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9"/>
  </p:notesMasterIdLst>
  <p:sldIdLst>
    <p:sldId id="345" r:id="rId4"/>
    <p:sldId id="343" r:id="rId5"/>
    <p:sldId id="312" r:id="rId6"/>
    <p:sldId id="309" r:id="rId7"/>
    <p:sldId id="344" r:id="rId8"/>
  </p:sldIdLst>
  <p:sldSz cx="12192000" cy="6858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C305"/>
    <a:srgbClr val="D6A300"/>
    <a:srgbClr val="FFE89F"/>
    <a:srgbClr val="0000FF"/>
    <a:srgbClr val="FFEDB3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3798" autoAdjust="0"/>
  </p:normalViewPr>
  <p:slideViewPr>
    <p:cSldViewPr>
      <p:cViewPr varScale="1">
        <p:scale>
          <a:sx n="57" d="100"/>
          <a:sy n="57" d="100"/>
        </p:scale>
        <p:origin x="110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E7A1C9E-E319-4852-ABB1-54F6C26D7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8D8752E-D691-4BF3-B689-29740EEEF7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41B6A60-5E1D-4FFA-AC2D-FBA344DCB48B}" type="datetimeFigureOut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F6EDFC5-4759-43A3-A1AE-9307805839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2CC9BC2-F54E-4F5A-BA04-B3689FA0F7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F4DCDE04-9FB9-42B8-85F1-2CE028825A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692F54BC-56B7-4890-B62F-C6474221D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373440-9FBD-4382-AFBE-1EC330A06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211F8-5AC3-48F4-8FDC-D9F53E230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9566D-06A3-47B8-BF31-F035C61B5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17C111-D697-465C-85F0-C21413AE9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BCC9-4987-4E60-8F88-56BC4F515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34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0DD86-6326-461C-8806-28A033074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2EE16-D03C-4F2B-813B-01706C3C6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E080B-F30C-41D6-8484-8A4D9C240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0505-10E4-4A16-BCBF-2CAF72AB3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7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D585C-0B69-400A-916B-2C9196C0B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A43474-1B06-4833-9E2F-520CC1B2C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DE762-D839-4529-8ECF-7363AC29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AE90-3700-4317-B60D-21DCBEB3F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9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0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4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6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8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2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8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0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7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13B63-433D-4829-B6D1-21E4F84B5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B9C48-D4B0-483F-B134-12FA1DC1A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3643D-AFBE-4585-8810-E768A1C1C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B894-F17A-4C67-95AD-BD74F850C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9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12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79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98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71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09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17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9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10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26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7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64AF7B-AA63-4D4B-A4A5-C336BF349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6FE2C-CD80-4444-A44B-6EABC1418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807DD-B5F5-41C1-BA35-ED447232A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0A78-B202-492A-B55D-DE6B5124F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990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99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32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AD910-2308-4CD5-A641-429CC9D7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D24A4-ECFA-4B89-917F-771694EA2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D59C-CA2A-4412-9FCD-15124FA8E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28B1-B1DE-4F3D-85B1-5FFCA1352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5A5C29-5EE6-4D83-9D44-B1294F9AC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A190D1-9431-4D23-B89A-7505A2D39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04C388-7713-4040-A037-852AD6495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5AB9-B895-46A2-BEF7-A0359D701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7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96B931-AF6E-4B1A-B2AA-295221854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3DF9FF-AD4A-4353-8D13-6D3303200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97C33D-E093-4B63-95DF-96AAB46E1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5A202-835E-466C-925E-38B7E53FC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5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1B0272-46D9-476D-A64A-4D8D82ED0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EDED4-4CCE-438A-86BB-0DC2ED256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0576A4-82E1-49EC-A077-988EF22C5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AB04-BB2A-4583-B117-029B309FE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879BB-581C-4136-AA8A-01941A2F7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755C1-76E1-4278-8957-C7EC9DB7E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2F1E2-66A3-4477-9C23-1187DDA5F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16A2-E6F6-473D-8B55-04AFCF6D3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2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899D5A-5650-4023-94DE-083B747E6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F6C7F-99F4-48C4-9B28-A615C5171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1A123-8A60-4AA1-BF62-851E2252E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8968-DFF6-42F6-87F7-5A26E44A2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6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2F6B94-6B4B-4328-9FCA-C74F3A76A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6AAF30-C0D6-4B81-948E-8746FC6EE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65FC4D-0E30-4600-B469-16FC24DD21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33C9A0-3A98-49E2-B327-7FD83A507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331109-2A4F-4E1C-B96E-9F03EC0128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620C5D-0E6B-4CAA-B9A3-13A018FC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3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1647" y="2522616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kern="1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541576" y="1609198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VÀ CÁC EM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6654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99" y="-228600"/>
            <a:ext cx="365500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8"/>
    </mc:Choice>
    <mc:Fallback xmlns="">
      <p:transition spd="slow" advTm="16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6681FA68-42B2-4FFE-9428-258F3F47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322" name="TextBox 22">
            <a:extLst>
              <a:ext uri="{FF2B5EF4-FFF2-40B4-BE49-F238E27FC236}">
                <a16:creationId xmlns:a16="http://schemas.microsoft.com/office/drawing/2014/main" id="{5B87CA78-CB9E-4655-9B3C-6927D76B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08654"/>
            <a:ext cx="120395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56" name="Picture 11" descr="118102143_642542033309517_7147882320261135078_n.jpg">
            <a:extLst>
              <a:ext uri="{FF2B5EF4-FFF2-40B4-BE49-F238E27FC236}">
                <a16:creationId xmlns:a16="http://schemas.microsoft.com/office/drawing/2014/main" id="{E54F75A3-EA9A-4F6E-AD87-06F7E523B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34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6553200" y="42672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9053819" y="4261899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7772400" y="42672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5715000" y="5562600"/>
            <a:ext cx="1056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10744200" y="6185452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 flipV="1">
            <a:off x="4305300" y="6185452"/>
            <a:ext cx="876300" cy="7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6553200" y="4836864"/>
            <a:ext cx="391318" cy="41136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9539034" y="4228994"/>
            <a:ext cx="352985" cy="43873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2792730" y="5555171"/>
            <a:ext cx="413999" cy="3313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671124" y="3542638"/>
            <a:ext cx="405994" cy="40798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9628574" y="3536043"/>
            <a:ext cx="353626" cy="41185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4" y="284026"/>
            <a:ext cx="2530764" cy="10681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665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24" grpId="0" animBg="1"/>
      <p:bldP spid="27" grpId="0" animBg="1"/>
      <p:bldP spid="30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6">
            <a:extLst>
              <a:ext uri="{FF2B5EF4-FFF2-40B4-BE49-F238E27FC236}">
                <a16:creationId xmlns:a16="http://schemas.microsoft.com/office/drawing/2014/main" id="{990C5246-C7A6-4163-8F78-F026E3263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4479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sức khỏe</a:t>
            </a:r>
            <a:endParaRPr lang="en-US" altLang="en-US" sz="48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5" descr="118435082_1494824787573368_1473772709999211631_n.jpg">
            <a:extLst>
              <a:ext uri="{FF2B5EF4-FFF2-40B4-BE49-F238E27FC236}">
                <a16:creationId xmlns:a16="http://schemas.microsoft.com/office/drawing/2014/main" id="{C1982C7B-EC79-4BF8-8883-35725DCC8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2242" r="3847" b="4111"/>
          <a:stretch>
            <a:fillRect/>
          </a:stretch>
        </p:blipFill>
        <p:spPr bwMode="auto">
          <a:xfrm>
            <a:off x="6705600" y="1428750"/>
            <a:ext cx="42672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A768C3F-EAB9-44C1-BEE3-B6D19D89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059" r="43533" b="52692"/>
          <a:stretch>
            <a:fillRect/>
          </a:stretch>
        </p:blipFill>
        <p:spPr bwMode="auto">
          <a:xfrm>
            <a:off x="640080" y="1447800"/>
            <a:ext cx="553212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DE367956-DFE8-4648-B5FE-444BDED1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50000" r="43008"/>
          <a:stretch>
            <a:fillRect/>
          </a:stretch>
        </p:blipFill>
        <p:spPr bwMode="auto">
          <a:xfrm>
            <a:off x="640080" y="3854450"/>
            <a:ext cx="553212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2720"/>
            <a:ext cx="2057400" cy="7850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05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633332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04" y="857251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6313663" y="1111899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75" b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Củng cố</a:t>
            </a:r>
            <a:endParaRPr lang="en-US" sz="2475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3126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altLang="en-US" sz="27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anh, ênh, inh</a:t>
            </a:r>
            <a:r>
              <a:rPr lang="en-US" altLang="en-US" sz="27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7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3174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7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lang="vi-VN" altLang="en-US" sz="27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7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9.6|45.7|2.3|3.5|25.3|2.4|1.3|1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.6|3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2966</TotalTime>
  <Words>119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Quynh Nguyen Thi Nhu</cp:lastModifiedBy>
  <cp:revision>206</cp:revision>
  <dcterms:created xsi:type="dcterms:W3CDTF">2002-08-27T21:28:28Z</dcterms:created>
  <dcterms:modified xsi:type="dcterms:W3CDTF">2022-11-21T22:02:06Z</dcterms:modified>
</cp:coreProperties>
</file>