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64" r:id="rId4"/>
    <p:sldId id="258" r:id="rId5"/>
    <p:sldId id="263" r:id="rId6"/>
    <p:sldId id="259" r:id="rId7"/>
    <p:sldId id="262" r:id="rId8"/>
    <p:sldId id="260" r:id="rId9"/>
    <p:sldId id="261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71" autoAdjust="0"/>
  </p:normalViewPr>
  <p:slideViewPr>
    <p:cSldViewPr>
      <p:cViewPr varScale="1">
        <p:scale>
          <a:sx n="70" d="100"/>
          <a:sy n="70" d="100"/>
        </p:scale>
        <p:origin x="-82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619CB-D295-49E3-85EB-9DECFBFD9DF2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97C5A-7902-4A94-B312-31C9AB35F9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8039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619CB-D295-49E3-85EB-9DECFBFD9DF2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97C5A-7902-4A94-B312-31C9AB35F9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7415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619CB-D295-49E3-85EB-9DECFBFD9DF2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97C5A-7902-4A94-B312-31C9AB35F9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957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619CB-D295-49E3-85EB-9DECFBFD9DF2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97C5A-7902-4A94-B312-31C9AB35F9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172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619CB-D295-49E3-85EB-9DECFBFD9DF2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97C5A-7902-4A94-B312-31C9AB35F9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5542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619CB-D295-49E3-85EB-9DECFBFD9DF2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97C5A-7902-4A94-B312-31C9AB35F9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7773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619CB-D295-49E3-85EB-9DECFBFD9DF2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97C5A-7902-4A94-B312-31C9AB35F9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985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619CB-D295-49E3-85EB-9DECFBFD9DF2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97C5A-7902-4A94-B312-31C9AB35F9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4111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619CB-D295-49E3-85EB-9DECFBFD9DF2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97C5A-7902-4A94-B312-31C9AB35F9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5827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619CB-D295-49E3-85EB-9DECFBFD9DF2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97C5A-7902-4A94-B312-31C9AB35F9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0101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619CB-D295-49E3-85EB-9DECFBFD9DF2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97C5A-7902-4A94-B312-31C9AB35F9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0216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4619CB-D295-49E3-85EB-9DECFBFD9DF2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697C5A-7902-4A94-B312-31C9AB35F9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9229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anh lop 1\Giáo án điện tử sách mới\ANH NEN PP\6b8be8f46358da847124aeafb05bc50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1295400"/>
            <a:ext cx="8763000" cy="1222375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smtClean="0">
                <a:latin typeface="Times New Roman" pitchFamily="18" charset="0"/>
                <a:cs typeface="Times New Roman" pitchFamily="18" charset="0"/>
              </a:rPr>
              <a:t>Bài 14: Cây xung quanh em</a:t>
            </a:r>
            <a:br>
              <a:rPr lang="en-US" b="1" smtClean="0">
                <a:latin typeface="Times New Roman" pitchFamily="18" charset="0"/>
                <a:cs typeface="Times New Roman" pitchFamily="18" charset="0"/>
              </a:rPr>
            </a:br>
            <a:r>
              <a:rPr lang="en-US" b="1" smtClean="0">
                <a:latin typeface="Times New Roman" pitchFamily="18" charset="0"/>
                <a:cs typeface="Times New Roman" pitchFamily="18" charset="0"/>
              </a:rPr>
              <a:t>Tiết 2</a:t>
            </a:r>
            <a:endParaRPr lang="en-US" b="1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7782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F:\anh lop 1\Giáo án điện tử sách mới\ANH NEN PP\6b8be8f46358da847124aeafb05bc50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rgbClr val="FF0000"/>
                </a:solidFill>
              </a:rPr>
              <a:t>Hoạt động 1: Khám phá</a:t>
            </a:r>
            <a:endParaRPr lang="en-US">
              <a:solidFill>
                <a:srgbClr val="FF00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219200"/>
            <a:ext cx="7620000" cy="5029200"/>
          </a:xfrm>
        </p:spPr>
      </p:pic>
    </p:spTree>
    <p:extLst>
      <p:ext uri="{BB962C8B-B14F-4D97-AF65-F5344CB8AC3E}">
        <p14:creationId xmlns:p14="http://schemas.microsoft.com/office/powerpoint/2010/main" val="2341522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" descr="F:\anh lop 1\Giáo án điện tử sách mới\ANH NEN PP\6b8be8f46358da847124aeafb05bc50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838200" y="2743200"/>
            <a:ext cx="1524000" cy="16002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smtClean="0"/>
              <a:t>Cây</a:t>
            </a:r>
            <a:endParaRPr lang="en-US" sz="480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2387221" y="3733800"/>
            <a:ext cx="990600" cy="201930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3352800" y="5181600"/>
            <a:ext cx="22098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smtClean="0"/>
              <a:t>Rễ</a:t>
            </a:r>
            <a:endParaRPr lang="en-US" sz="4400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2362200" y="3733800"/>
            <a:ext cx="1015621" cy="941696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3352800" y="4103996"/>
            <a:ext cx="2209800" cy="7620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smtClean="0"/>
              <a:t>Thân</a:t>
            </a:r>
            <a:endParaRPr lang="en-US" sz="4400"/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2362200" y="3555242"/>
            <a:ext cx="1004248" cy="19050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3341427" y="2983742"/>
            <a:ext cx="2209800" cy="7620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smtClean="0"/>
              <a:t>Lá</a:t>
            </a:r>
            <a:endParaRPr lang="en-US" sz="4400"/>
          </a:p>
        </p:txBody>
      </p:sp>
      <p:cxnSp>
        <p:nvCxnSpPr>
          <p:cNvPr id="17" name="Straight Arrow Connector 16"/>
          <p:cNvCxnSpPr/>
          <p:nvPr/>
        </p:nvCxnSpPr>
        <p:spPr>
          <a:xfrm flipV="1">
            <a:off x="2362200" y="2552700"/>
            <a:ext cx="1004248" cy="1193042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3341427" y="1981200"/>
            <a:ext cx="2209800" cy="762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smtClean="0">
                <a:solidFill>
                  <a:srgbClr val="FF0000"/>
                </a:solidFill>
              </a:rPr>
              <a:t>Hoa</a:t>
            </a:r>
            <a:endParaRPr lang="en-US" sz="4400">
              <a:solidFill>
                <a:srgbClr val="FF0000"/>
              </a:solidFill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 flipV="1">
            <a:off x="2286000" y="1638300"/>
            <a:ext cx="1080448" cy="209550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3341427" y="1066800"/>
            <a:ext cx="2209800" cy="762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smtClean="0">
                <a:solidFill>
                  <a:schemeClr val="tx1"/>
                </a:solidFill>
              </a:rPr>
              <a:t>Quả</a:t>
            </a:r>
            <a:endParaRPr lang="en-US" sz="44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4163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 animBg="1"/>
      <p:bldP spid="15" grpId="0" animBg="1"/>
      <p:bldP spid="18" grpId="0" animBg="1"/>
      <p:bldP spid="2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rgbClr val="FF0000"/>
                </a:solidFill>
              </a:rPr>
              <a:t>Hoạt động 2: Thực hành</a:t>
            </a:r>
            <a:endParaRPr lang="en-US">
              <a:solidFill>
                <a:srgbClr val="FF0000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371600"/>
            <a:ext cx="6096000" cy="5334000"/>
          </a:xfrm>
        </p:spPr>
      </p:pic>
    </p:spTree>
    <p:extLst>
      <p:ext uri="{BB962C8B-B14F-4D97-AF65-F5344CB8AC3E}">
        <p14:creationId xmlns:p14="http://schemas.microsoft.com/office/powerpoint/2010/main" val="3389394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04800" y="838200"/>
            <a:ext cx="8686800" cy="838200"/>
          </a:xfrm>
        </p:spPr>
        <p:txBody>
          <a:bodyPr>
            <a:normAutofit fontScale="90000"/>
          </a:bodyPr>
          <a:lstStyle/>
          <a:p>
            <a:r>
              <a:rPr lang="en-US" smtClean="0">
                <a:solidFill>
                  <a:srgbClr val="FF0000"/>
                </a:solidFill>
              </a:rPr>
              <a:t>Hoạt động 3: Vận dụng</a:t>
            </a:r>
            <a:br>
              <a:rPr lang="en-US" smtClean="0">
                <a:solidFill>
                  <a:srgbClr val="FF0000"/>
                </a:solidFill>
              </a:rPr>
            </a:br>
            <a:r>
              <a:rPr lang="en-US" smtClean="0">
                <a:solidFill>
                  <a:srgbClr val="FF0000"/>
                </a:solidFill>
              </a:rPr>
              <a:t/>
            </a:r>
            <a:br>
              <a:rPr lang="en-US" smtClean="0">
                <a:solidFill>
                  <a:srgbClr val="FF0000"/>
                </a:solidFill>
              </a:rPr>
            </a:br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1812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mtClean="0">
                <a:solidFill>
                  <a:srgbClr val="FF0000"/>
                </a:solidFill>
              </a:rPr>
              <a:t/>
            </a:r>
            <a:br>
              <a:rPr lang="en-US" smtClean="0">
                <a:solidFill>
                  <a:srgbClr val="FF0000"/>
                </a:solidFill>
              </a:rPr>
            </a:br>
            <a:r>
              <a:rPr lang="en-US" sz="3100" smtClean="0"/>
              <a:t>1. Trao đổi với bạn, chỉ và nói tên các bộ phận của cây:</a:t>
            </a:r>
            <a:r>
              <a:rPr lang="en-US" smtClean="0">
                <a:solidFill>
                  <a:srgbClr val="FF0000"/>
                </a:solidFill>
              </a:rPr>
              <a:t/>
            </a:r>
            <a:br>
              <a:rPr lang="en-US" smtClean="0">
                <a:solidFill>
                  <a:srgbClr val="FF0000"/>
                </a:solidFill>
              </a:rPr>
            </a:br>
            <a:endParaRPr lang="en-US">
              <a:solidFill>
                <a:srgbClr val="FF0000"/>
              </a:solidFill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9" y="1066800"/>
            <a:ext cx="4045553" cy="2743200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1066800"/>
            <a:ext cx="4142608" cy="2743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4038600"/>
            <a:ext cx="5195504" cy="2657475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3581400" y="3276600"/>
            <a:ext cx="533400" cy="5334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solidFill>
                  <a:schemeClr val="tx1"/>
                </a:solidFill>
              </a:rPr>
              <a:t>1</a:t>
            </a:r>
            <a:endParaRPr lang="en-US" sz="2800">
              <a:solidFill>
                <a:schemeClr val="tx1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8257408" y="3276600"/>
            <a:ext cx="533400" cy="5334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solidFill>
                  <a:schemeClr val="tx1"/>
                </a:solidFill>
              </a:rPr>
              <a:t>2</a:t>
            </a:r>
            <a:endParaRPr lang="en-US" sz="2800">
              <a:solidFill>
                <a:schemeClr val="tx1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6290038" y="6155748"/>
            <a:ext cx="533400" cy="5334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solidFill>
                  <a:schemeClr val="tx1"/>
                </a:solidFill>
              </a:rPr>
              <a:t>3</a:t>
            </a:r>
            <a:endParaRPr lang="en-US" sz="2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9394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b="1" smtClean="0">
                <a:latin typeface="Times New Roman" pitchFamily="18" charset="0"/>
                <a:cs typeface="Times New Roman" pitchFamily="18" charset="0"/>
              </a:rPr>
              <a:t>Kết luận: </a:t>
            </a:r>
            <a:r>
              <a:rPr lang="en-US" sz="4000" smtClean="0">
                <a:latin typeface="Times New Roman" pitchFamily="18" charset="0"/>
                <a:cs typeface="Times New Roman" pitchFamily="18" charset="0"/>
              </a:rPr>
              <a:t>Có nhiều loại cây. Cây thường có các bộ phận: Rễ, thân, lá, hoa và quả.</a:t>
            </a:r>
            <a:endParaRPr lang="en-US" sz="400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6254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38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mtClean="0"/>
              <a:t>2. Vẽ, tô màu và ghi tên các bộ phận cây mà em yêu thích.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614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590800"/>
            <a:ext cx="8229600" cy="1143000"/>
          </a:xfrm>
        </p:spPr>
        <p:txBody>
          <a:bodyPr/>
          <a:lstStyle/>
          <a:p>
            <a:pPr algn="ctr"/>
            <a:r>
              <a:rPr lang="en-US" smtClean="0"/>
              <a:t>Xin cảm ơn!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747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</TotalTime>
  <Words>81</Words>
  <Application>Microsoft Office PowerPoint</Application>
  <PresentationFormat>On-screen Show (4:3)</PresentationFormat>
  <Paragraphs>17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Bài 14: Cây xung quanh em Tiết 2</vt:lpstr>
      <vt:lpstr>Hoạt động 1: Khám phá</vt:lpstr>
      <vt:lpstr>PowerPoint Presentation</vt:lpstr>
      <vt:lpstr>Hoạt động 2: Thực hành</vt:lpstr>
      <vt:lpstr>Hoạt động 3: Vận dụng  </vt:lpstr>
      <vt:lpstr> 1. Trao đổi với bạn, chỉ và nói tên các bộ phận của cây: </vt:lpstr>
      <vt:lpstr>PowerPoint Presentation</vt:lpstr>
      <vt:lpstr>2. Vẽ, tô màu và ghi tên các bộ phận cây mà em yêu thích.</vt:lpstr>
      <vt:lpstr>Xin cảm ơn!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Cây xung quanh em Tiết 2</dc:title>
  <dc:creator>Admin</dc:creator>
  <cp:lastModifiedBy>Admin</cp:lastModifiedBy>
  <cp:revision>7</cp:revision>
  <dcterms:created xsi:type="dcterms:W3CDTF">2020-08-16T08:15:54Z</dcterms:created>
  <dcterms:modified xsi:type="dcterms:W3CDTF">2020-08-23T08:30:41Z</dcterms:modified>
</cp:coreProperties>
</file>