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8" r:id="rId5"/>
    <p:sldId id="269" r:id="rId6"/>
    <p:sldId id="277" r:id="rId7"/>
    <p:sldId id="271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57" d="100"/>
          <a:sy n="57" d="100"/>
        </p:scale>
        <p:origin x="153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1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4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1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0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8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287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8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3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15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7B2FE-9758-47C7-81CE-0F8C315F7901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FBF7F-989C-4A52-ABF9-07BC5A780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605157" cy="1470025"/>
          </a:xfrm>
        </p:spPr>
        <p:txBody>
          <a:bodyPr>
            <a:normAutofit/>
          </a:bodyPr>
          <a:lstStyle/>
          <a:p>
            <a:r>
              <a:rPr lang="en-US" sz="8800" b="1" dirty="0">
                <a:solidFill>
                  <a:srgbClr val="00B050"/>
                </a:solidFill>
              </a:rPr>
              <a:t>TNXH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8775"/>
            <a:ext cx="8839199" cy="17526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ÔN TẬP: </a:t>
            </a:r>
          </a:p>
          <a:p>
            <a:r>
              <a:rPr lang="en-US" sz="5400" b="1" dirty="0">
                <a:solidFill>
                  <a:srgbClr val="FF0000"/>
                </a:solidFill>
              </a:rPr>
              <a:t>THỰC VẬT VÀ ĐỘNG VẬT</a:t>
            </a:r>
          </a:p>
        </p:txBody>
      </p:sp>
    </p:spTree>
    <p:extLst>
      <p:ext uri="{BB962C8B-B14F-4D97-AF65-F5344CB8AC3E}">
        <p14:creationId xmlns:p14="http://schemas.microsoft.com/office/powerpoint/2010/main" val="3038783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bckgrnd00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219" name="Picture 3" descr="bckgrnd00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28950"/>
            <a:ext cx="5105400" cy="38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220" name="WordArt 4"/>
          <p:cNvSpPr>
            <a:spLocks noChangeArrowheads="1" noChangeShapeType="1" noTextEdit="1"/>
          </p:cNvSpPr>
          <p:nvPr/>
        </p:nvSpPr>
        <p:spPr bwMode="auto">
          <a:xfrm>
            <a:off x="2238375" y="1676400"/>
            <a:ext cx="4848225" cy="2728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TiÕt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odoni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83828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Khám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phá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4200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8181" r="8136" b="46263"/>
          <a:stretch/>
        </p:blipFill>
        <p:spPr>
          <a:xfrm>
            <a:off x="13855" y="-34636"/>
            <a:ext cx="9095509" cy="635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8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687773" y="2574878"/>
            <a:ext cx="647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Thực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hành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171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0" t="56161" r="7851" b="9899"/>
          <a:stretch/>
        </p:blipFill>
        <p:spPr>
          <a:xfrm>
            <a:off x="0" y="0"/>
            <a:ext cx="9201154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782" y="2362200"/>
            <a:ext cx="1350818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THÂN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564" y="3200400"/>
            <a:ext cx="1350818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LÁ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3964" y="4724400"/>
            <a:ext cx="1350818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KHÔNG TIẾP XÚC VỚI NHỰA CÂY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0" y="3962400"/>
            <a:ext cx="1752600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KHÔNG ĐỂ NHIỀU CÂY VÀ HOA TRONG PHÒNG KÍN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699664" y="2382982"/>
            <a:ext cx="1350818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LÀM THỨC ĂN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99664" y="3124200"/>
            <a:ext cx="1350818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LÀM CẢNH, LẤY GỖ…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92737" y="3837709"/>
            <a:ext cx="1350818" cy="6096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NHỔ CỎ, BẮT SÂU,…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92737" y="4585854"/>
            <a:ext cx="1350818" cy="8243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KHÔNG HÁI HOA, </a:t>
            </a:r>
            <a:r>
              <a:rPr lang="en-US" b="1">
                <a:solidFill>
                  <a:srgbClr val="FF0000"/>
                </a:solidFill>
              </a:rPr>
              <a:t>BẺ CÀNH,…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6061" r="6142" b="67475"/>
          <a:stretch/>
        </p:blipFill>
        <p:spPr>
          <a:xfrm>
            <a:off x="41564" y="0"/>
            <a:ext cx="9074197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28600" y="1524000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THÂN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28600" y="2438400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CƠ QUAN DI CHUYỂN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3352800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KHÔNG TRÊU TRỌC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4211780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KHÔNG PHÁ TỔ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15200" y="1496289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LÀM CẢNH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335980" y="2438400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LẤY SỨC KÉO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315200" y="3435925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CHO UỐNG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35980" y="4267200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VỆ SINH CHUỒNG TRẠI….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315200" y="3470561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CHO UỐNG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335980" y="4301836"/>
            <a:ext cx="1447800" cy="7620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VỆ SINH CHUỒNG TRẠI….</a:t>
            </a:r>
          </a:p>
        </p:txBody>
      </p:sp>
    </p:spTree>
    <p:extLst>
      <p:ext uri="{BB962C8B-B14F-4D97-AF65-F5344CB8AC3E}">
        <p14:creationId xmlns:p14="http://schemas.microsoft.com/office/powerpoint/2010/main" val="38661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170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Oval 3"/>
          <p:cNvSpPr>
            <a:spLocks noChangeArrowheads="1"/>
          </p:cNvSpPr>
          <p:nvPr/>
        </p:nvSpPr>
        <p:spPr bwMode="auto">
          <a:xfrm>
            <a:off x="457200" y="762000"/>
            <a:ext cx="8229600" cy="5257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57200" y="2574878"/>
            <a:ext cx="7924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Củng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cố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dặn</a:t>
            </a:r>
            <a:r>
              <a:rPr lang="en-US" sz="9600" b="1" dirty="0">
                <a:solidFill>
                  <a:srgbClr val="FF3300"/>
                </a:solidFill>
                <a:latin typeface="+mn-lt"/>
              </a:rPr>
              <a:t> </a:t>
            </a:r>
            <a:r>
              <a:rPr lang="en-US" sz="9600" b="1" dirty="0" err="1">
                <a:solidFill>
                  <a:srgbClr val="FF3300"/>
                </a:solidFill>
                <a:latin typeface="+mn-lt"/>
              </a:rPr>
              <a:t>dò</a:t>
            </a:r>
            <a:endParaRPr lang="en-US" sz="9600" b="1" dirty="0">
              <a:solidFill>
                <a:srgbClr val="FF33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1703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88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.VnBodoni</vt:lpstr>
      <vt:lpstr>Arial</vt:lpstr>
      <vt:lpstr>Calibri</vt:lpstr>
      <vt:lpstr>Office Theme</vt:lpstr>
      <vt:lpstr>TNXH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 / 01686898975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TNXH</dc:title>
  <dc:creator>Windows User</dc:creator>
  <cp:lastModifiedBy>Quynh Nguyen Thi Nhu</cp:lastModifiedBy>
  <cp:revision>11</cp:revision>
  <dcterms:created xsi:type="dcterms:W3CDTF">2020-08-19T16:13:40Z</dcterms:created>
  <dcterms:modified xsi:type="dcterms:W3CDTF">2022-02-22T14:41:33Z</dcterms:modified>
</cp:coreProperties>
</file>