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4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ynh Nguyen Thi Nhu" userId="7d36a767273a8602" providerId="LiveId" clId="{F395AD69-175D-495C-B33E-EC36DD63095A}"/>
    <pc:docChg chg="delSld">
      <pc:chgData name="Quynh Nguyen Thi Nhu" userId="7d36a767273a8602" providerId="LiveId" clId="{F395AD69-175D-495C-B33E-EC36DD63095A}" dt="2022-02-22T15:04:41.557" v="0" actId="47"/>
      <pc:docMkLst>
        <pc:docMk/>
      </pc:docMkLst>
      <pc:sldChg chg="del">
        <pc:chgData name="Quynh Nguyen Thi Nhu" userId="7d36a767273a8602" providerId="LiveId" clId="{F395AD69-175D-495C-B33E-EC36DD63095A}" dt="2022-02-22T15:04:41.557" v="0" actId="47"/>
        <pc:sldMkLst>
          <pc:docMk/>
          <pc:sldMk cId="1401118474" sldId="259"/>
        </pc:sldMkLst>
      </pc:sldChg>
      <pc:sldChg chg="del">
        <pc:chgData name="Quynh Nguyen Thi Nhu" userId="7d36a767273a8602" providerId="LiveId" clId="{F395AD69-175D-495C-B33E-EC36DD63095A}" dt="2022-02-22T15:04:41.557" v="0" actId="47"/>
        <pc:sldMkLst>
          <pc:docMk/>
          <pc:sldMk cId="3797559744" sldId="260"/>
        </pc:sldMkLst>
      </pc:sldChg>
      <pc:sldChg chg="del">
        <pc:chgData name="Quynh Nguyen Thi Nhu" userId="7d36a767273a8602" providerId="LiveId" clId="{F395AD69-175D-495C-B33E-EC36DD63095A}" dt="2022-02-22T15:04:41.557" v="0" actId="47"/>
        <pc:sldMkLst>
          <pc:docMk/>
          <pc:sldMk cId="418611664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77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34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82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358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2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303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66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98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253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09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2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941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2"/>
            <a:ext cx="9144000" cy="6845068"/>
          </a:xfrm>
        </p:spPr>
      </p:pic>
    </p:spTree>
    <p:extLst>
      <p:ext uri="{BB962C8B-B14F-4D97-AF65-F5344CB8AC3E}">
        <p14:creationId xmlns:p14="http://schemas.microsoft.com/office/powerpoint/2010/main" val="405278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5" y="0"/>
            <a:ext cx="9134191" cy="6903749"/>
          </a:xfrm>
        </p:spPr>
      </p:pic>
      <p:sp>
        <p:nvSpPr>
          <p:cNvPr id="8" name="Rectangle 7"/>
          <p:cNvSpPr/>
          <p:nvPr/>
        </p:nvSpPr>
        <p:spPr>
          <a:xfrm>
            <a:off x="567439" y="1662310"/>
            <a:ext cx="82089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40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CHỦ ĐỀ 5 CON NGƯỜI VÀ SỨC KHỎE</a:t>
            </a:r>
          </a:p>
        </p:txBody>
      </p:sp>
      <p:sp>
        <p:nvSpPr>
          <p:cNvPr id="9" name="Rectangle 8"/>
          <p:cNvSpPr/>
          <p:nvPr/>
        </p:nvSpPr>
        <p:spPr>
          <a:xfrm>
            <a:off x="1691680" y="188640"/>
            <a:ext cx="59046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24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TRƯỜNG TIỂU HỌC ĐÔNG THỌ</a:t>
            </a:r>
            <a:endParaRPr lang="en-AU" sz="2400" b="1" cap="all" spc="0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552" y="5546849"/>
            <a:ext cx="820891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2400" b="1" cap="all" spc="0" dirty="0">
                <a:ln/>
                <a:solidFill>
                  <a:schemeClr val="bg2">
                    <a:lumMod val="1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</a:rPr>
              <a:t>GV: NGUYỄN THỊ THU GIANG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39552" y="263691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Bài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20.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Cơ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thể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em</a:t>
            </a:r>
            <a:endParaRPr lang="en-AU" sz="4800" b="1" spc="0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437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14300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2"/>
                </a:solidFill>
              </a:rPr>
              <a:t>4. </a:t>
            </a:r>
            <a:r>
              <a:rPr lang="en-AU" sz="3200" b="1" dirty="0" err="1">
                <a:solidFill>
                  <a:schemeClr val="tx2"/>
                </a:solidFill>
              </a:rPr>
              <a:t>Nối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đồ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vật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với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bộ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phận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cần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được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bảo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vệ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trên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cơ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thể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mẹ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và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bạn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nhỏ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trong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hình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dưới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đây</a:t>
            </a:r>
            <a:endParaRPr lang="en-AU" sz="3200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229600" cy="5328592"/>
          </a:xfr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2267744" y="2708920"/>
            <a:ext cx="115212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27848" y="2729969"/>
            <a:ext cx="2004392" cy="1800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123728" y="4725144"/>
            <a:ext cx="172819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51920" y="3212976"/>
            <a:ext cx="2880320" cy="2232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90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2"/>
                </a:solidFill>
              </a:rPr>
              <a:t>5. </a:t>
            </a:r>
            <a:r>
              <a:rPr lang="en-AU" sz="3200" b="1" dirty="0" err="1">
                <a:solidFill>
                  <a:schemeClr val="tx2"/>
                </a:solidFill>
              </a:rPr>
              <a:t>Nối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mỗi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việc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làm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trong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hình</a:t>
            </a:r>
            <a:r>
              <a:rPr lang="en-AU" sz="3200" b="1" dirty="0">
                <a:solidFill>
                  <a:schemeClr val="tx2"/>
                </a:solidFill>
              </a:rPr>
              <a:t> ở </a:t>
            </a:r>
            <a:r>
              <a:rPr lang="en-AU" sz="3200" b="1" dirty="0" err="1">
                <a:solidFill>
                  <a:schemeClr val="tx2"/>
                </a:solidFill>
              </a:rPr>
              <a:t>cột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trái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với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vật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dụng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cần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dùng</a:t>
            </a:r>
            <a:r>
              <a:rPr lang="en-AU" sz="3200" b="1" dirty="0">
                <a:solidFill>
                  <a:schemeClr val="tx2"/>
                </a:solidFill>
              </a:rPr>
              <a:t> ở </a:t>
            </a:r>
            <a:r>
              <a:rPr lang="en-AU" sz="3200" b="1" dirty="0" err="1">
                <a:solidFill>
                  <a:schemeClr val="tx2"/>
                </a:solidFill>
              </a:rPr>
              <a:t>cột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phải</a:t>
            </a:r>
            <a:r>
              <a:rPr lang="en-AU" sz="3200" b="1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8208912" cy="5256584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3851920" y="2132856"/>
            <a:ext cx="1584176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51920" y="3861048"/>
            <a:ext cx="1728192" cy="18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995936" y="2132856"/>
            <a:ext cx="1296144" cy="3528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47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2"/>
                </a:solidFill>
              </a:rPr>
              <a:t>6. </a:t>
            </a:r>
            <a:r>
              <a:rPr lang="en-AU" sz="3200" b="1" dirty="0" err="1">
                <a:solidFill>
                  <a:schemeClr val="tx2"/>
                </a:solidFill>
              </a:rPr>
              <a:t>Tìm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và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tô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màu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các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đồ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vật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dùng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để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giữ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vệ</a:t>
            </a:r>
            <a:r>
              <a:rPr lang="en-AU" sz="3200" b="1" dirty="0">
                <a:solidFill>
                  <a:schemeClr val="tx2"/>
                </a:solidFill>
              </a:rPr>
              <a:t> sinh </a:t>
            </a:r>
            <a:r>
              <a:rPr lang="en-AU" sz="3200" b="1" dirty="0" err="1">
                <a:solidFill>
                  <a:schemeClr val="tx2"/>
                </a:solidFill>
              </a:rPr>
              <a:t>cá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nhân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trong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hình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sau</a:t>
            </a:r>
            <a:endParaRPr lang="en-AU" sz="3200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8064896" cy="5112568"/>
          </a:xfrm>
        </p:spPr>
      </p:pic>
      <p:sp>
        <p:nvSpPr>
          <p:cNvPr id="5" name="Rectangle 4"/>
          <p:cNvSpPr/>
          <p:nvPr/>
        </p:nvSpPr>
        <p:spPr>
          <a:xfrm>
            <a:off x="2627784" y="1628800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6" name="Rectangle 5"/>
          <p:cNvSpPr/>
          <p:nvPr/>
        </p:nvSpPr>
        <p:spPr>
          <a:xfrm>
            <a:off x="1728606" y="3789040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7" name="Rectangle 6"/>
          <p:cNvSpPr/>
          <p:nvPr/>
        </p:nvSpPr>
        <p:spPr>
          <a:xfrm>
            <a:off x="2107236" y="2990708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8" name="Rectangle 7"/>
          <p:cNvSpPr/>
          <p:nvPr/>
        </p:nvSpPr>
        <p:spPr>
          <a:xfrm>
            <a:off x="6300192" y="2404059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40990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4. Nối đồ vật với bộ phận cần được bảo vệ trên cơ thể mẹ và bạn nhỏ trong hình dưới đây</vt:lpstr>
      <vt:lpstr>5. Nối mỗi việc làm trong hình ở cột trái với vật dụng cần dùng ở cột phải.</vt:lpstr>
      <vt:lpstr>6. Tìm và tô màu các đồ vật dùng để giữ vệ sinh cá nhân trong hình sau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Quynh Nguyen Thi Nhu</cp:lastModifiedBy>
  <cp:revision>3</cp:revision>
  <dcterms:created xsi:type="dcterms:W3CDTF">2021-01-06T07:51:43Z</dcterms:created>
  <dcterms:modified xsi:type="dcterms:W3CDTF">2022-02-22T15:04:47Z</dcterms:modified>
</cp:coreProperties>
</file>