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4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ynh Nguyen Thi Nhu" userId="7d36a767273a8602" providerId="LiveId" clId="{FE846CE8-1600-4D15-9768-DCECC486B248}"/>
    <pc:docChg chg="delSld">
      <pc:chgData name="Quynh Nguyen Thi Nhu" userId="7d36a767273a8602" providerId="LiveId" clId="{FE846CE8-1600-4D15-9768-DCECC486B248}" dt="2022-02-22T15:05:13.113" v="0" actId="2696"/>
      <pc:docMkLst>
        <pc:docMk/>
      </pc:docMkLst>
      <pc:sldChg chg="del">
        <pc:chgData name="Quynh Nguyen Thi Nhu" userId="7d36a767273a8602" providerId="LiveId" clId="{FE846CE8-1600-4D15-9768-DCECC486B248}" dt="2022-02-22T15:05:13.113" v="0" actId="2696"/>
        <pc:sldMkLst>
          <pc:docMk/>
          <pc:sldMk cId="4277905565" sldId="262"/>
        </pc:sldMkLst>
      </pc:sldChg>
      <pc:sldChg chg="del">
        <pc:chgData name="Quynh Nguyen Thi Nhu" userId="7d36a767273a8602" providerId="LiveId" clId="{FE846CE8-1600-4D15-9768-DCECC486B248}" dt="2022-02-22T15:05:13.113" v="0" actId="2696"/>
        <pc:sldMkLst>
          <pc:docMk/>
          <pc:sldMk cId="3264473860" sldId="263"/>
        </pc:sldMkLst>
      </pc:sldChg>
      <pc:sldChg chg="del">
        <pc:chgData name="Quynh Nguyen Thi Nhu" userId="7d36a767273a8602" providerId="LiveId" clId="{FE846CE8-1600-4D15-9768-DCECC486B248}" dt="2022-02-22T15:05:13.113" v="0" actId="2696"/>
        <pc:sldMkLst>
          <pc:docMk/>
          <pc:sldMk cId="140990480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772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934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882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358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22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303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566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98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253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09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12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32198-9062-4290-AE2D-C8AF7F0BAEFB}" type="datetimeFigureOut">
              <a:rPr lang="en-AU" smtClean="0"/>
              <a:t>22/02/2022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C0723-B221-4BFE-BFFB-5D97A6ACA5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941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2"/>
            <a:ext cx="9144000" cy="6845068"/>
          </a:xfrm>
        </p:spPr>
      </p:pic>
    </p:spTree>
    <p:extLst>
      <p:ext uri="{BB962C8B-B14F-4D97-AF65-F5344CB8AC3E}">
        <p14:creationId xmlns:p14="http://schemas.microsoft.com/office/powerpoint/2010/main" val="405278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5" y="0"/>
            <a:ext cx="9134191" cy="6903749"/>
          </a:xfrm>
        </p:spPr>
      </p:pic>
      <p:sp>
        <p:nvSpPr>
          <p:cNvPr id="8" name="Rectangle 7"/>
          <p:cNvSpPr/>
          <p:nvPr/>
        </p:nvSpPr>
        <p:spPr>
          <a:xfrm>
            <a:off x="567439" y="1662310"/>
            <a:ext cx="82089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40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CHỦ ĐỀ 5 CON NGƯỜI VÀ SỨC KHỎE</a:t>
            </a:r>
          </a:p>
        </p:txBody>
      </p:sp>
      <p:sp>
        <p:nvSpPr>
          <p:cNvPr id="9" name="Rectangle 8"/>
          <p:cNvSpPr/>
          <p:nvPr/>
        </p:nvSpPr>
        <p:spPr>
          <a:xfrm>
            <a:off x="1691680" y="188640"/>
            <a:ext cx="590465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24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TRƯỜNG TIỂU HỌC ĐÔNG THỌ</a:t>
            </a:r>
            <a:endParaRPr lang="en-AU" sz="2400" b="1" cap="all" spc="0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552" y="5546849"/>
            <a:ext cx="820891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2400" b="1" cap="all" spc="0" dirty="0">
                <a:ln/>
                <a:solidFill>
                  <a:schemeClr val="bg2">
                    <a:lumMod val="10000"/>
                  </a:schemeClr>
                </a:solidFill>
                <a:effectLst>
                  <a:reflection blurRad="10000" stA="55000" endPos="48000" dist="500" dir="5400000" sy="-100000" algn="bl" rotWithShape="0"/>
                </a:effectLst>
              </a:rPr>
              <a:t>GV: NGUYỄN THỊ THU GIANG</a:t>
            </a:r>
          </a:p>
        </p:txBody>
      </p:sp>
      <p:sp>
        <p:nvSpPr>
          <p:cNvPr id="7" name="Rectangle 6"/>
          <p:cNvSpPr/>
          <p:nvPr/>
        </p:nvSpPr>
        <p:spPr>
          <a:xfrm>
            <a:off x="539552" y="2636912"/>
            <a:ext cx="820891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Bài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20.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Cơ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thể</a:t>
            </a:r>
            <a:r>
              <a:rPr lang="en-AU" sz="4800" b="1" spc="0" dirty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AU" sz="4800" b="1" spc="0" dirty="0" err="1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em</a:t>
            </a:r>
            <a:endParaRPr lang="en-AU" sz="4800" b="1" spc="0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4371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229600" cy="1143000"/>
          </a:xfrm>
        </p:spPr>
        <p:txBody>
          <a:bodyPr>
            <a:noAutofit/>
          </a:bodyPr>
          <a:lstStyle/>
          <a:p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Viết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tên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bộ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phận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của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cơ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thể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vào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ô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trống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và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tô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màu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hình</a:t>
            </a:r>
            <a:r>
              <a:rPr lang="en-A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dirty="0" err="1">
                <a:solidFill>
                  <a:schemeClr val="accent1">
                    <a:lumMod val="75000"/>
                  </a:schemeClr>
                </a:solidFill>
              </a:rPr>
              <a:t>dưới</a:t>
            </a:r>
            <a:endParaRPr lang="en-A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8352927" cy="5616624"/>
          </a:xfrm>
        </p:spPr>
      </p:pic>
      <p:sp>
        <p:nvSpPr>
          <p:cNvPr id="5" name="Rectangle 4"/>
          <p:cNvSpPr/>
          <p:nvPr/>
        </p:nvSpPr>
        <p:spPr>
          <a:xfrm>
            <a:off x="1325312" y="1484784"/>
            <a:ext cx="7760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mắt</a:t>
            </a:r>
            <a:endParaRPr lang="en-AU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1325312" y="2348880"/>
            <a:ext cx="756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mũi</a:t>
            </a:r>
            <a:endParaRPr lang="en-AU" sz="2800" b="1" dirty="0"/>
          </a:p>
        </p:txBody>
      </p:sp>
      <p:sp>
        <p:nvSpPr>
          <p:cNvPr id="7" name="Rectangle 6"/>
          <p:cNvSpPr/>
          <p:nvPr/>
        </p:nvSpPr>
        <p:spPr>
          <a:xfrm>
            <a:off x="1377228" y="3222299"/>
            <a:ext cx="802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cằm</a:t>
            </a:r>
            <a:endParaRPr lang="en-AU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1109526" y="4149080"/>
            <a:ext cx="1070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cổ</a:t>
            </a:r>
            <a:r>
              <a:rPr lang="en-AU" sz="2800" b="1" dirty="0"/>
              <a:t> </a:t>
            </a:r>
            <a:r>
              <a:rPr lang="en-AU" sz="2800" b="1" dirty="0" err="1"/>
              <a:t>tay</a:t>
            </a:r>
            <a:endParaRPr lang="en-AU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1109526" y="5038716"/>
            <a:ext cx="1287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đầu</a:t>
            </a:r>
            <a:r>
              <a:rPr lang="en-AU" sz="2800" b="1" dirty="0"/>
              <a:t> </a:t>
            </a:r>
            <a:r>
              <a:rPr lang="en-AU" sz="2800" b="1" dirty="0" err="1"/>
              <a:t>gối</a:t>
            </a:r>
            <a:endParaRPr lang="en-AU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865613" y="5968815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móng</a:t>
            </a:r>
            <a:r>
              <a:rPr lang="en-AU" sz="2800" b="1" dirty="0"/>
              <a:t> </a:t>
            </a:r>
            <a:r>
              <a:rPr lang="en-AU" sz="2800" b="1" dirty="0" err="1"/>
              <a:t>chân</a:t>
            </a:r>
            <a:endParaRPr lang="en-AU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7092280" y="1124744"/>
            <a:ext cx="6492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tóc</a:t>
            </a:r>
            <a:endParaRPr lang="en-AU" sz="2800" b="1" dirty="0"/>
          </a:p>
        </p:txBody>
      </p:sp>
      <p:sp>
        <p:nvSpPr>
          <p:cNvPr id="12" name="Rectangle 11"/>
          <p:cNvSpPr/>
          <p:nvPr/>
        </p:nvSpPr>
        <p:spPr>
          <a:xfrm>
            <a:off x="7101602" y="1843724"/>
            <a:ext cx="800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trán</a:t>
            </a:r>
            <a:endParaRPr lang="en-AU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7145011" y="2699079"/>
            <a:ext cx="57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/>
              <a:t>tai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47777" y="3476473"/>
            <a:ext cx="1107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miệng</a:t>
            </a:r>
            <a:endParaRPr lang="en-AU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7123306" y="4293096"/>
            <a:ext cx="525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cổ</a:t>
            </a:r>
            <a:endParaRPr lang="en-AU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7036743" y="5038716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ngực</a:t>
            </a:r>
            <a:endParaRPr lang="en-AU" sz="2800" b="1" dirty="0"/>
          </a:p>
        </p:txBody>
      </p:sp>
      <p:sp>
        <p:nvSpPr>
          <p:cNvPr id="17" name="Rectangle 16"/>
          <p:cNvSpPr/>
          <p:nvPr/>
        </p:nvSpPr>
        <p:spPr>
          <a:xfrm>
            <a:off x="7158537" y="5877272"/>
            <a:ext cx="693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 err="1"/>
              <a:t>rốn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140111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Đánh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dấu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/>
              <a:t>V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vào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□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chỉ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bộ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phận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chủ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yếu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đã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thực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hiện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hoạt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động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trong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mỗi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hình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8229600" cy="5184576"/>
          </a:xfrm>
        </p:spPr>
      </p:pic>
      <p:sp>
        <p:nvSpPr>
          <p:cNvPr id="5" name="Rectangle 4"/>
          <p:cNvSpPr/>
          <p:nvPr/>
        </p:nvSpPr>
        <p:spPr>
          <a:xfrm>
            <a:off x="2771800" y="5445224"/>
            <a:ext cx="452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b="1" dirty="0"/>
              <a:t>v</a:t>
            </a:r>
          </a:p>
        </p:txBody>
      </p:sp>
      <p:sp>
        <p:nvSpPr>
          <p:cNvPr id="6" name="Rectangle 5"/>
          <p:cNvSpPr/>
          <p:nvPr/>
        </p:nvSpPr>
        <p:spPr>
          <a:xfrm>
            <a:off x="5292080" y="5213291"/>
            <a:ext cx="452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b="1" dirty="0"/>
              <a:t>v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0352" y="5212903"/>
            <a:ext cx="452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79755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43000"/>
            <a:ext cx="8424935" cy="5598368"/>
          </a:xfr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Đánh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dấu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/>
              <a:t>V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3200" b="1" dirty="0" err="1">
                <a:solidFill>
                  <a:schemeClr val="accent1">
                    <a:lumMod val="75000"/>
                  </a:schemeClr>
                </a:solidFill>
              </a:rPr>
              <a:t>vào</a:t>
            </a:r>
            <a:r>
              <a:rPr lang="en-A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□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dưới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hình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thể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hiện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việc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/>
              <a:t>nên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làm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để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giữ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vệ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sinh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cơ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AU" sz="4000" b="1" dirty="0" err="1">
                <a:solidFill>
                  <a:schemeClr val="accent1">
                    <a:lumMod val="75000"/>
                  </a:schemeClr>
                </a:solidFill>
              </a:rPr>
              <a:t>thể</a:t>
            </a:r>
            <a:r>
              <a:rPr lang="en-AU" sz="40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A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47664" y="2405933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7" name="Rectangle 6"/>
          <p:cNvSpPr/>
          <p:nvPr/>
        </p:nvSpPr>
        <p:spPr>
          <a:xfrm>
            <a:off x="7020272" y="2405933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8" name="Rectangle 7"/>
          <p:cNvSpPr/>
          <p:nvPr/>
        </p:nvSpPr>
        <p:spPr>
          <a:xfrm>
            <a:off x="2915816" y="4293096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9" name="Rectangle 8"/>
          <p:cNvSpPr/>
          <p:nvPr/>
        </p:nvSpPr>
        <p:spPr>
          <a:xfrm>
            <a:off x="5796136" y="4291222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79413" y="6273225"/>
            <a:ext cx="3786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18611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109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1. Viết tên bộ phận của cơ thể vào ô trống và tô màu hình dưới</vt:lpstr>
      <vt:lpstr>2. Đánh dấu V vào □ chỉ bộ phận chủ yếu đã thực hiện  hoạt động trong mỗi hình.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Quynh Nguyen Thi Nhu</cp:lastModifiedBy>
  <cp:revision>3</cp:revision>
  <dcterms:created xsi:type="dcterms:W3CDTF">2021-01-06T07:51:43Z</dcterms:created>
  <dcterms:modified xsi:type="dcterms:W3CDTF">2022-02-22T15:05:19Z</dcterms:modified>
</cp:coreProperties>
</file>