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67" r:id="rId3"/>
    <p:sldId id="263" r:id="rId4"/>
    <p:sldId id="284" r:id="rId5"/>
    <p:sldId id="290" r:id="rId6"/>
    <p:sldId id="286" r:id="rId7"/>
    <p:sldId id="289" r:id="rId8"/>
    <p:sldId id="291" r:id="rId9"/>
    <p:sldId id="292" r:id="rId10"/>
    <p:sldId id="285" r:id="rId11"/>
    <p:sldId id="293" r:id="rId12"/>
    <p:sldId id="287" r:id="rId13"/>
    <p:sldId id="283" r:id="rId14"/>
    <p:sldId id="294" r:id="rId15"/>
    <p:sldId id="295" r:id="rId16"/>
    <p:sldId id="298" r:id="rId17"/>
    <p:sldId id="299" r:id="rId18"/>
    <p:sldId id="300" r:id="rId19"/>
    <p:sldId id="301" r:id="rId20"/>
    <p:sldId id="296" r:id="rId21"/>
    <p:sldId id="302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2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3B56B-FDCE-40E4-B446-766886C3017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048FD-6D77-4B43-9E34-2B937FDB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7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9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C6D6E5"/>
            </a:gs>
            <a:gs pos="100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67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797E-DCB3-4877-A31B-FC9B620DF316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B050"/>
                </a:solidFill>
              </a:rPr>
              <a:t>TNXH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CON VẬT QUANH EM</a:t>
            </a:r>
          </a:p>
        </p:txBody>
      </p:sp>
    </p:spTree>
    <p:extLst>
      <p:ext uri="{BB962C8B-B14F-4D97-AF65-F5344CB8AC3E}">
        <p14:creationId xmlns:p14="http://schemas.microsoft.com/office/powerpoint/2010/main" val="224462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Thực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hành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513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C6D6E5"/>
            </a:gs>
            <a:gs pos="100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67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517" b="6207"/>
          <a:stretch/>
        </p:blipFill>
        <p:spPr>
          <a:xfrm>
            <a:off x="0" y="472965"/>
            <a:ext cx="9144000" cy="523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0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Vận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dụng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26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3" t="4610" b="627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26124" y="220717"/>
            <a:ext cx="8560675" cy="53602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Ngoài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các</a:t>
            </a:r>
            <a:r>
              <a:rPr lang="en-US" sz="4000" b="1" dirty="0">
                <a:solidFill>
                  <a:srgbClr val="FFFF00"/>
                </a:solidFill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</a:rPr>
              <a:t>vật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đem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lại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lợi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ích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cho</a:t>
            </a:r>
            <a:r>
              <a:rPr lang="en-US" sz="4000" b="1" dirty="0">
                <a:solidFill>
                  <a:srgbClr val="FFFF00"/>
                </a:solidFill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</a:rPr>
              <a:t>người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còn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có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những</a:t>
            </a:r>
            <a:r>
              <a:rPr lang="en-US" sz="4000" b="1" dirty="0">
                <a:solidFill>
                  <a:srgbClr val="FFFF00"/>
                </a:solidFill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</a:rPr>
              <a:t>vật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gây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hại</a:t>
            </a:r>
            <a:r>
              <a:rPr 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err="1">
                <a:solidFill>
                  <a:srgbClr val="FFFF00"/>
                </a:solidFill>
              </a:rPr>
              <a:t>ảnh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hưởng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đến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sức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khỏe</a:t>
            </a:r>
            <a:r>
              <a:rPr 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err="1">
                <a:solidFill>
                  <a:srgbClr val="FFFF00"/>
                </a:solidFill>
              </a:rPr>
              <a:t>đời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sống</a:t>
            </a:r>
            <a:r>
              <a:rPr lang="en-US" sz="4000" b="1" dirty="0">
                <a:solidFill>
                  <a:srgbClr val="FFFF00"/>
                </a:solidFill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</a:rPr>
              <a:t>người</a:t>
            </a:r>
            <a:r>
              <a:rPr lang="en-US" sz="4000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7598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45552" r="5602" b="34483"/>
          <a:stretch/>
        </p:blipFill>
        <p:spPr>
          <a:xfrm>
            <a:off x="488731" y="236482"/>
            <a:ext cx="8371490" cy="5171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7462" y="5423341"/>
            <a:ext cx="7882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b="1" dirty="0" err="1"/>
              <a:t>Tranh</a:t>
            </a:r>
            <a:r>
              <a:rPr lang="en-US" sz="4000" b="1" dirty="0"/>
              <a:t> </a:t>
            </a:r>
            <a:r>
              <a:rPr lang="en-US" sz="4000" b="1" dirty="0" err="1"/>
              <a:t>vẽ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sz="4000" b="1" dirty="0" err="1"/>
              <a:t>Vì</a:t>
            </a:r>
            <a:r>
              <a:rPr lang="en-US" sz="4000" b="1" dirty="0"/>
              <a:t> </a:t>
            </a:r>
            <a:r>
              <a:rPr lang="en-US" sz="4000" b="1" dirty="0" err="1"/>
              <a:t>sao</a:t>
            </a:r>
            <a:r>
              <a:rPr lang="en-US" sz="4000" b="1" dirty="0"/>
              <a:t> </a:t>
            </a:r>
            <a:r>
              <a:rPr lang="en-US" sz="4000" b="1" dirty="0" err="1"/>
              <a:t>chúng</a:t>
            </a:r>
            <a:r>
              <a:rPr lang="en-US" sz="4000" b="1" dirty="0"/>
              <a:t> ta </a:t>
            </a:r>
            <a:r>
              <a:rPr lang="en-US" sz="4000" b="1" dirty="0" err="1"/>
              <a:t>phải</a:t>
            </a:r>
            <a:r>
              <a:rPr lang="en-US" sz="4000" b="1" dirty="0"/>
              <a:t> </a:t>
            </a:r>
            <a:r>
              <a:rPr lang="en-US" sz="4000" b="1" dirty="0" err="1"/>
              <a:t>ngủ</a:t>
            </a:r>
            <a:r>
              <a:rPr lang="en-US" sz="4000" b="1" dirty="0"/>
              <a:t> </a:t>
            </a:r>
            <a:r>
              <a:rPr lang="en-US" sz="4000" b="1" dirty="0" err="1"/>
              <a:t>màn</a:t>
            </a:r>
            <a:r>
              <a:rPr lang="en-US" sz="4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1672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45552" r="5602" b="34483"/>
          <a:stretch/>
        </p:blipFill>
        <p:spPr>
          <a:xfrm>
            <a:off x="488731" y="0"/>
            <a:ext cx="8371490" cy="517109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88731" y="5328745"/>
            <a:ext cx="8371490" cy="12297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phòng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muỗi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đốt</a:t>
            </a:r>
            <a:r>
              <a:rPr lang="en-US" sz="3200" b="1" dirty="0">
                <a:solidFill>
                  <a:srgbClr val="FF0000"/>
                </a:solidFill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</a:rPr>
              <a:t>mắc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bệnh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huyết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ngủ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chúng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phải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ngủ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màn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5239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6028" y="204952"/>
            <a:ext cx="7977351" cy="1529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phòng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tránh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bệnh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xuất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huyết</a:t>
            </a:r>
            <a:r>
              <a:rPr lang="en-US" sz="3600" b="1" dirty="0">
                <a:solidFill>
                  <a:srgbClr val="FFFF00"/>
                </a:solidFill>
              </a:rPr>
              <a:t>, </a:t>
            </a:r>
            <a:r>
              <a:rPr lang="en-US" sz="3600" b="1" dirty="0" err="1">
                <a:solidFill>
                  <a:srgbClr val="FFFF00"/>
                </a:solidFill>
              </a:rPr>
              <a:t>ngoài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việc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ngủ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màn</a:t>
            </a:r>
            <a:r>
              <a:rPr lang="en-US" sz="3600" b="1" dirty="0">
                <a:solidFill>
                  <a:srgbClr val="FFFF00"/>
                </a:solidFill>
              </a:rPr>
              <a:t> ta </a:t>
            </a:r>
            <a:r>
              <a:rPr lang="en-US" sz="3600" b="1" dirty="0" err="1">
                <a:solidFill>
                  <a:srgbClr val="FFFF00"/>
                </a:solidFill>
              </a:rPr>
              <a:t>cần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phải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94593" y="2175641"/>
            <a:ext cx="1497724" cy="472966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186" y="3137338"/>
            <a:ext cx="89548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         </a:t>
            </a:r>
            <a:r>
              <a:rPr lang="en-US" sz="4400" b="1" dirty="0" err="1">
                <a:solidFill>
                  <a:srgbClr val="FF0000"/>
                </a:solidFill>
              </a:rPr>
              <a:t>Để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phòng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tránh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bệnh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sốt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xuất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huyết</a:t>
            </a:r>
            <a:r>
              <a:rPr lang="en-US" sz="4400" b="1" dirty="0">
                <a:solidFill>
                  <a:srgbClr val="FF0000"/>
                </a:solidFill>
              </a:rPr>
              <a:t> ta </a:t>
            </a:r>
            <a:r>
              <a:rPr lang="en-US" sz="4400" b="1" dirty="0" err="1">
                <a:solidFill>
                  <a:srgbClr val="FF0000"/>
                </a:solidFill>
              </a:rPr>
              <a:t>cần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diệt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muỗi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diệt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bọ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gậy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vệ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sinh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cửa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sạch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sẽ</a:t>
            </a:r>
            <a:r>
              <a:rPr lang="en-US" sz="4400" b="1" dirty="0">
                <a:solidFill>
                  <a:srgbClr val="FF0000"/>
                </a:solidFill>
              </a:rPr>
              <a:t>,...</a:t>
            </a: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6028" y="204952"/>
            <a:ext cx="7977351" cy="1529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FF00"/>
                </a:solidFill>
              </a:rPr>
              <a:t>Đề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phòng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tránh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các</a:t>
            </a:r>
            <a:r>
              <a:rPr lang="en-US" sz="4000" b="1" dirty="0">
                <a:solidFill>
                  <a:srgbClr val="FFFF00"/>
                </a:solidFill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</a:rPr>
              <a:t>vật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gây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hại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khác</a:t>
            </a:r>
            <a:r>
              <a:rPr 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err="1">
                <a:solidFill>
                  <a:srgbClr val="FFFF00"/>
                </a:solidFill>
              </a:rPr>
              <a:t>chúng</a:t>
            </a:r>
            <a:r>
              <a:rPr lang="en-US" sz="4000" b="1" dirty="0">
                <a:solidFill>
                  <a:srgbClr val="FFFF00"/>
                </a:solidFill>
              </a:rPr>
              <a:t> ta </a:t>
            </a:r>
            <a:r>
              <a:rPr lang="en-US" sz="4000" b="1" dirty="0" err="1">
                <a:solidFill>
                  <a:srgbClr val="FFFF00"/>
                </a:solidFill>
              </a:rPr>
              <a:t>phải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làm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gì</a:t>
            </a:r>
            <a:r>
              <a:rPr lang="en-US" sz="40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89186" y="2664372"/>
            <a:ext cx="1497724" cy="472966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186" y="3137338"/>
            <a:ext cx="89548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        </a:t>
            </a:r>
            <a:r>
              <a:rPr lang="en-US" sz="5400" b="1" dirty="0" err="1">
                <a:solidFill>
                  <a:srgbClr val="FF0000"/>
                </a:solidFill>
              </a:rPr>
              <a:t>Ăn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uống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sạch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sẽ</a:t>
            </a:r>
            <a:r>
              <a:rPr lang="en-US" sz="5400" b="1" dirty="0">
                <a:solidFill>
                  <a:srgbClr val="FF0000"/>
                </a:solidFill>
              </a:rPr>
              <a:t>, </a:t>
            </a:r>
            <a:r>
              <a:rPr lang="en-US" sz="5400" b="1" dirty="0" err="1">
                <a:solidFill>
                  <a:srgbClr val="FF0000"/>
                </a:solidFill>
              </a:rPr>
              <a:t>hợp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vệ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sinh</a:t>
            </a:r>
            <a:r>
              <a:rPr lang="en-US" sz="5400" b="1" dirty="0">
                <a:solidFill>
                  <a:srgbClr val="FF0000"/>
                </a:solidFill>
              </a:rPr>
              <a:t>; </a:t>
            </a:r>
            <a:r>
              <a:rPr lang="en-US" sz="5400" b="1" dirty="0" err="1">
                <a:solidFill>
                  <a:srgbClr val="FF0000"/>
                </a:solidFill>
              </a:rPr>
              <a:t>giữ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vệ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sinh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môi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trường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sạch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sẽ</a:t>
            </a:r>
            <a:r>
              <a:rPr lang="en-US" sz="5400" b="1" dirty="0">
                <a:solidFill>
                  <a:srgbClr val="FF0000"/>
                </a:solidFill>
              </a:rPr>
              <a:t>,...</a:t>
            </a:r>
          </a:p>
          <a:p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1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6028" y="204952"/>
            <a:ext cx="7977351" cy="1529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FFFF00"/>
                </a:solidFill>
              </a:rPr>
              <a:t>Đối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với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các</a:t>
            </a:r>
            <a:r>
              <a:rPr lang="en-US" sz="4400" b="1" dirty="0">
                <a:solidFill>
                  <a:srgbClr val="FFFF00"/>
                </a:solidFill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</a:rPr>
              <a:t>vật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có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lợi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ích</a:t>
            </a:r>
            <a:r>
              <a:rPr lang="en-US" sz="4400" b="1" dirty="0">
                <a:solidFill>
                  <a:srgbClr val="FFFF00"/>
                </a:solidFill>
              </a:rPr>
              <a:t>, </a:t>
            </a:r>
            <a:r>
              <a:rPr lang="en-US" sz="4400" b="1" dirty="0" err="1">
                <a:solidFill>
                  <a:srgbClr val="FFFF00"/>
                </a:solidFill>
              </a:rPr>
              <a:t>chúng</a:t>
            </a:r>
            <a:r>
              <a:rPr lang="en-US" sz="4400" b="1" dirty="0">
                <a:solidFill>
                  <a:srgbClr val="FFFF00"/>
                </a:solidFill>
              </a:rPr>
              <a:t> ta </a:t>
            </a:r>
            <a:r>
              <a:rPr lang="en-US" sz="4400" b="1" dirty="0" err="1">
                <a:solidFill>
                  <a:srgbClr val="FFFF00"/>
                </a:solidFill>
              </a:rPr>
              <a:t>cần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phải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làm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gì</a:t>
            </a:r>
            <a:r>
              <a:rPr lang="en-US" sz="44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99545" y="2443655"/>
            <a:ext cx="1497724" cy="472966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186" y="2916621"/>
            <a:ext cx="8954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         </a:t>
            </a:r>
            <a:r>
              <a:rPr lang="en-US" sz="6000" b="1" dirty="0" err="1">
                <a:solidFill>
                  <a:srgbClr val="FF0000"/>
                </a:solidFill>
              </a:rPr>
              <a:t>Phải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chăm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sóc</a:t>
            </a:r>
            <a:r>
              <a:rPr lang="en-US" sz="6000" b="1" dirty="0">
                <a:solidFill>
                  <a:srgbClr val="FF0000"/>
                </a:solidFill>
              </a:rPr>
              <a:t>, </a:t>
            </a:r>
            <a:r>
              <a:rPr lang="en-US" sz="6000" b="1" dirty="0" err="1">
                <a:solidFill>
                  <a:srgbClr val="FF0000"/>
                </a:solidFill>
              </a:rPr>
              <a:t>bảo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vệ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và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yêu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quý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chúng</a:t>
            </a:r>
            <a:r>
              <a:rPr lang="en-US" sz="60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654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3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odoni"/>
            </a:endParaRPr>
          </a:p>
        </p:txBody>
      </p:sp>
    </p:spTree>
    <p:extLst>
      <p:ext uri="{BB962C8B-B14F-4D97-AF65-F5344CB8AC3E}">
        <p14:creationId xmlns:p14="http://schemas.microsoft.com/office/powerpoint/2010/main" val="3539047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26124" y="472967"/>
            <a:ext cx="8718331" cy="469812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Đối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một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</a:rPr>
              <a:t>như</a:t>
            </a:r>
            <a:r>
              <a:rPr lang="en-US" sz="3600" b="1" dirty="0">
                <a:solidFill>
                  <a:srgbClr val="FF0000"/>
                </a:solidFill>
              </a:rPr>
              <a:t>: </a:t>
            </a:r>
            <a:r>
              <a:rPr lang="en-US" sz="3600" b="1" dirty="0" err="1">
                <a:solidFill>
                  <a:srgbClr val="FF0000"/>
                </a:solidFill>
              </a:rPr>
              <a:t>chó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mèo</a:t>
            </a:r>
            <a:r>
              <a:rPr lang="en-US" sz="3600" b="1" dirty="0">
                <a:solidFill>
                  <a:srgbClr val="FF0000"/>
                </a:solidFill>
              </a:rPr>
              <a:t>, .. </a:t>
            </a:r>
            <a:r>
              <a:rPr lang="en-US" sz="3600" b="1" dirty="0" err="1">
                <a:solidFill>
                  <a:srgbClr val="FF0000"/>
                </a:solidFill>
              </a:rPr>
              <a:t>chúng</a:t>
            </a:r>
            <a:r>
              <a:rPr lang="en-US" sz="3600" b="1" dirty="0">
                <a:solidFill>
                  <a:srgbClr val="FF0000"/>
                </a:solidFill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</a:rPr>
              <a:t>cần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cẩn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chơi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đùa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chúng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đề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phòng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chúng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gây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ra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những</a:t>
            </a:r>
            <a:r>
              <a:rPr lang="en-US" sz="3600" b="1" dirty="0">
                <a:solidFill>
                  <a:srgbClr val="FF0000"/>
                </a:solidFill>
              </a:rPr>
              <a:t> tai </a:t>
            </a:r>
            <a:r>
              <a:rPr lang="en-US" sz="3600" b="1" dirty="0" err="1">
                <a:solidFill>
                  <a:srgbClr val="FF0000"/>
                </a:solidFill>
              </a:rPr>
              <a:t>nạn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thương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tích</a:t>
            </a:r>
            <a:r>
              <a:rPr lang="en-US" sz="3600" b="1" dirty="0">
                <a:solidFill>
                  <a:srgbClr val="FF0000"/>
                </a:solidFill>
              </a:rPr>
              <a:t> (</a:t>
            </a:r>
            <a:r>
              <a:rPr lang="en-US" sz="3600" b="1" dirty="0" err="1">
                <a:solidFill>
                  <a:srgbClr val="FF0000"/>
                </a:solidFill>
              </a:rPr>
              <a:t>cào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cắn</a:t>
            </a:r>
            <a:r>
              <a:rPr lang="en-US" sz="3600" b="1" dirty="0">
                <a:solidFill>
                  <a:srgbClr val="FF0000"/>
                </a:solidFill>
              </a:rPr>
              <a:t>,..)</a:t>
            </a:r>
          </a:p>
        </p:txBody>
      </p:sp>
    </p:spTree>
    <p:extLst>
      <p:ext uri="{BB962C8B-B14F-4D97-AF65-F5344CB8AC3E}">
        <p14:creationId xmlns:p14="http://schemas.microsoft.com/office/powerpoint/2010/main" val="2005968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 err="1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6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6600" b="1" dirty="0" err="1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6600" b="1" dirty="0">
                <a:solidFill>
                  <a:srgbClr val="FF3300"/>
                </a:solidFill>
                <a:latin typeface="+mn-lt"/>
              </a:rPr>
              <a:t> - </a:t>
            </a:r>
            <a:r>
              <a:rPr lang="en-US" sz="6600" b="1" dirty="0" err="1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6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6600" b="1" dirty="0" err="1">
                <a:solidFill>
                  <a:srgbClr val="FF3300"/>
                </a:solidFill>
                <a:latin typeface="+mn-lt"/>
              </a:rPr>
              <a:t>dò</a:t>
            </a:r>
            <a:endParaRPr lang="en-US" sz="6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8735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116" b="7815"/>
          <a:stretch/>
        </p:blipFill>
        <p:spPr>
          <a:xfrm>
            <a:off x="236484" y="583324"/>
            <a:ext cx="8607972" cy="57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9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0" y="756744"/>
            <a:ext cx="9144000" cy="526305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1718455" y="1471012"/>
            <a:ext cx="13006551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4200"/>
              </a:spcBef>
            </a:pPr>
            <a:r>
              <a:rPr lang="en-US" sz="7200" b="1" dirty="0" err="1">
                <a:solidFill>
                  <a:srgbClr val="FF0000"/>
                </a:solidFill>
                <a:latin typeface="+mn-lt"/>
              </a:rPr>
              <a:t>Trò</a:t>
            </a:r>
            <a:r>
              <a:rPr lang="en-US" sz="7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+mn-lt"/>
              </a:rPr>
              <a:t>chơi</a:t>
            </a:r>
            <a:r>
              <a:rPr lang="en-US" sz="7200" b="1" dirty="0">
                <a:solidFill>
                  <a:srgbClr val="FF0000"/>
                </a:solidFill>
                <a:latin typeface="+mn-lt"/>
              </a:rPr>
              <a:t>: </a:t>
            </a:r>
          </a:p>
          <a:p>
            <a:pPr algn="ctr" eaLnBrk="1" hangingPunct="1">
              <a:spcBef>
                <a:spcPts val="4200"/>
              </a:spcBef>
            </a:pPr>
            <a:r>
              <a:rPr lang="en-US" sz="8000" b="1" dirty="0" err="1">
                <a:solidFill>
                  <a:srgbClr val="002060"/>
                </a:solidFill>
                <a:latin typeface="+mn-lt"/>
              </a:rPr>
              <a:t>Đố</a:t>
            </a:r>
            <a:r>
              <a:rPr lang="en-US" sz="8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+mn-lt"/>
              </a:rPr>
              <a:t>bạn</a:t>
            </a:r>
            <a:r>
              <a:rPr lang="en-US" sz="8000" b="1" dirty="0">
                <a:solidFill>
                  <a:srgbClr val="002060"/>
                </a:solidFill>
                <a:latin typeface="+mn-lt"/>
              </a:rPr>
              <a:t> con </a:t>
            </a:r>
            <a:r>
              <a:rPr lang="en-US" sz="8000" b="1" dirty="0" err="1">
                <a:solidFill>
                  <a:srgbClr val="002060"/>
                </a:solidFill>
                <a:latin typeface="+mn-lt"/>
              </a:rPr>
              <a:t>gì</a:t>
            </a:r>
            <a:r>
              <a:rPr lang="en-US" sz="8000" b="1" dirty="0">
                <a:solidFill>
                  <a:srgbClr val="002060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920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Khởi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động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597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19807" y="331076"/>
            <a:ext cx="7520152" cy="214411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Nêu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bộ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chính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</a:rPr>
              <a:t>vật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01111" y="2711669"/>
            <a:ext cx="7441324" cy="31846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</a:rPr>
              <a:t>Các</a:t>
            </a:r>
            <a:r>
              <a:rPr lang="en-US" sz="4400" b="1" dirty="0">
                <a:solidFill>
                  <a:srgbClr val="FFFF00"/>
                </a:solidFill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</a:rPr>
              <a:t>vật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phần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lớn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đều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có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đầu</a:t>
            </a:r>
            <a:r>
              <a:rPr lang="en-US" sz="4400" b="1" dirty="0">
                <a:solidFill>
                  <a:srgbClr val="FFFF00"/>
                </a:solidFill>
              </a:rPr>
              <a:t>, </a:t>
            </a:r>
            <a:r>
              <a:rPr lang="en-US" sz="4400" b="1" dirty="0" err="1">
                <a:solidFill>
                  <a:srgbClr val="FFFF00"/>
                </a:solidFill>
              </a:rPr>
              <a:t>thân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và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cơ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quan</a:t>
            </a:r>
            <a:r>
              <a:rPr lang="en-US" sz="4400" b="1" dirty="0">
                <a:solidFill>
                  <a:srgbClr val="FFFF00"/>
                </a:solidFill>
              </a:rPr>
              <a:t> di </a:t>
            </a:r>
            <a:r>
              <a:rPr lang="en-US" sz="4400" b="1" dirty="0" err="1">
                <a:solidFill>
                  <a:srgbClr val="FFFF00"/>
                </a:solidFill>
              </a:rPr>
              <a:t>chuyển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2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Khám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phá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513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24563" r="38363" b="40302"/>
          <a:stretch/>
        </p:blipFill>
        <p:spPr bwMode="auto">
          <a:xfrm>
            <a:off x="0" y="0"/>
            <a:ext cx="9144001" cy="496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365" y="4950371"/>
            <a:ext cx="8655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 </a:t>
            </a:r>
            <a:r>
              <a:rPr lang="en-US" sz="4000" b="1" dirty="0" err="1"/>
              <a:t>Tranh</a:t>
            </a:r>
            <a:r>
              <a:rPr lang="en-US" sz="4000" b="1" dirty="0"/>
              <a:t> </a:t>
            </a:r>
            <a:r>
              <a:rPr lang="en-US" sz="4000" b="1" dirty="0" err="1"/>
              <a:t>vẽ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?</a:t>
            </a:r>
          </a:p>
          <a:p>
            <a:r>
              <a:rPr lang="en-US" sz="4000" b="1" dirty="0"/>
              <a:t>+ </a:t>
            </a:r>
            <a:r>
              <a:rPr lang="en-US" sz="4000" b="1" dirty="0" err="1"/>
              <a:t>Trong</a:t>
            </a:r>
            <a:r>
              <a:rPr lang="en-US" sz="4000" b="1" dirty="0"/>
              <a:t> </a:t>
            </a:r>
            <a:r>
              <a:rPr lang="en-US" sz="4000" b="1" dirty="0" err="1"/>
              <a:t>tranh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những</a:t>
            </a:r>
            <a:r>
              <a:rPr lang="en-US" sz="4000" b="1" dirty="0"/>
              <a:t> con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? </a:t>
            </a:r>
          </a:p>
          <a:p>
            <a:r>
              <a:rPr lang="en-US" sz="4000" b="1" dirty="0"/>
              <a:t>+ </a:t>
            </a:r>
            <a:r>
              <a:rPr lang="en-US" sz="4000" b="1" dirty="0" err="1"/>
              <a:t>Các</a:t>
            </a:r>
            <a:r>
              <a:rPr lang="en-US" sz="4000" b="1" dirty="0"/>
              <a:t> con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đó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những</a:t>
            </a:r>
            <a:r>
              <a:rPr lang="en-US" sz="4000" b="1" dirty="0"/>
              <a:t> </a:t>
            </a:r>
            <a:r>
              <a:rPr lang="en-US" sz="4000" b="1" dirty="0" err="1"/>
              <a:t>lợi</a:t>
            </a:r>
            <a:r>
              <a:rPr lang="en-US" sz="4000" b="1" dirty="0"/>
              <a:t> </a:t>
            </a:r>
            <a:r>
              <a:rPr lang="en-US" sz="4000" b="1" dirty="0" err="1"/>
              <a:t>ích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470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14"/>
            <a:ext cx="4745420" cy="3507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72933"/>
            <a:ext cx="4745421" cy="3385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0" r="22145"/>
          <a:stretch/>
        </p:blipFill>
        <p:spPr>
          <a:xfrm>
            <a:off x="4745421" y="-39414"/>
            <a:ext cx="4650828" cy="3512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r="15988"/>
          <a:stretch/>
        </p:blipFill>
        <p:spPr>
          <a:xfrm>
            <a:off x="4745420" y="3472933"/>
            <a:ext cx="4650828" cy="33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9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6483" y="583324"/>
            <a:ext cx="8513379" cy="498190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Các</a:t>
            </a:r>
            <a:r>
              <a:rPr lang="en-US" sz="4400" b="1" dirty="0">
                <a:solidFill>
                  <a:srgbClr val="FF0000"/>
                </a:solidFill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</a:rPr>
              <a:t>vật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rất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nhiều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lợi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ích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như</a:t>
            </a:r>
            <a:r>
              <a:rPr lang="en-US" sz="4400" b="1" dirty="0">
                <a:solidFill>
                  <a:srgbClr val="FF0000"/>
                </a:solidFill>
              </a:rPr>
              <a:t>: </a:t>
            </a:r>
            <a:r>
              <a:rPr lang="en-US" sz="4400" b="1" dirty="0" err="1">
                <a:solidFill>
                  <a:srgbClr val="FF0000"/>
                </a:solidFill>
              </a:rPr>
              <a:t>Làm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thức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ăn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làm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cảnh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lấy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sức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kéo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lấy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lông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làm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xiếc</a:t>
            </a:r>
            <a:r>
              <a:rPr lang="en-US" sz="4400" b="1" dirty="0">
                <a:solidFill>
                  <a:srgbClr val="FF0000"/>
                </a:solidFill>
              </a:rPr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4196667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312</Words>
  <Application>Microsoft Office PowerPoint</Application>
  <PresentationFormat>On-screen Show (4:3)</PresentationFormat>
  <Paragraphs>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.VnBodoni</vt:lpstr>
      <vt:lpstr>Arial</vt:lpstr>
      <vt:lpstr>Calibri</vt:lpstr>
      <vt:lpstr>Calibri Light</vt:lpstr>
      <vt:lpstr>Office Theme</vt:lpstr>
      <vt:lpstr>TNXH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Quynh Nguyen Thi Nhu</cp:lastModifiedBy>
  <cp:revision>24</cp:revision>
  <dcterms:created xsi:type="dcterms:W3CDTF">2020-08-17T06:22:46Z</dcterms:created>
  <dcterms:modified xsi:type="dcterms:W3CDTF">2022-02-22T07:20:04Z</dcterms:modified>
</cp:coreProperties>
</file>