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1" r:id="rId10"/>
    <p:sldId id="265" r:id="rId11"/>
    <p:sldId id="314" r:id="rId12"/>
    <p:sldId id="304" r:id="rId13"/>
    <p:sldId id="257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91" autoAdjust="0"/>
  </p:normalViewPr>
  <p:slideViewPr>
    <p:cSldViewPr snapToGrid="0">
      <p:cViewPr varScale="1">
        <p:scale>
          <a:sx n="57" d="100"/>
          <a:sy n="57" d="100"/>
        </p:scale>
        <p:origin x="101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97</Words>
  <Application>Microsoft Office PowerPoint</Application>
  <PresentationFormat>Widescreen</PresentationFormat>
  <Paragraphs>29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Quynh Nguyen Thi Nhu</cp:lastModifiedBy>
  <cp:revision>80</cp:revision>
  <dcterms:created xsi:type="dcterms:W3CDTF">2020-08-26T08:35:52Z</dcterms:created>
  <dcterms:modified xsi:type="dcterms:W3CDTF">2022-03-24T09:32:51Z</dcterms:modified>
</cp:coreProperties>
</file>