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4"/>
  </p:notesMasterIdLst>
  <p:sldIdLst>
    <p:sldId id="331" r:id="rId3"/>
    <p:sldId id="348" r:id="rId4"/>
    <p:sldId id="347" r:id="rId5"/>
    <p:sldId id="352" r:id="rId6"/>
    <p:sldId id="332" r:id="rId7"/>
    <p:sldId id="353" r:id="rId8"/>
    <p:sldId id="349" r:id="rId9"/>
    <p:sldId id="354" r:id="rId10"/>
    <p:sldId id="350" r:id="rId11"/>
    <p:sldId id="355" r:id="rId12"/>
    <p:sldId id="3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9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</a:t>
            </a: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2135927" y="3683617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42622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78362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1626</TotalTime>
  <Words>99</Words>
  <Application>Microsoft Office PowerPoint</Application>
  <PresentationFormat>Widescreen</PresentationFormat>
  <Paragraphs>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Quynh Nguyen Thi Nhu</cp:lastModifiedBy>
  <cp:revision>156</cp:revision>
  <dcterms:created xsi:type="dcterms:W3CDTF">2020-08-08T13:30:12Z</dcterms:created>
  <dcterms:modified xsi:type="dcterms:W3CDTF">2022-03-24T09:35:24Z</dcterms:modified>
</cp:coreProperties>
</file>