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61" r:id="rId5"/>
    <p:sldId id="276" r:id="rId6"/>
    <p:sldId id="263" r:id="rId7"/>
    <p:sldId id="278" r:id="rId8"/>
    <p:sldId id="279" r:id="rId9"/>
    <p:sldId id="280" r:id="rId10"/>
    <p:sldId id="286" r:id="rId11"/>
    <p:sldId id="268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Slide 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5050" y="2057400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0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TC\Downloads\bb24669d162dc61ae9524ac236eb13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8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2"/>
            <a:ext cx="9144000" cy="59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6019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</a:p>
        </p:txBody>
      </p:sp>
    </p:spTree>
    <p:extLst>
      <p:ext uri="{BB962C8B-B14F-4D97-AF65-F5344CB8AC3E}">
        <p14:creationId xmlns:p14="http://schemas.microsoft.com/office/powerpoint/2010/main" val="17570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TC\Desktop\cd13c87e5ada2616d63d4bf0072d8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298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5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543"/>
            <a:ext cx="7696200" cy="33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3" y="3387727"/>
            <a:ext cx="7696200" cy="33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33400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940076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</a:p>
        </p:txBody>
      </p:sp>
    </p:spTree>
    <p:extLst>
      <p:ext uri="{BB962C8B-B14F-4D97-AF65-F5344CB8AC3E}">
        <p14:creationId xmlns:p14="http://schemas.microsoft.com/office/powerpoint/2010/main" val="38476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15119"/>
              </p:ext>
            </p:extLst>
          </p:nvPr>
        </p:nvGraphicFramePr>
        <p:xfrm>
          <a:off x="0" y="1722060"/>
          <a:ext cx="9144000" cy="505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4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</a:p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</a:p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Thấp</a:t>
                      </a:r>
                      <a:endParaRPr lang="en-US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9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52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     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     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8762950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nón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9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5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128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Quynh Nguyen Thi Nhu</cp:lastModifiedBy>
  <cp:revision>27</cp:revision>
  <dcterms:created xsi:type="dcterms:W3CDTF">2020-08-19T04:16:16Z</dcterms:created>
  <dcterms:modified xsi:type="dcterms:W3CDTF">2022-04-23T19:17:47Z</dcterms:modified>
</cp:coreProperties>
</file>