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5" r:id="rId5"/>
    <p:sldId id="260" r:id="rId6"/>
    <p:sldId id="278" r:id="rId7"/>
    <p:sldId id="276" r:id="rId8"/>
    <p:sldId id="263" r:id="rId9"/>
    <p:sldId id="268" r:id="rId10"/>
    <p:sldId id="280" r:id="rId11"/>
    <p:sldId id="281" r:id="rId12"/>
    <p:sldId id="272" r:id="rId13"/>
    <p:sldId id="28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05514c8b1102643f6f5450014c29ca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1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3883" y="6211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</a:p>
        </p:txBody>
      </p:sp>
    </p:spTree>
    <p:extLst>
      <p:ext uri="{BB962C8B-B14F-4D97-AF65-F5344CB8AC3E}">
        <p14:creationId xmlns:p14="http://schemas.microsoft.com/office/powerpoint/2010/main" val="38581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51a619cb595df83da1160f18ea57b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3338"/>
            <a:ext cx="10582276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828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85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57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c355d2109408998e0d4a0ea77f0bdc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47663"/>
            <a:ext cx="10972800" cy="7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21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89262"/>
              </p:ext>
            </p:extLst>
          </p:nvPr>
        </p:nvGraphicFramePr>
        <p:xfrm>
          <a:off x="0" y="1583184"/>
          <a:ext cx="9144000" cy="527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đám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15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8219" y="77559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48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1711345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788075d11b7e8ed7bf04471e5178a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581025"/>
            <a:ext cx="1068705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2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141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Nguyen Thi Nhu</cp:lastModifiedBy>
  <cp:revision>21</cp:revision>
  <dcterms:created xsi:type="dcterms:W3CDTF">2020-08-19T04:16:16Z</dcterms:created>
  <dcterms:modified xsi:type="dcterms:W3CDTF">2022-04-23T19:23:06Z</dcterms:modified>
</cp:coreProperties>
</file>