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3" r:id="rId2"/>
    <p:sldId id="303" r:id="rId3"/>
    <p:sldId id="304" r:id="rId4"/>
    <p:sldId id="305" r:id="rId5"/>
    <p:sldId id="267" r:id="rId6"/>
    <p:sldId id="298" r:id="rId7"/>
    <p:sldId id="287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297" autoAdjust="0"/>
  </p:normalViewPr>
  <p:slideViewPr>
    <p:cSldViewPr>
      <p:cViewPr varScale="1">
        <p:scale>
          <a:sx n="81" d="100"/>
          <a:sy n="81" d="100"/>
        </p:scale>
        <p:origin x="884" y="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797719"/>
            <a:ext cx="6424612" cy="10962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</a:rPr>
              <a:t>Tự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nhiên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và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xã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hội</a:t>
            </a:r>
            <a:r>
              <a:rPr lang="en-US" sz="3600" b="1" dirty="0">
                <a:solidFill>
                  <a:srgbClr val="0000FF"/>
                </a:solidFill>
                <a:latin typeface="UtM-AWO"/>
              </a:rPr>
              <a:t> 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369469"/>
            <a:ext cx="16764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/106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9351" y="2171700"/>
            <a:ext cx="838200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25: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ôn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tập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chủ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đề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con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người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và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sức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khỏe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8" name="Picture 7" descr="AW348979_0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3569494"/>
            <a:ext cx="2133600" cy="155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4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64"/>
    </mc:Choice>
    <mc:Fallback xmlns="">
      <p:transition spd="slow" advTm="135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93144"/>
            <a:ext cx="8229600" cy="120848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endParaRPr lang="en-US" sz="5400" dirty="0">
              <a:solidFill>
                <a:srgbClr val="00FF00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</a:rPr>
              <a:t>                           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5363" name="Picture 4" descr="hinh_rungchuôngva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8956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457200" y="2286000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5400" dirty="0" err="1">
                <a:solidFill>
                  <a:srgbClr val="FF0000"/>
                </a:solidFill>
                <a:latin typeface="UtM-AWO"/>
              </a:rPr>
              <a:t>Khởi</a:t>
            </a:r>
            <a:r>
              <a:rPr lang="en-US" sz="5400" dirty="0">
                <a:solidFill>
                  <a:srgbClr val="FF0000"/>
                </a:solidFill>
                <a:latin typeface="UtM-AWO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UtM-AWO"/>
              </a:rPr>
              <a:t>động</a:t>
            </a:r>
            <a:endParaRPr lang="en-US" sz="5400" dirty="0">
              <a:solidFill>
                <a:srgbClr val="FF0000"/>
              </a:solidFill>
              <a:latin typeface="UtM-AWO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                         </a:t>
            </a:r>
          </a:p>
        </p:txBody>
      </p:sp>
      <p:pic>
        <p:nvPicPr>
          <p:cNvPr id="23558" name="Picture 6" descr="hinh_rungchuôngva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0050"/>
            <a:ext cx="2895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 descr="whit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1315641"/>
            <a:ext cx="1820863" cy="102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6" descr="3d bir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8499">
            <a:off x="7742238" y="747713"/>
            <a:ext cx="9906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Bauernb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6100"/>
            <a:ext cx="914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76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9"/>
    </mc:Choice>
    <mc:Fallback xmlns="">
      <p:transition spd="slow" advTm="5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 rot="10800000" flipV="1">
            <a:off x="3200400" y="374541"/>
            <a:ext cx="205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u="sng">
                <a:solidFill>
                  <a:schemeClr val="accent2"/>
                </a:solidFill>
                <a:latin typeface="Times New Roman" pitchFamily="18" charset="0"/>
              </a:rPr>
              <a:t>Câu 1: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33400" y="1771650"/>
            <a:ext cx="8153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 err="1">
                <a:latin typeface="Arial Unicode MS" pitchFamily="34" charset="-128"/>
              </a:rPr>
              <a:t>Không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cho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người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lạ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chạm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vào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bộ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phận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nào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của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cơ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thể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 flipV="1">
            <a:off x="-152400" y="2512620"/>
            <a:ext cx="777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.VnArial" pitchFamily="34" charset="0"/>
              </a:rPr>
              <a:t> </a:t>
            </a:r>
            <a:endParaRPr lang="en-US" sz="2800" b="1">
              <a:latin typeface="Arial Unicode MS" pitchFamily="34" charset="-128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746124" y="3028950"/>
            <a:ext cx="70262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Miệng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,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ngực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,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giữa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hai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đùi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mông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>
                <a:solidFill>
                  <a:srgbClr val="CC0099"/>
                </a:solidFill>
              </a:rPr>
              <a:t>.</a:t>
            </a:r>
          </a:p>
        </p:txBody>
      </p:sp>
      <p:sp>
        <p:nvSpPr>
          <p:cNvPr id="16390" name="Text Box 12"/>
          <p:cNvSpPr txBox="1">
            <a:spLocks noChangeArrowheads="1"/>
          </p:cNvSpPr>
          <p:nvPr/>
        </p:nvSpPr>
        <p:spPr bwMode="auto">
          <a:xfrm>
            <a:off x="746125" y="48458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16391" name="Picture 13" descr="bunny_thumping_foot_md_clr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28600"/>
            <a:ext cx="1389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14"/>
          <p:cNvSpPr txBox="1">
            <a:spLocks noChangeArrowheads="1"/>
          </p:cNvSpPr>
          <p:nvPr/>
        </p:nvSpPr>
        <p:spPr bwMode="auto">
          <a:xfrm>
            <a:off x="1508125" y="54173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16393" name="Picture 15" descr="bunny_thumping_foot_md_clr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85750"/>
            <a:ext cx="1389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3" descr="ag00373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486150"/>
            <a:ext cx="10001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3333502"/>
      </p:ext>
    </p:extLst>
  </p:cSld>
  <p:clrMapOvr>
    <a:masterClrMapping/>
  </p:clrMapOvr>
  <p:transition advTm="26412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 rot="10800000" flipV="1">
            <a:off x="3200400" y="374541"/>
            <a:ext cx="205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u="sng" dirty="0" err="1">
                <a:solidFill>
                  <a:schemeClr val="accent2"/>
                </a:solidFill>
                <a:latin typeface="Times New Roman" pitchFamily="18" charset="0"/>
              </a:rPr>
              <a:t>Câu</a:t>
            </a:r>
            <a:r>
              <a:rPr lang="en-US" sz="3600" u="sng" dirty="0">
                <a:solidFill>
                  <a:schemeClr val="accent2"/>
                </a:solidFill>
                <a:latin typeface="Times New Roman" pitchFamily="18" charset="0"/>
              </a:rPr>
              <a:t> 2: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33400" y="1771650"/>
            <a:ext cx="815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 err="1">
                <a:latin typeface="Arial Unicode MS" pitchFamily="34" charset="-128"/>
              </a:rPr>
              <a:t>Nói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những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cách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có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thể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tự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bảo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vệ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mình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3600" dirty="0">
                <a:latin typeface="Times New Roman" pitchFamily="18" charset="0"/>
              </a:rPr>
              <a:t>?</a:t>
            </a:r>
            <a:endParaRPr lang="en-US" sz="3600" b="1" dirty="0">
              <a:latin typeface="Times New Roman" pitchFamily="18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 flipV="1">
            <a:off x="304800" y="2526507"/>
            <a:ext cx="777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.VnArial" pitchFamily="34" charset="0"/>
              </a:rPr>
              <a:t> </a:t>
            </a:r>
            <a:endParaRPr lang="en-US" sz="2800" b="1">
              <a:latin typeface="Arial Unicode MS" pitchFamily="34" charset="-128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746125" y="3028950"/>
            <a:ext cx="6400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Chạy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kêu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cứu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,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kể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cho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bố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mẹ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biết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, 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gọi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cho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tổng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đài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111 </a:t>
            </a:r>
            <a:r>
              <a:rPr lang="en-US" sz="3600" b="1" dirty="0">
                <a:solidFill>
                  <a:srgbClr val="CC0099"/>
                </a:solidFill>
              </a:rPr>
              <a:t>.</a:t>
            </a:r>
          </a:p>
        </p:txBody>
      </p:sp>
      <p:sp>
        <p:nvSpPr>
          <p:cNvPr id="16390" name="Text Box 12"/>
          <p:cNvSpPr txBox="1">
            <a:spLocks noChangeArrowheads="1"/>
          </p:cNvSpPr>
          <p:nvPr/>
        </p:nvSpPr>
        <p:spPr bwMode="auto">
          <a:xfrm>
            <a:off x="746125" y="48458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16391" name="Picture 13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28600"/>
            <a:ext cx="1389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14"/>
          <p:cNvSpPr txBox="1">
            <a:spLocks noChangeArrowheads="1"/>
          </p:cNvSpPr>
          <p:nvPr/>
        </p:nvSpPr>
        <p:spPr bwMode="auto">
          <a:xfrm>
            <a:off x="1508125" y="54173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16393" name="Picture 15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85750"/>
            <a:ext cx="1389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3" descr="ag00373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3429000"/>
            <a:ext cx="10001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3464975"/>
      </p:ext>
    </p:extLst>
  </p:cSld>
  <p:clrMapOvr>
    <a:masterClrMapping/>
  </p:clrMapOvr>
  <p:transition advTm="268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utoUpdateAnimBg="0"/>
      <p:bldP spid="2458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133350"/>
            <a:ext cx="6099176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3963"/>
            <a:ext cx="608965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62150"/>
            <a:ext cx="4114800" cy="297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2221704"/>
            <a:ext cx="2828926" cy="141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81199"/>
            <a:ext cx="1524000" cy="81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63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278"/>
    </mc:Choice>
    <mc:Fallback xmlns="">
      <p:transition spd="slow" advTm="8127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8600" y="57150"/>
            <a:ext cx="140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580370"/>
            <a:ext cx="2605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5280" y="1042035"/>
            <a:ext cx="2999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5755" y="1532275"/>
            <a:ext cx="2856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5280" y="1993940"/>
            <a:ext cx="190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5755" y="2455605"/>
            <a:ext cx="3259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-vi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4221" y="2926795"/>
            <a:ext cx="2988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5755" y="3486150"/>
            <a:ext cx="3986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649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97"/>
    </mc:Choice>
    <mc:Fallback xmlns="">
      <p:transition spd="slow" advTm="395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phá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phá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0"/>
            <a:ext cx="647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phá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15621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8"/>
          <p:cNvGrpSpPr>
            <a:grpSpLocks noChangeAspect="1"/>
          </p:cNvGrpSpPr>
          <p:nvPr/>
        </p:nvGrpSpPr>
        <p:grpSpPr bwMode="auto">
          <a:xfrm>
            <a:off x="1676400" y="457200"/>
            <a:ext cx="2514600" cy="3592116"/>
            <a:chOff x="2527" y="6427"/>
            <a:chExt cx="11443" cy="8645"/>
          </a:xfrm>
        </p:grpSpPr>
        <p:sp>
          <p:nvSpPr>
            <p:cNvPr id="33800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>
                <a:cs typeface="Arial" charset="0"/>
              </a:endParaRPr>
            </a:p>
          </p:txBody>
        </p:sp>
        <p:grpSp>
          <p:nvGrpSpPr>
            <p:cNvPr id="33801" name="Group 10"/>
            <p:cNvGrpSpPr>
              <a:grpSpLocks/>
            </p:cNvGrpSpPr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33802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4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05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8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8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1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2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5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6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7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8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9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20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90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90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</p:grpSp>
      </p:grpSp>
      <p:sp>
        <p:nvSpPr>
          <p:cNvPr id="33798" name="Text Box 38"/>
          <p:cNvSpPr txBox="1">
            <a:spLocks noChangeArrowheads="1"/>
          </p:cNvSpPr>
          <p:nvPr/>
        </p:nvSpPr>
        <p:spPr bwMode="auto">
          <a:xfrm>
            <a:off x="1676400" y="2057400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cs typeface="Arial" charset="0"/>
            </a:endParaRPr>
          </a:p>
        </p:txBody>
      </p:sp>
      <p:sp>
        <p:nvSpPr>
          <p:cNvPr id="33799" name="WordArt 39"/>
          <p:cNvSpPr>
            <a:spLocks noChangeArrowheads="1" noChangeShapeType="1" noTextEdit="1"/>
          </p:cNvSpPr>
          <p:nvPr/>
        </p:nvSpPr>
        <p:spPr bwMode="auto">
          <a:xfrm>
            <a:off x="492125" y="1469232"/>
            <a:ext cx="8077200" cy="13751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ĐÂY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4546276"/>
      </p:ext>
    </p:extLst>
  </p:cSld>
  <p:clrMapOvr>
    <a:masterClrMapping/>
  </p:clrMapOvr>
  <p:transition advTm="68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9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6|1.3|2.2|1.6|1.5|1.6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1627</TotalTime>
  <Words>133</Words>
  <Application>Microsoft Office PowerPoint</Application>
  <PresentationFormat>On-screen Show (16:9)</PresentationFormat>
  <Paragraphs>26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 Unicode MS</vt:lpstr>
      <vt:lpstr>.VnArial</vt:lpstr>
      <vt:lpstr>Arial</vt:lpstr>
      <vt:lpstr>Arial Black</vt:lpstr>
      <vt:lpstr>Calibri</vt:lpstr>
      <vt:lpstr>Georgia</vt:lpstr>
      <vt:lpstr>Times New Roman</vt:lpstr>
      <vt:lpstr>Trebuchet MS</vt:lpstr>
      <vt:lpstr>UtM-AWO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Quynh Nguyen Thi Nhu</cp:lastModifiedBy>
  <cp:revision>197</cp:revision>
  <dcterms:created xsi:type="dcterms:W3CDTF">2020-08-19T08:40:40Z</dcterms:created>
  <dcterms:modified xsi:type="dcterms:W3CDTF">2022-04-23T19:05:56Z</dcterms:modified>
</cp:coreProperties>
</file>