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303" r:id="rId3"/>
    <p:sldId id="288" r:id="rId4"/>
    <p:sldId id="299" r:id="rId5"/>
    <p:sldId id="300" r:id="rId6"/>
    <p:sldId id="301" r:id="rId7"/>
    <p:sldId id="302" r:id="rId8"/>
    <p:sldId id="28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297" autoAdjust="0"/>
  </p:normalViewPr>
  <p:slideViewPr>
    <p:cSldViewPr>
      <p:cViewPr varScale="1">
        <p:scale>
          <a:sx n="81" d="100"/>
          <a:sy n="81" d="100"/>
        </p:scale>
        <p:origin x="8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797719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Tự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nhiên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hội</a:t>
            </a:r>
            <a:r>
              <a:rPr lang="en-US" sz="3600" b="1" dirty="0">
                <a:solidFill>
                  <a:srgbClr val="0000FF"/>
                </a:solidFill>
                <a:latin typeface="UtM-AWO"/>
              </a:rPr>
              <a:t>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/106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sức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khỏe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8" name="Picture 7" descr="AW348979_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3569494"/>
            <a:ext cx="2133600" cy="15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4"/>
    </mc:Choice>
    <mc:Fallback xmlns="">
      <p:transition spd="slow" advTm="1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>
                <a:solidFill>
                  <a:srgbClr val="FF0000"/>
                </a:solidFill>
                <a:latin typeface="UtM-AWO"/>
              </a:rPr>
              <a:t>Khởi</a:t>
            </a:r>
            <a:r>
              <a:rPr lang="en-US" sz="5400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-AWO"/>
              </a:rPr>
              <a:t>động</a:t>
            </a:r>
            <a:endParaRPr lang="en-US" sz="5400" dirty="0">
              <a:solidFill>
                <a:srgbClr val="FF0000"/>
              </a:solidFill>
              <a:latin typeface="UtM-AWO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                         </a:t>
            </a: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9"/>
    </mc:Choice>
    <mc:Fallback xmlns="">
      <p:transition spd="slow" advTm="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209551"/>
            <a:ext cx="68945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0"/>
    </mc:Choice>
    <mc:Fallback xmlns="">
      <p:transition spd="slow" advTm="128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3351"/>
            <a:ext cx="6553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333750"/>
            <a:ext cx="31368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tM-AWO"/>
              </a:rPr>
              <a:t>-   </a:t>
            </a:r>
            <a:r>
              <a:rPr lang="en-US" sz="2000" dirty="0" err="1">
                <a:latin typeface="UtM-AWO"/>
              </a:rPr>
              <a:t>Rửa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tay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trước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khi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ăn</a:t>
            </a:r>
            <a:endParaRPr lang="en-US" sz="2000" dirty="0">
              <a:latin typeface="UtM-AWO"/>
            </a:endParaRPr>
          </a:p>
          <a:p>
            <a:r>
              <a:rPr lang="en-US" sz="2000" dirty="0">
                <a:latin typeface="UtM-AWO"/>
              </a:rPr>
              <a:t>-   </a:t>
            </a: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bữa</a:t>
            </a:r>
            <a:r>
              <a:rPr lang="en-US" sz="2000" dirty="0">
                <a:latin typeface="UtM-AWO"/>
              </a:rPr>
              <a:t>,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chất</a:t>
            </a:r>
            <a:r>
              <a:rPr lang="en-US" sz="2000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no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UtM-AWO"/>
              </a:rPr>
              <a:t>Đồ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,</a:t>
            </a:r>
            <a:r>
              <a:rPr lang="en-US" sz="2000" dirty="0" err="1">
                <a:latin typeface="UtM-AWO"/>
              </a:rPr>
              <a:t>thức</a:t>
            </a:r>
            <a:r>
              <a:rPr lang="en-US" sz="2000" dirty="0">
                <a:latin typeface="UtM-AWO"/>
              </a:rPr>
              <a:t>  </a:t>
            </a:r>
            <a:r>
              <a:rPr lang="en-US" sz="2000" dirty="0" err="1">
                <a:latin typeface="UtM-AWO"/>
              </a:rPr>
              <a:t>uống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sạch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sẽ</a:t>
            </a:r>
            <a:endParaRPr lang="en-US" sz="2000" dirty="0">
              <a:latin typeface="UtM-AW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5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7"/>
    </mc:Choice>
    <mc:Fallback xmlns="">
      <p:transition spd="slow" advTm="22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1"/>
            <a:ext cx="5791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333750"/>
            <a:ext cx="54841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Không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cho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người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lạ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chạm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vào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cơ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thể</a:t>
            </a:r>
            <a:endParaRPr lang="en-US" sz="2400" dirty="0">
              <a:latin typeface="UtM-AWO"/>
            </a:endParaRPr>
          </a:p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Hãy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cùng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bố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mẹ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và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bạn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bè</a:t>
            </a:r>
            <a:r>
              <a:rPr lang="en-US" sz="2400" dirty="0">
                <a:latin typeface="UtM-AWO"/>
              </a:rPr>
              <a:t> .</a:t>
            </a:r>
          </a:p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Gọi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người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lớn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khi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cần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giúp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đỡ</a:t>
            </a:r>
            <a:r>
              <a:rPr lang="en-US" sz="2400" dirty="0">
                <a:latin typeface="UtM-AWO"/>
              </a:rPr>
              <a:t> 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5"/>
    </mc:Choice>
    <mc:Fallback xmlns="">
      <p:transition spd="slow" advTm="17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476999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25755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Rửa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7771" y="371921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-AWO"/>
              </a:rPr>
              <a:t>Thường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xuyên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tắm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gội</a:t>
            </a:r>
            <a:endParaRPr lang="en-US" sz="2400" dirty="0">
              <a:latin typeface="UtM-AW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3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8"/>
    </mc:Choice>
    <mc:Fallback xmlns="">
      <p:transition spd="slow" advTm="17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5638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2525" y="3181350"/>
            <a:ext cx="1749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tM-AWO"/>
              </a:rPr>
              <a:t>-   </a:t>
            </a:r>
            <a:r>
              <a:rPr lang="en-US" dirty="0" err="1">
                <a:latin typeface="UtM-AWO"/>
              </a:rPr>
              <a:t>Tập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thể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dục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Đi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bộ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Nhảy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dây</a:t>
            </a:r>
            <a:endParaRPr lang="en-US" dirty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Bơi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lội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Làm</a:t>
            </a:r>
            <a:r>
              <a:rPr lang="en-US" dirty="0">
                <a:latin typeface="UtM-AWO"/>
              </a:rPr>
              <a:t>  </a:t>
            </a:r>
            <a:r>
              <a:rPr lang="en-US" dirty="0" err="1">
                <a:latin typeface="UtM-AWO"/>
              </a:rPr>
              <a:t>việc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nhà</a:t>
            </a:r>
            <a:endParaRPr lang="en-US" dirty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Chơi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đàn</a:t>
            </a:r>
            <a:r>
              <a:rPr lang="en-US" dirty="0">
                <a:latin typeface="UtM-AWO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0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95"/>
    </mc:Choice>
    <mc:Fallback xmlns="">
      <p:transition spd="slow" advTm="44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 advTm="6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1640</TotalTime>
  <Words>114</Words>
  <Application>Microsoft Office PowerPoint</Application>
  <PresentationFormat>On-screen Show (16:9)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Georgia</vt:lpstr>
      <vt:lpstr>Times New Roman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Quynh Nguyen Thi Nhu</cp:lastModifiedBy>
  <cp:revision>197</cp:revision>
  <dcterms:created xsi:type="dcterms:W3CDTF">2020-08-19T08:40:40Z</dcterms:created>
  <dcterms:modified xsi:type="dcterms:W3CDTF">2022-04-23T19:04:22Z</dcterms:modified>
</cp:coreProperties>
</file>