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7" r:id="rId2"/>
    <p:sldId id="270" r:id="rId3"/>
    <p:sldId id="266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57" d="100"/>
          <a:sy n="57" d="100"/>
        </p:scale>
        <p:origin x="157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sz="72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sz="72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11035" y="42672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BÐ 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bÞ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ho. Bµ ®· 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l¸ 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hÑ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4235" y="4267199"/>
            <a:ext cx="141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6282" y="4267200"/>
            <a:ext cx="141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" name="Picture 2" descr="D:\ẢNH TV1-T1\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23"/>
          <a:stretch/>
        </p:blipFill>
        <p:spPr bwMode="auto">
          <a:xfrm>
            <a:off x="1624805" y="304800"/>
            <a:ext cx="6656387" cy="375458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03475" y="4267200"/>
            <a:ext cx="141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ẢNH TV1-T1\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61"/>
          <a:stretch/>
        </p:blipFill>
        <p:spPr bwMode="auto">
          <a:xfrm>
            <a:off x="1447800" y="1600200"/>
            <a:ext cx="6656387" cy="443836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457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.VnAvant" pitchFamily="34" charset="0"/>
              </a:rPr>
              <a:t>C©y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cèi</a:t>
            </a:r>
            <a:endParaRPr lang="en-US" sz="4800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2b14347af72e8a1db1b7aa49ca164dc2f5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19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Quynh Nguyen Thi Nhu</cp:lastModifiedBy>
  <cp:revision>60</cp:revision>
  <dcterms:created xsi:type="dcterms:W3CDTF">2020-08-10T13:41:50Z</dcterms:created>
  <dcterms:modified xsi:type="dcterms:W3CDTF">2022-09-21T05:53:30Z</dcterms:modified>
</cp:coreProperties>
</file>