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22" r:id="rId2"/>
    <p:sldId id="331" r:id="rId3"/>
    <p:sldId id="323" r:id="rId4"/>
    <p:sldId id="325" r:id="rId5"/>
    <p:sldId id="330" r:id="rId6"/>
    <p:sldId id="333" r:id="rId7"/>
    <p:sldId id="311" r:id="rId8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04E"/>
    <a:srgbClr val="64C34E"/>
    <a:srgbClr val="64C84E"/>
    <a:srgbClr val="64C24E"/>
    <a:srgbClr val="64BE4E"/>
    <a:srgbClr val="00BE00"/>
    <a:srgbClr val="00C300"/>
    <a:srgbClr val="64C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57" d="100"/>
          <a:sy n="57" d="100"/>
        </p:scale>
        <p:origin x="16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277236-E20D-4CDE-B2C5-8E541189308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9/21/2022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3930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TiÕt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5181600"/>
            <a:ext cx="817403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latin typeface=".VnAvant" panose="020B7200000000000000" pitchFamily="34" charset="0"/>
              </a:rPr>
              <a:t>Bµ che giã cho ba chó gµ.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153400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838200" y="533400"/>
            <a:ext cx="15240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" y="533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9700" y="5181600"/>
            <a:ext cx="7397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4888" y="5181600"/>
            <a:ext cx="5905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6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685800"/>
            <a:ext cx="4806950" cy="5038725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9248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7"/>
          <p:cNvSpPr txBox="1"/>
          <p:nvPr/>
        </p:nvSpPr>
        <p:spPr>
          <a:xfrm>
            <a:off x="3352800" y="457200"/>
            <a:ext cx="26574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latin typeface=".VnAvant" panose="020B7200000000000000" pitchFamily="34" charset="0"/>
              </a:rPr>
              <a:t>VËt nu«i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533400"/>
            <a:ext cx="15240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533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85800"/>
            <a:ext cx="4878388" cy="533400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6"/>
          <p:cNvGrpSpPr/>
          <p:nvPr/>
        </p:nvGrpSpPr>
        <p:grpSpPr>
          <a:xfrm>
            <a:off x="457200" y="533400"/>
            <a:ext cx="8115300" cy="5943600"/>
            <a:chOff x="457200" y="533400"/>
            <a:chExt cx="8115300" cy="5943600"/>
          </a:xfrm>
        </p:grpSpPr>
        <p:sp>
          <p:nvSpPr>
            <p:cNvPr id="23555" name="TextBox 9"/>
            <p:cNvSpPr txBox="1"/>
            <p:nvPr/>
          </p:nvSpPr>
          <p:spPr>
            <a:xfrm>
              <a:off x="2362200" y="1014413"/>
              <a:ext cx="990600" cy="1077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52600" y="533400"/>
              <a:ext cx="2286000" cy="4572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T« vµ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viÕt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533400"/>
              <a:ext cx="3810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58" name="Rectangle 12"/>
            <p:cNvSpPr/>
            <p:nvPr/>
          </p:nvSpPr>
          <p:spPr>
            <a:xfrm>
              <a:off x="457200" y="1295400"/>
              <a:ext cx="76327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59" name="Rectangle 14"/>
            <p:cNvSpPr/>
            <p:nvPr/>
          </p:nvSpPr>
          <p:spPr>
            <a:xfrm>
              <a:off x="457200" y="1946275"/>
              <a:ext cx="8110538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0" name="Rectangle 15"/>
            <p:cNvSpPr/>
            <p:nvPr/>
          </p:nvSpPr>
          <p:spPr>
            <a:xfrm>
              <a:off x="457200" y="5235575"/>
              <a:ext cx="8110538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1" name="Rectangle 16"/>
            <p:cNvSpPr/>
            <p:nvPr/>
          </p:nvSpPr>
          <p:spPr>
            <a:xfrm>
              <a:off x="457200" y="2614613"/>
              <a:ext cx="8110538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2" name="Rectangle 17"/>
            <p:cNvSpPr/>
            <p:nvPr/>
          </p:nvSpPr>
          <p:spPr>
            <a:xfrm>
              <a:off x="457200" y="3265488"/>
              <a:ext cx="8110538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3" name="Rectangle 18"/>
            <p:cNvSpPr/>
            <p:nvPr/>
          </p:nvSpPr>
          <p:spPr>
            <a:xfrm>
              <a:off x="457200" y="3922713"/>
              <a:ext cx="8110538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4" name="Rectangle 19"/>
            <p:cNvSpPr/>
            <p:nvPr/>
          </p:nvSpPr>
          <p:spPr>
            <a:xfrm>
              <a:off x="457200" y="4583113"/>
              <a:ext cx="8110538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65" name="TextBox 9"/>
            <p:cNvSpPr txBox="1"/>
            <p:nvPr/>
          </p:nvSpPr>
          <p:spPr>
            <a:xfrm>
              <a:off x="1066800" y="1019175"/>
              <a:ext cx="9906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66" name="TextBox 9"/>
            <p:cNvSpPr txBox="1"/>
            <p:nvPr/>
          </p:nvSpPr>
          <p:spPr>
            <a:xfrm>
              <a:off x="5015132" y="1014413"/>
              <a:ext cx="990600" cy="1077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67" name="TextBox 9"/>
            <p:cNvSpPr txBox="1"/>
            <p:nvPr/>
          </p:nvSpPr>
          <p:spPr>
            <a:xfrm>
              <a:off x="1066800" y="2339975"/>
              <a:ext cx="9906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68" name="TextBox 9"/>
            <p:cNvSpPr txBox="1"/>
            <p:nvPr/>
          </p:nvSpPr>
          <p:spPr>
            <a:xfrm>
              <a:off x="3705664" y="1014413"/>
              <a:ext cx="990600" cy="1077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69" name="TextBox 9"/>
            <p:cNvSpPr txBox="1"/>
            <p:nvPr/>
          </p:nvSpPr>
          <p:spPr>
            <a:xfrm>
              <a:off x="5762625" y="3641725"/>
              <a:ext cx="2438400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gà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0" name="TextBox 9"/>
            <p:cNvSpPr txBox="1"/>
            <p:nvPr/>
          </p:nvSpPr>
          <p:spPr>
            <a:xfrm>
              <a:off x="561975" y="4959350"/>
              <a:ext cx="1343025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giá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1" name="TextBox 9"/>
            <p:cNvSpPr txBox="1"/>
            <p:nvPr/>
          </p:nvSpPr>
          <p:spPr>
            <a:xfrm>
              <a:off x="1385668" y="4959350"/>
              <a:ext cx="12954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đỗ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2" name="TextBox 9"/>
            <p:cNvSpPr txBox="1"/>
            <p:nvPr/>
          </p:nvSpPr>
          <p:spPr>
            <a:xfrm>
              <a:off x="5838825" y="4965700"/>
              <a:ext cx="1247775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giá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3" name="TextBox 9"/>
            <p:cNvSpPr txBox="1"/>
            <p:nvPr/>
          </p:nvSpPr>
          <p:spPr>
            <a:xfrm>
              <a:off x="1524000" y="3663950"/>
              <a:ext cx="817562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gô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4" name="TextBox 9"/>
            <p:cNvSpPr txBox="1"/>
            <p:nvPr/>
          </p:nvSpPr>
          <p:spPr>
            <a:xfrm>
              <a:off x="547688" y="3656013"/>
              <a:ext cx="976312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gà 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75" name="TextBox 9"/>
            <p:cNvSpPr txBox="1"/>
            <p:nvPr/>
          </p:nvSpPr>
          <p:spPr>
            <a:xfrm>
              <a:off x="6324600" y="1014413"/>
              <a:ext cx="990600" cy="1077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76" name="TextBox 9"/>
            <p:cNvSpPr txBox="1"/>
            <p:nvPr/>
          </p:nvSpPr>
          <p:spPr>
            <a:xfrm>
              <a:off x="2362200" y="2333625"/>
              <a:ext cx="990600" cy="1076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77" name="TextBox 9"/>
            <p:cNvSpPr txBox="1"/>
            <p:nvPr/>
          </p:nvSpPr>
          <p:spPr>
            <a:xfrm>
              <a:off x="3671668" y="2339975"/>
              <a:ext cx="9906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78" name="TextBox 9"/>
            <p:cNvSpPr txBox="1"/>
            <p:nvPr/>
          </p:nvSpPr>
          <p:spPr>
            <a:xfrm>
              <a:off x="6310532" y="2339975"/>
              <a:ext cx="9906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23579" name="TextBox 9"/>
            <p:cNvSpPr txBox="1"/>
            <p:nvPr/>
          </p:nvSpPr>
          <p:spPr>
            <a:xfrm>
              <a:off x="5001064" y="2343150"/>
              <a:ext cx="9906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</a:t>
              </a:r>
              <a:r>
                <a:rPr sz="60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9588" y="1219200"/>
              <a:ext cx="7924800" cy="525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81" name="Rectangle 35"/>
            <p:cNvSpPr/>
            <p:nvPr/>
          </p:nvSpPr>
          <p:spPr>
            <a:xfrm>
              <a:off x="463550" y="5892800"/>
              <a:ext cx="810895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3200" dirty="0">
                  <a:latin typeface="HP001 4 hàng" panose="020B0603050302020204" pitchFamily="34" charset="0"/>
                </a:rPr>
                <a:t>ǯǯǯǯǯǯǯǯǯǯǯǯ</a:t>
              </a:r>
              <a:endParaRPr sz="3200" dirty="0">
                <a:latin typeface=".VnAvant" panose="020B7200000000000000" pitchFamily="34" charset="0"/>
              </a:endParaRPr>
            </a:p>
          </p:txBody>
        </p:sp>
        <p:sp>
          <p:nvSpPr>
            <p:cNvPr id="23582" name="TextBox 9"/>
            <p:cNvSpPr txBox="1"/>
            <p:nvPr/>
          </p:nvSpPr>
          <p:spPr>
            <a:xfrm>
              <a:off x="4364038" y="3663950"/>
              <a:ext cx="817562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gô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83" name="TextBox 9"/>
            <p:cNvSpPr txBox="1"/>
            <p:nvPr/>
          </p:nvSpPr>
          <p:spPr>
            <a:xfrm>
              <a:off x="3367088" y="3650321"/>
              <a:ext cx="976312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gà 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84" name="TextBox 9"/>
            <p:cNvSpPr txBox="1"/>
            <p:nvPr/>
          </p:nvSpPr>
          <p:spPr>
            <a:xfrm>
              <a:off x="6802438" y="3657600"/>
              <a:ext cx="817562" cy="11080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FF00FF"/>
                  </a:solidFill>
                  <a:latin typeface="HP001 4 hàng" panose="020B0603050302020204" pitchFamily="34" charset="0"/>
                </a:rPr>
                <a:t>gô</a:t>
              </a:r>
              <a:endParaRPr sz="6000" dirty="0">
                <a:solidFill>
                  <a:srgbClr val="FF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85" name="TextBox 9"/>
            <p:cNvSpPr txBox="1"/>
            <p:nvPr/>
          </p:nvSpPr>
          <p:spPr>
            <a:xfrm>
              <a:off x="6643468" y="4958860"/>
              <a:ext cx="12954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đỗ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86" name="TextBox 9"/>
            <p:cNvSpPr txBox="1"/>
            <p:nvPr/>
          </p:nvSpPr>
          <p:spPr>
            <a:xfrm>
              <a:off x="4038600" y="4958860"/>
              <a:ext cx="1295400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 đỗ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587" name="TextBox 9"/>
            <p:cNvSpPr txBox="1"/>
            <p:nvPr/>
          </p:nvSpPr>
          <p:spPr>
            <a:xfrm>
              <a:off x="3214907" y="4967068"/>
              <a:ext cx="1343025" cy="1077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6400" dirty="0">
                  <a:solidFill>
                    <a:srgbClr val="D646C5"/>
                  </a:solidFill>
                  <a:latin typeface="HP001 4 hàng" panose="020B0603050302020204" pitchFamily="34" charset="0"/>
                </a:rPr>
                <a:t>giá</a:t>
              </a:r>
              <a:endParaRPr sz="6000" dirty="0">
                <a:solidFill>
                  <a:srgbClr val="D646C5"/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8001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Con h·y t×m nh÷ng tõ</a:t>
            </a:r>
            <a:r>
              <a:rPr lang="en-US" altLang="en-US" sz="3200" b="1" dirty="0">
                <a:latin typeface=".VnAvant" panose="020B7200000000000000" pitchFamily="34" charset="0"/>
              </a:rPr>
              <a:t> ng÷</a:t>
            </a:r>
            <a:r>
              <a:rPr lang="vi-VN" altLang="en-US" sz="3200" b="1" dirty="0">
                <a:latin typeface=".VnAvant" panose="020B7200000000000000" pitchFamily="34" charset="0"/>
              </a:rPr>
              <a:t> ngoµi bµi</a:t>
            </a:r>
            <a:r>
              <a:rPr lang="en-US" altLang="en-US" sz="3200" b="1" dirty="0">
                <a:latin typeface=".VnAvant" panose="020B7200000000000000" pitchFamily="34" charset="0"/>
              </a:rPr>
              <a:t> cã tõ chøa ©m : 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altLang="en-US" sz="3200" b="1" dirty="0">
                <a:latin typeface=".VnAvant" panose="020B7200000000000000" pitchFamily="34" charset="0"/>
              </a:rPr>
              <a:t> ,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altLang="en-US" sz="3200" b="1" dirty="0">
                <a:latin typeface=".VnAvant" panose="020B7200000000000000" pitchFamily="34" charset="0"/>
              </a:rPr>
              <a:t> </a:t>
            </a:r>
            <a:r>
              <a:rPr lang="vi-VN" altLang="en-US" sz="3200" b="1" dirty="0">
                <a:latin typeface=".VnAvant" panose="020B7200000000000000" pitchFamily="34" charset="0"/>
              </a:rPr>
              <a:t>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133600"/>
            <a:ext cx="7848600" cy="10779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Nãi c©u víi mét trong c¸c tõ ng÷ mµ con võa t×m ®­îc 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9144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110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HP001 4 hàng</vt:lpstr>
      <vt:lpstr>Calibri</vt:lpstr>
      <vt:lpstr>Arial</vt:lpstr>
      <vt:lpstr>.VnAvant</vt:lpstr>
      <vt:lpstr>Default Design</vt:lpstr>
      <vt:lpstr>TiÕt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Quynh Nguyen Thi Nhu</cp:lastModifiedBy>
  <cp:revision>118</cp:revision>
  <dcterms:created xsi:type="dcterms:W3CDTF">2002-08-27T21:28:28Z</dcterms:created>
  <dcterms:modified xsi:type="dcterms:W3CDTF">2022-09-21T05:58:32Z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