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80" r:id="rId2"/>
    <p:sldId id="263" r:id="rId3"/>
    <p:sldId id="262" r:id="rId4"/>
    <p:sldId id="276" r:id="rId5"/>
    <p:sldId id="264" r:id="rId6"/>
    <p:sldId id="258" r:id="rId7"/>
    <p:sldId id="275" r:id="rId8"/>
    <p:sldId id="274" r:id="rId9"/>
    <p:sldId id="282" r:id="rId10"/>
    <p:sldId id="261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F9"/>
    <a:srgbClr val="FEFBF6"/>
    <a:srgbClr val="FEFBF5"/>
    <a:srgbClr val="74B43C"/>
    <a:srgbClr val="72CEEE"/>
    <a:srgbClr val="0099DA"/>
    <a:srgbClr val="E52D56"/>
    <a:srgbClr val="D00000"/>
    <a:srgbClr val="D8EF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75" d="100"/>
          <a:sy n="75" d="100"/>
        </p:scale>
        <p:origin x="88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Chưa làm</a:t>
            </a:r>
            <a:r>
              <a:rPr lang="vi-VN" baseline="0" dirty="0"/>
              <a:t> hiệu ứng: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Click chuột để nổi hình của Hà và bà, để học sinh quan sát kĩ nhân vật hơn.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 nhân vật có hiệu ứng nổi lên và rung rinh khi click chuột vào nhân vật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Chưa làm</a:t>
            </a:r>
            <a:r>
              <a:rPr lang="vi-VN" baseline="0" dirty="0"/>
              <a:t> hiệu ứng: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Click chuột để nổi hình của Hà và bà, để học sinh quan sát kĩ nhân vật hơn.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 nhân vật có hiệu ứng nổi lên và rung rinh khi click chuột vào nhân vật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15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829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E2C67BEE-231F-445C-A57E-9693BDA052BF}"/>
              </a:ext>
            </a:extLst>
          </p:cNvPr>
          <p:cNvSpPr txBox="1">
            <a:spLocks/>
          </p:cNvSpPr>
          <p:nvPr/>
        </p:nvSpPr>
        <p:spPr>
          <a:xfrm>
            <a:off x="3398448" y="1004287"/>
            <a:ext cx="5745552" cy="1486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2: B b </a:t>
            </a:r>
            <a:r>
              <a:rPr lang="en-GB" sz="8000" b="1" dirty="0">
                <a:solidFill>
                  <a:schemeClr val="tx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`</a:t>
            </a:r>
            <a:endParaRPr lang="en-GB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777766" y="977266"/>
            <a:ext cx="4151586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học</a:t>
            </a:r>
            <a:endParaRPr lang="en-GB" sz="6000" b="1" spc="10" dirty="0">
              <a:solidFill>
                <a:schemeClr val="dk1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33" y="1854706"/>
            <a:ext cx="4535798" cy="1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0D03F9-2519-4FCD-BDBE-A678FF094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00" y="1007623"/>
            <a:ext cx="8125968" cy="3931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4" y="580859"/>
            <a:ext cx="1309333" cy="3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0421B09-33DF-428D-9C46-FF89EA9F5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87" y="479808"/>
            <a:ext cx="7333262" cy="3548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" y="55344"/>
            <a:ext cx="1309333" cy="382160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1891862" y="3925614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búp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bê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1891862" y="390352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 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3598746" y="392561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 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4316194" y="392561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 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5295074" y="392326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 </a:t>
            </a:r>
          </a:p>
        </p:txBody>
      </p:sp>
    </p:spTree>
    <p:extLst>
      <p:ext uri="{BB962C8B-B14F-4D97-AF65-F5344CB8AC3E}">
        <p14:creationId xmlns:p14="http://schemas.microsoft.com/office/powerpoint/2010/main" val="22379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32" y="1250157"/>
            <a:ext cx="4861180" cy="25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DA6401-D580-4702-A804-3DA293A76F34}"/>
              </a:ext>
            </a:extLst>
          </p:cNvPr>
          <p:cNvGrpSpPr/>
          <p:nvPr/>
        </p:nvGrpSpPr>
        <p:grpSpPr>
          <a:xfrm>
            <a:off x="2420257" y="1139250"/>
            <a:ext cx="4303486" cy="2864960"/>
            <a:chOff x="2420257" y="1139250"/>
            <a:chExt cx="4303486" cy="286496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2420257" y="1139290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667BD-CA9E-4A4F-A1A6-8536636CE21C}"/>
                </a:ext>
              </a:extLst>
            </p:cNvPr>
            <p:cNvSpPr txBox="1"/>
            <p:nvPr/>
          </p:nvSpPr>
          <p:spPr>
            <a:xfrm>
              <a:off x="3980543" y="1139250"/>
              <a:ext cx="1182914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pic>
        <p:nvPicPr>
          <p:cNvPr id="7" name="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03297" y="2641942"/>
            <a:ext cx="298994" cy="298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1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802"/>
            <a:ext cx="898112" cy="4676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8558" y="2409483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8558" y="1571283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6358" y="1571283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5063358" y="2409483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à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3358" y="1571283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11158" y="1571283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8828" y="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00" y="1886465"/>
            <a:ext cx="1011289" cy="2455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899" y="681567"/>
            <a:ext cx="1804491" cy="3660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001" y="1720916"/>
            <a:ext cx="2164664" cy="2620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9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-10509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3595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49775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149775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233595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à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149775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8400" y="149775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3612960"/>
            <a:ext cx="152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361296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0256" y="3591912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60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</a:t>
            </a:r>
            <a:endParaRPr lang="en-US" sz="6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124</Words>
  <Application>Microsoft Office PowerPoint</Application>
  <PresentationFormat>On-screen Show (16:9)</PresentationFormat>
  <Paragraphs>34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.VnAvant</vt:lpstr>
      <vt:lpstr>Arial</vt:lpstr>
      <vt:lpstr>Arial-Rounded</vt:lpstr>
      <vt:lpstr>Arial-SGK-TV</vt:lpstr>
      <vt:lpstr>Lato</vt:lpstr>
      <vt:lpstr>Quicksand Medium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Quynh Nguyen Thi Nhu</cp:lastModifiedBy>
  <cp:revision>118</cp:revision>
  <dcterms:modified xsi:type="dcterms:W3CDTF">2022-09-21T05:36:05Z</dcterms:modified>
</cp:coreProperties>
</file>