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0"/>
  </p:notesMasterIdLst>
  <p:sldIdLst>
    <p:sldId id="408" r:id="rId3"/>
    <p:sldId id="282" r:id="rId4"/>
    <p:sldId id="280" r:id="rId5"/>
    <p:sldId id="283" r:id="rId6"/>
    <p:sldId id="278" r:id="rId7"/>
    <p:sldId id="310" r:id="rId8"/>
    <p:sldId id="409" r:id="rId9"/>
    <p:sldId id="296" r:id="rId10"/>
    <p:sldId id="410" r:id="rId11"/>
    <p:sldId id="385" r:id="rId12"/>
    <p:sldId id="394" r:id="rId13"/>
    <p:sldId id="395" r:id="rId14"/>
    <p:sldId id="396" r:id="rId15"/>
    <p:sldId id="397" r:id="rId16"/>
    <p:sldId id="398" r:id="rId17"/>
    <p:sldId id="399" r:id="rId18"/>
    <p:sldId id="400" r:id="rId19"/>
    <p:sldId id="401" r:id="rId20"/>
    <p:sldId id="381" r:id="rId21"/>
    <p:sldId id="402" r:id="rId22"/>
    <p:sldId id="403" r:id="rId23"/>
    <p:sldId id="404" r:id="rId24"/>
    <p:sldId id="405" r:id="rId25"/>
    <p:sldId id="406" r:id="rId26"/>
    <p:sldId id="292" r:id="rId27"/>
    <p:sldId id="293"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CFF99"/>
    <a:srgbClr val="CC99FF"/>
    <a:srgbClr val="FFFF99"/>
    <a:srgbClr val="66FFFF"/>
    <a:srgbClr val="004DE6"/>
    <a:srgbClr val="DDBA59"/>
    <a:srgbClr val="E0C066"/>
    <a:srgbClr val="003FB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67" d="100"/>
          <a:sy n="67" d="100"/>
        </p:scale>
        <p:origin x="85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26</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12/25/2021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12/25/2021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1.jpeg"/><Relationship Id="rId7" Type="http://schemas.openxmlformats.org/officeDocument/2006/relationships/slide" Target="slide13.xml"/><Relationship Id="rId2" Type="http://schemas.openxmlformats.org/officeDocument/2006/relationships/slide" Target="slide19.xml"/><Relationship Id="rId1" Type="http://schemas.openxmlformats.org/officeDocument/2006/relationships/slideLayout" Target="../slideLayouts/slideLayout18.xml"/><Relationship Id="rId6" Type="http://schemas.openxmlformats.org/officeDocument/2006/relationships/slide" Target="slide11.xml"/><Relationship Id="rId11" Type="http://schemas.openxmlformats.org/officeDocument/2006/relationships/slide" Target="slide18.xml"/><Relationship Id="rId5" Type="http://schemas.openxmlformats.org/officeDocument/2006/relationships/slide" Target="slide12.xml"/><Relationship Id="rId10" Type="http://schemas.openxmlformats.org/officeDocument/2006/relationships/slide" Target="slide14.xml"/><Relationship Id="rId4" Type="http://schemas.openxmlformats.org/officeDocument/2006/relationships/slide" Target="slide17.xml"/><Relationship Id="rId9" Type="http://schemas.openxmlformats.org/officeDocument/2006/relationships/slide" Target="slide15.xml"/></Relationships>
</file>

<file path=ppt/slides/_rels/slide1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2113" y="821876"/>
            <a:ext cx="9235221" cy="39703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Tiếng</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Việt</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Ôn</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tập</a:t>
            </a:r>
            <a:r>
              <a:rPr lang="en-US" sz="8000"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cuối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học</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kỳ</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I</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71972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inh nen 10">
            <a:hlinkClick r:id="rId2" action="ppaction://hlinksldjump"/>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0" y="17464"/>
            <a:ext cx="12192000" cy="698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Oval 4">
            <a:hlinkClick r:id="rId4" action="ppaction://hlinksldjump"/>
          </p:cNvPr>
          <p:cNvSpPr>
            <a:spLocks noChangeArrowheads="1"/>
          </p:cNvSpPr>
          <p:nvPr/>
        </p:nvSpPr>
        <p:spPr bwMode="auto">
          <a:xfrm rot="1849705">
            <a:off x="7869238" y="814389"/>
            <a:ext cx="887412" cy="1812925"/>
          </a:xfrm>
          <a:prstGeom prst="ellipse">
            <a:avLst/>
          </a:prstGeom>
          <a:gradFill rotWithShape="1">
            <a:gsLst>
              <a:gs pos="0">
                <a:srgbClr val="5AFE44"/>
              </a:gs>
              <a:gs pos="100000">
                <a:srgbClr val="2A761F"/>
              </a:gs>
            </a:gsLst>
            <a:path path="rect">
              <a:fillToRect r="100000" b="100000"/>
            </a:path>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200" b="1">
                <a:solidFill>
                  <a:schemeClr val="accent2"/>
                </a:solidFill>
              </a:rPr>
              <a:t>7</a:t>
            </a:r>
            <a:endParaRPr lang="vi-VN" altLang="en-US" sz="7200" b="1">
              <a:solidFill>
                <a:schemeClr val="accent2"/>
              </a:solidFill>
              <a:latin typeface="Arial" panose="020B0604020202020204" pitchFamily="34" charset="0"/>
            </a:endParaRPr>
          </a:p>
        </p:txBody>
      </p:sp>
      <p:sp>
        <p:nvSpPr>
          <p:cNvPr id="7172" name="Freeform 5"/>
          <p:cNvSpPr>
            <a:spLocks/>
          </p:cNvSpPr>
          <p:nvPr/>
        </p:nvSpPr>
        <p:spPr bwMode="auto">
          <a:xfrm rot="800344">
            <a:off x="5938838" y="3194051"/>
            <a:ext cx="468312" cy="3313113"/>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3" name="AutoShape 6"/>
          <p:cNvSpPr>
            <a:spLocks noChangeArrowheads="1"/>
          </p:cNvSpPr>
          <p:nvPr/>
        </p:nvSpPr>
        <p:spPr bwMode="auto">
          <a:xfrm rot="800344">
            <a:off x="6499226" y="3427413"/>
            <a:ext cx="144463" cy="215900"/>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7174" name="Oval 21">
            <a:hlinkClick r:id="rId5" action="ppaction://hlinksldjump"/>
          </p:cNvPr>
          <p:cNvSpPr>
            <a:spLocks noChangeArrowheads="1"/>
          </p:cNvSpPr>
          <p:nvPr/>
        </p:nvSpPr>
        <p:spPr bwMode="auto">
          <a:xfrm rot="20753712">
            <a:off x="5114926" y="136526"/>
            <a:ext cx="1063625" cy="1622425"/>
          </a:xfrm>
          <a:prstGeom prst="ellipse">
            <a:avLst/>
          </a:prstGeom>
          <a:gradFill rotWithShape="1">
            <a:gsLst>
              <a:gs pos="0">
                <a:srgbClr val="5AFE44"/>
              </a:gs>
              <a:gs pos="100000">
                <a:srgbClr val="2A761F"/>
              </a:gs>
            </a:gsLst>
            <a:path path="rect">
              <a:fillToRect r="100000" b="100000"/>
            </a:path>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200" b="1">
                <a:solidFill>
                  <a:schemeClr val="accent2"/>
                </a:solidFill>
              </a:rPr>
              <a:t>2</a:t>
            </a:r>
            <a:endParaRPr lang="vi-VN" altLang="en-US" sz="7200" b="1">
              <a:solidFill>
                <a:schemeClr val="accent2"/>
              </a:solidFill>
              <a:latin typeface="Arial" panose="020B0604020202020204" pitchFamily="34" charset="0"/>
            </a:endParaRPr>
          </a:p>
        </p:txBody>
      </p:sp>
      <p:sp>
        <p:nvSpPr>
          <p:cNvPr id="7175" name="Freeform 22"/>
          <p:cNvSpPr>
            <a:spLocks/>
          </p:cNvSpPr>
          <p:nvPr/>
        </p:nvSpPr>
        <p:spPr bwMode="auto">
          <a:xfrm>
            <a:off x="5272088" y="1704976"/>
            <a:ext cx="468312" cy="3313113"/>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6" name="AutoShape 23"/>
          <p:cNvSpPr>
            <a:spLocks noChangeArrowheads="1"/>
          </p:cNvSpPr>
          <p:nvPr/>
        </p:nvSpPr>
        <p:spPr bwMode="auto">
          <a:xfrm>
            <a:off x="5595938" y="1704975"/>
            <a:ext cx="144462" cy="215900"/>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4121" name="Oval 25">
            <a:hlinkClick r:id="rId6" action="ppaction://hlinksldjump"/>
          </p:cNvPr>
          <p:cNvSpPr>
            <a:spLocks noChangeArrowheads="1"/>
          </p:cNvSpPr>
          <p:nvPr/>
        </p:nvSpPr>
        <p:spPr bwMode="auto">
          <a:xfrm rot="19538076">
            <a:off x="3824289" y="509589"/>
            <a:ext cx="936625" cy="1582737"/>
          </a:xfrm>
          <a:prstGeom prst="ellipse">
            <a:avLst/>
          </a:prstGeom>
          <a:gradFill rotWithShape="1">
            <a:gsLst>
              <a:gs pos="0">
                <a:schemeClr val="bg1"/>
              </a:gs>
              <a:gs pos="100000">
                <a:schemeClr val="bg1">
                  <a:gamma/>
                  <a:shade val="76078"/>
                  <a:invGamma/>
                </a:schemeClr>
              </a:gs>
            </a:gsLst>
            <a:path path="rect">
              <a:fillToRect r="100000" b="100000"/>
            </a:path>
          </a:gradFill>
          <a:ln w="9525">
            <a:solidFill>
              <a:schemeClr val="tx1"/>
            </a:solidFill>
            <a:round/>
            <a:headEnd/>
            <a:tailEnd/>
          </a:ln>
          <a:effectLst/>
        </p:spPr>
        <p:txBody>
          <a:bodyPr wrap="none" anchor="ctr"/>
          <a:lstStyle/>
          <a:p>
            <a:pPr algn="ctr">
              <a:defRPr/>
            </a:pPr>
            <a:r>
              <a:rPr lang="en-US" sz="7200" b="1" dirty="0">
                <a:solidFill>
                  <a:schemeClr val="accent2"/>
                </a:solidFill>
              </a:rPr>
              <a:t>1</a:t>
            </a:r>
            <a:endParaRPr lang="vi-VN" sz="7200" b="1" dirty="0">
              <a:solidFill>
                <a:schemeClr val="accent2"/>
              </a:solidFill>
            </a:endParaRPr>
          </a:p>
        </p:txBody>
      </p:sp>
      <p:sp>
        <p:nvSpPr>
          <p:cNvPr id="7178" name="Freeform 26"/>
          <p:cNvSpPr>
            <a:spLocks/>
          </p:cNvSpPr>
          <p:nvPr/>
        </p:nvSpPr>
        <p:spPr bwMode="auto">
          <a:xfrm rot="20735123">
            <a:off x="4892676" y="2109788"/>
            <a:ext cx="468313" cy="3313112"/>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9" name="AutoShape 27"/>
          <p:cNvSpPr>
            <a:spLocks noChangeArrowheads="1"/>
          </p:cNvSpPr>
          <p:nvPr/>
        </p:nvSpPr>
        <p:spPr bwMode="auto">
          <a:xfrm rot="20735123">
            <a:off x="4768851" y="1879600"/>
            <a:ext cx="144463" cy="215900"/>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7180" name="Oval 29">
            <a:hlinkClick r:id="rId7" action="ppaction://hlinksldjump"/>
          </p:cNvPr>
          <p:cNvSpPr>
            <a:spLocks noChangeArrowheads="1"/>
          </p:cNvSpPr>
          <p:nvPr/>
        </p:nvSpPr>
        <p:spPr bwMode="auto">
          <a:xfrm rot="1705996">
            <a:off x="6550026" y="255588"/>
            <a:ext cx="936625" cy="1554162"/>
          </a:xfrm>
          <a:prstGeom prst="ellipse">
            <a:avLst/>
          </a:prstGeom>
          <a:solidFill>
            <a:srgbClr val="FF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200" b="1">
                <a:solidFill>
                  <a:srgbClr val="000099"/>
                </a:solidFill>
              </a:rPr>
              <a:t>3</a:t>
            </a:r>
            <a:endParaRPr lang="vi-VN" altLang="en-US" sz="7200" b="1">
              <a:solidFill>
                <a:srgbClr val="000099"/>
              </a:solidFill>
              <a:latin typeface="Arial" panose="020B0604020202020204" pitchFamily="34" charset="0"/>
            </a:endParaRPr>
          </a:p>
        </p:txBody>
      </p:sp>
      <p:sp>
        <p:nvSpPr>
          <p:cNvPr id="7181" name="Freeform 30"/>
          <p:cNvSpPr>
            <a:spLocks/>
          </p:cNvSpPr>
          <p:nvPr/>
        </p:nvSpPr>
        <p:spPr bwMode="auto">
          <a:xfrm>
            <a:off x="6351588" y="1893888"/>
            <a:ext cx="468312" cy="3313112"/>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2" name="AutoShape 31"/>
          <p:cNvSpPr>
            <a:spLocks noChangeArrowheads="1"/>
          </p:cNvSpPr>
          <p:nvPr/>
        </p:nvSpPr>
        <p:spPr bwMode="auto">
          <a:xfrm>
            <a:off x="6675439" y="1755776"/>
            <a:ext cx="90487" cy="354013"/>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7183" name="Oval 45">
            <a:hlinkClick r:id="rId8" action="ppaction://hlinksldjump"/>
          </p:cNvPr>
          <p:cNvSpPr>
            <a:spLocks noChangeArrowheads="1"/>
          </p:cNvSpPr>
          <p:nvPr/>
        </p:nvSpPr>
        <p:spPr bwMode="auto">
          <a:xfrm rot="1737271">
            <a:off x="6489700" y="1925638"/>
            <a:ext cx="865188" cy="1535112"/>
          </a:xfrm>
          <a:prstGeom prst="ellipse">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200" b="1">
                <a:solidFill>
                  <a:schemeClr val="accent2"/>
                </a:solidFill>
              </a:rPr>
              <a:t>6</a:t>
            </a:r>
            <a:endParaRPr lang="vi-VN" altLang="en-US" sz="7200" b="1">
              <a:solidFill>
                <a:schemeClr val="accent2"/>
              </a:solidFill>
              <a:latin typeface="Arial" panose="020B0604020202020204" pitchFamily="34" charset="0"/>
            </a:endParaRPr>
          </a:p>
        </p:txBody>
      </p:sp>
      <p:sp>
        <p:nvSpPr>
          <p:cNvPr id="7184" name="Freeform 46"/>
          <p:cNvSpPr>
            <a:spLocks/>
          </p:cNvSpPr>
          <p:nvPr/>
        </p:nvSpPr>
        <p:spPr bwMode="auto">
          <a:xfrm rot="2754747">
            <a:off x="6210300" y="4135438"/>
            <a:ext cx="355600" cy="2241550"/>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5" name="AutoShape 47"/>
          <p:cNvSpPr>
            <a:spLocks noChangeArrowheads="1"/>
          </p:cNvSpPr>
          <p:nvPr/>
        </p:nvSpPr>
        <p:spPr bwMode="auto">
          <a:xfrm>
            <a:off x="7172326" y="4348163"/>
            <a:ext cx="144463" cy="290512"/>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7186" name="Oval 49">
            <a:hlinkClick r:id="rId9" action="ppaction://hlinksldjump"/>
          </p:cNvPr>
          <p:cNvSpPr>
            <a:spLocks noChangeArrowheads="1"/>
          </p:cNvSpPr>
          <p:nvPr/>
        </p:nvSpPr>
        <p:spPr bwMode="auto">
          <a:xfrm rot="832272">
            <a:off x="5172076" y="1863725"/>
            <a:ext cx="936625" cy="1582738"/>
          </a:xfrm>
          <a:prstGeom prst="ellipse">
            <a:avLst/>
          </a:prstGeom>
          <a:solidFill>
            <a:srgbClr val="00FF99"/>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200" b="1">
                <a:solidFill>
                  <a:srgbClr val="000099"/>
                </a:solidFill>
              </a:rPr>
              <a:t>5</a:t>
            </a:r>
            <a:endParaRPr lang="vi-VN" altLang="en-US" sz="7200" b="1">
              <a:solidFill>
                <a:srgbClr val="000099"/>
              </a:solidFill>
              <a:latin typeface="Arial" panose="020B0604020202020204" pitchFamily="34" charset="0"/>
            </a:endParaRPr>
          </a:p>
        </p:txBody>
      </p:sp>
      <p:sp>
        <p:nvSpPr>
          <p:cNvPr id="7187" name="Freeform 50"/>
          <p:cNvSpPr>
            <a:spLocks/>
          </p:cNvSpPr>
          <p:nvPr/>
        </p:nvSpPr>
        <p:spPr bwMode="auto">
          <a:xfrm rot="21060831">
            <a:off x="5324476" y="3427413"/>
            <a:ext cx="468313" cy="3313112"/>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8" name="AutoShape 51"/>
          <p:cNvSpPr>
            <a:spLocks noChangeArrowheads="1"/>
          </p:cNvSpPr>
          <p:nvPr/>
        </p:nvSpPr>
        <p:spPr bwMode="auto">
          <a:xfrm rot="21060831">
            <a:off x="5403851" y="3421063"/>
            <a:ext cx="144463" cy="215900"/>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7189" name="Oval 53">
            <a:hlinkClick r:id="rId10" action="ppaction://hlinksldjump"/>
          </p:cNvPr>
          <p:cNvSpPr>
            <a:spLocks noChangeArrowheads="1"/>
          </p:cNvSpPr>
          <p:nvPr/>
        </p:nvSpPr>
        <p:spPr bwMode="auto">
          <a:xfrm rot="18514748">
            <a:off x="3594895" y="2256633"/>
            <a:ext cx="936625" cy="1462087"/>
          </a:xfrm>
          <a:prstGeom prst="ellipse">
            <a:avLst/>
          </a:prstGeom>
          <a:gradFill rotWithShape="1">
            <a:gsLst>
              <a:gs pos="0">
                <a:srgbClr val="5AFE44"/>
              </a:gs>
              <a:gs pos="100000">
                <a:srgbClr val="2A761F"/>
              </a:gs>
            </a:gsLst>
            <a:path path="rect">
              <a:fillToRect r="100000" b="100000"/>
            </a:path>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200" b="1">
                <a:solidFill>
                  <a:schemeClr val="accent2"/>
                </a:solidFill>
              </a:rPr>
              <a:t>4</a:t>
            </a:r>
            <a:endParaRPr lang="vi-VN" altLang="en-US" sz="7200" b="1">
              <a:solidFill>
                <a:schemeClr val="accent2"/>
              </a:solidFill>
              <a:latin typeface="Arial" panose="020B0604020202020204" pitchFamily="34" charset="0"/>
            </a:endParaRPr>
          </a:p>
        </p:txBody>
      </p:sp>
      <p:sp>
        <p:nvSpPr>
          <p:cNvPr id="7190" name="Freeform 54"/>
          <p:cNvSpPr>
            <a:spLocks/>
          </p:cNvSpPr>
          <p:nvPr/>
        </p:nvSpPr>
        <p:spPr bwMode="auto">
          <a:xfrm rot="20434710">
            <a:off x="4752976" y="3497263"/>
            <a:ext cx="468313" cy="3313112"/>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1" name="AutoShape 55"/>
          <p:cNvSpPr>
            <a:spLocks noChangeArrowheads="1"/>
          </p:cNvSpPr>
          <p:nvPr/>
        </p:nvSpPr>
        <p:spPr bwMode="auto">
          <a:xfrm rot="20434710">
            <a:off x="4552951" y="3532188"/>
            <a:ext cx="144463" cy="215900"/>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7192" name="Freeform 14"/>
          <p:cNvSpPr>
            <a:spLocks/>
          </p:cNvSpPr>
          <p:nvPr/>
        </p:nvSpPr>
        <p:spPr bwMode="auto">
          <a:xfrm rot="20927086">
            <a:off x="5284788" y="3367088"/>
            <a:ext cx="468312" cy="3313112"/>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3" name="AutoShape 15"/>
          <p:cNvSpPr>
            <a:spLocks noChangeArrowheads="1"/>
          </p:cNvSpPr>
          <p:nvPr/>
        </p:nvSpPr>
        <p:spPr bwMode="auto">
          <a:xfrm rot="20927086">
            <a:off x="5303838" y="4867275"/>
            <a:ext cx="144462" cy="215900"/>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7194" name="AutoShape 39"/>
          <p:cNvSpPr>
            <a:spLocks noChangeArrowheads="1"/>
          </p:cNvSpPr>
          <p:nvPr/>
        </p:nvSpPr>
        <p:spPr bwMode="auto">
          <a:xfrm rot="265461">
            <a:off x="7745413" y="2446338"/>
            <a:ext cx="144462" cy="215900"/>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7195" name="Freeform 10"/>
          <p:cNvSpPr>
            <a:spLocks/>
          </p:cNvSpPr>
          <p:nvPr/>
        </p:nvSpPr>
        <p:spPr bwMode="auto">
          <a:xfrm rot="1198510">
            <a:off x="6604001" y="2343150"/>
            <a:ext cx="468313" cy="4605338"/>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6" name="Freeform 46"/>
          <p:cNvSpPr>
            <a:spLocks/>
          </p:cNvSpPr>
          <p:nvPr/>
        </p:nvSpPr>
        <p:spPr bwMode="auto">
          <a:xfrm>
            <a:off x="5781676" y="3521075"/>
            <a:ext cx="314325" cy="2922588"/>
          </a:xfrm>
          <a:custGeom>
            <a:avLst/>
            <a:gdLst>
              <a:gd name="T0" fmla="*/ 2147483646 w 295"/>
              <a:gd name="T1" fmla="*/ 0 h 2087"/>
              <a:gd name="T2" fmla="*/ 2147483646 w 295"/>
              <a:gd name="T3" fmla="*/ 2147483646 h 2087"/>
              <a:gd name="T4" fmla="*/ 2147483646 w 295"/>
              <a:gd name="T5" fmla="*/ 2147483646 h 2087"/>
              <a:gd name="T6" fmla="*/ 0 w 295"/>
              <a:gd name="T7" fmla="*/ 2147483646 h 2087"/>
              <a:gd name="T8" fmla="*/ 0 60000 65536"/>
              <a:gd name="T9" fmla="*/ 0 60000 65536"/>
              <a:gd name="T10" fmla="*/ 0 60000 65536"/>
              <a:gd name="T11" fmla="*/ 0 60000 65536"/>
              <a:gd name="T12" fmla="*/ 0 w 295"/>
              <a:gd name="T13" fmla="*/ 0 h 2087"/>
              <a:gd name="T14" fmla="*/ 295 w 295"/>
              <a:gd name="T15" fmla="*/ 2087 h 2087"/>
            </a:gdLst>
            <a:ahLst/>
            <a:cxnLst>
              <a:cxn ang="T8">
                <a:pos x="T0" y="T1"/>
              </a:cxn>
              <a:cxn ang="T9">
                <a:pos x="T2" y="T3"/>
              </a:cxn>
              <a:cxn ang="T10">
                <a:pos x="T4" y="T5"/>
              </a:cxn>
              <a:cxn ang="T11">
                <a:pos x="T6" y="T7"/>
              </a:cxn>
            </a:cxnLst>
            <a:rect l="T12" t="T13" r="T14" b="T15"/>
            <a:pathLst>
              <a:path w="295" h="2087">
                <a:moveTo>
                  <a:pt x="272" y="0"/>
                </a:moveTo>
                <a:cubicBezTo>
                  <a:pt x="204" y="125"/>
                  <a:pt x="136" y="250"/>
                  <a:pt x="136" y="499"/>
                </a:cubicBezTo>
                <a:cubicBezTo>
                  <a:pt x="136" y="748"/>
                  <a:pt x="295" y="1232"/>
                  <a:pt x="272" y="1497"/>
                </a:cubicBezTo>
                <a:cubicBezTo>
                  <a:pt x="249" y="1762"/>
                  <a:pt x="53" y="1989"/>
                  <a:pt x="0" y="208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7" name="AutoShape 47"/>
          <p:cNvSpPr>
            <a:spLocks noChangeArrowheads="1"/>
          </p:cNvSpPr>
          <p:nvPr/>
        </p:nvSpPr>
        <p:spPr bwMode="auto">
          <a:xfrm>
            <a:off x="6048376" y="3335338"/>
            <a:ext cx="144463" cy="215900"/>
          </a:xfrm>
          <a:prstGeom prst="flowChartCollate">
            <a:avLst/>
          </a:prstGeom>
          <a:solidFill>
            <a:srgbClr val="5AFE44"/>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36" name="Oval 25">
            <a:hlinkClick r:id="rId11" action="ppaction://hlinksldjump"/>
          </p:cNvPr>
          <p:cNvSpPr>
            <a:spLocks noChangeArrowheads="1"/>
          </p:cNvSpPr>
          <p:nvPr/>
        </p:nvSpPr>
        <p:spPr bwMode="auto">
          <a:xfrm rot="2698028">
            <a:off x="7535285" y="3320457"/>
            <a:ext cx="936625" cy="1582737"/>
          </a:xfrm>
          <a:prstGeom prst="ellipse">
            <a:avLst/>
          </a:prstGeom>
          <a:gradFill rotWithShape="1">
            <a:gsLst>
              <a:gs pos="0">
                <a:schemeClr val="bg1"/>
              </a:gs>
              <a:gs pos="100000">
                <a:schemeClr val="bg1">
                  <a:gamma/>
                  <a:shade val="76078"/>
                  <a:invGamma/>
                </a:schemeClr>
              </a:gs>
            </a:gsLst>
            <a:path path="rect">
              <a:fillToRect r="100000" b="100000"/>
            </a:path>
          </a:gradFill>
          <a:ln w="9525">
            <a:solidFill>
              <a:schemeClr val="tx1"/>
            </a:solidFill>
            <a:round/>
            <a:headEnd/>
            <a:tailEnd/>
          </a:ln>
          <a:effectLst/>
        </p:spPr>
        <p:txBody>
          <a:bodyPr wrap="none" anchor="ctr"/>
          <a:lstStyle/>
          <a:p>
            <a:pPr algn="ctr">
              <a:defRPr/>
            </a:pPr>
            <a:r>
              <a:rPr lang="en-US" sz="7200" b="1" dirty="0">
                <a:solidFill>
                  <a:schemeClr val="accent2"/>
                </a:solidFill>
              </a:rPr>
              <a:t>8</a:t>
            </a:r>
            <a:endParaRPr lang="vi-VN" sz="7200" b="1" dirty="0">
              <a:solidFill>
                <a:schemeClr val="accent2"/>
              </a:solidFill>
            </a:endParaRPr>
          </a:p>
        </p:txBody>
      </p:sp>
    </p:spTree>
    <p:extLst>
      <p:ext uri="{BB962C8B-B14F-4D97-AF65-F5344CB8AC3E}">
        <p14:creationId xmlns:p14="http://schemas.microsoft.com/office/powerpoint/2010/main" val="1369364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823139" y="1224801"/>
            <a:ext cx="9184167" cy="3623244"/>
          </a:xfrm>
          <a:prstGeom prst="rect">
            <a:avLst/>
          </a:prstGeom>
        </p:spPr>
        <p:txBody>
          <a:bodyPr>
            <a:noAutofit/>
          </a:bodyPr>
          <a:lstStyle/>
          <a:p>
            <a:pPr algn="just" eaLnBrk="1" hangingPunct="1">
              <a:lnSpc>
                <a:spcPct val="120000"/>
              </a:lnSpc>
              <a:spcBef>
                <a:spcPct val="20000"/>
              </a:spcBef>
              <a:defRPr/>
            </a:pPr>
            <a:r>
              <a:rPr lang="en-US" sz="2800" b="1" smtClean="0">
                <a:solidFill>
                  <a:srgbClr val="FF0000"/>
                </a:solidFill>
                <a:latin typeface="Times New Roman" pitchFamily="18" charset="0"/>
                <a:cs typeface="Times New Roman" pitchFamily="18" charset="0"/>
              </a:rPr>
              <a:t>Em </a:t>
            </a:r>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1,2 </a:t>
            </a:r>
            <a:r>
              <a:rPr lang="en-US" sz="2800" b="1" dirty="0" err="1">
                <a:solidFill>
                  <a:srgbClr val="FF0000"/>
                </a:solidFill>
                <a:latin typeface="Times New Roman" pitchFamily="18" charset="0"/>
                <a:cs typeface="Times New Roman" pitchFamily="18" charset="0"/>
              </a:rPr>
              <a:t>hoặc</a:t>
            </a:r>
            <a:r>
              <a:rPr lang="en-US" sz="2800" b="1" dirty="0">
                <a:solidFill>
                  <a:srgbClr val="FF0000"/>
                </a:solidFill>
                <a:latin typeface="Times New Roman" pitchFamily="18" charset="0"/>
                <a:cs typeface="Times New Roman" pitchFamily="18" charset="0"/>
              </a:rPr>
              <a:t> 3,4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Ông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Trạng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diều</a:t>
            </a:r>
            <a:r>
              <a:rPr lang="en-US" sz="2800" b="1" dirty="0">
                <a:solidFill>
                  <a:srgbClr val="FF0000"/>
                </a:solidFill>
                <a:latin typeface="Times New Roman" pitchFamily="18" charset="0"/>
                <a:cs typeface="Times New Roman" pitchFamily="18" charset="0"/>
              </a:rPr>
              <a:t> (SGK </a:t>
            </a:r>
            <a:r>
              <a:rPr lang="en-US" sz="2800" b="1" dirty="0" err="1">
                <a:solidFill>
                  <a:srgbClr val="FF0000"/>
                </a:solidFill>
                <a:latin typeface="Times New Roman" pitchFamily="18" charset="0"/>
                <a:cs typeface="Times New Roman" pitchFamily="18" charset="0"/>
              </a:rPr>
              <a:t>trang</a:t>
            </a:r>
            <a:r>
              <a:rPr lang="en-US" sz="2800" b="1" dirty="0">
                <a:solidFill>
                  <a:srgbClr val="FF0000"/>
                </a:solidFill>
                <a:latin typeface="Times New Roman" pitchFamily="18" charset="0"/>
                <a:cs typeface="Times New Roman" pitchFamily="18" charset="0"/>
              </a:rPr>
              <a:t> 104)</a:t>
            </a:r>
          </a:p>
          <a:p>
            <a:pPr algn="ctr">
              <a:lnSpc>
                <a:spcPct val="120000"/>
              </a:lnSpc>
              <a:defRPr/>
            </a:pPr>
            <a:r>
              <a:rPr lang="en-US" sz="2800" b="1" u="sng" dirty="0" err="1">
                <a:solidFill>
                  <a:srgbClr val="00B050"/>
                </a:solidFill>
                <a:latin typeface="Times New Roman" pitchFamily="18" charset="0"/>
                <a:cs typeface="Times New Roman" pitchFamily="18" charset="0"/>
              </a:rPr>
              <a:t>Trả</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lời</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câu</a:t>
            </a:r>
            <a:r>
              <a:rPr lang="en-US" sz="2800" b="1" u="sng" dirty="0">
                <a:solidFill>
                  <a:srgbClr val="00B050"/>
                </a:solidFill>
                <a:latin typeface="Times New Roman" pitchFamily="18" charset="0"/>
                <a:cs typeface="Times New Roman" pitchFamily="18" charset="0"/>
              </a:rPr>
              <a:t> </a:t>
            </a:r>
            <a:r>
              <a:rPr lang="en-US" sz="2800" b="1" u="sng" err="1">
                <a:solidFill>
                  <a:srgbClr val="00B050"/>
                </a:solidFill>
                <a:latin typeface="Times New Roman" pitchFamily="18" charset="0"/>
                <a:cs typeface="Times New Roman" pitchFamily="18" charset="0"/>
              </a:rPr>
              <a:t>hỏi</a:t>
            </a:r>
            <a:r>
              <a:rPr lang="en-US" sz="2800" b="1" u="sng">
                <a:solidFill>
                  <a:srgbClr val="00B050"/>
                </a:solidFill>
                <a:latin typeface="Times New Roman" pitchFamily="18" charset="0"/>
                <a:cs typeface="Times New Roman" pitchFamily="18" charset="0"/>
              </a:rPr>
              <a:t> </a:t>
            </a:r>
            <a:r>
              <a:rPr lang="en-US" sz="2800" b="1" u="sng" smtClean="0">
                <a:solidFill>
                  <a:srgbClr val="00B05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a:p>
            <a:pPr eaLnBrk="1" hangingPunct="1">
              <a:lnSpc>
                <a:spcPct val="120000"/>
              </a:lnSpc>
              <a:spcBef>
                <a:spcPct val="20000"/>
              </a:spcBef>
              <a:defRPr/>
            </a:pPr>
            <a:r>
              <a:rPr lang="en-US" sz="2800" b="1" dirty="0">
                <a:solidFill>
                  <a:srgbClr val="000066"/>
                </a:solidFill>
                <a:latin typeface="Times New Roman" pitchFamily="18" charset="0"/>
                <a:cs typeface="Times New Roman" pitchFamily="18" charset="0"/>
              </a:rPr>
              <a:t>1. </a:t>
            </a:r>
            <a:r>
              <a:rPr lang="en-US" sz="2800" b="1" dirty="0" err="1">
                <a:solidFill>
                  <a:srgbClr val="000066"/>
                </a:solidFill>
                <a:latin typeface="Times New Roman" pitchFamily="18" charset="0"/>
                <a:cs typeface="Times New Roman" pitchFamily="18" charset="0"/>
              </a:rPr>
              <a:t>Tìm</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những</a:t>
            </a:r>
            <a:r>
              <a:rPr lang="en-US" sz="2800" b="1" dirty="0">
                <a:solidFill>
                  <a:srgbClr val="000066"/>
                </a:solidFill>
                <a:latin typeface="Times New Roman" pitchFamily="18" charset="0"/>
                <a:cs typeface="Times New Roman" pitchFamily="18" charset="0"/>
              </a:rPr>
              <a:t> chi </a:t>
            </a:r>
            <a:r>
              <a:rPr lang="en-US" sz="2800" b="1" dirty="0" err="1">
                <a:solidFill>
                  <a:srgbClr val="000066"/>
                </a:solidFill>
                <a:latin typeface="Times New Roman" pitchFamily="18" charset="0"/>
                <a:cs typeface="Times New Roman" pitchFamily="18" charset="0"/>
              </a:rPr>
              <a:t>tiết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nói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lên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tư</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chất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thông</a:t>
            </a:r>
            <a:r>
              <a:rPr lang="en-US" sz="2800" b="1" dirty="0">
                <a:solidFill>
                  <a:srgbClr val="000066"/>
                </a:solidFill>
                <a:latin typeface="Times New Roman" pitchFamily="18" charset="0"/>
                <a:cs typeface="Times New Roman" pitchFamily="18" charset="0"/>
              </a:rPr>
              <a:t> minh </a:t>
            </a:r>
            <a:r>
              <a:rPr lang="en-US" sz="2800" b="1" dirty="0" err="1">
                <a:solidFill>
                  <a:srgbClr val="000066"/>
                </a:solidFill>
                <a:latin typeface="Times New Roman" pitchFamily="18" charset="0"/>
                <a:cs typeface="Times New Roman" pitchFamily="18" charset="0"/>
              </a:rPr>
              <a:t>của</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Nguyễn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Hiền</a:t>
            </a:r>
            <a:r>
              <a:rPr lang="en-US" sz="2800" b="1" dirty="0">
                <a:solidFill>
                  <a:srgbClr val="000066"/>
                </a:solidFill>
                <a:latin typeface="Times New Roman" pitchFamily="18" charset="0"/>
                <a:cs typeface="Times New Roman" pitchFamily="18" charset="0"/>
              </a:rPr>
              <a:t>. </a:t>
            </a:r>
          </a:p>
          <a:p>
            <a:pPr eaLnBrk="1" hangingPunct="1">
              <a:lnSpc>
                <a:spcPct val="120000"/>
              </a:lnSpc>
              <a:spcBef>
                <a:spcPct val="20000"/>
              </a:spcBef>
              <a:defRPr/>
            </a:pPr>
            <a:r>
              <a:rPr lang="en-US" sz="2800" b="1" dirty="0">
                <a:solidFill>
                  <a:srgbClr val="000066"/>
                </a:solidFill>
                <a:latin typeface="Times New Roman" pitchFamily="18" charset="0"/>
                <a:cs typeface="Times New Roman" pitchFamily="18" charset="0"/>
              </a:rPr>
              <a:t>2. </a:t>
            </a:r>
            <a:r>
              <a:rPr lang="en-US" sz="2800" b="1" dirty="0" err="1">
                <a:solidFill>
                  <a:srgbClr val="000066"/>
                </a:solidFill>
                <a:latin typeface="Times New Roman" pitchFamily="18" charset="0"/>
                <a:cs typeface="Times New Roman" pitchFamily="18" charset="0"/>
              </a:rPr>
              <a:t>Nguyễn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Hiền</a:t>
            </a:r>
            <a:r>
              <a:rPr lang="en-US" sz="2800" b="1" dirty="0">
                <a:solidFill>
                  <a:srgbClr val="000066"/>
                </a:solidFill>
                <a:latin typeface="Times New Roman" pitchFamily="18" charset="0"/>
                <a:cs typeface="Times New Roman" pitchFamily="18" charset="0"/>
              </a:rPr>
              <a:t> ham </a:t>
            </a:r>
            <a:r>
              <a:rPr lang="en-US" sz="2800" b="1" dirty="0" err="1">
                <a:solidFill>
                  <a:srgbClr val="000066"/>
                </a:solidFill>
                <a:latin typeface="Times New Roman" pitchFamily="18" charset="0"/>
                <a:cs typeface="Times New Roman" pitchFamily="18" charset="0"/>
              </a:rPr>
              <a:t>học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và</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chịu</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khó</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như</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thế</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nào</a:t>
            </a:r>
            <a:r>
              <a:rPr lang="en-US" sz="2800" b="1" dirty="0">
                <a:solidFill>
                  <a:srgbClr val="000066"/>
                </a:solidFill>
                <a:latin typeface="Times New Roman" pitchFamily="18" charset="0"/>
                <a:cs typeface="Times New Roman" pitchFamily="18" charset="0"/>
              </a:rPr>
              <a:t> ?</a:t>
            </a:r>
          </a:p>
          <a:p>
            <a:pPr eaLnBrk="1" hangingPunct="1">
              <a:lnSpc>
                <a:spcPct val="120000"/>
              </a:lnSpc>
              <a:spcBef>
                <a:spcPct val="20000"/>
              </a:spcBef>
              <a:defRPr/>
            </a:pPr>
            <a:r>
              <a:rPr lang="en-US" sz="2800" b="1" dirty="0">
                <a:solidFill>
                  <a:srgbClr val="000066"/>
                </a:solidFill>
                <a:latin typeface="Times New Roman" pitchFamily="18" charset="0"/>
                <a:cs typeface="Times New Roman" pitchFamily="18" charset="0"/>
              </a:rPr>
              <a:t>	</a:t>
            </a:r>
            <a:endParaRPr lang="vi-VN" sz="2800" b="1" dirty="0">
              <a:solidFill>
                <a:srgbClr val="000066"/>
              </a:solidFill>
              <a:latin typeface="Times New Roman" pitchFamily="18" charset="0"/>
              <a:cs typeface="Times New Roman" pitchFamily="18" charset="0"/>
            </a:endParaRPr>
          </a:p>
        </p:txBody>
      </p:sp>
      <p:sp>
        <p:nvSpPr>
          <p:cNvPr id="5" name="Oval 10"/>
          <p:cNvSpPr>
            <a:spLocks noChangeArrowheads="1"/>
          </p:cNvSpPr>
          <p:nvPr/>
        </p:nvSpPr>
        <p:spPr bwMode="auto">
          <a:xfrm>
            <a:off x="1075427" y="1255712"/>
            <a:ext cx="611188" cy="61118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6" name="WordArt 9"/>
          <p:cNvSpPr>
            <a:spLocks noChangeArrowheads="1" noChangeShapeType="1" noTextEdit="1"/>
          </p:cNvSpPr>
          <p:nvPr/>
        </p:nvSpPr>
        <p:spPr bwMode="auto">
          <a:xfrm>
            <a:off x="1211952" y="1357312"/>
            <a:ext cx="215900" cy="431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1</a:t>
            </a:r>
          </a:p>
        </p:txBody>
      </p:sp>
      <p:sp>
        <p:nvSpPr>
          <p:cNvPr id="7" name="Action Button: End 6">
            <a:hlinkClick r:id="rId2" action="ppaction://hlinksldjump" highlightClick="1"/>
          </p:cNvPr>
          <p:cNvSpPr/>
          <p:nvPr/>
        </p:nvSpPr>
        <p:spPr>
          <a:xfrm>
            <a:off x="10245306" y="5447581"/>
            <a:ext cx="7620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2701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4"/>
          <p:cNvSpPr>
            <a:spLocks noChangeArrowheads="1"/>
          </p:cNvSpPr>
          <p:nvPr/>
        </p:nvSpPr>
        <p:spPr bwMode="auto">
          <a:xfrm>
            <a:off x="968091" y="990600"/>
            <a:ext cx="611188" cy="61118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9" name="WordArt 5"/>
          <p:cNvSpPr>
            <a:spLocks noChangeArrowheads="1" noChangeShapeType="1" noTextEdit="1"/>
          </p:cNvSpPr>
          <p:nvPr/>
        </p:nvSpPr>
        <p:spPr bwMode="auto">
          <a:xfrm>
            <a:off x="1118904" y="1092200"/>
            <a:ext cx="215900" cy="431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2</a:t>
            </a:r>
          </a:p>
        </p:txBody>
      </p:sp>
      <p:sp>
        <p:nvSpPr>
          <p:cNvPr id="10" name="Rectangle 3"/>
          <p:cNvSpPr txBox="1">
            <a:spLocks noChangeArrowheads="1"/>
          </p:cNvSpPr>
          <p:nvPr/>
        </p:nvSpPr>
        <p:spPr>
          <a:xfrm>
            <a:off x="1844467" y="990599"/>
            <a:ext cx="9093828" cy="4340525"/>
          </a:xfrm>
          <a:prstGeom prst="rect">
            <a:avLst/>
          </a:prstGeom>
        </p:spPr>
        <p:txBody>
          <a:bodyPr>
            <a:noAutofit/>
          </a:bodyPr>
          <a:lstStyle/>
          <a:p>
            <a:pPr algn="just" eaLnBrk="1" hangingPunct="1">
              <a:lnSpc>
                <a:spcPct val="120000"/>
              </a:lnSpc>
              <a:spcBef>
                <a:spcPct val="20000"/>
              </a:spcBef>
              <a:defRPr/>
            </a:pP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1,2 </a:t>
            </a:r>
            <a:r>
              <a:rPr lang="en-US" sz="2800" b="1" dirty="0" err="1">
                <a:solidFill>
                  <a:srgbClr val="FF0000"/>
                </a:solidFill>
                <a:latin typeface="Times New Roman" pitchFamily="18" charset="0"/>
                <a:cs typeface="Times New Roman" pitchFamily="18" charset="0"/>
              </a:rPr>
              <a:t>hoặc</a:t>
            </a:r>
            <a:r>
              <a:rPr lang="en-US" sz="2800" b="1" dirty="0">
                <a:solidFill>
                  <a:srgbClr val="FF0000"/>
                </a:solidFill>
                <a:latin typeface="Times New Roman" pitchFamily="18" charset="0"/>
                <a:cs typeface="Times New Roman" pitchFamily="18" charset="0"/>
              </a:rPr>
              <a:t> 3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Vua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tàu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thủy</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Bạch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Thái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Bưởi</a:t>
            </a:r>
            <a:r>
              <a:rPr lang="en-US" sz="2800" b="1" i="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(SGK </a:t>
            </a:r>
            <a:r>
              <a:rPr lang="en-US" sz="2800" b="1" dirty="0" err="1">
                <a:solidFill>
                  <a:srgbClr val="FF0000"/>
                </a:solidFill>
                <a:latin typeface="Times New Roman" pitchFamily="18" charset="0"/>
                <a:cs typeface="Times New Roman" pitchFamily="18" charset="0"/>
              </a:rPr>
              <a:t>trang</a:t>
            </a:r>
            <a:r>
              <a:rPr lang="en-US" sz="2800" b="1" dirty="0">
                <a:solidFill>
                  <a:srgbClr val="FF0000"/>
                </a:solidFill>
                <a:latin typeface="Times New Roman" pitchFamily="18" charset="0"/>
                <a:cs typeface="Times New Roman" pitchFamily="18" charset="0"/>
              </a:rPr>
              <a:t> 115)</a:t>
            </a:r>
          </a:p>
          <a:p>
            <a:pPr algn="ctr">
              <a:lnSpc>
                <a:spcPct val="120000"/>
              </a:lnSpc>
              <a:defRPr/>
            </a:pPr>
            <a:r>
              <a:rPr lang="en-US" sz="2800" b="1" u="sng" dirty="0" err="1">
                <a:solidFill>
                  <a:srgbClr val="00B050"/>
                </a:solidFill>
                <a:latin typeface="Times New Roman" pitchFamily="18" charset="0"/>
                <a:cs typeface="Times New Roman" pitchFamily="18" charset="0"/>
              </a:rPr>
              <a:t>Trả</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lời</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câu</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hỏi</a:t>
            </a:r>
            <a:r>
              <a:rPr lang="en-US" sz="2800" b="1" u="sng" dirty="0">
                <a:solidFill>
                  <a:srgbClr val="00B050"/>
                </a:solidFill>
                <a:latin typeface="Times New Roman" pitchFamily="18" charset="0"/>
                <a:cs typeface="Times New Roman" pitchFamily="18" charset="0"/>
              </a:rPr>
              <a:t> </a:t>
            </a:r>
            <a:r>
              <a:rPr lang="en-US" sz="2800" b="1" u="sng" dirty="0" smtClean="0">
                <a:solidFill>
                  <a:srgbClr val="00B05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a:p>
            <a:pPr algn="just" eaLnBrk="1" hangingPunct="1">
              <a:lnSpc>
                <a:spcPct val="120000"/>
              </a:lnSpc>
              <a:spcBef>
                <a:spcPct val="20000"/>
              </a:spcBef>
              <a:defRPr/>
            </a:pPr>
            <a:r>
              <a:rPr lang="en-US" sz="2800" b="1" dirty="0">
                <a:solidFill>
                  <a:srgbClr val="000099"/>
                </a:solidFill>
                <a:latin typeface="Times New Roman" pitchFamily="18" charset="0"/>
                <a:cs typeface="Times New Roman" pitchFamily="18" charset="0"/>
              </a:rPr>
              <a:t>1. </a:t>
            </a:r>
            <a:r>
              <a:rPr lang="en-US" sz="2800" b="1" dirty="0" err="1">
                <a:solidFill>
                  <a:srgbClr val="000099"/>
                </a:solidFill>
                <a:latin typeface="Times New Roman" pitchFamily="18" charset="0"/>
                <a:cs typeface="Times New Roman" pitchFamily="18" charset="0"/>
              </a:rPr>
              <a:t>Bạch</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Thái</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Bưởi</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đã</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làm</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những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công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việc</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gì</a:t>
            </a:r>
            <a:r>
              <a:rPr lang="en-US" sz="2800" b="1" dirty="0">
                <a:solidFill>
                  <a:srgbClr val="000099"/>
                </a:solidFill>
                <a:latin typeface="Times New Roman" pitchFamily="18" charset="0"/>
                <a:cs typeface="Times New Roman" pitchFamily="18" charset="0"/>
              </a:rPr>
              <a:t> ?</a:t>
            </a:r>
          </a:p>
          <a:p>
            <a:pPr eaLnBrk="1" hangingPunct="1">
              <a:lnSpc>
                <a:spcPct val="120000"/>
              </a:lnSpc>
              <a:spcBef>
                <a:spcPct val="20000"/>
              </a:spcBef>
              <a:defRPr/>
            </a:pPr>
            <a:r>
              <a:rPr lang="en-US" sz="2800" b="1" dirty="0" smtClean="0">
                <a:solidFill>
                  <a:srgbClr val="000066"/>
                </a:solidFill>
                <a:latin typeface="Times New Roman" pitchFamily="18" charset="0"/>
                <a:cs typeface="Times New Roman" pitchFamily="18" charset="0"/>
              </a:rPr>
              <a:t>2</a:t>
            </a:r>
            <a:r>
              <a:rPr lang="en-US" sz="2800" b="1" dirty="0">
                <a:solidFill>
                  <a:srgbClr val="000066"/>
                </a:solidFill>
                <a:latin typeface="Times New Roman" pitchFamily="18" charset="0"/>
                <a:cs typeface="Times New Roman" pitchFamily="18" charset="0"/>
              </a:rPr>
              <a:t>. Theo </a:t>
            </a:r>
            <a:r>
              <a:rPr lang="en-US" sz="2800" b="1" dirty="0" err="1">
                <a:solidFill>
                  <a:srgbClr val="000066"/>
                </a:solidFill>
                <a:latin typeface="Times New Roman" pitchFamily="18" charset="0"/>
                <a:cs typeface="Times New Roman" pitchFamily="18" charset="0"/>
              </a:rPr>
              <a:t>em</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nhờ</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đâu</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mà</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Bạch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Thái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Bưởi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thành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công</a:t>
            </a:r>
            <a:r>
              <a:rPr lang="en-US" sz="2800" b="1" dirty="0">
                <a:solidFill>
                  <a:srgbClr val="000066"/>
                </a:solidFill>
                <a:latin typeface="Times New Roman" pitchFamily="18" charset="0"/>
                <a:cs typeface="Times New Roman" pitchFamily="18" charset="0"/>
              </a:rPr>
              <a:t>?</a:t>
            </a:r>
          </a:p>
          <a:p>
            <a:pPr eaLnBrk="1" hangingPunct="1">
              <a:lnSpc>
                <a:spcPct val="120000"/>
              </a:lnSpc>
              <a:spcBef>
                <a:spcPct val="20000"/>
              </a:spcBef>
              <a:defRPr/>
            </a:pPr>
            <a:r>
              <a:rPr lang="en-US" sz="2800" b="1" dirty="0" smtClean="0">
                <a:solidFill>
                  <a:srgbClr val="000066"/>
                </a:solidFill>
                <a:latin typeface="Times New Roman" pitchFamily="18" charset="0"/>
                <a:cs typeface="Times New Roman" pitchFamily="18" charset="0"/>
              </a:rPr>
              <a:t>3</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Người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như</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thế</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nào</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được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gọi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là</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bậc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anh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hùng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kinh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tế</a:t>
            </a:r>
            <a:r>
              <a:rPr lang="en-US" sz="2800" b="1" dirty="0">
                <a:solidFill>
                  <a:srgbClr val="000066"/>
                </a:solidFill>
                <a:latin typeface="Times New Roman" pitchFamily="18" charset="0"/>
                <a:cs typeface="Times New Roman" pitchFamily="18" charset="0"/>
              </a:rPr>
              <a:t> ?</a:t>
            </a:r>
          </a:p>
          <a:p>
            <a:pPr eaLnBrk="1" hangingPunct="1">
              <a:lnSpc>
                <a:spcPct val="120000"/>
              </a:lnSpc>
              <a:spcBef>
                <a:spcPct val="20000"/>
              </a:spcBef>
              <a:defRPr/>
            </a:pPr>
            <a:r>
              <a:rPr lang="en-US" sz="2800" b="1" dirty="0">
                <a:solidFill>
                  <a:srgbClr val="000066"/>
                </a:solidFill>
                <a:latin typeface="Times New Roman" pitchFamily="18" charset="0"/>
                <a:cs typeface="Times New Roman" pitchFamily="18" charset="0"/>
              </a:rPr>
              <a:t>	</a:t>
            </a:r>
            <a:endParaRPr lang="vi-VN" sz="2800" b="1" dirty="0">
              <a:solidFill>
                <a:srgbClr val="000066"/>
              </a:solidFill>
              <a:latin typeface="Times New Roman" pitchFamily="18" charset="0"/>
              <a:cs typeface="Times New Roman" pitchFamily="18" charset="0"/>
            </a:endParaRPr>
          </a:p>
        </p:txBody>
      </p:sp>
      <p:sp>
        <p:nvSpPr>
          <p:cNvPr id="11" name="Action Button: End 10">
            <a:hlinkClick r:id="rId2" action="ppaction://hlinksldjump" highlightClick="1"/>
          </p:cNvPr>
          <p:cNvSpPr/>
          <p:nvPr/>
        </p:nvSpPr>
        <p:spPr>
          <a:xfrm>
            <a:off x="10023895" y="5331124"/>
            <a:ext cx="914400" cy="5334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80980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885646" y="973347"/>
            <a:ext cx="611188" cy="61118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3" name="WordArt 5"/>
          <p:cNvSpPr>
            <a:spLocks noChangeArrowheads="1" noChangeShapeType="1" noTextEdit="1"/>
          </p:cNvSpPr>
          <p:nvPr/>
        </p:nvSpPr>
        <p:spPr bwMode="auto">
          <a:xfrm>
            <a:off x="1036459" y="1074947"/>
            <a:ext cx="215900" cy="431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3</a:t>
            </a:r>
          </a:p>
        </p:txBody>
      </p:sp>
      <p:sp>
        <p:nvSpPr>
          <p:cNvPr id="4" name="Rectangle 3"/>
          <p:cNvSpPr txBox="1">
            <a:spLocks noChangeArrowheads="1"/>
          </p:cNvSpPr>
          <p:nvPr/>
        </p:nvSpPr>
        <p:spPr>
          <a:xfrm>
            <a:off x="1674814" y="990599"/>
            <a:ext cx="9453261" cy="3978215"/>
          </a:xfrm>
          <a:prstGeom prst="rect">
            <a:avLst/>
          </a:prstGeom>
        </p:spPr>
        <p:txBody>
          <a:bodyPr>
            <a:noAutofit/>
          </a:bodyPr>
          <a:lstStyle/>
          <a:p>
            <a:pPr algn="just" eaLnBrk="1" hangingPunct="1">
              <a:lnSpc>
                <a:spcPct val="120000"/>
              </a:lnSpc>
              <a:spcBef>
                <a:spcPct val="20000"/>
              </a:spcBef>
              <a:defRPr/>
            </a:pP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1,2 </a:t>
            </a:r>
            <a:r>
              <a:rPr lang="en-US" sz="2800" b="1" dirty="0" err="1">
                <a:solidFill>
                  <a:srgbClr val="FF0000"/>
                </a:solidFill>
                <a:latin typeface="Times New Roman" pitchFamily="18" charset="0"/>
                <a:cs typeface="Times New Roman" pitchFamily="18" charset="0"/>
              </a:rPr>
              <a:t>hoặc</a:t>
            </a:r>
            <a:r>
              <a:rPr lang="en-US" sz="2800" b="1" dirty="0">
                <a:solidFill>
                  <a:srgbClr val="FF0000"/>
                </a:solidFill>
                <a:latin typeface="Times New Roman" pitchFamily="18" charset="0"/>
                <a:cs typeface="Times New Roman" pitchFamily="18" charset="0"/>
              </a:rPr>
              <a:t> 3,4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Vẽ</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trứng</a:t>
            </a:r>
            <a:r>
              <a:rPr lang="en-US" sz="2800" b="1" i="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(SGK </a:t>
            </a:r>
            <a:r>
              <a:rPr lang="en-US" sz="2800" b="1" dirty="0" err="1">
                <a:solidFill>
                  <a:srgbClr val="FF0000"/>
                </a:solidFill>
                <a:latin typeface="Times New Roman" pitchFamily="18" charset="0"/>
                <a:cs typeface="Times New Roman" pitchFamily="18" charset="0"/>
              </a:rPr>
              <a:t>trang</a:t>
            </a:r>
            <a:r>
              <a:rPr lang="en-US" sz="2800" b="1" dirty="0">
                <a:solidFill>
                  <a:srgbClr val="FF0000"/>
                </a:solidFill>
                <a:latin typeface="Times New Roman" pitchFamily="18" charset="0"/>
                <a:cs typeface="Times New Roman" pitchFamily="18" charset="0"/>
              </a:rPr>
              <a:t> 120)</a:t>
            </a:r>
          </a:p>
          <a:p>
            <a:pPr algn="ctr">
              <a:lnSpc>
                <a:spcPct val="120000"/>
              </a:lnSpc>
              <a:defRPr/>
            </a:pPr>
            <a:r>
              <a:rPr lang="en-US" sz="2800" b="1" u="sng" dirty="0" err="1">
                <a:solidFill>
                  <a:srgbClr val="00B050"/>
                </a:solidFill>
                <a:latin typeface="Times New Roman" pitchFamily="18" charset="0"/>
                <a:cs typeface="Times New Roman" pitchFamily="18" charset="0"/>
              </a:rPr>
              <a:t>Trả</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lời</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câu</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hỏi</a:t>
            </a:r>
            <a:r>
              <a:rPr lang="en-US" sz="2800" b="1" u="sng" dirty="0">
                <a:solidFill>
                  <a:srgbClr val="00B050"/>
                </a:solidFill>
                <a:latin typeface="Times New Roman" pitchFamily="18" charset="0"/>
                <a:cs typeface="Times New Roman" pitchFamily="18" charset="0"/>
              </a:rPr>
              <a:t> :</a:t>
            </a:r>
          </a:p>
          <a:p>
            <a:pPr algn="just" eaLnBrk="1" hangingPunct="1">
              <a:lnSpc>
                <a:spcPct val="120000"/>
              </a:lnSpc>
              <a:spcBef>
                <a:spcPct val="20000"/>
              </a:spcBef>
              <a:defRPr/>
            </a:pPr>
            <a:r>
              <a:rPr lang="en-US" sz="2800" b="1" dirty="0">
                <a:solidFill>
                  <a:srgbClr val="000099"/>
                </a:solidFill>
                <a:latin typeface="Times New Roman" pitchFamily="18" charset="0"/>
                <a:cs typeface="Times New Roman" pitchFamily="18" charset="0"/>
              </a:rPr>
              <a:t>1. </a:t>
            </a:r>
            <a:r>
              <a:rPr lang="en-US" sz="2800" b="1" dirty="0" err="1">
                <a:solidFill>
                  <a:srgbClr val="000099"/>
                </a:solidFill>
                <a:latin typeface="Times New Roman" pitchFamily="18" charset="0"/>
                <a:cs typeface="Times New Roman" pitchFamily="18" charset="0"/>
              </a:rPr>
              <a:t>Thầy</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Vê</a:t>
            </a:r>
            <a:r>
              <a:rPr lang="en-US" sz="2800" b="1" dirty="0">
                <a:solidFill>
                  <a:srgbClr val="000099"/>
                </a:solidFill>
                <a:latin typeface="Times New Roman" pitchFamily="18" charset="0"/>
                <a:cs typeface="Times New Roman" pitchFamily="18" charset="0"/>
              </a:rPr>
              <a:t>-</a:t>
            </a:r>
            <a:r>
              <a:rPr lang="en-US" sz="2800" b="1" dirty="0" err="1">
                <a:solidFill>
                  <a:srgbClr val="000099"/>
                </a:solidFill>
                <a:latin typeface="Times New Roman" pitchFamily="18" charset="0"/>
                <a:cs typeface="Times New Roman" pitchFamily="18" charset="0"/>
              </a:rPr>
              <a:t>rô</a:t>
            </a:r>
            <a:r>
              <a:rPr lang="en-US" sz="2800" b="1" dirty="0">
                <a:solidFill>
                  <a:srgbClr val="000099"/>
                </a:solidFill>
                <a:latin typeface="Times New Roman" pitchFamily="18" charset="0"/>
                <a:cs typeface="Times New Roman" pitchFamily="18" charset="0"/>
              </a:rPr>
              <a:t>-</a:t>
            </a:r>
            <a:r>
              <a:rPr lang="en-US" sz="2800" b="1" dirty="0" err="1">
                <a:solidFill>
                  <a:srgbClr val="000099"/>
                </a:solidFill>
                <a:latin typeface="Times New Roman" pitchFamily="18" charset="0"/>
                <a:cs typeface="Times New Roman" pitchFamily="18" charset="0"/>
              </a:rPr>
              <a:t>ki</a:t>
            </a:r>
            <a:r>
              <a:rPr lang="en-US" sz="2800" b="1" dirty="0">
                <a:solidFill>
                  <a:srgbClr val="000099"/>
                </a:solidFill>
                <a:latin typeface="Times New Roman" pitchFamily="18" charset="0"/>
                <a:cs typeface="Times New Roman" pitchFamily="18" charset="0"/>
              </a:rPr>
              <a:t>-ô </a:t>
            </a:r>
            <a:r>
              <a:rPr lang="en-US" sz="2800" b="1" dirty="0" err="1">
                <a:solidFill>
                  <a:srgbClr val="000099"/>
                </a:solidFill>
                <a:latin typeface="Times New Roman" pitchFamily="18" charset="0"/>
                <a:cs typeface="Times New Roman" pitchFamily="18" charset="0"/>
              </a:rPr>
              <a:t>cho</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học</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trò</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vẽ</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trứng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để</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làm</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gì</a:t>
            </a:r>
            <a:r>
              <a:rPr lang="en-US" sz="2800" b="1" dirty="0">
                <a:solidFill>
                  <a:srgbClr val="000099"/>
                </a:solidFill>
                <a:latin typeface="Times New Roman" pitchFamily="18" charset="0"/>
                <a:cs typeface="Times New Roman" pitchFamily="18" charset="0"/>
              </a:rPr>
              <a:t> ?</a:t>
            </a:r>
          </a:p>
          <a:p>
            <a:pPr algn="just" eaLnBrk="1" hangingPunct="1">
              <a:lnSpc>
                <a:spcPct val="120000"/>
              </a:lnSpc>
              <a:spcBef>
                <a:spcPct val="20000"/>
              </a:spcBef>
              <a:defRPr/>
            </a:pPr>
            <a:r>
              <a:rPr lang="en-US" sz="2800" b="1" dirty="0">
                <a:solidFill>
                  <a:srgbClr val="000066"/>
                </a:solidFill>
                <a:latin typeface="Times New Roman" pitchFamily="18" charset="0"/>
                <a:cs typeface="Times New Roman" pitchFamily="18" charset="0"/>
              </a:rPr>
              <a:t>2. Theo </a:t>
            </a:r>
            <a:r>
              <a:rPr lang="en-US" sz="2800" b="1" dirty="0" err="1">
                <a:solidFill>
                  <a:srgbClr val="000066"/>
                </a:solidFill>
                <a:latin typeface="Times New Roman" pitchFamily="18" charset="0"/>
                <a:cs typeface="Times New Roman" pitchFamily="18" charset="0"/>
              </a:rPr>
              <a:t>em</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những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nguyên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nhân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nào</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khiến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cho</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Lê</a:t>
            </a:r>
            <a:r>
              <a:rPr lang="en-US" sz="2800" b="1" dirty="0">
                <a:solidFill>
                  <a:srgbClr val="000066"/>
                </a:solidFill>
                <a:latin typeface="Times New Roman" pitchFamily="18" charset="0"/>
                <a:cs typeface="Times New Roman" pitchFamily="18" charset="0"/>
              </a:rPr>
              <a:t>-ô-</a:t>
            </a:r>
            <a:r>
              <a:rPr lang="en-US" sz="2800" b="1" dirty="0" err="1">
                <a:solidFill>
                  <a:srgbClr val="000066"/>
                </a:solidFill>
                <a:latin typeface="Times New Roman" pitchFamily="18" charset="0"/>
                <a:cs typeface="Times New Roman" pitchFamily="18" charset="0"/>
              </a:rPr>
              <a:t>nác</a:t>
            </a:r>
            <a:r>
              <a:rPr lang="en-US" sz="2800" b="1" dirty="0">
                <a:solidFill>
                  <a:srgbClr val="000066"/>
                </a:solidFill>
                <a:latin typeface="Times New Roman" pitchFamily="18" charset="0"/>
                <a:cs typeface="Times New Roman" pitchFamily="18" charset="0"/>
              </a:rPr>
              <a:t>-</a:t>
            </a:r>
            <a:r>
              <a:rPr lang="en-US" sz="2800" b="1" dirty="0" err="1">
                <a:solidFill>
                  <a:srgbClr val="000066"/>
                </a:solidFill>
                <a:latin typeface="Times New Roman" pitchFamily="18" charset="0"/>
                <a:cs typeface="Times New Roman" pitchFamily="18" charset="0"/>
              </a:rPr>
              <a:t>đô</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đa</a:t>
            </a:r>
            <a:r>
              <a:rPr lang="en-US" sz="2800" b="1" dirty="0">
                <a:solidFill>
                  <a:srgbClr val="000066"/>
                </a:solidFill>
                <a:latin typeface="Times New Roman" pitchFamily="18" charset="0"/>
                <a:cs typeface="Times New Roman" pitchFamily="18" charset="0"/>
              </a:rPr>
              <a:t> Vin-xi </a:t>
            </a:r>
            <a:r>
              <a:rPr lang="en-US" sz="2800" b="1" dirty="0" err="1">
                <a:solidFill>
                  <a:srgbClr val="000066"/>
                </a:solidFill>
                <a:latin typeface="Times New Roman" pitchFamily="18" charset="0"/>
                <a:cs typeface="Times New Roman" pitchFamily="18" charset="0"/>
              </a:rPr>
              <a:t>trở</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thành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họa</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sĩ</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nổi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tiếng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Nguyên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nhân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nào</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là</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quan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trọng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nhất</a:t>
            </a:r>
            <a:r>
              <a:rPr lang="en-US" sz="2800" b="1" dirty="0">
                <a:solidFill>
                  <a:srgbClr val="000066"/>
                </a:solidFill>
                <a:latin typeface="Times New Roman" pitchFamily="18" charset="0"/>
                <a:cs typeface="Times New Roman" pitchFamily="18" charset="0"/>
              </a:rPr>
              <a:t>?</a:t>
            </a:r>
          </a:p>
          <a:p>
            <a:pPr algn="just" eaLnBrk="1" hangingPunct="1">
              <a:lnSpc>
                <a:spcPct val="120000"/>
              </a:lnSpc>
              <a:spcBef>
                <a:spcPct val="20000"/>
              </a:spcBef>
              <a:defRPr/>
            </a:pPr>
            <a:r>
              <a:rPr lang="en-US" sz="2800" b="1" dirty="0">
                <a:solidFill>
                  <a:srgbClr val="000066"/>
                </a:solidFill>
                <a:latin typeface="Times New Roman" pitchFamily="18" charset="0"/>
                <a:cs typeface="Times New Roman" pitchFamily="18" charset="0"/>
              </a:rPr>
              <a:t>	</a:t>
            </a:r>
            <a:endParaRPr lang="vi-VN" sz="2800" b="1" dirty="0">
              <a:solidFill>
                <a:srgbClr val="000066"/>
              </a:solidFill>
              <a:latin typeface="Times New Roman" pitchFamily="18" charset="0"/>
              <a:cs typeface="Times New Roman" pitchFamily="18" charset="0"/>
            </a:endParaRPr>
          </a:p>
        </p:txBody>
      </p:sp>
      <p:sp>
        <p:nvSpPr>
          <p:cNvPr id="5" name="Action Button: End 4">
            <a:hlinkClick r:id="rId2" action="ppaction://hlinksldjump" highlightClick="1"/>
          </p:cNvPr>
          <p:cNvSpPr/>
          <p:nvPr/>
        </p:nvSpPr>
        <p:spPr>
          <a:xfrm>
            <a:off x="10191751" y="5700623"/>
            <a:ext cx="685800" cy="381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28205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856592" y="1439173"/>
            <a:ext cx="611188" cy="61118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3" name="WordArt 5"/>
          <p:cNvSpPr>
            <a:spLocks noChangeArrowheads="1" noChangeShapeType="1" noTextEdit="1"/>
          </p:cNvSpPr>
          <p:nvPr/>
        </p:nvSpPr>
        <p:spPr bwMode="auto">
          <a:xfrm>
            <a:off x="1007405" y="1540773"/>
            <a:ext cx="215900" cy="431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4</a:t>
            </a:r>
          </a:p>
        </p:txBody>
      </p:sp>
      <p:sp>
        <p:nvSpPr>
          <p:cNvPr id="4" name="Rectangle 3"/>
          <p:cNvSpPr txBox="1">
            <a:spLocks noChangeArrowheads="1"/>
          </p:cNvSpPr>
          <p:nvPr/>
        </p:nvSpPr>
        <p:spPr>
          <a:xfrm>
            <a:off x="1674814" y="1308100"/>
            <a:ext cx="9332492" cy="3487947"/>
          </a:xfrm>
          <a:prstGeom prst="rect">
            <a:avLst/>
          </a:prstGeom>
        </p:spPr>
        <p:txBody>
          <a:bodyPr>
            <a:noAutofit/>
          </a:bodyPr>
          <a:lstStyle/>
          <a:p>
            <a:pPr algn="just">
              <a:lnSpc>
                <a:spcPct val="120000"/>
              </a:lnSpc>
              <a:defRPr/>
            </a:pP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1,2 </a:t>
            </a:r>
            <a:r>
              <a:rPr lang="en-US" sz="2800" b="1" dirty="0" err="1">
                <a:solidFill>
                  <a:srgbClr val="FF0000"/>
                </a:solidFill>
                <a:latin typeface="Times New Roman" pitchFamily="18" charset="0"/>
                <a:cs typeface="Times New Roman" pitchFamily="18" charset="0"/>
              </a:rPr>
              <a:t>hoặc</a:t>
            </a:r>
            <a:r>
              <a:rPr lang="en-US" sz="2800" b="1" dirty="0">
                <a:solidFill>
                  <a:srgbClr val="FF0000"/>
                </a:solidFill>
                <a:latin typeface="Times New Roman" pitchFamily="18" charset="0"/>
                <a:cs typeface="Times New Roman" pitchFamily="18" charset="0"/>
              </a:rPr>
              <a:t> 3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Người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tìm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đường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lên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vì</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sao</a:t>
            </a:r>
            <a:r>
              <a:rPr lang="en-US" sz="2800" b="1" i="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(SGK </a:t>
            </a:r>
            <a:r>
              <a:rPr lang="en-US" sz="2800" b="1" dirty="0" err="1">
                <a:solidFill>
                  <a:srgbClr val="FF0000"/>
                </a:solidFill>
                <a:latin typeface="Times New Roman" pitchFamily="18" charset="0"/>
                <a:cs typeface="Times New Roman" pitchFamily="18" charset="0"/>
              </a:rPr>
              <a:t>trang</a:t>
            </a:r>
            <a:r>
              <a:rPr lang="en-US" sz="2800" b="1" dirty="0">
                <a:solidFill>
                  <a:srgbClr val="FF0000"/>
                </a:solidFill>
                <a:latin typeface="Times New Roman" pitchFamily="18" charset="0"/>
                <a:cs typeface="Times New Roman" pitchFamily="18" charset="0"/>
              </a:rPr>
              <a:t> 125)</a:t>
            </a:r>
          </a:p>
          <a:p>
            <a:pPr algn="ctr">
              <a:lnSpc>
                <a:spcPct val="120000"/>
              </a:lnSpc>
              <a:defRPr/>
            </a:pPr>
            <a:r>
              <a:rPr lang="en-US" sz="2800" b="1" dirty="0">
                <a:solidFill>
                  <a:srgbClr val="FF000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Trả</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lời</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câu</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hỏi</a:t>
            </a:r>
            <a:r>
              <a:rPr lang="en-US" sz="2800" b="1" u="sng" dirty="0">
                <a:solidFill>
                  <a:srgbClr val="00B050"/>
                </a:solidFill>
                <a:latin typeface="Times New Roman" pitchFamily="18" charset="0"/>
                <a:cs typeface="Times New Roman" pitchFamily="18" charset="0"/>
              </a:rPr>
              <a:t> :</a:t>
            </a:r>
          </a:p>
          <a:p>
            <a:pPr algn="just">
              <a:lnSpc>
                <a:spcPct val="120000"/>
              </a:lnSpc>
              <a:defRPr/>
            </a:pPr>
            <a:r>
              <a:rPr lang="en-US" sz="2800" b="1" dirty="0">
                <a:solidFill>
                  <a:srgbClr val="000066"/>
                </a:solidFill>
                <a:latin typeface="Times New Roman" pitchFamily="18" charset="0"/>
                <a:cs typeface="Times New Roman" pitchFamily="18" charset="0"/>
              </a:rPr>
              <a:t>1. </a:t>
            </a:r>
            <a:r>
              <a:rPr lang="en-US" sz="2800" b="1" dirty="0" err="1">
                <a:solidFill>
                  <a:srgbClr val="000066"/>
                </a:solidFill>
                <a:latin typeface="Times New Roman" pitchFamily="18" charset="0"/>
                <a:cs typeface="Times New Roman" pitchFamily="18" charset="0"/>
              </a:rPr>
              <a:t>Ước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mơ</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thưở</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nhỏ</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đã</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gợi</a:t>
            </a:r>
            <a:r>
              <a:rPr lang="en-US" sz="2800" b="1" dirty="0">
                <a:solidFill>
                  <a:srgbClr val="000066"/>
                </a:solidFill>
                <a:latin typeface="Times New Roman" pitchFamily="18" charset="0"/>
                <a:cs typeface="Times New Roman" pitchFamily="18" charset="0"/>
              </a:rPr>
              <a:t> ý </a:t>
            </a:r>
            <a:r>
              <a:rPr lang="en-US" sz="2800" b="1" dirty="0" err="1">
                <a:solidFill>
                  <a:srgbClr val="000066"/>
                </a:solidFill>
                <a:latin typeface="Times New Roman" pitchFamily="18" charset="0"/>
                <a:cs typeface="Times New Roman" pitchFamily="18" charset="0"/>
              </a:rPr>
              <a:t>cho</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ông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thiết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kế</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những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gì</a:t>
            </a:r>
            <a:r>
              <a:rPr lang="en-US" sz="2800" b="1" dirty="0">
                <a:solidFill>
                  <a:srgbClr val="000066"/>
                </a:solidFill>
                <a:latin typeface="Times New Roman" pitchFamily="18" charset="0"/>
                <a:cs typeface="Times New Roman" pitchFamily="18" charset="0"/>
              </a:rPr>
              <a:t> ?</a:t>
            </a:r>
          </a:p>
          <a:p>
            <a:pPr algn="just">
              <a:lnSpc>
                <a:spcPct val="120000"/>
              </a:lnSpc>
              <a:defRPr/>
            </a:pPr>
            <a:r>
              <a:rPr lang="en-US" sz="2800" b="1" dirty="0">
                <a:solidFill>
                  <a:srgbClr val="002060"/>
                </a:solidFill>
                <a:latin typeface="Times New Roman" pitchFamily="18" charset="0"/>
                <a:cs typeface="Times New Roman" pitchFamily="18" charset="0"/>
              </a:rPr>
              <a:t>2</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0066"/>
                </a:solidFill>
                <a:latin typeface="Times New Roman" pitchFamily="18" charset="0"/>
                <a:cs typeface="Times New Roman" pitchFamily="18" charset="0"/>
              </a:rPr>
              <a:t>Nguyên</a:t>
            </a:r>
            <a:r>
              <a:rPr lang="en-US" sz="2800" b="1" dirty="0" smtClean="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nhân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chính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giúp</a:t>
            </a:r>
            <a:r>
              <a:rPr lang="en-US" sz="2800" b="1" dirty="0">
                <a:solidFill>
                  <a:srgbClr val="000066"/>
                </a:solidFill>
                <a:latin typeface="Times New Roman" pitchFamily="18" charset="0"/>
                <a:cs typeface="Times New Roman" pitchFamily="18" charset="0"/>
              </a:rPr>
              <a:t> Xi-</a:t>
            </a:r>
            <a:r>
              <a:rPr lang="en-US" sz="2800" b="1" dirty="0" err="1">
                <a:solidFill>
                  <a:srgbClr val="000066"/>
                </a:solidFill>
                <a:latin typeface="Times New Roman" pitchFamily="18" charset="0"/>
                <a:cs typeface="Times New Roman" pitchFamily="18" charset="0"/>
              </a:rPr>
              <a:t>ôn</a:t>
            </a:r>
            <a:r>
              <a:rPr lang="en-US" sz="2800" b="1" dirty="0">
                <a:solidFill>
                  <a:srgbClr val="000066"/>
                </a:solidFill>
                <a:latin typeface="Times New Roman" pitchFamily="18" charset="0"/>
                <a:cs typeface="Times New Roman" pitchFamily="18" charset="0"/>
              </a:rPr>
              <a:t>-</a:t>
            </a:r>
            <a:r>
              <a:rPr lang="en-US" sz="2800" b="1" dirty="0" err="1">
                <a:solidFill>
                  <a:srgbClr val="000066"/>
                </a:solidFill>
                <a:latin typeface="Times New Roman" pitchFamily="18" charset="0"/>
                <a:cs typeface="Times New Roman" pitchFamily="18" charset="0"/>
              </a:rPr>
              <a:t>cốp-xki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thành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công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là</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gì</a:t>
            </a:r>
            <a:r>
              <a:rPr lang="en-US" sz="2800" b="1" dirty="0">
                <a:solidFill>
                  <a:srgbClr val="000066"/>
                </a:solidFill>
                <a:latin typeface="Times New Roman" pitchFamily="18" charset="0"/>
                <a:cs typeface="Times New Roman" pitchFamily="18" charset="0"/>
              </a:rPr>
              <a:t>?</a:t>
            </a:r>
          </a:p>
          <a:p>
            <a:pPr algn="just">
              <a:lnSpc>
                <a:spcPct val="120000"/>
              </a:lnSpc>
              <a:defRPr/>
            </a:pPr>
            <a:r>
              <a:rPr lang="en-US" sz="2800" b="1" dirty="0">
                <a:solidFill>
                  <a:srgbClr val="000066"/>
                </a:solidFill>
                <a:latin typeface="Times New Roman" pitchFamily="18" charset="0"/>
                <a:cs typeface="Times New Roman" pitchFamily="18" charset="0"/>
              </a:rPr>
              <a:t>	</a:t>
            </a:r>
            <a:endParaRPr lang="vi-VN" sz="2800" b="1" dirty="0">
              <a:solidFill>
                <a:srgbClr val="000066"/>
              </a:solidFill>
              <a:latin typeface="Times New Roman" pitchFamily="18" charset="0"/>
              <a:cs typeface="Times New Roman" pitchFamily="18" charset="0"/>
            </a:endParaRPr>
          </a:p>
        </p:txBody>
      </p:sp>
      <p:sp>
        <p:nvSpPr>
          <p:cNvPr id="5" name="Action Button: End 4">
            <a:hlinkClick r:id="rId2" action="ppaction://hlinksldjump" highlightClick="1"/>
          </p:cNvPr>
          <p:cNvSpPr/>
          <p:nvPr/>
        </p:nvSpPr>
        <p:spPr>
          <a:xfrm>
            <a:off x="9454551" y="5308121"/>
            <a:ext cx="776377" cy="59234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43924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1207071" y="1138687"/>
            <a:ext cx="611187" cy="61118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3" name="WordArt 5"/>
          <p:cNvSpPr>
            <a:spLocks noChangeArrowheads="1" noChangeShapeType="1" noTextEdit="1"/>
          </p:cNvSpPr>
          <p:nvPr/>
        </p:nvSpPr>
        <p:spPr bwMode="auto">
          <a:xfrm>
            <a:off x="1357882" y="1240287"/>
            <a:ext cx="215900" cy="431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5</a:t>
            </a:r>
          </a:p>
        </p:txBody>
      </p:sp>
      <p:sp>
        <p:nvSpPr>
          <p:cNvPr id="4" name="Rectangle 3"/>
          <p:cNvSpPr txBox="1">
            <a:spLocks noChangeArrowheads="1"/>
          </p:cNvSpPr>
          <p:nvPr/>
        </p:nvSpPr>
        <p:spPr>
          <a:xfrm>
            <a:off x="1969070" y="1138687"/>
            <a:ext cx="9228018" cy="2781300"/>
          </a:xfrm>
          <a:prstGeom prst="rect">
            <a:avLst/>
          </a:prstGeom>
        </p:spPr>
        <p:txBody>
          <a:bodyPr>
            <a:noAutofit/>
          </a:bodyPr>
          <a:lstStyle/>
          <a:p>
            <a:pPr algn="just">
              <a:lnSpc>
                <a:spcPct val="120000"/>
              </a:lnSpc>
              <a:defRPr/>
            </a:pPr>
            <a:r>
              <a:rPr lang="en-US" sz="2800" b="1" dirty="0" err="1" smtClean="0">
                <a:solidFill>
                  <a:srgbClr val="FF0000"/>
                </a:solidFill>
                <a:latin typeface="Times New Roman" pitchFamily="18" charset="0"/>
                <a:cs typeface="Times New Roman" pitchFamily="18" charset="0"/>
              </a:rPr>
              <a:t>Em</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1 </a:t>
            </a:r>
            <a:r>
              <a:rPr lang="en-US" sz="2800" b="1" dirty="0" err="1">
                <a:solidFill>
                  <a:srgbClr val="FF0000"/>
                </a:solidFill>
                <a:latin typeface="Times New Roman" pitchFamily="18" charset="0"/>
                <a:cs typeface="Times New Roman" pitchFamily="18" charset="0"/>
              </a:rPr>
              <a:t>hoặc</a:t>
            </a:r>
            <a:r>
              <a:rPr lang="en-US" sz="2800" b="1" dirty="0">
                <a:solidFill>
                  <a:srgbClr val="FF0000"/>
                </a:solidFill>
                <a:latin typeface="Times New Roman" pitchFamily="18" charset="0"/>
                <a:cs typeface="Times New Roman" pitchFamily="18" charset="0"/>
              </a:rPr>
              <a:t> 2,3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Văn</a:t>
            </a:r>
            <a:r>
              <a:rPr lang="en-US" sz="2800" b="1" i="1" dirty="0">
                <a:solidFill>
                  <a:srgbClr val="FF0000"/>
                </a:solidFill>
                <a:latin typeface="Times New Roman" pitchFamily="18" charset="0"/>
                <a:cs typeface="Times New Roman" pitchFamily="18" charset="0"/>
              </a:rPr>
              <a:t> hay </a:t>
            </a:r>
            <a:r>
              <a:rPr lang="en-US" sz="2800" b="1" i="1" dirty="0" err="1">
                <a:solidFill>
                  <a:srgbClr val="FF0000"/>
                </a:solidFill>
                <a:latin typeface="Times New Roman" pitchFamily="18" charset="0"/>
                <a:cs typeface="Times New Roman" pitchFamily="18" charset="0"/>
              </a:rPr>
              <a:t>chữ</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tốt</a:t>
            </a:r>
            <a:r>
              <a:rPr lang="en-US" sz="2800" b="1" i="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(SGK </a:t>
            </a:r>
            <a:r>
              <a:rPr lang="en-US" sz="2800" b="1" dirty="0" err="1">
                <a:solidFill>
                  <a:srgbClr val="FF0000"/>
                </a:solidFill>
                <a:latin typeface="Times New Roman" pitchFamily="18" charset="0"/>
                <a:cs typeface="Times New Roman" pitchFamily="18" charset="0"/>
              </a:rPr>
              <a:t>trang</a:t>
            </a:r>
            <a:r>
              <a:rPr lang="en-US" sz="2800" b="1" dirty="0">
                <a:solidFill>
                  <a:srgbClr val="FF0000"/>
                </a:solidFill>
                <a:latin typeface="Times New Roman" pitchFamily="18" charset="0"/>
                <a:cs typeface="Times New Roman" pitchFamily="18" charset="0"/>
              </a:rPr>
              <a:t> 129)</a:t>
            </a:r>
          </a:p>
          <a:p>
            <a:pPr algn="ctr">
              <a:lnSpc>
                <a:spcPct val="120000"/>
              </a:lnSpc>
              <a:defRPr/>
            </a:pPr>
            <a:r>
              <a:rPr lang="en-US" sz="2800" b="1" dirty="0">
                <a:solidFill>
                  <a:srgbClr val="FF000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Trả</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lời</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câu</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hỏi</a:t>
            </a:r>
            <a:r>
              <a:rPr lang="en-US" sz="2800" b="1" u="sng" dirty="0">
                <a:solidFill>
                  <a:srgbClr val="00B050"/>
                </a:solidFill>
                <a:latin typeface="Times New Roman" pitchFamily="18" charset="0"/>
                <a:cs typeface="Times New Roman" pitchFamily="18" charset="0"/>
              </a:rPr>
              <a:t> :</a:t>
            </a:r>
          </a:p>
          <a:p>
            <a:pPr algn="just">
              <a:lnSpc>
                <a:spcPct val="120000"/>
              </a:lnSpc>
              <a:defRPr/>
            </a:pPr>
            <a:r>
              <a:rPr lang="en-US" sz="2800" b="1" dirty="0" smtClean="0">
                <a:solidFill>
                  <a:srgbClr val="002060"/>
                </a:solidFill>
                <a:latin typeface="Times New Roman" pitchFamily="18" charset="0"/>
                <a:cs typeface="Times New Roman" pitchFamily="18" charset="0"/>
              </a:rPr>
              <a:t>1. </a:t>
            </a:r>
            <a:r>
              <a:rPr lang="en-US" sz="2800" b="1" dirty="0" err="1" smtClean="0">
                <a:solidFill>
                  <a:srgbClr val="000066"/>
                </a:solidFill>
                <a:latin typeface="Times New Roman" pitchFamily="18" charset="0"/>
                <a:cs typeface="Times New Roman" pitchFamily="18" charset="0"/>
              </a:rPr>
              <a:t>Sự</a:t>
            </a:r>
            <a:r>
              <a:rPr lang="en-US" sz="2800" b="1" dirty="0" smtClean="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việc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gì</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xảy</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ra</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làm</a:t>
            </a:r>
            <a:r>
              <a:rPr lang="en-US" sz="2800" b="1" dirty="0">
                <a:solidFill>
                  <a:srgbClr val="000066"/>
                </a:solidFill>
                <a:latin typeface="Times New Roman" pitchFamily="18" charset="0"/>
                <a:cs typeface="Times New Roman" pitchFamily="18" charset="0"/>
              </a:rPr>
              <a:t> Cao </a:t>
            </a:r>
            <a:r>
              <a:rPr lang="en-US" sz="2800" b="1" dirty="0" err="1">
                <a:solidFill>
                  <a:srgbClr val="000066"/>
                </a:solidFill>
                <a:latin typeface="Times New Roman" pitchFamily="18" charset="0"/>
                <a:cs typeface="Times New Roman" pitchFamily="18" charset="0"/>
              </a:rPr>
              <a:t>Bá</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Quát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vô</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cùng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ân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hận</a:t>
            </a:r>
            <a:r>
              <a:rPr lang="en-US" sz="2800" b="1" dirty="0">
                <a:solidFill>
                  <a:srgbClr val="000066"/>
                </a:solidFill>
                <a:latin typeface="Times New Roman" pitchFamily="18" charset="0"/>
                <a:cs typeface="Times New Roman" pitchFamily="18" charset="0"/>
              </a:rPr>
              <a:t>?</a:t>
            </a:r>
          </a:p>
          <a:p>
            <a:pPr algn="just">
              <a:lnSpc>
                <a:spcPct val="120000"/>
              </a:lnSpc>
              <a:defRPr/>
            </a:pPr>
            <a:r>
              <a:rPr lang="en-US" sz="2800" b="1" dirty="0">
                <a:solidFill>
                  <a:srgbClr val="000066"/>
                </a:solidFill>
                <a:latin typeface="Times New Roman" pitchFamily="18" charset="0"/>
                <a:cs typeface="Times New Roman" pitchFamily="18" charset="0"/>
              </a:rPr>
              <a:t>2. </a:t>
            </a:r>
            <a:r>
              <a:rPr lang="en-US" sz="2800" b="1" dirty="0" err="1">
                <a:solidFill>
                  <a:srgbClr val="000066"/>
                </a:solidFill>
                <a:latin typeface="Times New Roman" pitchFamily="18" charset="0"/>
                <a:cs typeface="Times New Roman" pitchFamily="18" charset="0"/>
              </a:rPr>
              <a:t>Tìm</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các</a:t>
            </a:r>
            <a:r>
              <a:rPr lang="en-US" sz="2800" b="1" dirty="0">
                <a:solidFill>
                  <a:srgbClr val="000066"/>
                </a:solidFill>
                <a:latin typeface="Times New Roman" pitchFamily="18" charset="0"/>
                <a:cs typeface="Times New Roman" pitchFamily="18" charset="0"/>
              </a:rPr>
              <a:t> chi </a:t>
            </a:r>
            <a:r>
              <a:rPr lang="en-US" sz="2800" b="1" dirty="0" err="1">
                <a:solidFill>
                  <a:srgbClr val="000066"/>
                </a:solidFill>
                <a:latin typeface="Times New Roman" pitchFamily="18" charset="0"/>
                <a:cs typeface="Times New Roman" pitchFamily="18" charset="0"/>
              </a:rPr>
              <a:t>tiết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cho</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thấy</a:t>
            </a:r>
            <a:r>
              <a:rPr lang="en-US" sz="2800" b="1" dirty="0">
                <a:solidFill>
                  <a:srgbClr val="000066"/>
                </a:solidFill>
                <a:latin typeface="Times New Roman" pitchFamily="18" charset="0"/>
                <a:cs typeface="Times New Roman" pitchFamily="18" charset="0"/>
              </a:rPr>
              <a:t> Cao </a:t>
            </a:r>
            <a:r>
              <a:rPr lang="en-US" sz="2800" b="1" dirty="0" err="1">
                <a:solidFill>
                  <a:srgbClr val="000066"/>
                </a:solidFill>
                <a:latin typeface="Times New Roman" pitchFamily="18" charset="0"/>
                <a:cs typeface="Times New Roman" pitchFamily="18" charset="0"/>
              </a:rPr>
              <a:t>Bá</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Quát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quyết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chí</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luyện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chữ</a:t>
            </a:r>
            <a:r>
              <a:rPr lang="en-US" sz="2800" b="1" dirty="0">
                <a:solidFill>
                  <a:srgbClr val="000066"/>
                </a:solidFill>
                <a:latin typeface="Times New Roman" pitchFamily="18" charset="0"/>
                <a:cs typeface="Times New Roman" pitchFamily="18" charset="0"/>
              </a:rPr>
              <a:t> ?</a:t>
            </a:r>
          </a:p>
          <a:p>
            <a:pPr algn="just">
              <a:lnSpc>
                <a:spcPct val="120000"/>
              </a:lnSpc>
              <a:defRPr/>
            </a:pPr>
            <a:r>
              <a:rPr lang="en-US" sz="2800" b="1" dirty="0">
                <a:solidFill>
                  <a:srgbClr val="000066"/>
                </a:solidFill>
                <a:latin typeface="Times New Roman" pitchFamily="18" charset="0"/>
                <a:cs typeface="Times New Roman" pitchFamily="18" charset="0"/>
              </a:rPr>
              <a:t>	</a:t>
            </a:r>
            <a:endParaRPr lang="vi-VN" sz="2800" b="1" dirty="0">
              <a:solidFill>
                <a:srgbClr val="000066"/>
              </a:solidFill>
              <a:latin typeface="Times New Roman" pitchFamily="18" charset="0"/>
              <a:cs typeface="Times New Roman" pitchFamily="18" charset="0"/>
            </a:endParaRPr>
          </a:p>
        </p:txBody>
      </p:sp>
      <p:sp>
        <p:nvSpPr>
          <p:cNvPr id="5" name="Action Button: End 4">
            <a:hlinkClick r:id="rId2" action="ppaction://hlinksldjump" highlightClick="1"/>
          </p:cNvPr>
          <p:cNvSpPr/>
          <p:nvPr/>
        </p:nvSpPr>
        <p:spPr>
          <a:xfrm>
            <a:off x="10010239" y="4990231"/>
            <a:ext cx="680049" cy="522048"/>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78353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1040921" y="1104181"/>
            <a:ext cx="611188" cy="61118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3" name="WordArt 5"/>
          <p:cNvSpPr>
            <a:spLocks noChangeArrowheads="1" noChangeShapeType="1" noTextEdit="1"/>
          </p:cNvSpPr>
          <p:nvPr/>
        </p:nvSpPr>
        <p:spPr bwMode="auto">
          <a:xfrm>
            <a:off x="1191734" y="1205781"/>
            <a:ext cx="215900" cy="431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6</a:t>
            </a:r>
          </a:p>
        </p:txBody>
      </p:sp>
      <p:sp>
        <p:nvSpPr>
          <p:cNvPr id="4" name="Rectangle 3"/>
          <p:cNvSpPr txBox="1">
            <a:spLocks noChangeArrowheads="1"/>
          </p:cNvSpPr>
          <p:nvPr/>
        </p:nvSpPr>
        <p:spPr>
          <a:xfrm>
            <a:off x="1802922" y="1205781"/>
            <a:ext cx="9169878" cy="2781300"/>
          </a:xfrm>
          <a:prstGeom prst="rect">
            <a:avLst/>
          </a:prstGeom>
        </p:spPr>
        <p:txBody>
          <a:bodyPr>
            <a:noAutofit/>
          </a:bodyPr>
          <a:lstStyle/>
          <a:p>
            <a:pPr algn="just">
              <a:lnSpc>
                <a:spcPct val="120000"/>
              </a:lnSpc>
              <a:defRPr/>
            </a:pPr>
            <a:r>
              <a:rPr lang="en-US" sz="2800" b="1" smtClean="0">
                <a:solidFill>
                  <a:srgbClr val="FF0000"/>
                </a:solidFill>
                <a:latin typeface="Times New Roman" pitchFamily="18" charset="0"/>
                <a:cs typeface="Times New Roman" pitchFamily="18" charset="0"/>
              </a:rPr>
              <a:t>Em </a:t>
            </a:r>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1 </a:t>
            </a:r>
            <a:r>
              <a:rPr lang="en-US" sz="2800" b="1" dirty="0" err="1">
                <a:solidFill>
                  <a:srgbClr val="FF0000"/>
                </a:solidFill>
                <a:latin typeface="Times New Roman" pitchFamily="18" charset="0"/>
                <a:cs typeface="Times New Roman" pitchFamily="18" charset="0"/>
              </a:rPr>
              <a:t>hoặc</a:t>
            </a:r>
            <a:r>
              <a:rPr lang="en-US" sz="2800" b="1" dirty="0">
                <a:solidFill>
                  <a:srgbClr val="FF0000"/>
                </a:solidFill>
                <a:latin typeface="Times New Roman" pitchFamily="18" charset="0"/>
                <a:cs typeface="Times New Roman" pitchFamily="18" charset="0"/>
              </a:rPr>
              <a:t> 2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Cánh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diều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tuổi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thơ</a:t>
            </a:r>
            <a:r>
              <a:rPr lang="en-US" sz="2800" b="1" i="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(SGK </a:t>
            </a:r>
            <a:r>
              <a:rPr lang="en-US" sz="2800" b="1" dirty="0" err="1">
                <a:solidFill>
                  <a:srgbClr val="FF0000"/>
                </a:solidFill>
                <a:latin typeface="Times New Roman" pitchFamily="18" charset="0"/>
                <a:cs typeface="Times New Roman" pitchFamily="18" charset="0"/>
              </a:rPr>
              <a:t>trang</a:t>
            </a:r>
            <a:r>
              <a:rPr lang="en-US" sz="2800" b="1" dirty="0">
                <a:solidFill>
                  <a:srgbClr val="FF0000"/>
                </a:solidFill>
                <a:latin typeface="Times New Roman" pitchFamily="18" charset="0"/>
                <a:cs typeface="Times New Roman" pitchFamily="18" charset="0"/>
              </a:rPr>
              <a:t> 146)</a:t>
            </a:r>
          </a:p>
          <a:p>
            <a:pPr algn="ctr">
              <a:lnSpc>
                <a:spcPct val="120000"/>
              </a:lnSpc>
              <a:defRPr/>
            </a:pPr>
            <a:r>
              <a:rPr lang="en-US" sz="2800" b="1" dirty="0">
                <a:solidFill>
                  <a:srgbClr val="FF000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Trả</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lời</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câu</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hỏi</a:t>
            </a:r>
            <a:r>
              <a:rPr lang="en-US" sz="2800" b="1" u="sng" dirty="0">
                <a:solidFill>
                  <a:srgbClr val="00B050"/>
                </a:solidFill>
                <a:latin typeface="Times New Roman" pitchFamily="18" charset="0"/>
                <a:cs typeface="Times New Roman" pitchFamily="18" charset="0"/>
              </a:rPr>
              <a:t> :</a:t>
            </a:r>
          </a:p>
          <a:p>
            <a:pPr algn="just">
              <a:lnSpc>
                <a:spcPct val="120000"/>
              </a:lnSpc>
              <a:defRPr/>
            </a:pPr>
            <a:r>
              <a:rPr lang="en-US" sz="2800" b="1" smtClean="0">
                <a:solidFill>
                  <a:srgbClr val="002060"/>
                </a:solidFill>
                <a:latin typeface="Times New Roman" pitchFamily="18" charset="0"/>
                <a:cs typeface="Times New Roman" pitchFamily="18" charset="0"/>
              </a:rPr>
              <a:t>1. </a:t>
            </a:r>
            <a:r>
              <a:rPr lang="en-US" sz="2800" b="1" smtClean="0">
                <a:solidFill>
                  <a:srgbClr val="000066"/>
                </a:solidFill>
                <a:latin typeface="Times New Roman" pitchFamily="18" charset="0"/>
                <a:cs typeface="Times New Roman" pitchFamily="18" charset="0"/>
              </a:rPr>
              <a:t>Tác </a:t>
            </a:r>
            <a:r>
              <a:rPr lang="en-US" sz="2800" b="1" dirty="0" err="1">
                <a:solidFill>
                  <a:srgbClr val="000066"/>
                </a:solidFill>
                <a:latin typeface="Times New Roman" pitchFamily="18" charset="0"/>
                <a:cs typeface="Times New Roman" pitchFamily="18" charset="0"/>
              </a:rPr>
              <a:t>giả</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đã</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chọn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những</a:t>
            </a:r>
            <a:r>
              <a:rPr lang="en-US" sz="2800" b="1" dirty="0">
                <a:solidFill>
                  <a:srgbClr val="000066"/>
                </a:solidFill>
                <a:latin typeface="Times New Roman" pitchFamily="18" charset="0"/>
                <a:cs typeface="Times New Roman" pitchFamily="18" charset="0"/>
              </a:rPr>
              <a:t> chi </a:t>
            </a:r>
            <a:r>
              <a:rPr lang="en-US" sz="2800" b="1" dirty="0" err="1">
                <a:solidFill>
                  <a:srgbClr val="000066"/>
                </a:solidFill>
                <a:latin typeface="Times New Roman" pitchFamily="18" charset="0"/>
                <a:cs typeface="Times New Roman" pitchFamily="18" charset="0"/>
              </a:rPr>
              <a:t>tiết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nào</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để</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tả</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cánh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diều</a:t>
            </a:r>
            <a:r>
              <a:rPr lang="en-US" sz="2800" b="1" dirty="0">
                <a:solidFill>
                  <a:srgbClr val="000066"/>
                </a:solidFill>
                <a:latin typeface="Times New Roman" pitchFamily="18" charset="0"/>
                <a:cs typeface="Times New Roman" pitchFamily="18" charset="0"/>
              </a:rPr>
              <a:t>?</a:t>
            </a:r>
          </a:p>
          <a:p>
            <a:pPr algn="just">
              <a:lnSpc>
                <a:spcPct val="120000"/>
              </a:lnSpc>
              <a:defRPr/>
            </a:pPr>
            <a:r>
              <a:rPr lang="en-US" sz="2800" b="1" smtClean="0">
                <a:solidFill>
                  <a:srgbClr val="000066"/>
                </a:solidFill>
                <a:latin typeface="Times New Roman" pitchFamily="18" charset="0"/>
                <a:cs typeface="Times New Roman" pitchFamily="18" charset="0"/>
              </a:rPr>
              <a:t>2</a:t>
            </a:r>
            <a:r>
              <a:rPr lang="en-US" sz="2800" b="1" dirty="0">
                <a:solidFill>
                  <a:srgbClr val="000066"/>
                </a:solidFill>
                <a:latin typeface="Times New Roman" pitchFamily="18" charset="0"/>
                <a:cs typeface="Times New Roman" pitchFamily="18" charset="0"/>
              </a:rPr>
              <a:t>. Qua </a:t>
            </a:r>
            <a:r>
              <a:rPr lang="en-US" sz="2800" b="1" dirty="0" err="1">
                <a:solidFill>
                  <a:srgbClr val="000066"/>
                </a:solidFill>
                <a:latin typeface="Times New Roman" pitchFamily="18" charset="0"/>
                <a:cs typeface="Times New Roman" pitchFamily="18" charset="0"/>
              </a:rPr>
              <a:t>các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câu</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mở</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bài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và</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kết</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bài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tác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giả</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muốn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nói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điều</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gì</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về</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cánh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diều</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tuổi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thơ</a:t>
            </a:r>
            <a:r>
              <a:rPr lang="en-US" sz="2800" b="1" dirty="0">
                <a:solidFill>
                  <a:srgbClr val="000066"/>
                </a:solidFill>
                <a:latin typeface="Times New Roman" pitchFamily="18" charset="0"/>
                <a:cs typeface="Times New Roman" pitchFamily="18" charset="0"/>
              </a:rPr>
              <a:t> ?</a:t>
            </a:r>
          </a:p>
          <a:p>
            <a:pPr algn="just">
              <a:lnSpc>
                <a:spcPct val="120000"/>
              </a:lnSpc>
              <a:defRPr/>
            </a:pPr>
            <a:r>
              <a:rPr lang="en-US" sz="2800" b="1" dirty="0">
                <a:solidFill>
                  <a:srgbClr val="000066"/>
                </a:solidFill>
                <a:latin typeface="Times New Roman" pitchFamily="18" charset="0"/>
                <a:cs typeface="Times New Roman" pitchFamily="18" charset="0"/>
              </a:rPr>
              <a:t>	</a:t>
            </a:r>
            <a:endParaRPr lang="vi-VN" sz="2800" b="1" dirty="0">
              <a:solidFill>
                <a:srgbClr val="000066"/>
              </a:solidFill>
              <a:latin typeface="Times New Roman" pitchFamily="18" charset="0"/>
              <a:cs typeface="Times New Roman" pitchFamily="18" charset="0"/>
            </a:endParaRPr>
          </a:p>
        </p:txBody>
      </p:sp>
      <p:sp>
        <p:nvSpPr>
          <p:cNvPr id="5" name="Action Button: End 4">
            <a:hlinkClick r:id="rId2" action="ppaction://hlinksldjump" highlightClick="1"/>
          </p:cNvPr>
          <p:cNvSpPr/>
          <p:nvPr/>
        </p:nvSpPr>
        <p:spPr>
          <a:xfrm>
            <a:off x="9674346" y="5255493"/>
            <a:ext cx="754451" cy="5334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1403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1196196" y="1259457"/>
            <a:ext cx="611188" cy="61118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3" name="WordArt 5"/>
          <p:cNvSpPr>
            <a:spLocks noChangeArrowheads="1" noChangeShapeType="1" noTextEdit="1"/>
          </p:cNvSpPr>
          <p:nvPr/>
        </p:nvSpPr>
        <p:spPr bwMode="auto">
          <a:xfrm>
            <a:off x="1347009" y="1361057"/>
            <a:ext cx="215900" cy="431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7</a:t>
            </a:r>
          </a:p>
        </p:txBody>
      </p:sp>
      <p:sp>
        <p:nvSpPr>
          <p:cNvPr id="4" name="Rectangle 3"/>
          <p:cNvSpPr txBox="1">
            <a:spLocks noChangeArrowheads="1"/>
          </p:cNvSpPr>
          <p:nvPr/>
        </p:nvSpPr>
        <p:spPr bwMode="auto">
          <a:xfrm>
            <a:off x="1958197" y="1259457"/>
            <a:ext cx="885983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spcBef>
                <a:spcPct val="0"/>
              </a:spcBef>
              <a:buFontTx/>
              <a:buNone/>
            </a:pPr>
            <a:r>
              <a:rPr lang="en-US" altLang="en-US" sz="2800" b="1" smtClean="0">
                <a:solidFill>
                  <a:srgbClr val="FF0000"/>
                </a:solidFill>
                <a:latin typeface="Times New Roman" panose="02020603050405020304" pitchFamily="18" charset="0"/>
                <a:cs typeface="Times New Roman" panose="02020603050405020304" pitchFamily="18" charset="0"/>
              </a:rPr>
              <a:t>Em </a:t>
            </a:r>
            <a:r>
              <a:rPr lang="en-US" altLang="en-US" sz="2800" b="1">
                <a:solidFill>
                  <a:srgbClr val="FF0000"/>
                </a:solidFill>
                <a:latin typeface="Times New Roman" panose="02020603050405020304" pitchFamily="18" charset="0"/>
                <a:cs typeface="Times New Roman" panose="02020603050405020304" pitchFamily="18" charset="0"/>
              </a:rPr>
              <a:t>hãy đọc thuộc lòng bài thơ </a:t>
            </a:r>
            <a:r>
              <a:rPr lang="en-US" altLang="en-US" sz="2800" b="1" i="1">
                <a:solidFill>
                  <a:srgbClr val="FF0000"/>
                </a:solidFill>
                <a:latin typeface="Times New Roman" panose="02020603050405020304" pitchFamily="18" charset="0"/>
                <a:cs typeface="Times New Roman" panose="02020603050405020304" pitchFamily="18" charset="0"/>
              </a:rPr>
              <a:t>Tuổi ngựa </a:t>
            </a:r>
            <a:r>
              <a:rPr lang="en-US" altLang="en-US" sz="2800" b="1">
                <a:solidFill>
                  <a:srgbClr val="FF0000"/>
                </a:solidFill>
                <a:latin typeface="Times New Roman" panose="02020603050405020304" pitchFamily="18" charset="0"/>
                <a:cs typeface="Times New Roman" panose="02020603050405020304" pitchFamily="18" charset="0"/>
              </a:rPr>
              <a:t>của Xuân Quỳnh (SGK trang 149)</a:t>
            </a:r>
          </a:p>
          <a:p>
            <a:pPr algn="ctr" eaLnBrk="1" hangingPunct="1">
              <a:lnSpc>
                <a:spcPct val="120000"/>
              </a:lnSpc>
              <a:spcBef>
                <a:spcPct val="0"/>
              </a:spcBef>
              <a:buFontTx/>
              <a:buNone/>
            </a:pPr>
            <a:r>
              <a:rPr lang="en-US" altLang="en-US" sz="2800" b="1" u="sng">
                <a:solidFill>
                  <a:srgbClr val="00B050"/>
                </a:solidFill>
                <a:latin typeface="Times New Roman" panose="02020603050405020304" pitchFamily="18" charset="0"/>
                <a:cs typeface="Times New Roman" panose="02020603050405020304" pitchFamily="18" charset="0"/>
              </a:rPr>
              <a:t>Trả lời câu hỏi :</a:t>
            </a:r>
          </a:p>
          <a:p>
            <a:pPr algn="just" eaLnBrk="1" hangingPunct="1">
              <a:lnSpc>
                <a:spcPct val="120000"/>
              </a:lnSpc>
              <a:spcBef>
                <a:spcPct val="0"/>
              </a:spcBef>
              <a:buFontTx/>
              <a:buNone/>
            </a:pPr>
            <a:r>
              <a:rPr lang="en-US" altLang="en-US" sz="2800" b="1">
                <a:solidFill>
                  <a:srgbClr val="898989"/>
                </a:solidFill>
                <a:latin typeface="Times New Roman" panose="02020603050405020304" pitchFamily="18" charset="0"/>
                <a:cs typeface="Times New Roman" panose="02020603050405020304" pitchFamily="18" charset="0"/>
              </a:rPr>
              <a:t>  * </a:t>
            </a:r>
            <a:r>
              <a:rPr lang="en-US" altLang="en-US" sz="2800" b="1">
                <a:solidFill>
                  <a:srgbClr val="000066"/>
                </a:solidFill>
                <a:latin typeface="Times New Roman" panose="02020603050405020304" pitchFamily="18" charset="0"/>
                <a:cs typeface="Times New Roman" panose="02020603050405020304" pitchFamily="18" charset="0"/>
              </a:rPr>
              <a:t>Ngựa con theo ngọn gió rong chơi ở những đâu?</a:t>
            </a:r>
          </a:p>
          <a:p>
            <a:pPr algn="just" eaLnBrk="1" hangingPunct="1">
              <a:lnSpc>
                <a:spcPct val="120000"/>
              </a:lnSpc>
              <a:spcBef>
                <a:spcPct val="0"/>
              </a:spcBef>
              <a:buFontTx/>
              <a:buNone/>
            </a:pPr>
            <a:r>
              <a:rPr lang="en-US" altLang="en-US" sz="2800" b="1">
                <a:solidFill>
                  <a:srgbClr val="000066"/>
                </a:solidFill>
                <a:latin typeface="Times New Roman" panose="02020603050405020304" pitchFamily="18" charset="0"/>
                <a:cs typeface="Times New Roman" panose="02020603050405020304" pitchFamily="18" charset="0"/>
              </a:rPr>
              <a:t>	</a:t>
            </a:r>
            <a:endParaRPr lang="vi-VN" altLang="en-US" sz="2800" b="1">
              <a:solidFill>
                <a:srgbClr val="000066"/>
              </a:solidFill>
              <a:latin typeface="Times New Roman" panose="02020603050405020304" pitchFamily="18" charset="0"/>
              <a:cs typeface="Times New Roman" panose="02020603050405020304" pitchFamily="18" charset="0"/>
            </a:endParaRPr>
          </a:p>
        </p:txBody>
      </p:sp>
      <p:sp>
        <p:nvSpPr>
          <p:cNvPr id="5" name="Action Button: End 4">
            <a:hlinkClick r:id="rId2" action="ppaction://hlinksldjump" highlightClick="1"/>
          </p:cNvPr>
          <p:cNvSpPr/>
          <p:nvPr/>
        </p:nvSpPr>
        <p:spPr>
          <a:xfrm>
            <a:off x="9597247" y="5182169"/>
            <a:ext cx="754451" cy="457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26279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1178944" y="1138686"/>
            <a:ext cx="611188" cy="61118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solidFill>
                <a:srgbClr val="000000"/>
              </a:solidFill>
            </a:endParaRPr>
          </a:p>
        </p:txBody>
      </p:sp>
      <p:sp>
        <p:nvSpPr>
          <p:cNvPr id="3" name="WordArt 5"/>
          <p:cNvSpPr>
            <a:spLocks noChangeArrowheads="1" noChangeShapeType="1" noTextEdit="1"/>
          </p:cNvSpPr>
          <p:nvPr/>
        </p:nvSpPr>
        <p:spPr bwMode="auto">
          <a:xfrm>
            <a:off x="1329757" y="1240286"/>
            <a:ext cx="215900" cy="431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8</a:t>
            </a:r>
          </a:p>
        </p:txBody>
      </p:sp>
      <p:sp>
        <p:nvSpPr>
          <p:cNvPr id="4" name="Rectangle 3"/>
          <p:cNvSpPr txBox="1">
            <a:spLocks noChangeArrowheads="1"/>
          </p:cNvSpPr>
          <p:nvPr/>
        </p:nvSpPr>
        <p:spPr bwMode="auto">
          <a:xfrm>
            <a:off x="1940945" y="1240286"/>
            <a:ext cx="885983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spcBef>
                <a:spcPct val="0"/>
              </a:spcBef>
              <a:buFontTx/>
              <a:buNone/>
            </a:pPr>
            <a:r>
              <a:rPr lang="en-US" altLang="en-US" sz="2800" b="1" smtClean="0">
                <a:solidFill>
                  <a:srgbClr val="FF0000"/>
                </a:solidFill>
                <a:latin typeface="Times New Roman" panose="02020603050405020304" pitchFamily="18" charset="0"/>
                <a:cs typeface="Times New Roman" panose="02020603050405020304" pitchFamily="18" charset="0"/>
              </a:rPr>
              <a:t>Em </a:t>
            </a:r>
            <a:r>
              <a:rPr lang="en-US" altLang="en-US" sz="2800" b="1">
                <a:solidFill>
                  <a:srgbClr val="FF0000"/>
                </a:solidFill>
                <a:latin typeface="Times New Roman" panose="02020603050405020304" pitchFamily="18" charset="0"/>
                <a:cs typeface="Times New Roman" panose="02020603050405020304" pitchFamily="18" charset="0"/>
              </a:rPr>
              <a:t>hãy đọc thuộc lòng bài thơ </a:t>
            </a:r>
            <a:r>
              <a:rPr lang="en-US" altLang="en-US" sz="2800" b="1" i="1">
                <a:solidFill>
                  <a:srgbClr val="FF0000"/>
                </a:solidFill>
                <a:latin typeface="Times New Roman" panose="02020603050405020304" pitchFamily="18" charset="0"/>
                <a:cs typeface="Times New Roman" panose="02020603050405020304" pitchFamily="18" charset="0"/>
              </a:rPr>
              <a:t>Tuổi ngựa </a:t>
            </a:r>
            <a:r>
              <a:rPr lang="en-US" altLang="en-US" sz="2800" b="1">
                <a:solidFill>
                  <a:srgbClr val="FF0000"/>
                </a:solidFill>
                <a:latin typeface="Times New Roman" panose="02020603050405020304" pitchFamily="18" charset="0"/>
                <a:cs typeface="Times New Roman" panose="02020603050405020304" pitchFamily="18" charset="0"/>
              </a:rPr>
              <a:t>của Xuân Quỳnh (SGK trang 149)</a:t>
            </a:r>
          </a:p>
          <a:p>
            <a:pPr algn="ctr" eaLnBrk="1" hangingPunct="1">
              <a:lnSpc>
                <a:spcPct val="120000"/>
              </a:lnSpc>
              <a:spcBef>
                <a:spcPct val="0"/>
              </a:spcBef>
              <a:buFontTx/>
              <a:buNone/>
            </a:pPr>
            <a:r>
              <a:rPr lang="en-US" altLang="en-US" sz="2800" b="1" u="sng">
                <a:solidFill>
                  <a:srgbClr val="00B050"/>
                </a:solidFill>
                <a:latin typeface="Times New Roman" panose="02020603050405020304" pitchFamily="18" charset="0"/>
                <a:cs typeface="Times New Roman" panose="02020603050405020304" pitchFamily="18" charset="0"/>
              </a:rPr>
              <a:t>Trả lời câu hỏi :</a:t>
            </a:r>
          </a:p>
          <a:p>
            <a:pPr algn="just" eaLnBrk="1" hangingPunct="1">
              <a:lnSpc>
                <a:spcPct val="120000"/>
              </a:lnSpc>
              <a:spcBef>
                <a:spcPct val="0"/>
              </a:spcBef>
              <a:buFontTx/>
              <a:buNone/>
            </a:pPr>
            <a:r>
              <a:rPr lang="en-US" altLang="en-US" sz="2800" b="1">
                <a:solidFill>
                  <a:srgbClr val="000066"/>
                </a:solidFill>
                <a:latin typeface="Times New Roman" panose="02020603050405020304" pitchFamily="18" charset="0"/>
                <a:cs typeface="Times New Roman" panose="02020603050405020304" pitchFamily="18" charset="0"/>
              </a:rPr>
              <a:t>* Điều gì hấp dẫn ngựa con trên những cánh đồng hoa ?</a:t>
            </a:r>
          </a:p>
          <a:p>
            <a:pPr algn="just" eaLnBrk="1" hangingPunct="1">
              <a:lnSpc>
                <a:spcPct val="120000"/>
              </a:lnSpc>
              <a:spcBef>
                <a:spcPct val="0"/>
              </a:spcBef>
              <a:buFontTx/>
              <a:buNone/>
            </a:pPr>
            <a:r>
              <a:rPr lang="en-US" altLang="en-US" sz="2800" b="1">
                <a:solidFill>
                  <a:srgbClr val="000066"/>
                </a:solidFill>
                <a:latin typeface="Times New Roman" panose="02020603050405020304" pitchFamily="18" charset="0"/>
                <a:cs typeface="Times New Roman" panose="02020603050405020304" pitchFamily="18" charset="0"/>
              </a:rPr>
              <a:t>	</a:t>
            </a:r>
            <a:endParaRPr lang="vi-VN" altLang="en-US" sz="2800" b="1">
              <a:solidFill>
                <a:srgbClr val="000066"/>
              </a:solidFill>
              <a:latin typeface="Times New Roman" panose="02020603050405020304" pitchFamily="18" charset="0"/>
              <a:cs typeface="Times New Roman" panose="02020603050405020304" pitchFamily="18" charset="0"/>
            </a:endParaRPr>
          </a:p>
        </p:txBody>
      </p:sp>
      <p:sp>
        <p:nvSpPr>
          <p:cNvPr id="5" name="Action Button: End 4">
            <a:hlinkClick r:id="rId2" action="ppaction://hlinksldjump" highlightClick="1"/>
          </p:cNvPr>
          <p:cNvSpPr/>
          <p:nvPr/>
        </p:nvSpPr>
        <p:spPr>
          <a:xfrm>
            <a:off x="9867542" y="5289998"/>
            <a:ext cx="644105" cy="457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476789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2" name="Group 11"/>
          <p:cNvGrpSpPr>
            <a:grpSpLocks/>
          </p:cNvGrpSpPr>
          <p:nvPr/>
        </p:nvGrpSpPr>
        <p:grpSpPr bwMode="auto">
          <a:xfrm>
            <a:off x="899077" y="1903268"/>
            <a:ext cx="10737751" cy="1005680"/>
            <a:chOff x="-8052" y="1699617"/>
            <a:chExt cx="9469074" cy="1006257"/>
          </a:xfrm>
          <a:solidFill>
            <a:srgbClr val="FF99FF"/>
          </a:solidFill>
        </p:grpSpPr>
        <p:sp>
          <p:nvSpPr>
            <p:cNvPr id="15" name="Rectangle 1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Kiểm</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tra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đọc</a:t>
              </a:r>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cuối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kỳ</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I.</a:t>
              </a:r>
            </a:p>
          </p:txBody>
        </p:sp>
        <p:sp>
          <p:nvSpPr>
            <p:cNvPr id="16" name="Oval 15">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7" name="Group 16"/>
          <p:cNvGrpSpPr>
            <a:grpSpLocks/>
          </p:cNvGrpSpPr>
          <p:nvPr/>
        </p:nvGrpSpPr>
        <p:grpSpPr bwMode="auto">
          <a:xfrm>
            <a:off x="921024" y="3588829"/>
            <a:ext cx="10715804" cy="910467"/>
            <a:chOff x="-8052" y="1747250"/>
            <a:chExt cx="8976506" cy="910989"/>
          </a:xfrm>
        </p:grpSpPr>
        <p:sp>
          <p:nvSpPr>
            <p:cNvPr id="18" name="Rectangle 17">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Ôn luyện về các kiểu mở bài, kết bài trong bài văn kể chuyện.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20" name="TextBox 19"/>
          <p:cNvSpPr txBox="1"/>
          <p:nvPr/>
        </p:nvSpPr>
        <p:spPr>
          <a:xfrm>
            <a:off x="10693924" y="1386841"/>
            <a:ext cx="1067433"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618628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11215" y="862968"/>
            <a:ext cx="9678837" cy="3046988"/>
          </a:xfrm>
          <a:prstGeom prst="rect">
            <a:avLst/>
          </a:prstGeom>
        </p:spPr>
        <p:txBody>
          <a:bodyPr wrap="square">
            <a:spAutoFit/>
          </a:bodyPr>
          <a:lstStyle/>
          <a:p>
            <a:pPr algn="just">
              <a:lnSpc>
                <a:spcPct val="150000"/>
              </a:lnSpc>
              <a:spcBef>
                <a:spcPct val="0"/>
              </a:spcBef>
            </a:pPr>
            <a:r>
              <a:rPr lang="en-US" altLang="en-US" sz="3200" b="1">
                <a:latin typeface="Times New Roman" panose="02020603050405020304" pitchFamily="18" charset="0"/>
                <a:cs typeface="Times New Roman" panose="02020603050405020304" pitchFamily="18" charset="0"/>
              </a:rPr>
              <a:t>2. Cho đề tập làm văn sau: “ Kể chuyện ông Nguyễn Hiền.” Em hãy </a:t>
            </a:r>
            <a:r>
              <a:rPr lang="en-US" altLang="en-US" sz="3200" b="1" smtClean="0">
                <a:latin typeface="Times New Roman" panose="02020603050405020304" pitchFamily="18" charset="0"/>
                <a:cs typeface="Times New Roman" panose="02020603050405020304" pitchFamily="18" charset="0"/>
              </a:rPr>
              <a:t>viết:</a:t>
            </a:r>
          </a:p>
          <a:p>
            <a:pPr marL="514350" indent="-514350" algn="just">
              <a:lnSpc>
                <a:spcPct val="150000"/>
              </a:lnSpc>
              <a:spcBef>
                <a:spcPct val="0"/>
              </a:spcBef>
              <a:buAutoNum type="alphaLcPeriod"/>
            </a:pPr>
            <a:r>
              <a:rPr lang="en-US" altLang="en-US" sz="3200" b="1" smtClean="0">
                <a:latin typeface="Times New Roman" panose="02020603050405020304" pitchFamily="18" charset="0"/>
                <a:cs typeface="Times New Roman" panose="02020603050405020304" pitchFamily="18" charset="0"/>
              </a:rPr>
              <a:t>Phần </a:t>
            </a:r>
            <a:r>
              <a:rPr lang="en-US" altLang="en-US" sz="3200" b="1">
                <a:latin typeface="Times New Roman" panose="02020603050405020304" pitchFamily="18" charset="0"/>
                <a:cs typeface="Times New Roman" panose="02020603050405020304" pitchFamily="18" charset="0"/>
              </a:rPr>
              <a:t>mở bài theo kiểu gián tiếp</a:t>
            </a:r>
            <a:r>
              <a:rPr lang="en-US" altLang="en-US" sz="3200" b="1" smtClean="0">
                <a:latin typeface="Times New Roman" panose="02020603050405020304" pitchFamily="18" charset="0"/>
                <a:cs typeface="Times New Roman" panose="02020603050405020304" pitchFamily="18" charset="0"/>
              </a:rPr>
              <a:t>.</a:t>
            </a:r>
          </a:p>
          <a:p>
            <a:pPr marL="514350" indent="-514350" algn="just">
              <a:lnSpc>
                <a:spcPct val="150000"/>
              </a:lnSpc>
              <a:spcBef>
                <a:spcPct val="0"/>
              </a:spcBef>
              <a:buAutoNum type="alphaLcPeriod"/>
            </a:pPr>
            <a:r>
              <a:rPr lang="en-US" altLang="en-US" sz="3200" b="1" smtClean="0">
                <a:latin typeface="Times New Roman" panose="02020603050405020304" pitchFamily="18" charset="0"/>
                <a:cs typeface="Times New Roman" panose="02020603050405020304" pitchFamily="18" charset="0"/>
              </a:rPr>
              <a:t>Phần </a:t>
            </a:r>
            <a:r>
              <a:rPr lang="en-US" altLang="en-US" sz="3200" b="1">
                <a:latin typeface="Times New Roman" panose="02020603050405020304" pitchFamily="18" charset="0"/>
                <a:cs typeface="Times New Roman" panose="02020603050405020304" pitchFamily="18" charset="0"/>
              </a:rPr>
              <a:t>kết bài theo kiểu mở rộng</a:t>
            </a:r>
            <a:r>
              <a:rPr lang="en-US" altLang="en-US" sz="3200" b="1" smtClean="0">
                <a:latin typeface="Times New Roman" panose="02020603050405020304" pitchFamily="18" charset="0"/>
                <a:cs typeface="Times New Roman" panose="02020603050405020304" pitchFamily="18" charset="0"/>
              </a:rPr>
              <a:t>.</a:t>
            </a:r>
            <a:endParaRPr lang="en-US" alt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4759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916392" y="1121433"/>
            <a:ext cx="4106174" cy="1311216"/>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MỞ BÀI </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Down Arrow 2"/>
          <p:cNvSpPr/>
          <p:nvPr/>
        </p:nvSpPr>
        <p:spPr>
          <a:xfrm rot="2919140">
            <a:off x="3785458" y="2306223"/>
            <a:ext cx="343005" cy="879894"/>
          </a:xfrm>
          <a:prstGeom prst="downArrow">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8241699">
            <a:off x="7714223" y="2375254"/>
            <a:ext cx="313265" cy="888366"/>
          </a:xfrm>
          <a:prstGeom prst="downArrow">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328468" y="3165561"/>
            <a:ext cx="3709358" cy="1906771"/>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smtClean="0">
                <a:solidFill>
                  <a:schemeClr val="tx1"/>
                </a:solidFill>
                <a:latin typeface="Times New Roman" panose="02020603050405020304" pitchFamily="18" charset="0"/>
                <a:cs typeface="Times New Roman" panose="02020603050405020304" pitchFamily="18" charset="0"/>
              </a:rPr>
              <a:t>Mở bài trực tiếp: </a:t>
            </a:r>
            <a:r>
              <a:rPr lang="en-US" sz="2800" smtClean="0">
                <a:solidFill>
                  <a:schemeClr val="tx1"/>
                </a:solidFill>
                <a:latin typeface="Times New Roman" panose="02020603050405020304" pitchFamily="18" charset="0"/>
                <a:cs typeface="Times New Roman" panose="02020603050405020304" pitchFamily="18" charset="0"/>
              </a:rPr>
              <a:t>Kể ngay vào sự việc mở đầu câu chuyện.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797615" y="3206225"/>
            <a:ext cx="3830128" cy="1906771"/>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solidFill>
                  <a:schemeClr val="tx1"/>
                </a:solidFill>
                <a:latin typeface="Times New Roman" panose="02020603050405020304" pitchFamily="18" charset="0"/>
                <a:cs typeface="Times New Roman" panose="02020603050405020304" pitchFamily="18" charset="0"/>
              </a:rPr>
              <a:t>Mở bài </a:t>
            </a:r>
            <a:r>
              <a:rPr lang="en-US" sz="2800" i="1" smtClean="0">
                <a:solidFill>
                  <a:schemeClr val="tx1"/>
                </a:solidFill>
                <a:latin typeface="Times New Roman" panose="02020603050405020304" pitchFamily="18" charset="0"/>
                <a:cs typeface="Times New Roman" panose="02020603050405020304" pitchFamily="18" charset="0"/>
              </a:rPr>
              <a:t>gián </a:t>
            </a:r>
            <a:r>
              <a:rPr lang="en-US" sz="2800" i="1">
                <a:solidFill>
                  <a:schemeClr val="tx1"/>
                </a:solidFill>
                <a:latin typeface="Times New Roman" panose="02020603050405020304" pitchFamily="18" charset="0"/>
                <a:cs typeface="Times New Roman" panose="02020603050405020304" pitchFamily="18" charset="0"/>
              </a:rPr>
              <a:t>tiếp: </a:t>
            </a:r>
            <a:r>
              <a:rPr lang="en-US" sz="2800" smtClean="0">
                <a:solidFill>
                  <a:schemeClr val="tx1"/>
                </a:solidFill>
                <a:latin typeface="Times New Roman" panose="02020603050405020304" pitchFamily="18" charset="0"/>
                <a:cs typeface="Times New Roman" panose="02020603050405020304" pitchFamily="18" charset="0"/>
              </a:rPr>
              <a:t>Nói chuyện khác để dẫn vào câu chuyện định kể.</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7" name="Cloud Callout 6"/>
          <p:cNvSpPr/>
          <p:nvPr/>
        </p:nvSpPr>
        <p:spPr>
          <a:xfrm>
            <a:off x="1509622" y="864594"/>
            <a:ext cx="8919714" cy="2337425"/>
          </a:xfrm>
          <a:prstGeom prst="cloudCallout">
            <a:avLst>
              <a:gd name="adj1" fmla="val -44624"/>
              <a:gd name="adj2" fmla="val 11416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Có mấy cách mở bài? </a:t>
            </a:r>
          </a:p>
          <a:p>
            <a:pPr algn="ctr"/>
            <a:r>
              <a:rPr lang="en-US" sz="2800" b="1" smtClean="0">
                <a:solidFill>
                  <a:schemeClr val="tx1"/>
                </a:solidFill>
                <a:latin typeface="Times New Roman" panose="02020603050405020304" pitchFamily="18" charset="0"/>
                <a:cs typeface="Times New Roman" panose="02020603050405020304" pitchFamily="18" charset="0"/>
              </a:rPr>
              <a:t>Đó là những cách nào?</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753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916392" y="1121433"/>
            <a:ext cx="4106174" cy="1311216"/>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KẾT BÀI </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Down Arrow 2"/>
          <p:cNvSpPr/>
          <p:nvPr/>
        </p:nvSpPr>
        <p:spPr>
          <a:xfrm rot="2919140">
            <a:off x="3785458" y="2306223"/>
            <a:ext cx="343005" cy="879894"/>
          </a:xfrm>
          <a:prstGeom prst="downArrow">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8241699">
            <a:off x="7714223" y="2375254"/>
            <a:ext cx="313265" cy="888366"/>
          </a:xfrm>
          <a:prstGeom prst="downArrow">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328468" y="3165561"/>
            <a:ext cx="4180792" cy="1906771"/>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smtClean="0">
                <a:solidFill>
                  <a:schemeClr val="tx1"/>
                </a:solidFill>
                <a:latin typeface="Times New Roman" panose="02020603050405020304" pitchFamily="18" charset="0"/>
                <a:cs typeface="Times New Roman" panose="02020603050405020304" pitchFamily="18" charset="0"/>
              </a:rPr>
              <a:t>Kết bài mở rộng: </a:t>
            </a:r>
            <a:r>
              <a:rPr lang="en-US" sz="2800" smtClean="0">
                <a:solidFill>
                  <a:schemeClr val="tx1"/>
                </a:solidFill>
                <a:latin typeface="Times New Roman" panose="02020603050405020304" pitchFamily="18" charset="0"/>
                <a:cs typeface="Times New Roman" panose="02020603050405020304" pitchFamily="18" charset="0"/>
              </a:rPr>
              <a:t>Sau khi cho biết kết cục của câu chuyện, có lời bình luận thêm về câu chuyện.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797615" y="3206225"/>
            <a:ext cx="3830128" cy="1906771"/>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smtClean="0">
                <a:solidFill>
                  <a:schemeClr val="tx1"/>
                </a:solidFill>
                <a:latin typeface="Times New Roman" panose="02020603050405020304" pitchFamily="18" charset="0"/>
                <a:cs typeface="Times New Roman" panose="02020603050405020304" pitchFamily="18" charset="0"/>
              </a:rPr>
              <a:t>Kết bài không mở rộng: </a:t>
            </a:r>
            <a:r>
              <a:rPr lang="en-US" sz="2800" smtClean="0">
                <a:solidFill>
                  <a:schemeClr val="tx1"/>
                </a:solidFill>
                <a:latin typeface="Times New Roman" panose="02020603050405020304" pitchFamily="18" charset="0"/>
                <a:cs typeface="Times New Roman" panose="02020603050405020304" pitchFamily="18" charset="0"/>
              </a:rPr>
              <a:t>Chỉ cho biết kết cục của câu chuyện, không bình luận gì thêm.</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7" name="Cloud Callout 6"/>
          <p:cNvSpPr/>
          <p:nvPr/>
        </p:nvSpPr>
        <p:spPr>
          <a:xfrm>
            <a:off x="1665328" y="608328"/>
            <a:ext cx="8919714" cy="2337425"/>
          </a:xfrm>
          <a:prstGeom prst="cloudCallout">
            <a:avLst>
              <a:gd name="adj1" fmla="val -44624"/>
              <a:gd name="adj2" fmla="val 11416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Có mấy cách kết bài? </a:t>
            </a:r>
          </a:p>
          <a:p>
            <a:pPr algn="ctr"/>
            <a:r>
              <a:rPr lang="en-US" sz="2800" b="1" smtClean="0">
                <a:solidFill>
                  <a:schemeClr val="tx1"/>
                </a:solidFill>
                <a:latin typeface="Times New Roman" panose="02020603050405020304" pitchFamily="18" charset="0"/>
                <a:cs typeface="Times New Roman" panose="02020603050405020304" pitchFamily="18" charset="0"/>
              </a:rPr>
              <a:t>Đó là những cách nào?</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86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028" y="882694"/>
            <a:ext cx="10029371" cy="5495800"/>
          </a:xfrm>
          <a:prstGeom prst="rect">
            <a:avLst/>
          </a:prstGeom>
        </p:spPr>
        <p:txBody>
          <a:bodyPr wrap="square">
            <a:spAutoFit/>
          </a:bodyPr>
          <a:lstStyle/>
          <a:p>
            <a:pPr algn="just">
              <a:lnSpc>
                <a:spcPct val="114000"/>
              </a:lnSpc>
              <a:defRPr/>
            </a:pPr>
            <a:r>
              <a:rPr lang="en-US" sz="2800" b="1" smtClean="0">
                <a:latin typeface="Times New Roman" panose="02020603050405020304" pitchFamily="18" charset="0"/>
                <a:cs typeface="Times New Roman" panose="02020603050405020304" pitchFamily="18" charset="0"/>
              </a:rPr>
              <a:t>a. Phần </a:t>
            </a:r>
            <a:r>
              <a:rPr lang="en-US" sz="2800" b="1">
                <a:latin typeface="Times New Roman" panose="02020603050405020304" pitchFamily="18" charset="0"/>
                <a:cs typeface="Times New Roman" panose="02020603050405020304" pitchFamily="18" charset="0"/>
              </a:rPr>
              <a:t>mở bài theo kiểu gián </a:t>
            </a:r>
            <a:r>
              <a:rPr lang="en-US" sz="2800" b="1" smtClean="0">
                <a:latin typeface="Times New Roman" panose="02020603050405020304" pitchFamily="18" charset="0"/>
                <a:cs typeface="Times New Roman" panose="02020603050405020304" pitchFamily="18" charset="0"/>
              </a:rPr>
              <a:t>tiếp</a:t>
            </a:r>
            <a:endParaRPr lang="en-US" sz="2800" b="1">
              <a:latin typeface="Times New Roman" panose="02020603050405020304" pitchFamily="18" charset="0"/>
              <a:cs typeface="Times New Roman" panose="02020603050405020304" pitchFamily="18" charset="0"/>
            </a:endParaRPr>
          </a:p>
          <a:p>
            <a:pPr algn="just">
              <a:lnSpc>
                <a:spcPct val="114000"/>
              </a:lnSpc>
              <a:defRPr/>
            </a:pPr>
            <a:r>
              <a:rPr lang="en-US" sz="2800" smtClean="0">
                <a:latin typeface="Times New Roman" panose="02020603050405020304" pitchFamily="18" charset="0"/>
                <a:cs typeface="Times New Roman" panose="02020603050405020304" pitchFamily="18" charset="0"/>
              </a:rPr>
              <a:t>       Nước </a:t>
            </a:r>
            <a:r>
              <a:rPr lang="en-US" sz="2800">
                <a:latin typeface="Times New Roman" panose="02020603050405020304" pitchFamily="18" charset="0"/>
                <a:cs typeface="Times New Roman" panose="02020603050405020304" pitchFamily="18" charset="0"/>
              </a:rPr>
              <a:t>ta có nhiều thần đồng bộc lộ tài năng từ nhỏ. Một trong những người đó có chú bé Nguyễn Hiền. Nhà ông rất nghèo, ông phải bỏ học nhưng là người có ý chí vươn lên, ông đã tự học và đỗ Trạng nguyên năm 13 tuổi. Câu chuyện xảy ra vào đời vua Trần Nhân Tông. </a:t>
            </a:r>
            <a:endParaRPr lang="en-US" sz="2800" smtClean="0">
              <a:latin typeface="Times New Roman" panose="02020603050405020304" pitchFamily="18" charset="0"/>
              <a:cs typeface="Times New Roman" panose="02020603050405020304" pitchFamily="18" charset="0"/>
            </a:endParaRPr>
          </a:p>
          <a:p>
            <a:pPr algn="just">
              <a:lnSpc>
                <a:spcPct val="114000"/>
              </a:lnSpc>
              <a:defRPr/>
            </a:pPr>
            <a:r>
              <a:rPr lang="vi-VN" sz="2800" b="1">
                <a:cs typeface="Times New Roman" panose="02020603050405020304" pitchFamily="18" charset="0"/>
              </a:rPr>
              <a:t>b. Phần kết bài theo kiểu mở </a:t>
            </a:r>
            <a:r>
              <a:rPr lang="vi-VN" sz="2800" b="1" smtClean="0">
                <a:cs typeface="Times New Roman" panose="02020603050405020304" pitchFamily="18" charset="0"/>
              </a:rPr>
              <a:t>rộng</a:t>
            </a:r>
            <a:endParaRPr lang="vi-VN" sz="2800" b="1">
              <a:cs typeface="Times New Roman" panose="02020603050405020304" pitchFamily="18" charset="0"/>
            </a:endParaRPr>
          </a:p>
          <a:p>
            <a:pPr algn="just">
              <a:lnSpc>
                <a:spcPct val="114000"/>
              </a:lnSpc>
              <a:defRPr/>
            </a:pPr>
            <a:r>
              <a:rPr lang="en-US" sz="2800" smtClean="0">
                <a:cs typeface="Times New Roman" panose="02020603050405020304" pitchFamily="18" charset="0"/>
              </a:rPr>
              <a:t>      </a:t>
            </a:r>
            <a:r>
              <a:rPr lang="vi-VN" sz="2800" smtClean="0">
                <a:cs typeface="Times New Roman" panose="02020603050405020304" pitchFamily="18" charset="0"/>
              </a:rPr>
              <a:t>Nguyễn </a:t>
            </a:r>
            <a:r>
              <a:rPr lang="vi-VN" sz="2800">
                <a:cs typeface="Times New Roman" panose="02020603050405020304" pitchFamily="18" charset="0"/>
              </a:rPr>
              <a:t>Hiền là tấm gương sáng cho mọi thế hệ học trò. Chúng em ai cũng nguyện cố gắng xứng danh con cháu Nguyễn Hiền tuổi nhỏ tài cao.</a:t>
            </a:r>
          </a:p>
          <a:p>
            <a:pPr algn="just">
              <a:lnSpc>
                <a:spcPct val="114000"/>
              </a:lnSpc>
              <a:defRP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2343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a:t>
            </a:r>
            <a:r>
              <a:rPr lang="en-US" sz="3000" b="1" smtClean="0">
                <a:solidFill>
                  <a:schemeClr val="tx1"/>
                </a:solidFill>
                <a:latin typeface="Times New Roman" panose="02020603050405020304" pitchFamily="18" charset="0"/>
                <a:cs typeface="Times New Roman" panose="02020603050405020304" pitchFamily="18" charset="0"/>
              </a:rPr>
              <a:t>2 </a:t>
            </a:r>
            <a:r>
              <a:rPr lang="en-US" sz="3000" b="1">
                <a:solidFill>
                  <a:schemeClr val="tx1"/>
                </a:solidFill>
                <a:latin typeface="Times New Roman" panose="02020603050405020304" pitchFamily="18" charset="0"/>
                <a:cs typeface="Times New Roman" panose="02020603050405020304" pitchFamily="18" charset="0"/>
              </a:rPr>
              <a:t>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2" name="Group 11"/>
          <p:cNvGrpSpPr>
            <a:grpSpLocks/>
          </p:cNvGrpSpPr>
          <p:nvPr/>
        </p:nvGrpSpPr>
        <p:grpSpPr bwMode="auto">
          <a:xfrm>
            <a:off x="899077" y="1903268"/>
            <a:ext cx="10737751" cy="1005680"/>
            <a:chOff x="-8052" y="1699617"/>
            <a:chExt cx="9469074" cy="1006257"/>
          </a:xfrm>
          <a:solidFill>
            <a:srgbClr val="FF99FF"/>
          </a:solidFill>
        </p:grpSpPr>
        <p:sp>
          <p:nvSpPr>
            <p:cNvPr id="15" name="Rectangle 1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Kiểm</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tra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đọc</a:t>
              </a:r>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cuối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kỳ</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I.</a:t>
              </a:r>
            </a:p>
          </p:txBody>
        </p:sp>
        <p:sp>
          <p:nvSpPr>
            <p:cNvPr id="16" name="Oval 15">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7" name="Group 16"/>
          <p:cNvGrpSpPr>
            <a:grpSpLocks/>
          </p:cNvGrpSpPr>
          <p:nvPr/>
        </p:nvGrpSpPr>
        <p:grpSpPr bwMode="auto">
          <a:xfrm>
            <a:off x="921024" y="3588829"/>
            <a:ext cx="10715804" cy="910467"/>
            <a:chOff x="-8052" y="1747250"/>
            <a:chExt cx="8976506" cy="910989"/>
          </a:xfrm>
        </p:grpSpPr>
        <p:sp>
          <p:nvSpPr>
            <p:cNvPr id="18" name="Rectangle 17">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Ôn luyện về các kiểu mở bài, kết bài trong bài văn kể chuyện.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20" name="TextBox 19"/>
          <p:cNvSpPr txBox="1"/>
          <p:nvPr/>
        </p:nvSpPr>
        <p:spPr>
          <a:xfrm>
            <a:off x="10693924" y="3113038"/>
            <a:ext cx="1067433"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583477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3026228" y="1262376"/>
            <a:ext cx="5377543"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biết thêm được kiến thức gì?</a:t>
            </a:r>
            <a:endParaRPr lang="en-US" sz="3200" dirty="0">
              <a:solidFill>
                <a:schemeClr val="tx1"/>
              </a:solidFill>
            </a:endParaRPr>
          </a:p>
        </p:txBody>
      </p:sp>
      <p:sp>
        <p:nvSpPr>
          <p:cNvPr id="6" name="Double Wave 5"/>
          <p:cNvSpPr/>
          <p:nvPr/>
        </p:nvSpPr>
        <p:spPr>
          <a:xfrm>
            <a:off x="1810836" y="1102720"/>
            <a:ext cx="850501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Luyện đọc các bài tập đọc trong sách giáo khoa.</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p>
          <a:p>
            <a:pPr algn="ctr"/>
            <a:r>
              <a:rPr lang="en-US" sz="3200" b="1">
                <a:solidFill>
                  <a:schemeClr val="tx1"/>
                </a:solidFill>
                <a:latin typeface="Times New Roman" panose="02020603050405020304" pitchFamily="18" charset="0"/>
                <a:cs typeface="Times New Roman" panose="02020603050405020304" pitchFamily="18" charset="0"/>
              </a:rPr>
              <a:t>Ôn tập </a:t>
            </a:r>
            <a:r>
              <a:rPr lang="en-US" sz="3200" b="1" smtClean="0">
                <a:solidFill>
                  <a:schemeClr val="tx1"/>
                </a:solidFill>
                <a:latin typeface="Times New Roman" panose="02020603050405020304" pitchFamily="18" charset="0"/>
                <a:cs typeface="Times New Roman" panose="02020603050405020304" pitchFamily="18" charset="0"/>
              </a:rPr>
              <a:t>cuối </a:t>
            </a:r>
            <a:r>
              <a:rPr lang="en-US" sz="3200" b="1">
                <a:solidFill>
                  <a:schemeClr val="tx1"/>
                </a:solidFill>
                <a:latin typeface="Times New Roman" panose="02020603050405020304" pitchFamily="18" charset="0"/>
                <a:cs typeface="Times New Roman" panose="02020603050405020304" pitchFamily="18" charset="0"/>
              </a:rPr>
              <a:t>học kì I (tiết 4)</a:t>
            </a:r>
            <a:endParaRPr lang="vi-VN" sz="3200" b="1">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65829" y="1261908"/>
            <a:ext cx="7561942"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Ôn tập </a:t>
            </a:r>
            <a:r>
              <a:rPr lang="en-US" sz="6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cuối </a:t>
            </a: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học kì I</a:t>
            </a:r>
          </a:p>
          <a:p>
            <a:pPr algn="ctr"/>
            <a:r>
              <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(Tiết 3)</a:t>
            </a: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Kiểm</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tra</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đọc</a:t>
              </a:r>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cuối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kỳ</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I.</a:t>
              </a: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Ôn luyện về các kiểu mở bài, kết bài trong bài văn kể chuyện.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xmlns="" id="{7233516E-BFD4-49E8-A565-4B4FC491C402}"/>
              </a:ext>
            </a:extLst>
          </p:cNvPr>
          <p:cNvPicPr>
            <a:picLocks noChangeAspect="1"/>
          </p:cNvPicPr>
          <p:nvPr/>
        </p:nvPicPr>
        <p:blipFill>
          <a:blip r:embed="rId3"/>
          <a:stretch>
            <a:fillRect/>
          </a:stretch>
        </p:blipFill>
        <p:spPr>
          <a:xfrm>
            <a:off x="-391584" y="-50800"/>
            <a:ext cx="13091584" cy="7035800"/>
          </a:xfrm>
          <a:prstGeom prst="rect">
            <a:avLst/>
          </a:prstGeom>
          <a:effectLst>
            <a:outerShdw blurRad="50800" dist="50800" dir="5400000" algn="ctr" rotWithShape="0">
              <a:srgbClr val="000000">
                <a:alpha val="34000"/>
              </a:srgbClr>
            </a:outerShdw>
          </a:effectLst>
        </p:spPr>
      </p:pic>
      <p:sp>
        <p:nvSpPr>
          <p:cNvPr id="4100" name="Text Box 4"/>
          <p:cNvSpPr txBox="1">
            <a:spLocks noChangeArrowheads="1"/>
          </p:cNvSpPr>
          <p:nvPr/>
        </p:nvSpPr>
        <p:spPr bwMode="auto">
          <a:xfrm>
            <a:off x="1123951" y="3039533"/>
            <a:ext cx="10058400" cy="152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3733" b="1" dirty="0" err="1">
                <a:solidFill>
                  <a:srgbClr val="FF0000"/>
                </a:solidFill>
                <a:latin typeface="Times New Roman" panose="02020603050405020304" pitchFamily="18" charset="0"/>
                <a:cs typeface="Times New Roman" panose="02020603050405020304" pitchFamily="18" charset="0"/>
              </a:rPr>
              <a:t>Hoạt</a:t>
            </a:r>
            <a:r>
              <a:rPr lang="en-US" altLang="vi-VN" sz="3733" b="1" dirty="0">
                <a:solidFill>
                  <a:srgbClr val="FF0000"/>
                </a:solidFill>
                <a:latin typeface="Times New Roman" panose="02020603050405020304" pitchFamily="18" charset="0"/>
                <a:cs typeface="Times New Roman" panose="02020603050405020304" pitchFamily="18" charset="0"/>
              </a:rPr>
              <a:t> </a:t>
            </a:r>
            <a:r>
              <a:rPr lang="en-US" altLang="vi-VN" sz="3733" b="1" dirty="0" err="1">
                <a:solidFill>
                  <a:srgbClr val="FF0000"/>
                </a:solidFill>
                <a:latin typeface="Times New Roman" panose="02020603050405020304" pitchFamily="18" charset="0"/>
                <a:cs typeface="Times New Roman" panose="02020603050405020304" pitchFamily="18" charset="0"/>
              </a:rPr>
              <a:t>động</a:t>
            </a:r>
            <a:r>
              <a:rPr lang="en-US" altLang="vi-VN" sz="3733" b="1" dirty="0">
                <a:solidFill>
                  <a:srgbClr val="FF0000"/>
                </a:solidFill>
                <a:latin typeface="Times New Roman" panose="02020603050405020304" pitchFamily="18" charset="0"/>
                <a:cs typeface="Times New Roman" panose="02020603050405020304" pitchFamily="18" charset="0"/>
              </a:rPr>
              <a:t> 1 :</a:t>
            </a:r>
            <a:r>
              <a:rPr lang="en-US" altLang="vi-VN" sz="3733" b="1" dirty="0">
                <a:latin typeface="Times New Roman" panose="02020603050405020304" pitchFamily="18" charset="0"/>
                <a:cs typeface="Times New Roman" panose="02020603050405020304" pitchFamily="18" charset="0"/>
              </a:rPr>
              <a:t> </a:t>
            </a:r>
            <a:r>
              <a:rPr lang="en-US" altLang="vi-VN" sz="3733" dirty="0" err="1">
                <a:solidFill>
                  <a:srgbClr val="0000FF"/>
                </a:solidFill>
                <a:latin typeface="Times New Roman" panose="02020603050405020304" pitchFamily="18" charset="0"/>
                <a:cs typeface="Times New Roman" panose="02020603050405020304" pitchFamily="18" charset="0"/>
              </a:rPr>
              <a:t>Kiểm</a:t>
            </a:r>
            <a:r>
              <a:rPr lang="en-US" altLang="vi-VN" sz="3733" dirty="0">
                <a:solidFill>
                  <a:srgbClr val="0000FF"/>
                </a:solidFill>
                <a:latin typeface="Times New Roman" panose="02020603050405020304" pitchFamily="18" charset="0"/>
                <a:cs typeface="Times New Roman" panose="02020603050405020304" pitchFamily="18" charset="0"/>
              </a:rPr>
              <a:t> </a:t>
            </a:r>
            <a:r>
              <a:rPr lang="en-US" altLang="vi-VN" sz="3733" dirty="0" err="1">
                <a:solidFill>
                  <a:srgbClr val="0000FF"/>
                </a:solidFill>
                <a:latin typeface="Times New Roman" panose="02020603050405020304" pitchFamily="18" charset="0"/>
                <a:cs typeface="Times New Roman" panose="02020603050405020304" pitchFamily="18" charset="0"/>
              </a:rPr>
              <a:t>tra</a:t>
            </a:r>
            <a:r>
              <a:rPr lang="en-US" altLang="vi-VN" sz="3733" dirty="0">
                <a:solidFill>
                  <a:srgbClr val="0000FF"/>
                </a:solidFill>
                <a:latin typeface="Times New Roman" panose="02020603050405020304" pitchFamily="18" charset="0"/>
                <a:cs typeface="Times New Roman" panose="02020603050405020304" pitchFamily="18" charset="0"/>
              </a:rPr>
              <a:t> </a:t>
            </a:r>
            <a:r>
              <a:rPr lang="en-US" altLang="vi-VN" sz="3733" dirty="0" err="1">
                <a:solidFill>
                  <a:srgbClr val="0000FF"/>
                </a:solidFill>
                <a:latin typeface="Times New Roman" panose="02020603050405020304" pitchFamily="18" charset="0"/>
                <a:cs typeface="Times New Roman" panose="02020603050405020304" pitchFamily="18" charset="0"/>
              </a:rPr>
              <a:t>đọc</a:t>
            </a:r>
            <a:endParaRPr lang="en-US" altLang="vi-VN" sz="3733"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vi-VN" sz="3733" b="1" dirty="0" err="1">
                <a:solidFill>
                  <a:srgbClr val="FF0000"/>
                </a:solidFill>
                <a:latin typeface="Times New Roman" panose="02020603050405020304" pitchFamily="18" charset="0"/>
                <a:cs typeface="Times New Roman" panose="02020603050405020304" pitchFamily="18" charset="0"/>
              </a:rPr>
              <a:t>Hoạt</a:t>
            </a:r>
            <a:r>
              <a:rPr lang="en-US" altLang="vi-VN" sz="3733" b="1" dirty="0">
                <a:solidFill>
                  <a:srgbClr val="FF0000"/>
                </a:solidFill>
                <a:latin typeface="Times New Roman" panose="02020603050405020304" pitchFamily="18" charset="0"/>
                <a:cs typeface="Times New Roman" panose="02020603050405020304" pitchFamily="18" charset="0"/>
              </a:rPr>
              <a:t> </a:t>
            </a:r>
            <a:r>
              <a:rPr lang="en-US" altLang="vi-VN" sz="3733" b="1" dirty="0" err="1">
                <a:solidFill>
                  <a:srgbClr val="FF0000"/>
                </a:solidFill>
                <a:latin typeface="Times New Roman" panose="02020603050405020304" pitchFamily="18" charset="0"/>
                <a:cs typeface="Times New Roman" panose="02020603050405020304" pitchFamily="18" charset="0"/>
              </a:rPr>
              <a:t>đông</a:t>
            </a:r>
            <a:r>
              <a:rPr lang="en-US" altLang="vi-VN" sz="3733" b="1" dirty="0">
                <a:solidFill>
                  <a:srgbClr val="FF0000"/>
                </a:solidFill>
                <a:latin typeface="Times New Roman" panose="02020603050405020304" pitchFamily="18" charset="0"/>
                <a:cs typeface="Times New Roman" panose="02020603050405020304" pitchFamily="18" charset="0"/>
              </a:rPr>
              <a:t> 2 :</a:t>
            </a:r>
            <a:r>
              <a:rPr lang="en-US" altLang="vi-VN" sz="3733" b="1" dirty="0">
                <a:latin typeface="Times New Roman" panose="02020603050405020304" pitchFamily="18" charset="0"/>
                <a:cs typeface="Times New Roman" panose="02020603050405020304" pitchFamily="18" charset="0"/>
              </a:rPr>
              <a:t> </a:t>
            </a:r>
            <a:r>
              <a:rPr lang="en-US" altLang="vi-VN" sz="3733" dirty="0" err="1">
                <a:solidFill>
                  <a:srgbClr val="0000FF"/>
                </a:solidFill>
                <a:latin typeface="Times New Roman" panose="02020603050405020304" pitchFamily="18" charset="0"/>
                <a:cs typeface="Times New Roman" panose="02020603050405020304" pitchFamily="18" charset="0"/>
              </a:rPr>
              <a:t>Ôn</a:t>
            </a:r>
            <a:r>
              <a:rPr lang="en-US" altLang="vi-VN" sz="3733" dirty="0">
                <a:solidFill>
                  <a:srgbClr val="0000FF"/>
                </a:solidFill>
                <a:latin typeface="Times New Roman" panose="02020603050405020304" pitchFamily="18" charset="0"/>
                <a:cs typeface="Times New Roman" panose="02020603050405020304" pitchFamily="18" charset="0"/>
              </a:rPr>
              <a:t> </a:t>
            </a:r>
            <a:r>
              <a:rPr lang="en-US" altLang="vi-VN" sz="3733" dirty="0" err="1">
                <a:solidFill>
                  <a:srgbClr val="0000FF"/>
                </a:solidFill>
                <a:latin typeface="Times New Roman" panose="02020603050405020304" pitchFamily="18" charset="0"/>
                <a:cs typeface="Times New Roman" panose="02020603050405020304" pitchFamily="18" charset="0"/>
              </a:rPr>
              <a:t>luyện</a:t>
            </a:r>
            <a:r>
              <a:rPr lang="en-US" altLang="vi-VN" sz="3733" dirty="0">
                <a:solidFill>
                  <a:srgbClr val="0000FF"/>
                </a:solidFill>
                <a:latin typeface="Times New Roman" panose="02020603050405020304" pitchFamily="18" charset="0"/>
                <a:cs typeface="Times New Roman" panose="02020603050405020304" pitchFamily="18" charset="0"/>
              </a:rPr>
              <a:t> </a:t>
            </a:r>
            <a:r>
              <a:rPr lang="en-US" altLang="vi-VN" sz="3733" dirty="0" err="1">
                <a:solidFill>
                  <a:srgbClr val="0000FF"/>
                </a:solidFill>
                <a:latin typeface="Times New Roman" panose="02020603050405020304" pitchFamily="18" charset="0"/>
                <a:cs typeface="Times New Roman" panose="02020603050405020304" pitchFamily="18" charset="0"/>
              </a:rPr>
              <a:t>về</a:t>
            </a:r>
            <a:r>
              <a:rPr lang="en-US" altLang="vi-VN" sz="3733" dirty="0">
                <a:solidFill>
                  <a:srgbClr val="0000FF"/>
                </a:solidFill>
                <a:latin typeface="Times New Roman" panose="02020603050405020304" pitchFamily="18" charset="0"/>
                <a:cs typeface="Times New Roman" panose="02020603050405020304" pitchFamily="18" charset="0"/>
              </a:rPr>
              <a:t> </a:t>
            </a:r>
            <a:r>
              <a:rPr lang="en-US" altLang="vi-VN" sz="3733" dirty="0" err="1">
                <a:solidFill>
                  <a:srgbClr val="0000FF"/>
                </a:solidFill>
                <a:latin typeface="Times New Roman" panose="02020603050405020304" pitchFamily="18" charset="0"/>
                <a:cs typeface="Times New Roman" panose="02020603050405020304" pitchFamily="18" charset="0"/>
              </a:rPr>
              <a:t>văn</a:t>
            </a:r>
            <a:r>
              <a:rPr lang="en-US" altLang="vi-VN" sz="3733" dirty="0">
                <a:solidFill>
                  <a:srgbClr val="0000FF"/>
                </a:solidFill>
                <a:latin typeface="Times New Roman" panose="02020603050405020304" pitchFamily="18" charset="0"/>
                <a:cs typeface="Times New Roman" panose="02020603050405020304" pitchFamily="18" charset="0"/>
              </a:rPr>
              <a:t> </a:t>
            </a:r>
            <a:r>
              <a:rPr lang="en-US" altLang="vi-VN" sz="3733" dirty="0" err="1" smtClean="0">
                <a:solidFill>
                  <a:srgbClr val="0000FF"/>
                </a:solidFill>
                <a:latin typeface="Times New Roman" panose="02020603050405020304" pitchFamily="18" charset="0"/>
                <a:cs typeface="Times New Roman" panose="02020603050405020304" pitchFamily="18" charset="0"/>
              </a:rPr>
              <a:t>kể</a:t>
            </a:r>
            <a:r>
              <a:rPr lang="en-US" altLang="vi-VN" sz="3733" dirty="0" smtClean="0">
                <a:solidFill>
                  <a:srgbClr val="0000FF"/>
                </a:solidFill>
                <a:latin typeface="Times New Roman" panose="02020603050405020304" pitchFamily="18" charset="0"/>
                <a:cs typeface="Times New Roman" panose="02020603050405020304" pitchFamily="18" charset="0"/>
              </a:rPr>
              <a:t> </a:t>
            </a:r>
            <a:r>
              <a:rPr lang="en-US" altLang="vi-VN" sz="3733" dirty="0" err="1" smtClean="0">
                <a:solidFill>
                  <a:srgbClr val="0000FF"/>
                </a:solidFill>
                <a:latin typeface="Times New Roman" panose="02020603050405020304" pitchFamily="18" charset="0"/>
                <a:cs typeface="Times New Roman" panose="02020603050405020304" pitchFamily="18" charset="0"/>
              </a:rPr>
              <a:t>chuyện</a:t>
            </a:r>
            <a:r>
              <a:rPr lang="en-US" altLang="vi-VN" sz="3733" dirty="0" smtClean="0">
                <a:solidFill>
                  <a:srgbClr val="0000FF"/>
                </a:solidFill>
                <a:latin typeface="Times New Roman" panose="02020603050405020304" pitchFamily="18" charset="0"/>
                <a:cs typeface="Times New Roman" panose="02020603050405020304" pitchFamily="18" charset="0"/>
              </a:rPr>
              <a:t>.</a:t>
            </a:r>
            <a:endParaRPr lang="en-US" altLang="vi-VN" sz="3733" dirty="0">
              <a:solidFill>
                <a:srgbClr val="0000FF"/>
              </a:solidFill>
              <a:latin typeface="Times New Roman" panose="02020603050405020304" pitchFamily="18" charset="0"/>
              <a:cs typeface="Times New Roman" panose="02020603050405020304" pitchFamily="18" charset="0"/>
            </a:endParaRPr>
          </a:p>
        </p:txBody>
      </p:sp>
      <p:sp>
        <p:nvSpPr>
          <p:cNvPr id="5" name="Text Box 3"/>
          <p:cNvSpPr txBox="1">
            <a:spLocks noChangeArrowheads="1"/>
          </p:cNvSpPr>
          <p:nvPr/>
        </p:nvSpPr>
        <p:spPr bwMode="auto">
          <a:xfrm>
            <a:off x="3860800" y="1856317"/>
            <a:ext cx="508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4800" b="1">
                <a:solidFill>
                  <a:srgbClr val="00B050"/>
                </a:solidFill>
                <a:latin typeface="Times New Roman" panose="02020603050405020304" pitchFamily="18" charset="0"/>
                <a:ea typeface="Tahoma" panose="020B0604030504040204" pitchFamily="34" charset="0"/>
                <a:cs typeface="Times New Roman" panose="02020603050405020304" pitchFamily="18" charset="0"/>
              </a:rPr>
              <a:t>Các hoạt động</a:t>
            </a:r>
          </a:p>
        </p:txBody>
      </p:sp>
    </p:spTree>
    <p:extLst>
      <p:ext uri="{BB962C8B-B14F-4D97-AF65-F5344CB8AC3E}">
        <p14:creationId xmlns:p14="http://schemas.microsoft.com/office/powerpoint/2010/main" val="3129009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500" fill="hold"/>
                                        <p:tgtEl>
                                          <p:spTgt spid="4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00">
                                            <p:txEl>
                                              <p:pRg st="1" end="1"/>
                                            </p:txEl>
                                          </p:spTgt>
                                        </p:tgtEl>
                                        <p:attrNameLst>
                                          <p:attrName>style.visibility</p:attrName>
                                        </p:attrNameLst>
                                      </p:cBhvr>
                                      <p:to>
                                        <p:strVal val="visible"/>
                                      </p:to>
                                    </p:set>
                                    <p:anim calcmode="lin" valueType="num">
                                      <p:cBhvr additive="base">
                                        <p:cTn id="11" dur="500" fill="hold"/>
                                        <p:tgtEl>
                                          <p:spTgt spid="410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00">
                                            <p:txEl>
                                              <p:pRg st="1" end="1"/>
                                            </p:txEl>
                                          </p:spTgt>
                                        </p:tgtEl>
                                        <p:attrNameLst>
                                          <p:attrName>ppt_y</p:attrName>
                                        </p:attrNameLst>
                                      </p:cBhvr>
                                      <p:tavLst>
                                        <p:tav tm="0">
                                          <p:val>
                                            <p:strVal val="1+#ppt_h/2"/>
                                          </p:val>
                                        </p:tav>
                                        <p:tav tm="100000">
                                          <p:val>
                                            <p:strVal val="#ppt_y"/>
                                          </p:val>
                                        </p:tav>
                                      </p:tavLst>
                                    </p:anim>
                                  </p:childTnLst>
                                </p:cTn>
                              </p:par>
                              <p:par>
                                <p:cTn id="13" presetID="53"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6"/>
          <p:cNvSpPr txBox="1">
            <a:spLocks noChangeArrowheads="1"/>
          </p:cNvSpPr>
          <p:nvPr/>
        </p:nvSpPr>
        <p:spPr bwMode="auto">
          <a:xfrm>
            <a:off x="2819168" y="697824"/>
            <a:ext cx="6697435" cy="584775"/>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smtClean="0">
                <a:latin typeface="Times New Roman" panose="02020603050405020304" pitchFamily="18" charset="0"/>
                <a:cs typeface="Times New Roman" panose="02020603050405020304" pitchFamily="18" charset="0"/>
              </a:rPr>
              <a:t>1. Ôn </a:t>
            </a:r>
            <a:r>
              <a:rPr lang="en-US" altLang="en-US" sz="3200" b="1">
                <a:latin typeface="Times New Roman" panose="02020603050405020304" pitchFamily="18" charset="0"/>
                <a:cs typeface="Times New Roman" panose="02020603050405020304" pitchFamily="18" charset="0"/>
              </a:rPr>
              <a:t>luyện tập đọc và học thuộc lòng</a:t>
            </a:r>
          </a:p>
        </p:txBody>
      </p:sp>
      <p:sp>
        <p:nvSpPr>
          <p:cNvPr id="21" name="Rectangle 3"/>
          <p:cNvSpPr txBox="1">
            <a:spLocks noChangeArrowheads="1"/>
          </p:cNvSpPr>
          <p:nvPr/>
        </p:nvSpPr>
        <p:spPr>
          <a:xfrm>
            <a:off x="2363637" y="1795733"/>
            <a:ext cx="7901797" cy="3845942"/>
          </a:xfrm>
          <a:prstGeom prst="rect">
            <a:avLst/>
          </a:prstGeom>
          <a:solidFill>
            <a:schemeClr val="accent2">
              <a:lumMod val="20000"/>
              <a:lumOff val="80000"/>
            </a:schemeClr>
          </a:solidFill>
        </p:spPr>
        <p:txBody>
          <a:bodyPr>
            <a:noAutofit/>
          </a:bodyPr>
          <a:lstStyle/>
          <a:p>
            <a:pPr marL="457200" indent="-457200" eaLnBrk="1" hangingPunct="1">
              <a:lnSpc>
                <a:spcPct val="80000"/>
              </a:lnSpc>
              <a:spcBef>
                <a:spcPct val="20000"/>
              </a:spcBef>
              <a:buFont typeface="Wingdings" panose="05000000000000000000" pitchFamily="2" charset="2"/>
              <a:buChar char="q"/>
              <a:defRPr/>
            </a:pPr>
            <a:r>
              <a:rPr lang="en-US" sz="3200" smtClean="0">
                <a:latin typeface="Times New Roman" pitchFamily="18" charset="0"/>
                <a:cs typeface="Times New Roman" pitchFamily="18" charset="0"/>
              </a:rPr>
              <a:t>Người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sao</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(trang </a:t>
            </a:r>
            <a:r>
              <a:rPr lang="en-US" sz="3200" dirty="0">
                <a:latin typeface="Times New Roman" pitchFamily="18" charset="0"/>
                <a:cs typeface="Times New Roman" pitchFamily="18" charset="0"/>
              </a:rPr>
              <a:t>125)</a:t>
            </a:r>
          </a:p>
          <a:p>
            <a:pPr marL="457200" indent="-457200" eaLnBrk="1" hangingPunct="1">
              <a:lnSpc>
                <a:spcPct val="90000"/>
              </a:lnSpc>
              <a:spcBef>
                <a:spcPct val="20000"/>
              </a:spcBef>
              <a:buFont typeface="Wingdings" panose="05000000000000000000" pitchFamily="2" charset="2"/>
              <a:buChar char="q"/>
              <a:defRPr/>
            </a:pPr>
            <a:r>
              <a:rPr lang="en-US" sz="3200" smtClean="0">
                <a:latin typeface="Times New Roman" pitchFamily="18" charset="0"/>
                <a:cs typeface="Times New Roman" pitchFamily="18" charset="0"/>
              </a:rPr>
              <a:t>Vẽ </a:t>
            </a:r>
            <a:r>
              <a:rPr lang="en-US" sz="3200" err="1">
                <a:latin typeface="Times New Roman" pitchFamily="18" charset="0"/>
                <a:cs typeface="Times New Roman" pitchFamily="18" charset="0"/>
              </a:rPr>
              <a:t>trứng</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(trang </a:t>
            </a:r>
            <a:r>
              <a:rPr lang="en-US" sz="3200" dirty="0">
                <a:latin typeface="Times New Roman" pitchFamily="18" charset="0"/>
                <a:cs typeface="Times New Roman" pitchFamily="18" charset="0"/>
              </a:rPr>
              <a:t>120)</a:t>
            </a:r>
          </a:p>
          <a:p>
            <a:pPr marL="457200" indent="-457200" eaLnBrk="1" hangingPunct="1">
              <a:lnSpc>
                <a:spcPct val="90000"/>
              </a:lnSpc>
              <a:spcBef>
                <a:spcPct val="20000"/>
              </a:spcBef>
              <a:buFont typeface="Wingdings" panose="05000000000000000000" pitchFamily="2" charset="2"/>
              <a:buChar char="q"/>
              <a:defRPr/>
            </a:pPr>
            <a:r>
              <a:rPr lang="en-US" sz="3200" smtClean="0">
                <a:latin typeface="Times New Roman" pitchFamily="18" charset="0"/>
                <a:cs typeface="Times New Roman" pitchFamily="18" charset="0"/>
              </a:rPr>
              <a:t>Văn </a:t>
            </a:r>
            <a:r>
              <a:rPr lang="en-US" sz="3200" dirty="0">
                <a:latin typeface="Times New Roman" pitchFamily="18" charset="0"/>
                <a:cs typeface="Times New Roman" pitchFamily="18" charset="0"/>
              </a:rPr>
              <a:t>hay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tốt</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(trang </a:t>
            </a:r>
            <a:r>
              <a:rPr lang="en-US" sz="3200" dirty="0">
                <a:latin typeface="Times New Roman" pitchFamily="18" charset="0"/>
                <a:cs typeface="Times New Roman" pitchFamily="18" charset="0"/>
              </a:rPr>
              <a:t>129)</a:t>
            </a:r>
          </a:p>
          <a:p>
            <a:pPr marL="457200" indent="-457200" eaLnBrk="1" hangingPunct="1">
              <a:lnSpc>
                <a:spcPct val="90000"/>
              </a:lnSpc>
              <a:spcBef>
                <a:spcPct val="20000"/>
              </a:spcBef>
              <a:buFont typeface="Wingdings" panose="05000000000000000000" pitchFamily="2" charset="2"/>
              <a:buChar char="q"/>
              <a:defRPr/>
            </a:pPr>
            <a:r>
              <a:rPr lang="en-US" sz="3200" smtClean="0">
                <a:latin typeface="Times New Roman" pitchFamily="18" charset="0"/>
                <a:cs typeface="Times New Roman" pitchFamily="18" charset="0"/>
              </a:rPr>
              <a:t>Cánh </a:t>
            </a:r>
            <a:r>
              <a:rPr lang="en-US" sz="3200" dirty="0" err="1">
                <a:latin typeface="Times New Roman" pitchFamily="18" charset="0"/>
                <a:cs typeface="Times New Roman" pitchFamily="18" charset="0"/>
              </a:rPr>
              <a:t>diều</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tuổi</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thơ (trang </a:t>
            </a:r>
            <a:r>
              <a:rPr lang="en-US" sz="3200" dirty="0">
                <a:latin typeface="Times New Roman" pitchFamily="18" charset="0"/>
                <a:cs typeface="Times New Roman" pitchFamily="18" charset="0"/>
              </a:rPr>
              <a:t>146)</a:t>
            </a:r>
          </a:p>
          <a:p>
            <a:pPr marL="457200" indent="-457200" eaLnBrk="1" hangingPunct="1">
              <a:lnSpc>
                <a:spcPct val="90000"/>
              </a:lnSpc>
              <a:spcBef>
                <a:spcPct val="20000"/>
              </a:spcBef>
              <a:buFont typeface="Wingdings" panose="05000000000000000000" pitchFamily="2" charset="2"/>
              <a:buChar char="q"/>
              <a:defRPr/>
            </a:pPr>
            <a:r>
              <a:rPr lang="en-US" sz="3200" smtClean="0">
                <a:latin typeface="Times New Roman" pitchFamily="18" charset="0"/>
                <a:cs typeface="Times New Roman" pitchFamily="18" charset="0"/>
              </a:rPr>
              <a:t>Tuổi ngựa (trang </a:t>
            </a:r>
            <a:r>
              <a:rPr lang="en-US" sz="3200" dirty="0">
                <a:latin typeface="Times New Roman" pitchFamily="18" charset="0"/>
                <a:cs typeface="Times New Roman" pitchFamily="18" charset="0"/>
              </a:rPr>
              <a:t>149)</a:t>
            </a:r>
          </a:p>
          <a:p>
            <a:pPr marL="457200" indent="-457200" eaLnBrk="1" hangingPunct="1">
              <a:lnSpc>
                <a:spcPct val="90000"/>
              </a:lnSpc>
              <a:spcBef>
                <a:spcPct val="20000"/>
              </a:spcBef>
              <a:buFont typeface="Wingdings" panose="05000000000000000000" pitchFamily="2" charset="2"/>
              <a:buChar char="q"/>
              <a:defRPr/>
            </a:pPr>
            <a:r>
              <a:rPr lang="en-US" sz="3200" smtClean="0">
                <a:latin typeface="Times New Roman" pitchFamily="18" charset="0"/>
                <a:cs typeface="Times New Roman" pitchFamily="18" charset="0"/>
              </a:rPr>
              <a:t>Ông </a:t>
            </a:r>
            <a:r>
              <a:rPr lang="en-US" sz="3200" dirty="0" err="1">
                <a:latin typeface="Times New Roman" pitchFamily="18" charset="0"/>
                <a:cs typeface="Times New Roman" pitchFamily="18" charset="0"/>
              </a:rPr>
              <a:t>Trạng</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thả</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diều (trang </a:t>
            </a:r>
            <a:r>
              <a:rPr lang="en-US" sz="3200" dirty="0">
                <a:latin typeface="Times New Roman" pitchFamily="18" charset="0"/>
                <a:cs typeface="Times New Roman" pitchFamily="18" charset="0"/>
              </a:rPr>
              <a:t>104)</a:t>
            </a:r>
          </a:p>
          <a:p>
            <a:pPr marL="457200" indent="-457200" eaLnBrk="1" hangingPunct="1">
              <a:lnSpc>
                <a:spcPct val="90000"/>
              </a:lnSpc>
              <a:spcBef>
                <a:spcPct val="20000"/>
              </a:spcBef>
              <a:buFont typeface="Wingdings" panose="05000000000000000000" pitchFamily="2" charset="2"/>
              <a:buChar char="q"/>
              <a:defRPr/>
            </a:pPr>
            <a:r>
              <a:rPr lang="en-US" sz="3200" smtClean="0">
                <a:latin typeface="Times New Roman" pitchFamily="18" charset="0"/>
                <a:cs typeface="Times New Roman" pitchFamily="18" charset="0"/>
              </a:rPr>
              <a:t>“</a:t>
            </a:r>
            <a:r>
              <a:rPr lang="en-US" sz="3200" dirty="0" err="1">
                <a:latin typeface="Times New Roman" pitchFamily="18" charset="0"/>
                <a:cs typeface="Times New Roman" pitchFamily="18" charset="0"/>
              </a:rPr>
              <a:t>Vua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tàu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Bưởi</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(trang </a:t>
            </a:r>
            <a:r>
              <a:rPr lang="en-US" sz="3200" dirty="0">
                <a:latin typeface="Times New Roman" pitchFamily="18" charset="0"/>
                <a:cs typeface="Times New Roman" pitchFamily="18" charset="0"/>
              </a:rPr>
              <a:t>115)</a:t>
            </a:r>
          </a:p>
          <a:p>
            <a:pPr eaLnBrk="1" hangingPunct="1">
              <a:lnSpc>
                <a:spcPct val="90000"/>
              </a:lnSpc>
              <a:spcBef>
                <a:spcPct val="20000"/>
              </a:spcBef>
              <a:defRPr/>
            </a:pPr>
            <a:endParaRPr lang="en-US" sz="3200" dirty="0">
              <a:latin typeface="Times New Roman" pitchFamily="18" charset="0"/>
              <a:cs typeface="Times New Roman" pitchFamily="18" charset="0"/>
            </a:endParaRPr>
          </a:p>
          <a:p>
            <a:pPr eaLnBrk="1" hangingPunct="1">
              <a:lnSpc>
                <a:spcPct val="90000"/>
              </a:lnSpc>
              <a:spcBef>
                <a:spcPct val="20000"/>
              </a:spcBef>
              <a:defRPr/>
            </a:pPr>
            <a:endParaRPr lang="en-US" sz="3200" dirty="0">
              <a:latin typeface="Times New Roman" pitchFamily="18" charset="0"/>
              <a:cs typeface="Times New Roman" pitchFamily="18" charset="0"/>
            </a:endParaRPr>
          </a:p>
          <a:p>
            <a:pPr eaLnBrk="1" hangingPunct="1">
              <a:lnSpc>
                <a:spcPct val="90000"/>
              </a:lnSpc>
              <a:spcBef>
                <a:spcPct val="20000"/>
              </a:spcBef>
              <a:defRPr/>
            </a:pPr>
            <a:r>
              <a:rPr lang="en-US" sz="3200" dirty="0">
                <a:latin typeface="Times New Roman" pitchFamily="18" charset="0"/>
                <a:cs typeface="Times New Roman" pitchFamily="18" charset="0"/>
              </a:rPr>
              <a:t>	</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1947696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861485" y="2006601"/>
            <a:ext cx="10469033" cy="17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vi-VN" sz="4000" b="1">
                <a:solidFill>
                  <a:srgbClr val="FF0000"/>
                </a:solidFill>
                <a:latin typeface="Times New Roman" panose="02020603050405020304" pitchFamily="18" charset="0"/>
                <a:cs typeface="Times New Roman" panose="02020603050405020304" pitchFamily="18" charset="0"/>
              </a:rPr>
              <a:t>HOẠT ĐỘNG 1</a:t>
            </a:r>
          </a:p>
          <a:p>
            <a:pPr algn="ctr" eaLnBrk="1" hangingPunct="1">
              <a:spcBef>
                <a:spcPct val="50000"/>
              </a:spcBef>
              <a:buFontTx/>
              <a:buNone/>
            </a:pPr>
            <a:r>
              <a:rPr lang="en-US" altLang="vi-VN" sz="4533" b="1">
                <a:solidFill>
                  <a:srgbClr val="0000FF"/>
                </a:solidFill>
                <a:latin typeface="Times New Roman" panose="02020603050405020304" pitchFamily="18" charset="0"/>
                <a:cs typeface="Times New Roman" panose="02020603050405020304" pitchFamily="18" charset="0"/>
              </a:rPr>
              <a:t>Kiểm tra đọc</a:t>
            </a:r>
          </a:p>
        </p:txBody>
      </p:sp>
    </p:spTree>
    <p:extLst>
      <p:ext uri="{BB962C8B-B14F-4D97-AF65-F5344CB8AC3E}">
        <p14:creationId xmlns:p14="http://schemas.microsoft.com/office/powerpoint/2010/main" val="2523981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1000" fill="hold"/>
                                        <p:tgtEl>
                                          <p:spTgt spid="51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1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23">
                                            <p:txEl>
                                              <p:pRg st="0" end="0"/>
                                            </p:txEl>
                                          </p:spTgt>
                                        </p:tgtEl>
                                      </p:cBhvr>
                                    </p:animEffect>
                                  </p:childTnLst>
                                </p:cTn>
                              </p:par>
                              <p:par>
                                <p:cTn id="10" presetID="2" presetClass="entr" presetSubtype="4" fill="hold" nodeType="with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 calcmode="lin" valueType="num">
                                      <p:cBhvr additive="base">
                                        <p:cTn id="12"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1684</TotalTime>
  <Words>986</Words>
  <Application>Microsoft Office PowerPoint</Application>
  <PresentationFormat>Widescreen</PresentationFormat>
  <Paragraphs>121</Paragraphs>
  <Slides>27</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Arial</vt:lpstr>
      <vt:lpstr>Arial Black</vt:lpstr>
      <vt:lpstr>Calibri</vt:lpstr>
      <vt:lpstr>Calibri Light</vt:lpstr>
      <vt:lpstr>Garamond</vt:lpstr>
      <vt:lpstr>Tahoma</vt:lpstr>
      <vt:lpstr>Times New Roman</vt:lpstr>
      <vt:lpstr>Wingdings</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Huyen</cp:lastModifiedBy>
  <cp:revision>171</cp:revision>
  <dcterms:created xsi:type="dcterms:W3CDTF">2021-08-04T18:52:07Z</dcterms:created>
  <dcterms:modified xsi:type="dcterms:W3CDTF">2021-12-25T04:39:35Z</dcterms:modified>
</cp:coreProperties>
</file>