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 id="2147483710" r:id="rId4"/>
    <p:sldMasterId id="2147483723" r:id="rId5"/>
    <p:sldMasterId id="2147484036" r:id="rId6"/>
    <p:sldMasterId id="2147484046" r:id="rId7"/>
    <p:sldMasterId id="2147484056" r:id="rId8"/>
    <p:sldMasterId id="2147484174" r:id="rId9"/>
  </p:sldMasterIdLst>
  <p:notesMasterIdLst>
    <p:notesMasterId r:id="rId36"/>
  </p:notesMasterIdLst>
  <p:sldIdLst>
    <p:sldId id="354" r:id="rId10"/>
    <p:sldId id="292" r:id="rId11"/>
    <p:sldId id="366" r:id="rId12"/>
    <p:sldId id="364" r:id="rId13"/>
    <p:sldId id="369" r:id="rId14"/>
    <p:sldId id="370" r:id="rId15"/>
    <p:sldId id="333" r:id="rId16"/>
    <p:sldId id="334" r:id="rId17"/>
    <p:sldId id="365" r:id="rId18"/>
    <p:sldId id="368" r:id="rId19"/>
    <p:sldId id="367" r:id="rId20"/>
    <p:sldId id="356" r:id="rId21"/>
    <p:sldId id="357" r:id="rId22"/>
    <p:sldId id="295" r:id="rId23"/>
    <p:sldId id="358" r:id="rId24"/>
    <p:sldId id="359" r:id="rId25"/>
    <p:sldId id="374" r:id="rId26"/>
    <p:sldId id="360" r:id="rId27"/>
    <p:sldId id="361" r:id="rId28"/>
    <p:sldId id="362" r:id="rId29"/>
    <p:sldId id="373" r:id="rId30"/>
    <p:sldId id="352" r:id="rId31"/>
    <p:sldId id="353" r:id="rId32"/>
    <p:sldId id="372" r:id="rId33"/>
    <p:sldId id="363" r:id="rId34"/>
    <p:sldId id="291" r:id="rId35"/>
  </p:sldIdLst>
  <p:sldSz cx="9144000" cy="6858000" type="screen4x3"/>
  <p:notesSz cx="6858000" cy="9144000"/>
  <p:custDataLst>
    <p:tags r:id="rId37"/>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9999"/>
    <a:srgbClr val="FF0066"/>
    <a:srgbClr val="FF0000"/>
    <a:srgbClr val="FF33CC"/>
    <a:srgbClr val="33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92982" autoAdjust="0"/>
  </p:normalViewPr>
  <p:slideViewPr>
    <p:cSldViewPr>
      <p:cViewPr varScale="1">
        <p:scale>
          <a:sx n="63" d="100"/>
          <a:sy n="63" d="100"/>
        </p:scale>
        <p:origin x="1112"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 loCatId="list" qsTypeId="urn:microsoft.com/office/officeart/2005/8/quickstyle/simple3" qsCatId="simple" csTypeId="urn:microsoft.com/office/officeart/2005/8/colors/colorful1#3" csCatId="colorful" phldr="1"/>
      <dgm:spPr/>
      <dgm:t>
        <a:bodyPr/>
        <a:lstStyle/>
        <a:p>
          <a:endParaRPr lang="en-US"/>
        </a:p>
      </dgm:t>
    </dgm:pt>
    <dgm:pt modelId="{5DD8EB11-5406-4D7D-A4B3-982550787B16}">
      <dgm:prSet custT="1"/>
      <dgm:spPr/>
      <dgm:t>
        <a:bodyPr/>
        <a:lstStyle/>
        <a:p>
          <a:pPr rtl="0"/>
          <a:endParaRPr lang="en-US" sz="4000" b="1" dirty="0">
            <a:solidFill>
              <a:schemeClr val="tx1"/>
            </a:solidFill>
            <a:latin typeface="Times New Roman" panose="02020603050405020304" pitchFamily="18" charset="0"/>
            <a:cs typeface="Times New Roman" panose="02020603050405020304" pitchFamily="18" charset="0"/>
          </a:endParaRPr>
        </a:p>
      </dgm:t>
    </dgm:pt>
    <dgm:pt modelId="{7A82C83A-6FFF-4940-9467-E0073BB9CA0B}" type="par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tyle>
          <a:lnRef idx="1">
            <a:schemeClr val="accent5"/>
          </a:lnRef>
          <a:fillRef idx="2">
            <a:schemeClr val="accent5"/>
          </a:fillRef>
          <a:effectRef idx="1">
            <a:schemeClr val="accent5"/>
          </a:effectRef>
          <a:fontRef idx="minor">
            <a:schemeClr val="dk1"/>
          </a:fontRef>
        </dgm:style>
      </dgm:prSet>
      <dgm:spPr/>
      <dgm:t>
        <a:bodyPr/>
        <a:lstStyle/>
        <a:p>
          <a:pPr rtl="0"/>
          <a:endParaRPr lang="en-US" sz="4400" b="1" dirty="0">
            <a:solidFill>
              <a:schemeClr val="bg1"/>
            </a:solidFill>
            <a:latin typeface="Times New Roman" panose="02020603050405020304" pitchFamily="18" charset="0"/>
            <a:cs typeface="Times New Roman" panose="02020603050405020304" pitchFamily="18" charset="0"/>
          </a:endParaRPr>
        </a:p>
      </dgm:t>
    </dgm:pt>
    <dgm:pt modelId="{64574260-1FE0-4A89-BB78-BBB47D8101A1}" type="par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B3653D9-CB4F-4D19-BD7A-77902A94D6B9}">
      <dgm:prSet>
        <dgm:style>
          <a:lnRef idx="1">
            <a:schemeClr val="accent6"/>
          </a:lnRef>
          <a:fillRef idx="2">
            <a:schemeClr val="accent6"/>
          </a:fillRef>
          <a:effectRef idx="1">
            <a:schemeClr val="accent6"/>
          </a:effectRef>
          <a:fontRef idx="minor">
            <a:schemeClr val="dk1"/>
          </a:fontRef>
        </dgm:style>
      </dgm:prSet>
      <dgm:spPr/>
      <dgm:t>
        <a:bodyPr/>
        <a:lstStyle/>
        <a:p>
          <a:pPr rtl="0"/>
          <a:endParaRPr lang="en-US" b="1" dirty="0">
            <a:solidFill>
              <a:schemeClr val="bg1"/>
            </a:solidFill>
            <a:latin typeface="Times New Roman" panose="02020603050405020304" pitchFamily="18" charset="0"/>
            <a:cs typeface="Times New Roman" panose="02020603050405020304" pitchFamily="18" charset="0"/>
          </a:endParaRPr>
        </a:p>
      </dgm:t>
    </dgm:pt>
    <dgm:pt modelId="{56FAC2CB-CFD5-4ABB-A7FC-460B2BBDD46F}" type="parTrans" cxnId="{24A79BC5-A3E3-46CF-A0DF-117C4EE6CA29}">
      <dgm:prSet/>
      <dgm:spPr/>
      <dgm:t>
        <a:bodyPr/>
        <a:lstStyle/>
        <a:p>
          <a:endParaRPr lang="en-US"/>
        </a:p>
      </dgm:t>
    </dgm:pt>
    <dgm:pt modelId="{E8E4871F-4492-43CB-81A0-049A6C811526}" type="sibTrans" cxnId="{24A79BC5-A3E3-46CF-A0DF-117C4EE6CA29}">
      <dgm:prSet/>
      <dgm:spPr/>
      <dgm:t>
        <a:bodyPr/>
        <a:lstStyle/>
        <a:p>
          <a:endParaRPr lang="en-US"/>
        </a:p>
      </dgm:t>
    </dgm:pt>
    <dgm:pt modelId="{3059196D-AF0C-4463-A93E-812664631BA3}" type="pres">
      <dgm:prSet presAssocID="{5BE2D0CB-5BBD-4A03-A3CB-F48B34989FA3}" presName="Name0" presStyleCnt="0">
        <dgm:presLayoutVars>
          <dgm:chMax val="7"/>
          <dgm:chPref val="7"/>
          <dgm:dir/>
        </dgm:presLayoutVars>
      </dgm:prSet>
      <dgm:spPr/>
      <dgm:t>
        <a:bodyPr/>
        <a:lstStyle/>
        <a:p>
          <a:endParaRPr lang="en-US"/>
        </a:p>
      </dgm:t>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3"/>
      <dgm:spPr/>
    </dgm:pt>
    <dgm:pt modelId="{D0EDBA11-CE96-4FCC-BFE8-4DE9D160E032}" type="pres">
      <dgm:prSet presAssocID="{5BE2D0CB-5BBD-4A03-A3CB-F48B34989FA3}" presName="conn" presStyleLbl="parChTrans1D2" presStyleIdx="0" presStyleCnt="1"/>
      <dgm:spPr/>
      <dgm:t>
        <a:bodyPr/>
        <a:lstStyle/>
        <a:p>
          <a:endParaRPr lang="en-US"/>
        </a:p>
      </dgm:t>
    </dgm:pt>
    <dgm:pt modelId="{AF90F929-E81A-499C-8856-3125BD5771DB}" type="pres">
      <dgm:prSet presAssocID="{5BE2D0CB-5BBD-4A03-A3CB-F48B34989FA3}" presName="extraNode" presStyleLbl="node1" presStyleIdx="0" presStyleCnt="3"/>
      <dgm:spPr/>
    </dgm:pt>
    <dgm:pt modelId="{AC2B4F2C-FF8C-404D-92B0-C7C0A29210D1}" type="pres">
      <dgm:prSet presAssocID="{5BE2D0CB-5BBD-4A03-A3CB-F48B34989FA3}" presName="dstNode" presStyleLbl="node1" presStyleIdx="0" presStyleCnt="3"/>
      <dgm:spPr/>
    </dgm:pt>
    <dgm:pt modelId="{16095D2C-57B4-48CA-953C-267BD9DD484B}" type="pres">
      <dgm:prSet presAssocID="{5DD8EB11-5406-4D7D-A4B3-982550787B16}" presName="text_1" presStyleLbl="node1" presStyleIdx="0" presStyleCnt="3" custLinFactNeighborX="1932" custLinFactNeighborY="12275">
        <dgm:presLayoutVars>
          <dgm:bulletEnabled val="1"/>
        </dgm:presLayoutVars>
      </dgm:prSet>
      <dgm:spPr/>
      <dgm:t>
        <a:bodyPr/>
        <a:lstStyle/>
        <a:p>
          <a:endParaRPr lang="en-US"/>
        </a:p>
      </dgm:t>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3" custLinFactX="-34568" custLinFactNeighborX="-100000" custLinFactNeighborY="-6820"/>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3" custScaleX="106506" custLinFactNeighborX="-1180" custLinFactNeighborY="-4689">
        <dgm:presLayoutVars>
          <dgm:bulletEnabled val="1"/>
        </dgm:presLayoutVars>
      </dgm:prSet>
      <dgm:spPr/>
      <dgm:t>
        <a:bodyPr/>
        <a:lstStyle/>
        <a:p>
          <a:endParaRPr lang="en-US"/>
        </a:p>
      </dgm:t>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3"/>
      <dgm:spPr>
        <a:blipFill rotWithShape="0">
          <a:blip xmlns:r="http://schemas.openxmlformats.org/officeDocument/2006/relationships" r:embed="rId1"/>
          <a:stretch>
            <a:fillRect/>
          </a:stretch>
        </a:blipFill>
      </dgm:spPr>
    </dgm:pt>
    <dgm:pt modelId="{7A289A2F-41D2-4310-A18C-8347F89AA6B9}" type="pres">
      <dgm:prSet presAssocID="{9B3653D9-CB4F-4D19-BD7A-77902A94D6B9}" presName="text_3" presStyleLbl="node1" presStyleIdx="2" presStyleCnt="3" custScaleX="106303" custLinFactNeighborX="-1180" custLinFactNeighborY="-4689">
        <dgm:presLayoutVars>
          <dgm:bulletEnabled val="1"/>
        </dgm:presLayoutVars>
      </dgm:prSet>
      <dgm:spPr/>
      <dgm:t>
        <a:bodyPr/>
        <a:lstStyle/>
        <a:p>
          <a:endParaRPr lang="en-US"/>
        </a:p>
      </dgm:t>
    </dgm:pt>
    <dgm:pt modelId="{9E66E6D6-CB41-453D-81E8-440C0CD6FAC5}" type="pres">
      <dgm:prSet presAssocID="{9B3653D9-CB4F-4D19-BD7A-77902A94D6B9}" presName="accent_3" presStyleCnt="0"/>
      <dgm:spPr/>
    </dgm:pt>
    <dgm:pt modelId="{EF00C9D1-86B1-44BB-AAE8-BD1D1EE09133}" type="pres">
      <dgm:prSet presAssocID="{9B3653D9-CB4F-4D19-BD7A-77902A94D6B9}" presName="accentRepeatNode" presStyleLbl="solidFgAcc1" presStyleIdx="2" presStyleCnt="3"/>
      <dgm:spPr>
        <a:blipFill rotWithShape="0">
          <a:blip xmlns:r="http://schemas.openxmlformats.org/officeDocument/2006/relationships" r:embed="rId1"/>
          <a:stretch>
            <a:fillRect/>
          </a:stretch>
        </a:blipFill>
      </dgm:spPr>
    </dgm:pt>
  </dgm:ptLst>
  <dgm:cxnLst>
    <dgm:cxn modelId="{24A79BC5-A3E3-46CF-A0DF-117C4EE6CA29}" srcId="{5BE2D0CB-5BBD-4A03-A3CB-F48B34989FA3}" destId="{9B3653D9-CB4F-4D19-BD7A-77902A94D6B9}" srcOrd="2" destOrd="0" parTransId="{56FAC2CB-CFD5-4ABB-A7FC-460B2BBDD46F}" sibTransId="{E8E4871F-4492-43CB-81A0-049A6C811526}"/>
    <dgm:cxn modelId="{1A492CBF-CE2E-4D50-B2AE-C2BC90B0D6A1}" type="presOf" srcId="{9B3653D9-CB4F-4D19-BD7A-77902A94D6B9}" destId="{7A289A2F-41D2-4310-A18C-8347F89AA6B9}" srcOrd="0" destOrd="0" presId="urn:microsoft.com/office/officeart/2008/layout/VerticalCurvedList"/>
    <dgm:cxn modelId="{10E314B4-3504-438E-AE30-871D8778769A}" type="presOf" srcId="{5DD8EB11-5406-4D7D-A4B3-982550787B16}" destId="{16095D2C-57B4-48CA-953C-267BD9DD484B}" srcOrd="0" destOrd="0" presId="urn:microsoft.com/office/officeart/2008/layout/VerticalCurvedList"/>
    <dgm:cxn modelId="{38E86DE8-61DC-4F09-849E-CE139EA1C706}" srcId="{5BE2D0CB-5BBD-4A03-A3CB-F48B34989FA3}" destId="{5DD8EB11-5406-4D7D-A4B3-982550787B16}" srcOrd="0" destOrd="0" parTransId="{7A82C83A-6FFF-4940-9467-E0073BB9CA0B}" sibTransId="{C9CE7A57-E5A3-450C-8737-C72D44C4E0F3}"/>
    <dgm:cxn modelId="{E616B4F8-57E5-4A29-8241-6D788ED0141B}" type="presOf" srcId="{C9CE7A57-E5A3-450C-8737-C72D44C4E0F3}" destId="{D0EDBA11-CE96-4FCC-BFE8-4DE9D160E032}" srcOrd="0" destOrd="0" presId="urn:microsoft.com/office/officeart/2008/layout/VerticalCurvedList"/>
    <dgm:cxn modelId="{2BF1C6F4-A5BF-421A-81B8-7DEB031EDCF5}" type="presOf" srcId="{2539990F-C84A-42AC-88CF-45ED9AC1F08B}" destId="{DB69836F-FE00-4372-B69A-DF0D28029991}" srcOrd="0" destOrd="0" presId="urn:microsoft.com/office/officeart/2008/layout/VerticalCurvedList"/>
    <dgm:cxn modelId="{B3D6DF1D-CB30-4941-9C34-E802C98DDA54}" type="presOf" srcId="{5BE2D0CB-5BBD-4A03-A3CB-F48B34989FA3}" destId="{3059196D-AF0C-4463-A93E-812664631BA3}" srcOrd="0" destOrd="0" presId="urn:microsoft.com/office/officeart/2008/layout/VerticalCurvedList"/>
    <dgm:cxn modelId="{82521061-9D64-489A-94AF-75CB5236D996}" srcId="{5BE2D0CB-5BBD-4A03-A3CB-F48B34989FA3}" destId="{2539990F-C84A-42AC-88CF-45ED9AC1F08B}" srcOrd="1" destOrd="0" parTransId="{64574260-1FE0-4A89-BB78-BBB47D8101A1}" sibTransId="{C4849DA6-49CB-4958-8795-0F017F45D2A1}"/>
    <dgm:cxn modelId="{F618EDEF-72FB-4758-AAAE-40E84D875987}" type="presParOf" srcId="{3059196D-AF0C-4463-A93E-812664631BA3}" destId="{558D9870-05E2-484E-9241-818D42D9FADA}" srcOrd="0" destOrd="0" presId="urn:microsoft.com/office/officeart/2008/layout/VerticalCurvedList"/>
    <dgm:cxn modelId="{10E0E3E7-6F8B-4A2C-BB31-49FC2E2D7636}" type="presParOf" srcId="{558D9870-05E2-484E-9241-818D42D9FADA}" destId="{39FD721C-A262-4C4E-B494-AC1732E6F3A0}" srcOrd="0" destOrd="0" presId="urn:microsoft.com/office/officeart/2008/layout/VerticalCurvedList"/>
    <dgm:cxn modelId="{516C34CC-99B1-48AD-943A-4AA673CB9466}" type="presParOf" srcId="{39FD721C-A262-4C4E-B494-AC1732E6F3A0}" destId="{849B6A22-FC21-4DC5-A1AF-CBADFA6E7F70}" srcOrd="0" destOrd="0" presId="urn:microsoft.com/office/officeart/2008/layout/VerticalCurvedList"/>
    <dgm:cxn modelId="{C1465FCE-B487-463E-A000-2E5EE09306B0}" type="presParOf" srcId="{39FD721C-A262-4C4E-B494-AC1732E6F3A0}" destId="{D0EDBA11-CE96-4FCC-BFE8-4DE9D160E032}" srcOrd="1" destOrd="0" presId="urn:microsoft.com/office/officeart/2008/layout/VerticalCurvedList"/>
    <dgm:cxn modelId="{E18D283E-1579-4837-96E3-7F97AAC834B9}" type="presParOf" srcId="{39FD721C-A262-4C4E-B494-AC1732E6F3A0}" destId="{AF90F929-E81A-499C-8856-3125BD5771DB}" srcOrd="2" destOrd="0" presId="urn:microsoft.com/office/officeart/2008/layout/VerticalCurvedList"/>
    <dgm:cxn modelId="{70E0D23B-9637-4307-B07D-BA5BD3D19C35}" type="presParOf" srcId="{39FD721C-A262-4C4E-B494-AC1732E6F3A0}" destId="{AC2B4F2C-FF8C-404D-92B0-C7C0A29210D1}" srcOrd="3" destOrd="0" presId="urn:microsoft.com/office/officeart/2008/layout/VerticalCurvedList"/>
    <dgm:cxn modelId="{2E3949E0-484C-4E03-89F8-092322373CDA}" type="presParOf" srcId="{558D9870-05E2-484E-9241-818D42D9FADA}" destId="{16095D2C-57B4-48CA-953C-267BD9DD484B}" srcOrd="1" destOrd="0" presId="urn:microsoft.com/office/officeart/2008/layout/VerticalCurvedList"/>
    <dgm:cxn modelId="{04AC801F-1A8D-402B-B406-18BF8486C61E}" type="presParOf" srcId="{558D9870-05E2-484E-9241-818D42D9FADA}" destId="{57F98E08-EB63-4773-8250-9B6C8F0D79DB}" srcOrd="2" destOrd="0" presId="urn:microsoft.com/office/officeart/2008/layout/VerticalCurvedList"/>
    <dgm:cxn modelId="{4A114C03-EF48-45BE-8212-E6AEA931AA99}" type="presParOf" srcId="{57F98E08-EB63-4773-8250-9B6C8F0D79DB}" destId="{73F439AE-4020-45C5-B27A-2DB6095092F8}" srcOrd="0" destOrd="0" presId="urn:microsoft.com/office/officeart/2008/layout/VerticalCurvedList"/>
    <dgm:cxn modelId="{07FF738F-7927-4308-8C38-D3B8FC3FCCB6}" type="presParOf" srcId="{558D9870-05E2-484E-9241-818D42D9FADA}" destId="{DB69836F-FE00-4372-B69A-DF0D28029991}" srcOrd="3" destOrd="0" presId="urn:microsoft.com/office/officeart/2008/layout/VerticalCurvedList"/>
    <dgm:cxn modelId="{20E8C6AF-192C-4BE5-8C25-FF8E61168FEE}" type="presParOf" srcId="{558D9870-05E2-484E-9241-818D42D9FADA}" destId="{A23500C6-60B1-485B-9CAE-0E2BED65C988}" srcOrd="4" destOrd="0" presId="urn:microsoft.com/office/officeart/2008/layout/VerticalCurvedList"/>
    <dgm:cxn modelId="{0EFFF490-2858-40CC-B04A-462738E6D1F9}" type="presParOf" srcId="{A23500C6-60B1-485B-9CAE-0E2BED65C988}" destId="{425517B2-2BDC-437A-9C2F-A102F25D4FDA}" srcOrd="0" destOrd="0" presId="urn:microsoft.com/office/officeart/2008/layout/VerticalCurvedList"/>
    <dgm:cxn modelId="{B9A6E323-9582-4239-9BE6-402F69A9F50B}" type="presParOf" srcId="{558D9870-05E2-484E-9241-818D42D9FADA}" destId="{7A289A2F-41D2-4310-A18C-8347F89AA6B9}" srcOrd="5" destOrd="0" presId="urn:microsoft.com/office/officeart/2008/layout/VerticalCurvedList"/>
    <dgm:cxn modelId="{00D30791-B2D5-488D-83C8-0FB21BB2F48F}" type="presParOf" srcId="{558D9870-05E2-484E-9241-818D42D9FADA}" destId="{9E66E6D6-CB41-453D-81E8-440C0CD6FAC5}" srcOrd="6" destOrd="0" presId="urn:microsoft.com/office/officeart/2008/layout/VerticalCurvedList"/>
    <dgm:cxn modelId="{1343A711-098D-47C7-A197-A19C9C678CFB}" type="presParOf" srcId="{9E66E6D6-CB41-453D-81E8-440C0CD6FAC5}" destId="{EF00C9D1-86B1-44BB-AAE8-BD1D1EE09133}"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4697096" y="-708608"/>
          <a:ext cx="5505640" cy="5505640"/>
        </a:xfrm>
        <a:prstGeom prst="blockArc">
          <a:avLst>
            <a:gd name="adj1" fmla="val 18900000"/>
            <a:gd name="adj2" fmla="val 2700000"/>
            <a:gd name="adj3" fmla="val 39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585306" y="509213"/>
          <a:ext cx="4767852" cy="81768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9037" tIns="101600" rIns="101600" bIns="101600" numCol="1" spcCol="1270" anchor="ctr" anchorCtr="0">
          <a:noAutofit/>
        </a:bodyPr>
        <a:lstStyle/>
        <a:p>
          <a:pPr lvl="0" algn="l" defTabSz="1778000" rtl="0">
            <a:lnSpc>
              <a:spcPct val="90000"/>
            </a:lnSpc>
            <a:spcBef>
              <a:spcPct val="0"/>
            </a:spcBef>
            <a:spcAft>
              <a:spcPct val="35000"/>
            </a:spcAft>
          </a:pP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585306" y="509213"/>
        <a:ext cx="4767852" cy="817684"/>
      </dsp:txXfrm>
    </dsp:sp>
    <dsp:sp modelId="{73F439AE-4020-45C5-B27A-2DB6095092F8}">
      <dsp:nvSpPr>
        <dsp:cNvPr id="0" name=""/>
        <dsp:cNvSpPr/>
      </dsp:nvSpPr>
      <dsp:spPr>
        <a:xfrm>
          <a:off x="-17861" y="236924"/>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69836F-FE00-4372-B69A-DF0D28029991}">
      <dsp:nvSpPr>
        <dsp:cNvPr id="0" name=""/>
        <dsp:cNvSpPr/>
      </dsp:nvSpPr>
      <dsp:spPr>
        <a:xfrm>
          <a:off x="592237" y="1597027"/>
          <a:ext cx="4761483" cy="81768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649037"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592237" y="1597027"/>
        <a:ext cx="4761483" cy="817684"/>
      </dsp:txXfrm>
    </dsp:sp>
    <dsp:sp modelId="{425517B2-2BDC-437A-9C2F-A102F25D4FDA}">
      <dsp:nvSpPr>
        <dsp:cNvPr id="0" name=""/>
        <dsp:cNvSpPr/>
      </dsp:nvSpPr>
      <dsp:spPr>
        <a:xfrm>
          <a:off x="279367" y="1533158"/>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289A2F-41D2-4310-A18C-8347F89AA6B9}">
      <dsp:nvSpPr>
        <dsp:cNvPr id="0" name=""/>
        <dsp:cNvSpPr/>
      </dsp:nvSpPr>
      <dsp:spPr>
        <a:xfrm>
          <a:off x="286672" y="2823554"/>
          <a:ext cx="5068370" cy="81768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649037"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286672" y="2823554"/>
        <a:ext cx="5068370" cy="817684"/>
      </dsp:txXfrm>
    </dsp:sp>
    <dsp:sp modelId="{EF00C9D1-86B1-44BB-AAE8-BD1D1EE09133}">
      <dsp:nvSpPr>
        <dsp:cNvPr id="0" name=""/>
        <dsp:cNvSpPr/>
      </dsp:nvSpPr>
      <dsp:spPr>
        <a:xfrm>
          <a:off x="-17861" y="2759685"/>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2E277D32-C65E-483C-B747-8634300AD8EC}" type="datetimeFigureOut">
              <a:rPr lang="vi-VN"/>
              <a:pPr>
                <a:defRPr/>
              </a:pPr>
              <a:t>17/02/2022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0009682-6070-456A-8BE8-52541B878CF5}"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smtClean="0"/>
              <a:t>Gọi hs đọc </a:t>
            </a:r>
            <a:endParaRPr lang="en-US" altLang="en-US" smtClean="0"/>
          </a:p>
        </p:txBody>
      </p:sp>
      <p:sp>
        <p:nvSpPr>
          <p:cNvPr id="471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8C9C3A2-7459-4A73-B6BF-405EB2A96815}" type="slidenum">
              <a:rPr lang="en-US" altLang="en-US">
                <a:solidFill>
                  <a:srgbClr val="000000"/>
                </a:solidFill>
                <a:latin typeface="Arial" panose="020B0604020202020204" pitchFamily="34" charset="0"/>
              </a:rPr>
              <a:pPr/>
              <a:t>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5427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文本占位符 5427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C4F0712-0CE0-4538-B64D-C3D3CB953379}" type="slidenum">
              <a:rPr lang="en-US" altLang="zh-CN">
                <a:solidFill>
                  <a:srgbClr val="000000"/>
                </a:solidFill>
                <a:latin typeface="Arial" panose="020B0604020202020204" pitchFamily="34" charset="0"/>
              </a:rPr>
              <a:pPr/>
              <a:t>25</a:t>
            </a:fld>
            <a:endParaRPr lang="zh-CN" altLang="en-US">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734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文本占位符 5734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FE1C1C4-0F00-4404-BAAE-C1CB1396BCE6}" type="slidenum">
              <a:rPr lang="en-US" altLang="zh-CN">
                <a:solidFill>
                  <a:srgbClr val="000000"/>
                </a:solidFill>
                <a:latin typeface="Arial" panose="020B0604020202020204" pitchFamily="34" charset="0"/>
              </a:rPr>
              <a:pPr/>
              <a:t>12</a:t>
            </a:fld>
            <a:endParaRPr lang="zh-CN"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8499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文本占位符 8499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5FA57BF-426F-4969-92AC-C3703AF2317C}" type="slidenum">
              <a:rPr lang="en-US" altLang="zh-CN">
                <a:solidFill>
                  <a:srgbClr val="000000"/>
                </a:solidFill>
                <a:latin typeface="Arial" panose="020B0604020202020204" pitchFamily="34" charset="0"/>
              </a:rPr>
              <a:pPr/>
              <a:t>13</a:t>
            </a:fld>
            <a:endParaRPr lang="zh-CN" altLang="en-US">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8499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文本占位符 8499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FDCA62E-CD27-4665-843A-C8AC682820C2}" type="slidenum">
              <a:rPr lang="en-US" altLang="zh-CN">
                <a:solidFill>
                  <a:srgbClr val="000000"/>
                </a:solidFill>
                <a:latin typeface="Arial" panose="020B0604020202020204" pitchFamily="34" charset="0"/>
              </a:rPr>
              <a:pPr/>
              <a:t>15</a:t>
            </a:fld>
            <a:endParaRPr lang="zh-CN" altLang="en-US">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8499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文本占位符 8499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7AD5390-8E4F-4F7D-89CE-0A1E5BA44790}" type="slidenum">
              <a:rPr lang="en-US" altLang="zh-CN">
                <a:solidFill>
                  <a:srgbClr val="000000"/>
                </a:solidFill>
                <a:latin typeface="Arial" panose="020B0604020202020204" pitchFamily="34" charset="0"/>
              </a:rPr>
              <a:pPr/>
              <a:t>16</a:t>
            </a:fld>
            <a:endParaRPr lang="zh-CN" altLang="en-US">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5734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文本占位符 5734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A3D56D5-C7C1-4F24-8B24-06D605AB8F3A}" type="slidenum">
              <a:rPr lang="en-US" altLang="zh-CN">
                <a:solidFill>
                  <a:srgbClr val="000000"/>
                </a:solidFill>
                <a:latin typeface="Arial" panose="020B0604020202020204" pitchFamily="34" charset="0"/>
              </a:rPr>
              <a:pPr/>
              <a:t>18</a:t>
            </a:fld>
            <a:endParaRPr lang="zh-CN" altLang="en-US">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499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文本占位符 8499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9E82A6E-C688-4C29-A78C-52C1ACFCDAA5}" type="slidenum">
              <a:rPr lang="en-US" altLang="zh-CN">
                <a:solidFill>
                  <a:srgbClr val="000000"/>
                </a:solidFill>
                <a:latin typeface="Arial" panose="020B0604020202020204" pitchFamily="34" charset="0"/>
              </a:rPr>
              <a:pPr/>
              <a:t>19</a:t>
            </a:fld>
            <a:endParaRPr lang="zh-CN" altLang="en-US">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8499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文本占位符 8499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6769C4C-F493-4950-B066-A24F81881DF9}" type="slidenum">
              <a:rPr lang="en-US" altLang="zh-CN">
                <a:solidFill>
                  <a:srgbClr val="000000"/>
                </a:solidFill>
                <a:latin typeface="Arial" panose="020B0604020202020204" pitchFamily="34" charset="0"/>
              </a:rPr>
              <a:pPr/>
              <a:t>20</a:t>
            </a:fld>
            <a:endParaRPr lang="zh-CN"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D1C4CF-DB94-48C9-89E3-C46EA1823C69}" type="slidenum">
              <a:rPr lang="en-US" altLang="en-US"/>
              <a:pPr>
                <a:defRPr/>
              </a:pPr>
              <a:t>‹#›</a:t>
            </a:fld>
            <a:endParaRPr lang="en-US" altLang="en-US"/>
          </a:p>
        </p:txBody>
      </p:sp>
    </p:spTree>
    <p:extLst>
      <p:ext uri="{BB962C8B-B14F-4D97-AF65-F5344CB8AC3E}">
        <p14:creationId xmlns:p14="http://schemas.microsoft.com/office/powerpoint/2010/main" val="864172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772AB-1547-4562-8A0E-288C70C71E47}" type="slidenum">
              <a:rPr lang="en-US" altLang="en-US"/>
              <a:pPr>
                <a:defRPr/>
              </a:pPr>
              <a:t>‹#›</a:t>
            </a:fld>
            <a:endParaRPr lang="en-US" altLang="en-US"/>
          </a:p>
        </p:txBody>
      </p:sp>
    </p:spTree>
    <p:extLst>
      <p:ext uri="{BB962C8B-B14F-4D97-AF65-F5344CB8AC3E}">
        <p14:creationId xmlns:p14="http://schemas.microsoft.com/office/powerpoint/2010/main" val="31489772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7"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7"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63E915F3-C44E-426D-985F-D47F27979448}" type="datetimeFigureOut">
              <a:rPr lang="en-US"/>
              <a:pPr>
                <a:defRPr/>
              </a:pPr>
              <a:t>2/17/2022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6F374F0-7C6B-4523-B4E7-3D1D93988C55}" type="slidenum">
              <a:rPr lang="en-US" altLang="en-US"/>
              <a:pPr>
                <a:defRPr/>
              </a:pPr>
              <a:t>‹#›</a:t>
            </a:fld>
            <a:endParaRPr lang="en-US" altLang="en-US"/>
          </a:p>
        </p:txBody>
      </p:sp>
    </p:spTree>
    <p:extLst>
      <p:ext uri="{BB962C8B-B14F-4D97-AF65-F5344CB8AC3E}">
        <p14:creationId xmlns:p14="http://schemas.microsoft.com/office/powerpoint/2010/main" val="10604690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2D44E182-45AB-4B9A-85E6-C8A740B7EAE1}" type="datetimeFigureOut">
              <a:rPr lang="en-US"/>
              <a:pPr>
                <a:defRPr/>
              </a:pPr>
              <a:t>2/17/2022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1B84C2D-DE9B-4EFB-90F8-DF9B6B672AD3}" type="slidenum">
              <a:rPr lang="en-US" altLang="en-US"/>
              <a:pPr>
                <a:defRPr/>
              </a:pPr>
              <a:t>‹#›</a:t>
            </a:fld>
            <a:endParaRPr lang="en-US" altLang="en-US"/>
          </a:p>
        </p:txBody>
      </p:sp>
    </p:spTree>
    <p:extLst>
      <p:ext uri="{BB962C8B-B14F-4D97-AF65-F5344CB8AC3E}">
        <p14:creationId xmlns:p14="http://schemas.microsoft.com/office/powerpoint/2010/main" val="26856648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E17749B-EB41-4E52-9EF7-EF006015CDB1}" type="datetimeFigureOut">
              <a:rPr lang="en-US"/>
              <a:pPr>
                <a:defRPr/>
              </a:pPr>
              <a:t>2/17/2022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A231D9C-FF57-49C7-BEE1-84F38F0845D1}" type="slidenum">
              <a:rPr lang="en-US" altLang="en-US"/>
              <a:pPr>
                <a:defRPr/>
              </a:pPr>
              <a:t>‹#›</a:t>
            </a:fld>
            <a:endParaRPr lang="en-US" altLang="en-US"/>
          </a:p>
        </p:txBody>
      </p:sp>
    </p:spTree>
    <p:extLst>
      <p:ext uri="{BB962C8B-B14F-4D97-AF65-F5344CB8AC3E}">
        <p14:creationId xmlns:p14="http://schemas.microsoft.com/office/powerpoint/2010/main" val="3728893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0CA7D27-838E-492C-8A45-1F5283ABCC8A}" type="datetimeFigureOut">
              <a:rPr lang="en-US"/>
              <a:pPr>
                <a:defRPr/>
              </a:pPr>
              <a:t>2/17/2022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0F79750-F0AD-43DE-AE4F-F72A5682862E}" type="slidenum">
              <a:rPr lang="en-US" altLang="en-US"/>
              <a:pPr>
                <a:defRPr/>
              </a:pPr>
              <a:t>‹#›</a:t>
            </a:fld>
            <a:endParaRPr lang="en-US" altLang="en-US"/>
          </a:p>
        </p:txBody>
      </p:sp>
    </p:spTree>
    <p:extLst>
      <p:ext uri="{BB962C8B-B14F-4D97-AF65-F5344CB8AC3E}">
        <p14:creationId xmlns:p14="http://schemas.microsoft.com/office/powerpoint/2010/main" val="42401071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DF69AB3-E225-45B1-A6BF-726386201CA8}"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5FD9B3-9E00-4D60-B425-685773C0BB48}" type="slidenum">
              <a:rPr lang="en-US" altLang="en-US"/>
              <a:pPr>
                <a:defRPr/>
              </a:pPr>
              <a:t>‹#›</a:t>
            </a:fld>
            <a:endParaRPr lang="en-US" altLang="en-US"/>
          </a:p>
        </p:txBody>
      </p:sp>
    </p:spTree>
    <p:extLst>
      <p:ext uri="{BB962C8B-B14F-4D97-AF65-F5344CB8AC3E}">
        <p14:creationId xmlns:p14="http://schemas.microsoft.com/office/powerpoint/2010/main" val="1427316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960FCF2-EF6C-42B6-81E2-C4EB2764E4C2}"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FE24FFA-3A27-4EDA-AFA8-48A1809553ED}" type="slidenum">
              <a:rPr lang="en-US" altLang="en-US"/>
              <a:pPr>
                <a:defRPr/>
              </a:pPr>
              <a:t>‹#›</a:t>
            </a:fld>
            <a:endParaRPr lang="en-US" altLang="en-US"/>
          </a:p>
        </p:txBody>
      </p:sp>
    </p:spTree>
    <p:extLst>
      <p:ext uri="{BB962C8B-B14F-4D97-AF65-F5344CB8AC3E}">
        <p14:creationId xmlns:p14="http://schemas.microsoft.com/office/powerpoint/2010/main" val="3196874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9315A5DF-D839-4CBB-89C6-1C08A16B000C}"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5A85524-E396-4814-97F2-3BF024796B27}" type="slidenum">
              <a:rPr lang="en-US" altLang="en-US"/>
              <a:pPr>
                <a:defRPr/>
              </a:pPr>
              <a:t>‹#›</a:t>
            </a:fld>
            <a:endParaRPr lang="en-US" altLang="en-US"/>
          </a:p>
        </p:txBody>
      </p:sp>
    </p:spTree>
    <p:extLst>
      <p:ext uri="{BB962C8B-B14F-4D97-AF65-F5344CB8AC3E}">
        <p14:creationId xmlns:p14="http://schemas.microsoft.com/office/powerpoint/2010/main" val="9004960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7869C1C9-354F-4682-876C-2E73F460F3B1}" type="slidenum">
              <a:rPr lang="en-US" altLang="en-US"/>
              <a:pPr>
                <a:defRPr/>
              </a:pPr>
              <a:t>‹#›</a:t>
            </a:fld>
            <a:endParaRPr lang="en-US" altLang="en-US"/>
          </a:p>
        </p:txBody>
      </p:sp>
    </p:spTree>
    <p:extLst>
      <p:ext uri="{BB962C8B-B14F-4D97-AF65-F5344CB8AC3E}">
        <p14:creationId xmlns:p14="http://schemas.microsoft.com/office/powerpoint/2010/main" val="350357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AC684F85-ECF7-463D-8D31-B7A10A492883}" type="slidenum">
              <a:rPr lang="en-US" altLang="en-US"/>
              <a:pPr>
                <a:defRPr/>
              </a:pPr>
              <a:t>‹#›</a:t>
            </a:fld>
            <a:endParaRPr lang="en-US" altLang="en-US"/>
          </a:p>
        </p:txBody>
      </p:sp>
    </p:spTree>
    <p:extLst>
      <p:ext uri="{BB962C8B-B14F-4D97-AF65-F5344CB8AC3E}">
        <p14:creationId xmlns:p14="http://schemas.microsoft.com/office/powerpoint/2010/main" val="12909219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2AB331E6-11F8-48BF-AB19-47210B18D153}" type="slidenum">
              <a:rPr lang="en-US" altLang="en-US"/>
              <a:pPr>
                <a:defRPr/>
              </a:pPr>
              <a:t>‹#›</a:t>
            </a:fld>
            <a:endParaRPr lang="en-US" altLang="en-US"/>
          </a:p>
        </p:txBody>
      </p:sp>
    </p:spTree>
    <p:extLst>
      <p:ext uri="{BB962C8B-B14F-4D97-AF65-F5344CB8AC3E}">
        <p14:creationId xmlns:p14="http://schemas.microsoft.com/office/powerpoint/2010/main" val="348254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3A2B4C-5F9C-466A-9E4F-0B47C4927EFA}" type="slidenum">
              <a:rPr lang="en-US" altLang="en-US"/>
              <a:pPr>
                <a:defRPr/>
              </a:pPr>
              <a:t>‹#›</a:t>
            </a:fld>
            <a:endParaRPr lang="en-US" altLang="en-US"/>
          </a:p>
        </p:txBody>
      </p:sp>
    </p:spTree>
    <p:extLst>
      <p:ext uri="{BB962C8B-B14F-4D97-AF65-F5344CB8AC3E}">
        <p14:creationId xmlns:p14="http://schemas.microsoft.com/office/powerpoint/2010/main" val="27936057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B7FD2E5C-D750-4622-9DBC-E537E4238424}" type="slidenum">
              <a:rPr lang="en-US" altLang="en-US"/>
              <a:pPr>
                <a:defRPr/>
              </a:pPr>
              <a:t>‹#›</a:t>
            </a:fld>
            <a:endParaRPr lang="en-US" altLang="en-US"/>
          </a:p>
        </p:txBody>
      </p:sp>
    </p:spTree>
    <p:extLst>
      <p:ext uri="{BB962C8B-B14F-4D97-AF65-F5344CB8AC3E}">
        <p14:creationId xmlns:p14="http://schemas.microsoft.com/office/powerpoint/2010/main" val="32470123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B37E1DB8-75F7-49A7-AA71-03C19333D8A7}" type="slidenum">
              <a:rPr lang="en-US" altLang="en-US"/>
              <a:pPr>
                <a:defRPr/>
              </a:pPr>
              <a:t>‹#›</a:t>
            </a:fld>
            <a:endParaRPr lang="en-US" altLang="en-US"/>
          </a:p>
        </p:txBody>
      </p:sp>
    </p:spTree>
    <p:extLst>
      <p:ext uri="{BB962C8B-B14F-4D97-AF65-F5344CB8AC3E}">
        <p14:creationId xmlns:p14="http://schemas.microsoft.com/office/powerpoint/2010/main" val="23456792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259208D7-8752-438C-AF11-B03FBD67B36E}" type="slidenum">
              <a:rPr lang="en-US" altLang="en-US"/>
              <a:pPr>
                <a:defRPr/>
              </a:pPr>
              <a:t>‹#›</a:t>
            </a:fld>
            <a:endParaRPr lang="en-US" altLang="en-US"/>
          </a:p>
        </p:txBody>
      </p:sp>
    </p:spTree>
    <p:extLst>
      <p:ext uri="{BB962C8B-B14F-4D97-AF65-F5344CB8AC3E}">
        <p14:creationId xmlns:p14="http://schemas.microsoft.com/office/powerpoint/2010/main" val="243387926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259208D7-8752-438C-AF11-B03FBD67B36E}" type="slidenum">
              <a:rPr lang="en-US" altLang="en-US"/>
              <a:pPr>
                <a:defRPr/>
              </a:pPr>
              <a:t>‹#›</a:t>
            </a:fld>
            <a:endParaRPr lang="en-US" altLang="en-US"/>
          </a:p>
        </p:txBody>
      </p:sp>
    </p:spTree>
    <p:extLst>
      <p:ext uri="{BB962C8B-B14F-4D97-AF65-F5344CB8AC3E}">
        <p14:creationId xmlns:p14="http://schemas.microsoft.com/office/powerpoint/2010/main" val="412936373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259208D7-8752-438C-AF11-B03FBD67B36E}" type="slidenum">
              <a:rPr lang="en-US" altLang="en-US"/>
              <a:pPr>
                <a:defRPr/>
              </a:pPr>
              <a:t>‹#›</a:t>
            </a:fld>
            <a:endParaRPr lang="en-US" altLang="en-US"/>
          </a:p>
        </p:txBody>
      </p:sp>
    </p:spTree>
    <p:extLst>
      <p:ext uri="{BB962C8B-B14F-4D97-AF65-F5344CB8AC3E}">
        <p14:creationId xmlns:p14="http://schemas.microsoft.com/office/powerpoint/2010/main" val="340621150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69546357-E4A9-40FC-A5A0-FA0C0DF2C4A8}" type="slidenum">
              <a:rPr lang="en-US" altLang="en-US"/>
              <a:pPr>
                <a:defRPr/>
              </a:pPr>
              <a:t>‹#›</a:t>
            </a:fld>
            <a:endParaRPr lang="en-US" altLang="en-US"/>
          </a:p>
        </p:txBody>
      </p:sp>
    </p:spTree>
    <p:extLst>
      <p:ext uri="{BB962C8B-B14F-4D97-AF65-F5344CB8AC3E}">
        <p14:creationId xmlns:p14="http://schemas.microsoft.com/office/powerpoint/2010/main" val="28874751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DBDCE461-A940-4C2A-A50D-783CEB9CFC1F}" type="slidenum">
              <a:rPr lang="en-US" altLang="en-US"/>
              <a:pPr>
                <a:defRPr/>
              </a:pPr>
              <a:t>‹#›</a:t>
            </a:fld>
            <a:endParaRPr lang="en-US" altLang="en-US"/>
          </a:p>
        </p:txBody>
      </p:sp>
    </p:spTree>
    <p:extLst>
      <p:ext uri="{BB962C8B-B14F-4D97-AF65-F5344CB8AC3E}">
        <p14:creationId xmlns:p14="http://schemas.microsoft.com/office/powerpoint/2010/main" val="7729157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1C266298-72D4-42B6-83DA-F89160EE6218}" type="slidenum">
              <a:rPr lang="en-US" altLang="en-US"/>
              <a:pPr>
                <a:defRPr/>
              </a:pPr>
              <a:t>‹#›</a:t>
            </a:fld>
            <a:endParaRPr lang="en-US" altLang="en-US"/>
          </a:p>
        </p:txBody>
      </p:sp>
    </p:spTree>
    <p:extLst>
      <p:ext uri="{BB962C8B-B14F-4D97-AF65-F5344CB8AC3E}">
        <p14:creationId xmlns:p14="http://schemas.microsoft.com/office/powerpoint/2010/main" val="27868883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24A6C846-9925-42DE-9FF9-E787AE1208A3}" type="slidenum">
              <a:rPr lang="en-US" altLang="en-US"/>
              <a:pPr>
                <a:defRPr/>
              </a:pPr>
              <a:t>‹#›</a:t>
            </a:fld>
            <a:endParaRPr lang="en-US" altLang="en-US"/>
          </a:p>
        </p:txBody>
      </p:sp>
    </p:spTree>
    <p:extLst>
      <p:ext uri="{BB962C8B-B14F-4D97-AF65-F5344CB8AC3E}">
        <p14:creationId xmlns:p14="http://schemas.microsoft.com/office/powerpoint/2010/main" val="19436883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589BA10F-F547-414A-B4B6-65444F0F151B}" type="slidenum">
              <a:rPr lang="en-US" altLang="en-US"/>
              <a:pPr>
                <a:defRPr/>
              </a:pPr>
              <a:t>‹#›</a:t>
            </a:fld>
            <a:endParaRPr lang="en-US" altLang="en-US"/>
          </a:p>
        </p:txBody>
      </p:sp>
    </p:spTree>
    <p:extLst>
      <p:ext uri="{BB962C8B-B14F-4D97-AF65-F5344CB8AC3E}">
        <p14:creationId xmlns:p14="http://schemas.microsoft.com/office/powerpoint/2010/main" val="22591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6E8C78-706E-4E3D-8E17-739513030E72}" type="slidenum">
              <a:rPr lang="en-US" altLang="en-US"/>
              <a:pPr>
                <a:defRPr/>
              </a:pPr>
              <a:t>‹#›</a:t>
            </a:fld>
            <a:endParaRPr lang="en-US" altLang="en-US"/>
          </a:p>
        </p:txBody>
      </p:sp>
    </p:spTree>
    <p:extLst>
      <p:ext uri="{BB962C8B-B14F-4D97-AF65-F5344CB8AC3E}">
        <p14:creationId xmlns:p14="http://schemas.microsoft.com/office/powerpoint/2010/main" val="2230025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F310ADB8-0A30-4651-8357-C429B76502B1}" type="slidenum">
              <a:rPr lang="en-US" altLang="en-US"/>
              <a:pPr>
                <a:defRPr/>
              </a:pPr>
              <a:t>‹#›</a:t>
            </a:fld>
            <a:endParaRPr lang="en-US" altLang="en-US"/>
          </a:p>
        </p:txBody>
      </p:sp>
    </p:spTree>
    <p:extLst>
      <p:ext uri="{BB962C8B-B14F-4D97-AF65-F5344CB8AC3E}">
        <p14:creationId xmlns:p14="http://schemas.microsoft.com/office/powerpoint/2010/main" val="26709518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C130502D-1722-44C5-A7DB-0EC5786F9BE5}" type="slidenum">
              <a:rPr lang="en-US" altLang="en-US"/>
              <a:pPr>
                <a:defRPr/>
              </a:pPr>
              <a:t>‹#›</a:t>
            </a:fld>
            <a:endParaRPr lang="en-US" altLang="en-US"/>
          </a:p>
        </p:txBody>
      </p:sp>
    </p:spTree>
    <p:extLst>
      <p:ext uri="{BB962C8B-B14F-4D97-AF65-F5344CB8AC3E}">
        <p14:creationId xmlns:p14="http://schemas.microsoft.com/office/powerpoint/2010/main" val="28843235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4"/>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4"/>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smtClean="0">
                <a:latin typeface="Times New Roman" panose="02020603050405020304" pitchFamily="18" charset="0"/>
              </a:defRPr>
            </a:lvl1pPr>
          </a:lstStyle>
          <a:p>
            <a:pPr>
              <a:defRPr/>
            </a:pPr>
            <a:fld id="{ABB5B002-B087-43FE-AAB7-5BC3C9238A58}" type="slidenum">
              <a:rPr lang="en-US" altLang="en-US"/>
              <a:pPr>
                <a:defRPr/>
              </a:pPr>
              <a:t>‹#›</a:t>
            </a:fld>
            <a:endParaRPr lang="en-US" altLang="en-US"/>
          </a:p>
        </p:txBody>
      </p:sp>
    </p:spTree>
    <p:extLst>
      <p:ext uri="{BB962C8B-B14F-4D97-AF65-F5344CB8AC3E}">
        <p14:creationId xmlns:p14="http://schemas.microsoft.com/office/powerpoint/2010/main" val="37755785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vl1pPr>
          </a:lstStyle>
          <a:p>
            <a:pPr>
              <a:defRPr/>
            </a:pPr>
            <a:fld id="{F67914E0-9DDF-41EB-B0B7-545F1E65D7D9}" type="datetimeFigureOut">
              <a:rPr lang="en-US"/>
              <a:pPr>
                <a:defRPr/>
              </a:pPr>
              <a:t>2/17/2022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02D0E11C-E3DD-4A6A-92A6-E584A910FD92}" type="slidenum">
              <a:rPr lang="en-US" altLang="en-US"/>
              <a:pPr>
                <a:defRPr/>
              </a:pPr>
              <a:t>‹#›</a:t>
            </a:fld>
            <a:endParaRPr lang="en-US" altLang="en-US"/>
          </a:p>
        </p:txBody>
      </p:sp>
    </p:spTree>
    <p:extLst>
      <p:ext uri="{BB962C8B-B14F-4D97-AF65-F5344CB8AC3E}">
        <p14:creationId xmlns:p14="http://schemas.microsoft.com/office/powerpoint/2010/main" val="5661068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52ED6A53-F3F6-400C-BBFE-A5A535FF8E72}" type="datetimeFigureOut">
              <a:rPr lang="en-US"/>
              <a:pPr>
                <a:defRPr/>
              </a:pPr>
              <a:t>2/17/2022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5A4363C7-778A-4B0D-8672-50164B8991BC}" type="slidenum">
              <a:rPr lang="en-US" altLang="en-US"/>
              <a:pPr>
                <a:defRPr/>
              </a:pPr>
              <a:t>‹#›</a:t>
            </a:fld>
            <a:endParaRPr lang="en-US" altLang="en-US"/>
          </a:p>
        </p:txBody>
      </p:sp>
    </p:spTree>
    <p:extLst>
      <p:ext uri="{BB962C8B-B14F-4D97-AF65-F5344CB8AC3E}">
        <p14:creationId xmlns:p14="http://schemas.microsoft.com/office/powerpoint/2010/main" val="18333384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1104E0DC-0C93-4E53-85DE-9C2E2EDCF61E}" type="datetimeFigureOut">
              <a:rPr lang="en-US"/>
              <a:pPr>
                <a:defRPr/>
              </a:pPr>
              <a:t>2/17/2022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B7C6B449-FD11-4C72-A3AD-B76B809CA52A}" type="slidenum">
              <a:rPr lang="en-US" altLang="en-US"/>
              <a:pPr>
                <a:defRPr/>
              </a:pPr>
              <a:t>‹#›</a:t>
            </a:fld>
            <a:endParaRPr lang="en-US" altLang="en-US"/>
          </a:p>
        </p:txBody>
      </p:sp>
    </p:spTree>
    <p:extLst>
      <p:ext uri="{BB962C8B-B14F-4D97-AF65-F5344CB8AC3E}">
        <p14:creationId xmlns:p14="http://schemas.microsoft.com/office/powerpoint/2010/main" val="26559647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vl1pPr>
          </a:lstStyle>
          <a:p>
            <a:pPr>
              <a:defRPr/>
            </a:pPr>
            <a:fld id="{1C87A799-22B2-438D-AE8A-B65CD93969BF}" type="datetimeFigureOut">
              <a:rPr lang="en-US"/>
              <a:pPr>
                <a:defRPr/>
              </a:pPr>
              <a:t>2/17/2022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vl1pPr>
          </a:lstStyle>
          <a:p>
            <a:pPr>
              <a:defRPr/>
            </a:pPr>
            <a:fld id="{A85CEC29-05B8-4E84-86AA-7F9E888BF7B9}" type="slidenum">
              <a:rPr lang="en-US" altLang="en-US"/>
              <a:pPr>
                <a:defRPr/>
              </a:pPr>
              <a:t>‹#›</a:t>
            </a:fld>
            <a:endParaRPr lang="en-US" altLang="en-US"/>
          </a:p>
        </p:txBody>
      </p:sp>
    </p:spTree>
    <p:extLst>
      <p:ext uri="{BB962C8B-B14F-4D97-AF65-F5344CB8AC3E}">
        <p14:creationId xmlns:p14="http://schemas.microsoft.com/office/powerpoint/2010/main" val="19111836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fld id="{7BB2BB19-F237-478B-BBF4-EFFA9688CA69}" type="datetimeFigureOut">
              <a:rPr lang="en-US"/>
              <a:pPr>
                <a:defRPr/>
              </a:pPr>
              <a:t>2/17/2022</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smtClean="0"/>
            </a:lvl1pPr>
          </a:lstStyle>
          <a:p>
            <a:pPr>
              <a:defRPr/>
            </a:pPr>
            <a:fld id="{AADD360D-BE6A-4A00-9C4D-D16B9A24D53F}" type="slidenum">
              <a:rPr lang="en-US" altLang="en-US"/>
              <a:pPr>
                <a:defRPr/>
              </a:pPr>
              <a:t>‹#›</a:t>
            </a:fld>
            <a:endParaRPr lang="en-US" altLang="en-US"/>
          </a:p>
        </p:txBody>
      </p:sp>
    </p:spTree>
    <p:extLst>
      <p:ext uri="{BB962C8B-B14F-4D97-AF65-F5344CB8AC3E}">
        <p14:creationId xmlns:p14="http://schemas.microsoft.com/office/powerpoint/2010/main" val="38330363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fld id="{135B2830-627F-4B74-A9F2-37964DA8CB3F}" type="datetimeFigureOut">
              <a:rPr lang="en-US"/>
              <a:pPr>
                <a:defRPr/>
              </a:pPr>
              <a:t>2/17/2022</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smtClean="0"/>
            </a:lvl1pPr>
          </a:lstStyle>
          <a:p>
            <a:pPr>
              <a:defRPr/>
            </a:pPr>
            <a:fld id="{0D0CACB7-366A-4DA5-8AED-05B32922417C}" type="slidenum">
              <a:rPr lang="en-US" altLang="en-US"/>
              <a:pPr>
                <a:defRPr/>
              </a:pPr>
              <a:t>‹#›</a:t>
            </a:fld>
            <a:endParaRPr lang="en-US" altLang="en-US"/>
          </a:p>
        </p:txBody>
      </p:sp>
    </p:spTree>
    <p:extLst>
      <p:ext uri="{BB962C8B-B14F-4D97-AF65-F5344CB8AC3E}">
        <p14:creationId xmlns:p14="http://schemas.microsoft.com/office/powerpoint/2010/main" val="29002755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CD969D94-8CE4-43F5-9CAA-2F7546F40D9A}" type="datetimeFigureOut">
              <a:rPr lang="en-US"/>
              <a:pPr>
                <a:defRPr/>
              </a:pPr>
              <a:t>2/17/2022</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smtClean="0"/>
            </a:lvl1pPr>
          </a:lstStyle>
          <a:p>
            <a:pPr>
              <a:defRPr/>
            </a:pPr>
            <a:fld id="{5ABF0CA4-8F39-43CE-9F66-9E0BDA03B00E}" type="slidenum">
              <a:rPr lang="en-US" altLang="en-US"/>
              <a:pPr>
                <a:defRPr/>
              </a:pPr>
              <a:t>‹#›</a:t>
            </a:fld>
            <a:endParaRPr lang="en-US" altLang="en-US"/>
          </a:p>
        </p:txBody>
      </p:sp>
    </p:spTree>
    <p:extLst>
      <p:ext uri="{BB962C8B-B14F-4D97-AF65-F5344CB8AC3E}">
        <p14:creationId xmlns:p14="http://schemas.microsoft.com/office/powerpoint/2010/main" val="293143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C8AF4B-08E6-4270-A498-0042A3EEE51E}" type="slidenum">
              <a:rPr lang="en-US" altLang="en-US"/>
              <a:pPr>
                <a:defRPr/>
              </a:pPr>
              <a:t>‹#›</a:t>
            </a:fld>
            <a:endParaRPr lang="en-US" altLang="en-US"/>
          </a:p>
        </p:txBody>
      </p:sp>
    </p:spTree>
    <p:extLst>
      <p:ext uri="{BB962C8B-B14F-4D97-AF65-F5344CB8AC3E}">
        <p14:creationId xmlns:p14="http://schemas.microsoft.com/office/powerpoint/2010/main" val="9969811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7D19C6D2-3BBC-4913-B809-D0214BCBE72C}" type="datetimeFigureOut">
              <a:rPr lang="en-US"/>
              <a:pPr>
                <a:defRPr/>
              </a:pPr>
              <a:t>2/17/2022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vl1pPr>
          </a:lstStyle>
          <a:p>
            <a:pPr>
              <a:defRPr/>
            </a:pPr>
            <a:fld id="{5C16CFC5-2744-40C8-BC1F-893A9D572E72}" type="slidenum">
              <a:rPr lang="en-US" altLang="en-US"/>
              <a:pPr>
                <a:defRPr/>
              </a:pPr>
              <a:t>‹#›</a:t>
            </a:fld>
            <a:endParaRPr lang="en-US" altLang="en-US"/>
          </a:p>
        </p:txBody>
      </p:sp>
    </p:spTree>
    <p:extLst>
      <p:ext uri="{BB962C8B-B14F-4D97-AF65-F5344CB8AC3E}">
        <p14:creationId xmlns:p14="http://schemas.microsoft.com/office/powerpoint/2010/main" val="7426549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E7DEB3E7-C3BB-41B1-805B-C4CD520B01B9}" type="datetimeFigureOut">
              <a:rPr lang="en-US"/>
              <a:pPr>
                <a:defRPr/>
              </a:pPr>
              <a:t>2/17/2022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vl1pPr>
          </a:lstStyle>
          <a:p>
            <a:pPr>
              <a:defRPr/>
            </a:pPr>
            <a:fld id="{4DFE5425-E077-472E-8179-39B1EBEA46AC}" type="slidenum">
              <a:rPr lang="en-US" altLang="en-US"/>
              <a:pPr>
                <a:defRPr/>
              </a:pPr>
              <a:t>‹#›</a:t>
            </a:fld>
            <a:endParaRPr lang="en-US" altLang="en-US"/>
          </a:p>
        </p:txBody>
      </p:sp>
    </p:spTree>
    <p:extLst>
      <p:ext uri="{BB962C8B-B14F-4D97-AF65-F5344CB8AC3E}">
        <p14:creationId xmlns:p14="http://schemas.microsoft.com/office/powerpoint/2010/main" val="31110731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F23E0AFB-79E2-4BFB-92F2-5074ECE409A6}" type="datetimeFigureOut">
              <a:rPr lang="en-US"/>
              <a:pPr>
                <a:defRPr/>
              </a:pPr>
              <a:t>2/17/2022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E18532A0-B36C-45A6-B872-F135B26A4140}" type="slidenum">
              <a:rPr lang="en-US" altLang="en-US"/>
              <a:pPr>
                <a:defRPr/>
              </a:pPr>
              <a:t>‹#›</a:t>
            </a:fld>
            <a:endParaRPr lang="en-US" altLang="en-US"/>
          </a:p>
        </p:txBody>
      </p:sp>
    </p:spTree>
    <p:extLst>
      <p:ext uri="{BB962C8B-B14F-4D97-AF65-F5344CB8AC3E}">
        <p14:creationId xmlns:p14="http://schemas.microsoft.com/office/powerpoint/2010/main" val="34915705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691F9D7A-0186-46C0-916D-F720D562850E}" type="datetimeFigureOut">
              <a:rPr lang="en-US"/>
              <a:pPr>
                <a:defRPr/>
              </a:pPr>
              <a:t>2/17/2022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545BE926-F89A-4F85-80FE-22CFBE9D9D1E}" type="slidenum">
              <a:rPr lang="en-US" altLang="en-US"/>
              <a:pPr>
                <a:defRPr/>
              </a:pPr>
              <a:t>‹#›</a:t>
            </a:fld>
            <a:endParaRPr lang="en-US" altLang="en-US"/>
          </a:p>
        </p:txBody>
      </p:sp>
    </p:spTree>
    <p:extLst>
      <p:ext uri="{BB962C8B-B14F-4D97-AF65-F5344CB8AC3E}">
        <p14:creationId xmlns:p14="http://schemas.microsoft.com/office/powerpoint/2010/main" val="7166112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4"/>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a:lvl1pPr>
          </a:lstStyle>
          <a:p>
            <a:pPr>
              <a:defRPr/>
            </a:pPr>
            <a:fld id="{4E6C568D-C8F8-4F80-A5D7-035B46F9024D}" type="datetimeFigureOut">
              <a:rPr lang="en-US"/>
              <a:pPr>
                <a:defRPr/>
              </a:pPr>
              <a:t>2/17/2022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D3A0893B-3CF9-447C-B1C2-5A947026C3CD}" type="slidenum">
              <a:rPr lang="en-US" altLang="en-US"/>
              <a:pPr>
                <a:defRPr/>
              </a:pPr>
              <a:t>‹#›</a:t>
            </a:fld>
            <a:endParaRPr lang="en-US" altLang="en-US"/>
          </a:p>
        </p:txBody>
      </p:sp>
    </p:spTree>
    <p:extLst>
      <p:ext uri="{BB962C8B-B14F-4D97-AF65-F5344CB8AC3E}">
        <p14:creationId xmlns:p14="http://schemas.microsoft.com/office/powerpoint/2010/main" val="14033022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fld id="{AD49FC57-802D-4E9A-9860-15F474EAF479}" type="datetimeFigureOut">
              <a:rPr lang="en-US"/>
              <a:pPr>
                <a:defRPr/>
              </a:pPr>
              <a:t>2/17/2022</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smtClean="0"/>
            </a:lvl1pPr>
          </a:lstStyle>
          <a:p>
            <a:pPr>
              <a:defRPr/>
            </a:pPr>
            <a:fld id="{134D5632-826F-43B5-B906-CF68A373535A}" type="slidenum">
              <a:rPr lang="en-US" altLang="en-US"/>
              <a:pPr>
                <a:defRPr/>
              </a:pPr>
              <a:t>‹#›</a:t>
            </a:fld>
            <a:endParaRPr lang="en-US" altLang="en-US"/>
          </a:p>
        </p:txBody>
      </p:sp>
    </p:spTree>
    <p:extLst>
      <p:ext uri="{BB962C8B-B14F-4D97-AF65-F5344CB8AC3E}">
        <p14:creationId xmlns:p14="http://schemas.microsoft.com/office/powerpoint/2010/main" val="5904862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eaLnBrk="0" hangingPunct="0">
              <a:defRPr/>
            </a:lvl1pPr>
          </a:lstStyle>
          <a:p>
            <a:pPr>
              <a:defRPr/>
            </a:pPr>
            <a:fld id="{F4D669C0-9D36-4F08-85B4-8D7A7FB934AA}" type="datetimeFigureOut">
              <a:rPr lang="en-US"/>
              <a:pPr>
                <a:defRPr/>
              </a:pPr>
              <a:t>2/17/2022</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smtClean="0"/>
            </a:lvl1pPr>
          </a:lstStyle>
          <a:p>
            <a:pPr>
              <a:defRPr/>
            </a:pPr>
            <a:fld id="{6A240869-FD21-4E5A-BA71-76657A7CE1B9}" type="slidenum">
              <a:rPr lang="en-US" altLang="en-US"/>
              <a:pPr>
                <a:defRPr/>
              </a:pPr>
              <a:t>‹#›</a:t>
            </a:fld>
            <a:endParaRPr lang="en-US" altLang="en-US"/>
          </a:p>
        </p:txBody>
      </p:sp>
    </p:spTree>
    <p:extLst>
      <p:ext uri="{BB962C8B-B14F-4D97-AF65-F5344CB8AC3E}">
        <p14:creationId xmlns:p14="http://schemas.microsoft.com/office/powerpoint/2010/main" val="26252010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vl1pPr>
          </a:lstStyle>
          <a:p>
            <a:pPr>
              <a:defRPr/>
            </a:pPr>
            <a:fld id="{FF649C85-9397-4C78-AA79-E9EBCD386F23}" type="datetimeFigureOut">
              <a:rPr lang="en-US"/>
              <a:pPr>
                <a:defRPr/>
              </a:pPr>
              <a:t>2/17/2022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vl1pPr>
          </a:lstStyle>
          <a:p>
            <a:pPr>
              <a:defRPr/>
            </a:pPr>
            <a:fld id="{F6E1C8FC-BB37-46E0-B5C7-1EF1B6A9CF9A}" type="slidenum">
              <a:rPr lang="en-US" altLang="en-US"/>
              <a:pPr>
                <a:defRPr/>
              </a:pPr>
              <a:t>‹#›</a:t>
            </a:fld>
            <a:endParaRPr lang="en-US" altLang="en-US"/>
          </a:p>
        </p:txBody>
      </p:sp>
    </p:spTree>
    <p:extLst>
      <p:ext uri="{BB962C8B-B14F-4D97-AF65-F5344CB8AC3E}">
        <p14:creationId xmlns:p14="http://schemas.microsoft.com/office/powerpoint/2010/main" val="2206631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678040-8047-49FB-82A8-749322B69A90}" type="slidenum">
              <a:rPr lang="en-US" altLang="en-US"/>
              <a:pPr>
                <a:defRPr/>
              </a:pPr>
              <a:t>‹#›</a:t>
            </a:fld>
            <a:endParaRPr lang="en-US" altLang="en-US"/>
          </a:p>
        </p:txBody>
      </p:sp>
    </p:spTree>
    <p:extLst>
      <p:ext uri="{BB962C8B-B14F-4D97-AF65-F5344CB8AC3E}">
        <p14:creationId xmlns:p14="http://schemas.microsoft.com/office/powerpoint/2010/main" val="86750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7F9A0C-C811-4A7D-AED9-75FAE01AF753}" type="slidenum">
              <a:rPr lang="en-US" altLang="en-US"/>
              <a:pPr>
                <a:defRPr/>
              </a:pPr>
              <a:t>‹#›</a:t>
            </a:fld>
            <a:endParaRPr lang="en-US" altLang="en-US"/>
          </a:p>
        </p:txBody>
      </p:sp>
    </p:spTree>
    <p:extLst>
      <p:ext uri="{BB962C8B-B14F-4D97-AF65-F5344CB8AC3E}">
        <p14:creationId xmlns:p14="http://schemas.microsoft.com/office/powerpoint/2010/main" val="152451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F57FB8-26CD-4008-B56D-AD77E270915A}" type="slidenum">
              <a:rPr lang="en-US" altLang="en-US"/>
              <a:pPr>
                <a:defRPr/>
              </a:pPr>
              <a:t>‹#›</a:t>
            </a:fld>
            <a:endParaRPr lang="en-US" altLang="en-US"/>
          </a:p>
        </p:txBody>
      </p:sp>
    </p:spTree>
    <p:extLst>
      <p:ext uri="{BB962C8B-B14F-4D97-AF65-F5344CB8AC3E}">
        <p14:creationId xmlns:p14="http://schemas.microsoft.com/office/powerpoint/2010/main" val="5340616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11907F-9CCE-4500-8EEB-95B249F9C533}" type="slidenum">
              <a:rPr lang="en-US" altLang="en-US"/>
              <a:pPr>
                <a:defRPr/>
              </a:pPr>
              <a:t>‹#›</a:t>
            </a:fld>
            <a:endParaRPr lang="en-US" altLang="en-US"/>
          </a:p>
        </p:txBody>
      </p:sp>
    </p:spTree>
    <p:extLst>
      <p:ext uri="{BB962C8B-B14F-4D97-AF65-F5344CB8AC3E}">
        <p14:creationId xmlns:p14="http://schemas.microsoft.com/office/powerpoint/2010/main" val="1704426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58439C-0766-42AC-97A7-8060F43662A6}" type="slidenum">
              <a:rPr lang="en-US" altLang="en-US"/>
              <a:pPr>
                <a:defRPr/>
              </a:pPr>
              <a:t>‹#›</a:t>
            </a:fld>
            <a:endParaRPr lang="en-US" altLang="en-US"/>
          </a:p>
        </p:txBody>
      </p:sp>
    </p:spTree>
    <p:extLst>
      <p:ext uri="{BB962C8B-B14F-4D97-AF65-F5344CB8AC3E}">
        <p14:creationId xmlns:p14="http://schemas.microsoft.com/office/powerpoint/2010/main" val="49295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113CEE-4693-4083-9A3F-9F153DA0CCE8}" type="slidenum">
              <a:rPr lang="en-US" altLang="en-US"/>
              <a:pPr>
                <a:defRPr/>
              </a:pPr>
              <a:t>‹#›</a:t>
            </a:fld>
            <a:endParaRPr lang="en-US" altLang="en-US"/>
          </a:p>
        </p:txBody>
      </p:sp>
    </p:spTree>
    <p:extLst>
      <p:ext uri="{BB962C8B-B14F-4D97-AF65-F5344CB8AC3E}">
        <p14:creationId xmlns:p14="http://schemas.microsoft.com/office/powerpoint/2010/main" val="11366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019FBC-2912-48CE-9C75-564B13EF1FA4}" type="slidenum">
              <a:rPr lang="en-US" altLang="en-US"/>
              <a:pPr>
                <a:defRPr/>
              </a:pPr>
              <a:t>‹#›</a:t>
            </a:fld>
            <a:endParaRPr lang="en-US" altLang="en-US"/>
          </a:p>
        </p:txBody>
      </p:sp>
    </p:spTree>
    <p:extLst>
      <p:ext uri="{BB962C8B-B14F-4D97-AF65-F5344CB8AC3E}">
        <p14:creationId xmlns:p14="http://schemas.microsoft.com/office/powerpoint/2010/main" val="33057922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977F14-F030-499E-9E24-B83E224D473D}" type="slidenum">
              <a:rPr lang="en-US" altLang="en-US"/>
              <a:pPr>
                <a:defRPr/>
              </a:pPr>
              <a:t>‹#›</a:t>
            </a:fld>
            <a:endParaRPr lang="en-US" altLang="en-US"/>
          </a:p>
        </p:txBody>
      </p:sp>
    </p:spTree>
    <p:extLst>
      <p:ext uri="{BB962C8B-B14F-4D97-AF65-F5344CB8AC3E}">
        <p14:creationId xmlns:p14="http://schemas.microsoft.com/office/powerpoint/2010/main" val="3074413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483654-DAEE-41C6-9670-E686A37FBBAD}" type="slidenum">
              <a:rPr lang="en-US" altLang="en-US"/>
              <a:pPr>
                <a:defRPr/>
              </a:pPr>
              <a:t>‹#›</a:t>
            </a:fld>
            <a:endParaRPr lang="en-US" altLang="en-US"/>
          </a:p>
        </p:txBody>
      </p:sp>
    </p:spTree>
    <p:extLst>
      <p:ext uri="{BB962C8B-B14F-4D97-AF65-F5344CB8AC3E}">
        <p14:creationId xmlns:p14="http://schemas.microsoft.com/office/powerpoint/2010/main" val="4287297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9794B01A-6622-44DF-A557-A9A39AD074F2}" type="datetimeFigureOut">
              <a:rPr lang="vi-VN"/>
              <a:pPr>
                <a:defRPr/>
              </a:pPr>
              <a:t>17/02/2022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8122F7F9-61ED-4B59-A094-A58284DCDAEB}" type="slidenum">
              <a:rPr lang="vi-VN" altLang="en-US"/>
              <a:pPr>
                <a:defRPr/>
              </a:pPr>
              <a:t>‹#›</a:t>
            </a:fld>
            <a:endParaRPr lang="vi-VN" altLang="en-US"/>
          </a:p>
        </p:txBody>
      </p:sp>
    </p:spTree>
    <p:extLst>
      <p:ext uri="{BB962C8B-B14F-4D97-AF65-F5344CB8AC3E}">
        <p14:creationId xmlns:p14="http://schemas.microsoft.com/office/powerpoint/2010/main" val="3089436400"/>
      </p:ext>
    </p:extLst>
  </p:cSld>
  <p:clrMapOvr>
    <a:masterClrMapping/>
  </p:clrMapOvr>
  <p:transition>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ED905388-AA47-4BF2-9B05-A4A70A291ED7}" type="datetimeFigureOut">
              <a:rPr lang="vi-VN"/>
              <a:pPr>
                <a:defRPr/>
              </a:pPr>
              <a:t>17/02/2022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B8024691-0DEC-4F60-98CE-6D78D9D855D7}" type="slidenum">
              <a:rPr lang="vi-VN" altLang="en-US"/>
              <a:pPr>
                <a:defRPr/>
              </a:pPr>
              <a:t>‹#›</a:t>
            </a:fld>
            <a:endParaRPr lang="vi-VN" altLang="en-US"/>
          </a:p>
        </p:txBody>
      </p:sp>
    </p:spTree>
    <p:extLst>
      <p:ext uri="{BB962C8B-B14F-4D97-AF65-F5344CB8AC3E}">
        <p14:creationId xmlns:p14="http://schemas.microsoft.com/office/powerpoint/2010/main" val="2064152662"/>
      </p:ext>
    </p:extLst>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036C417-6DE3-4362-8683-57EE14C58F4A}" type="datetimeFigureOut">
              <a:rPr lang="vi-VN"/>
              <a:pPr>
                <a:defRPr/>
              </a:pPr>
              <a:t>17/02/2022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442C56BC-82C6-4545-9A3E-742A176862A5}" type="slidenum">
              <a:rPr lang="vi-VN" altLang="en-US"/>
              <a:pPr>
                <a:defRPr/>
              </a:pPr>
              <a:t>‹#›</a:t>
            </a:fld>
            <a:endParaRPr lang="vi-VN" altLang="en-US"/>
          </a:p>
        </p:txBody>
      </p:sp>
    </p:spTree>
    <p:extLst>
      <p:ext uri="{BB962C8B-B14F-4D97-AF65-F5344CB8AC3E}">
        <p14:creationId xmlns:p14="http://schemas.microsoft.com/office/powerpoint/2010/main" val="2861067264"/>
      </p:ext>
    </p:extLst>
  </p:cSld>
  <p:clrMapOvr>
    <a:masterClrMapping/>
  </p:clrMapOvr>
  <p:transition>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1DBF6513-50DA-4CC9-87D0-6D4417589FCE}" type="datetimeFigureOut">
              <a:rPr lang="vi-VN"/>
              <a:pPr>
                <a:defRPr/>
              </a:pPr>
              <a:t>17/02/2022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90E647B5-15EC-4658-BFD4-2497C6D8EDA9}" type="slidenum">
              <a:rPr lang="vi-VN" altLang="en-US"/>
              <a:pPr>
                <a:defRPr/>
              </a:pPr>
              <a:t>‹#›</a:t>
            </a:fld>
            <a:endParaRPr lang="vi-VN" altLang="en-US"/>
          </a:p>
        </p:txBody>
      </p:sp>
    </p:spTree>
    <p:extLst>
      <p:ext uri="{BB962C8B-B14F-4D97-AF65-F5344CB8AC3E}">
        <p14:creationId xmlns:p14="http://schemas.microsoft.com/office/powerpoint/2010/main" val="3729460373"/>
      </p:ext>
    </p:extLst>
  </p:cSld>
  <p:clrMapOvr>
    <a:masterClrMapping/>
  </p:clrMapOvr>
  <p:transition>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1ED8BEBD-C651-485E-84AB-963F53C15417}" type="datetimeFigureOut">
              <a:rPr lang="vi-VN"/>
              <a:pPr>
                <a:defRPr/>
              </a:pPr>
              <a:t>17/02/2022</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8B683C8-CC0E-4F82-8A9E-D297B9EEC2A4}" type="slidenum">
              <a:rPr lang="vi-VN" altLang="en-US"/>
              <a:pPr>
                <a:defRPr/>
              </a:pPr>
              <a:t>‹#›</a:t>
            </a:fld>
            <a:endParaRPr lang="vi-VN" altLang="en-US"/>
          </a:p>
        </p:txBody>
      </p:sp>
    </p:spTree>
    <p:extLst>
      <p:ext uri="{BB962C8B-B14F-4D97-AF65-F5344CB8AC3E}">
        <p14:creationId xmlns:p14="http://schemas.microsoft.com/office/powerpoint/2010/main" val="319426085"/>
      </p:ext>
    </p:extLst>
  </p:cSld>
  <p:clrMapOvr>
    <a:masterClrMapping/>
  </p:clrMapOvr>
  <p:transition>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909DD020-F594-4104-8F8F-B84D01F49731}" type="datetimeFigureOut">
              <a:rPr lang="vi-VN"/>
              <a:pPr>
                <a:defRPr/>
              </a:pPr>
              <a:t>17/02/2022</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B58306D2-D9C2-44B2-BBB2-256CE75A9DC9}" type="slidenum">
              <a:rPr lang="vi-VN" altLang="en-US"/>
              <a:pPr>
                <a:defRPr/>
              </a:pPr>
              <a:t>‹#›</a:t>
            </a:fld>
            <a:endParaRPr lang="vi-VN" altLang="en-US"/>
          </a:p>
        </p:txBody>
      </p:sp>
    </p:spTree>
    <p:extLst>
      <p:ext uri="{BB962C8B-B14F-4D97-AF65-F5344CB8AC3E}">
        <p14:creationId xmlns:p14="http://schemas.microsoft.com/office/powerpoint/2010/main" val="45380970"/>
      </p:ext>
    </p:extLst>
  </p:cSld>
  <p:clrMapOvr>
    <a:masterClrMapping/>
  </p:clrMapOvr>
  <p:transition>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9FF89C-4DB5-47FD-9015-6F09D2E44FB2}" type="datetimeFigureOut">
              <a:rPr lang="vi-VN"/>
              <a:pPr>
                <a:defRPr/>
              </a:pPr>
              <a:t>17/02/2022</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4D6CA15B-1B86-448F-900D-96F3B62911C2}" type="slidenum">
              <a:rPr lang="vi-VN" altLang="en-US"/>
              <a:pPr>
                <a:defRPr/>
              </a:pPr>
              <a:t>‹#›</a:t>
            </a:fld>
            <a:endParaRPr lang="vi-VN" altLang="en-US"/>
          </a:p>
        </p:txBody>
      </p:sp>
    </p:spTree>
    <p:extLst>
      <p:ext uri="{BB962C8B-B14F-4D97-AF65-F5344CB8AC3E}">
        <p14:creationId xmlns:p14="http://schemas.microsoft.com/office/powerpoint/2010/main" val="1015803350"/>
      </p:ext>
    </p:extLst>
  </p:cSld>
  <p:clrMapOvr>
    <a:masterClrMapping/>
  </p:clrMapOvr>
  <p:transition>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B04ACB-6A41-4595-8796-505385927C3E}" type="datetimeFigureOut">
              <a:rPr lang="vi-VN"/>
              <a:pPr>
                <a:defRPr/>
              </a:pPr>
              <a:t>17/02/2022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F82770B0-81FA-491D-8799-CEF6E4A3A03A}" type="slidenum">
              <a:rPr lang="vi-VN" altLang="en-US"/>
              <a:pPr>
                <a:defRPr/>
              </a:pPr>
              <a:t>‹#›</a:t>
            </a:fld>
            <a:endParaRPr lang="vi-VN" altLang="en-US"/>
          </a:p>
        </p:txBody>
      </p:sp>
    </p:spTree>
    <p:extLst>
      <p:ext uri="{BB962C8B-B14F-4D97-AF65-F5344CB8AC3E}">
        <p14:creationId xmlns:p14="http://schemas.microsoft.com/office/powerpoint/2010/main" val="1798036407"/>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019FBC-2912-48CE-9C75-564B13EF1FA4}" type="slidenum">
              <a:rPr lang="en-US" altLang="en-US"/>
              <a:pPr>
                <a:defRPr/>
              </a:pPr>
              <a:t>‹#›</a:t>
            </a:fld>
            <a:endParaRPr lang="en-US" altLang="en-US"/>
          </a:p>
        </p:txBody>
      </p:sp>
    </p:spTree>
    <p:extLst>
      <p:ext uri="{BB962C8B-B14F-4D97-AF65-F5344CB8AC3E}">
        <p14:creationId xmlns:p14="http://schemas.microsoft.com/office/powerpoint/2010/main" val="10820476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C64E61-0DD1-4747-9C73-5975AA469F1C}" type="datetimeFigureOut">
              <a:rPr lang="vi-VN"/>
              <a:pPr>
                <a:defRPr/>
              </a:pPr>
              <a:t>17/02/2022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2124C350-7B5A-4762-8ABA-4DDB68B95513}" type="slidenum">
              <a:rPr lang="vi-VN" altLang="en-US"/>
              <a:pPr>
                <a:defRPr/>
              </a:pPr>
              <a:t>‹#›</a:t>
            </a:fld>
            <a:endParaRPr lang="vi-VN" altLang="en-US"/>
          </a:p>
        </p:txBody>
      </p:sp>
    </p:spTree>
    <p:extLst>
      <p:ext uri="{BB962C8B-B14F-4D97-AF65-F5344CB8AC3E}">
        <p14:creationId xmlns:p14="http://schemas.microsoft.com/office/powerpoint/2010/main" val="3997687026"/>
      </p:ext>
    </p:extLst>
  </p:cSld>
  <p:clrMapOvr>
    <a:masterClrMapping/>
  </p:clrMapOvr>
  <p:transition>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098F049E-6002-4C0F-B088-0710B0A52CB4}" type="datetimeFigureOut">
              <a:rPr lang="vi-VN"/>
              <a:pPr>
                <a:defRPr/>
              </a:pPr>
              <a:t>17/02/2022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91DF9CD-0AF4-4241-AB76-903064904BE0}" type="slidenum">
              <a:rPr lang="vi-VN" altLang="en-US"/>
              <a:pPr>
                <a:defRPr/>
              </a:pPr>
              <a:t>‹#›</a:t>
            </a:fld>
            <a:endParaRPr lang="vi-VN" altLang="en-US"/>
          </a:p>
        </p:txBody>
      </p:sp>
    </p:spTree>
    <p:extLst>
      <p:ext uri="{BB962C8B-B14F-4D97-AF65-F5344CB8AC3E}">
        <p14:creationId xmlns:p14="http://schemas.microsoft.com/office/powerpoint/2010/main" val="2441807850"/>
      </p:ext>
    </p:extLst>
  </p:cSld>
  <p:clrMapOvr>
    <a:masterClrMapping/>
  </p:clrMapOvr>
  <p:transition>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FB6D8BA3-D176-4DD4-B2FE-50EAD4DB4449}" type="datetimeFigureOut">
              <a:rPr lang="vi-VN"/>
              <a:pPr>
                <a:defRPr/>
              </a:pPr>
              <a:t>17/02/2022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E8A9EC6-D79B-49D3-84FC-E65ED85C6015}" type="slidenum">
              <a:rPr lang="vi-VN" altLang="en-US"/>
              <a:pPr>
                <a:defRPr/>
              </a:pPr>
              <a:t>‹#›</a:t>
            </a:fld>
            <a:endParaRPr lang="vi-VN" altLang="en-US"/>
          </a:p>
        </p:txBody>
      </p:sp>
    </p:spTree>
    <p:extLst>
      <p:ext uri="{BB962C8B-B14F-4D97-AF65-F5344CB8AC3E}">
        <p14:creationId xmlns:p14="http://schemas.microsoft.com/office/powerpoint/2010/main" val="3611082325"/>
      </p:ext>
    </p:extLst>
  </p:cSld>
  <p:clrMapOvr>
    <a:masterClrMapping/>
  </p:clrMapOvr>
  <p:transition>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solidFill>
                  <a:srgbClr val="000000"/>
                </a:solidFill>
                <a:latin typeface="Calibri"/>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solidFill>
                  <a:srgbClr val="000000"/>
                </a:solidFill>
                <a:latin typeface="Calibri"/>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solidFill>
                  <a:srgbClr val="000000"/>
                </a:solidFill>
                <a:latin typeface="Calibri" panose="020F0502020204030204" pitchFamily="34" charset="0"/>
              </a:defRPr>
            </a:lvl1pPr>
          </a:lstStyle>
          <a:p>
            <a:pPr>
              <a:defRPr/>
            </a:pPr>
            <a:fld id="{5550BA75-CB46-4A30-865E-B649E90D740E}" type="slidenum">
              <a:rPr lang="en-US" altLang="en-US"/>
              <a:pPr>
                <a:defRPr/>
              </a:pPr>
              <a:t>‹#›</a:t>
            </a:fld>
            <a:endParaRPr lang="en-US" altLang="en-US"/>
          </a:p>
        </p:txBody>
      </p:sp>
    </p:spTree>
    <p:extLst>
      <p:ext uri="{BB962C8B-B14F-4D97-AF65-F5344CB8AC3E}">
        <p14:creationId xmlns:p14="http://schemas.microsoft.com/office/powerpoint/2010/main" val="2939053174"/>
      </p:ext>
    </p:extLst>
  </p:cSld>
  <p:clrMapOvr>
    <a:masterClrMapping/>
  </p:clrMapOvr>
  <p:transition>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4"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4" y="3602162"/>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365821357"/>
      </p:ext>
    </p:extLst>
  </p:cSld>
  <p:clrMapOvr>
    <a:masterClrMapping/>
  </p:clrMapOvr>
  <p:transition advClick="0" advTm="300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80266282"/>
      </p:ext>
    </p:extLst>
  </p:cSld>
  <p:clrMapOvr>
    <a:masterClrMapping/>
  </p:clrMapOvr>
  <p:transition advClick="0" advTm="3000">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81321360"/>
      </p:ext>
    </p:extLst>
  </p:cSld>
  <p:clrMapOvr>
    <a:masterClrMapping/>
  </p:clrMapOvr>
  <p:transition advClick="0" advTm="3000">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33866306"/>
      </p:ext>
    </p:extLst>
  </p:cSld>
  <p:clrMapOvr>
    <a:masterClrMapping/>
  </p:clrMapOvr>
  <p:transition advClick="0" advTm="3000">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97114377"/>
      </p:ext>
    </p:extLst>
  </p:cSld>
  <p:clrMapOvr>
    <a:masterClrMapping/>
  </p:clrMapOvr>
  <p:transition advClick="0" advTm="3000">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2468809"/>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019FBC-2912-48CE-9C75-564B13EF1FA4}" type="slidenum">
              <a:rPr lang="en-US" altLang="en-US"/>
              <a:pPr>
                <a:defRPr/>
              </a:pPr>
              <a:t>‹#›</a:t>
            </a:fld>
            <a:endParaRPr lang="en-US" altLang="en-US"/>
          </a:p>
        </p:txBody>
      </p:sp>
    </p:spTree>
    <p:extLst>
      <p:ext uri="{BB962C8B-B14F-4D97-AF65-F5344CB8AC3E}">
        <p14:creationId xmlns:p14="http://schemas.microsoft.com/office/powerpoint/2010/main" val="11645288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82286499"/>
      </p:ext>
    </p:extLst>
  </p:cSld>
  <p:clrMapOvr>
    <a:masterClrMapping/>
  </p:clrMapOvr>
  <p:transition advClick="0" advTm="3000">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30226365"/>
      </p:ext>
    </p:extLst>
  </p:cSld>
  <p:clrMapOvr>
    <a:masterClrMapping/>
  </p:clrMapOvr>
  <p:transition advClick="0" advTm="3000">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9583349"/>
      </p:ext>
    </p:extLst>
  </p:cSld>
  <p:clrMapOvr>
    <a:masterClrMapping/>
  </p:clrMapOvr>
  <p:transition advClick="0" advTm="3000">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55206714"/>
      </p:ext>
    </p:extLst>
  </p:cSld>
  <p:clrMapOvr>
    <a:masterClrMapping/>
  </p:clrMapOvr>
  <p:transition advClick="0" advTm="3000">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06329688"/>
      </p:ext>
    </p:extLst>
  </p:cSld>
  <p:clrMapOvr>
    <a:masterClrMapping/>
  </p:clrMapOvr>
  <p:transition advClick="0" advTm="3000">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1" y="1709799"/>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1" y="4589621"/>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772631679"/>
      </p:ext>
    </p:extLst>
  </p:cSld>
  <p:clrMapOvr>
    <a:masterClrMapping/>
  </p:clrMapOvr>
  <p:transition advClick="0" advTm="3000">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4"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0"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08092379"/>
      </p:ext>
    </p:extLst>
  </p:cSld>
  <p:clrMapOvr>
    <a:masterClrMapping/>
  </p:clrMapOvr>
  <p:transition advClick="0" advTm="3000">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5"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100"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100"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4"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4"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79140542"/>
      </p:ext>
    </p:extLst>
  </p:cSld>
  <p:clrMapOvr>
    <a:masterClrMapping/>
  </p:clrMapOvr>
  <p:transition advClick="0" advTm="3000">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7337298"/>
      </p:ext>
    </p:extLst>
  </p:cSld>
  <p:clrMapOvr>
    <a:masterClrMapping/>
  </p:clrMapOvr>
  <p:transition advClick="0" advTm="300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374318"/>
      </p:ext>
    </p:extLst>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019FBC-2912-48CE-9C75-564B13EF1FA4}" type="slidenum">
              <a:rPr lang="en-US" altLang="en-US"/>
              <a:pPr>
                <a:defRPr/>
              </a:pPr>
              <a:t>‹#›</a:t>
            </a:fld>
            <a:endParaRPr lang="en-US" altLang="en-US"/>
          </a:p>
        </p:txBody>
      </p:sp>
    </p:spTree>
    <p:extLst>
      <p:ext uri="{BB962C8B-B14F-4D97-AF65-F5344CB8AC3E}">
        <p14:creationId xmlns:p14="http://schemas.microsoft.com/office/powerpoint/2010/main" val="385281698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5" y="457220"/>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5"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796484441"/>
      </p:ext>
    </p:extLst>
  </p:cSld>
  <p:clrMapOvr>
    <a:masterClrMapping/>
  </p:clrMapOvr>
  <p:transition advClick="0" advTm="3000">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5" y="457220"/>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20"/>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pPr lvl="0"/>
            <a:endParaRPr lang="zh-CN" altLang="en-US" noProof="0"/>
          </a:p>
        </p:txBody>
      </p:sp>
      <p:sp>
        <p:nvSpPr>
          <p:cNvPr id="4" name="文本占位符 3"/>
          <p:cNvSpPr>
            <a:spLocks noGrp="1"/>
          </p:cNvSpPr>
          <p:nvPr>
            <p:ph type="body" sz="half" idx="2"/>
          </p:nvPr>
        </p:nvSpPr>
        <p:spPr>
          <a:xfrm>
            <a:off x="629855"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404848175"/>
      </p:ext>
    </p:extLst>
  </p:cSld>
  <p:clrMapOvr>
    <a:masterClrMapping/>
  </p:clrMapOvr>
  <p:transition advClick="0" advTm="3000">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2" y="1158131"/>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57108114"/>
      </p:ext>
    </p:extLst>
  </p:cSld>
  <p:clrMapOvr>
    <a:masterClrMapping/>
  </p:clrMapOvr>
  <p:transition advClick="0" advTm="3000">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1"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4"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09685"/>
      </p:ext>
    </p:extLst>
  </p:cSld>
  <p:clrMapOvr>
    <a:masterClrMapping/>
  </p:clrMapOvr>
  <p:transition advClick="0" advTm="3000">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4"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0" y="1825690"/>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0" y="4076841"/>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02577729"/>
      </p:ext>
    </p:extLst>
  </p:cSld>
  <p:clrMapOvr>
    <a:masterClrMapping/>
  </p:clrMapOvr>
  <p:transition advClick="0" advTm="3000">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4"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4" y="3602162"/>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80259406"/>
      </p:ext>
    </p:extLst>
  </p:cSld>
  <p:clrMapOvr>
    <a:masterClrMapping/>
  </p:clrMapOvr>
  <p:transition advClick="0" advTm="3000">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27511858"/>
      </p:ext>
    </p:extLst>
  </p:cSld>
  <p:clrMapOvr>
    <a:masterClrMapping/>
  </p:clrMapOvr>
  <p:transition advClick="0" advTm="3000">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0448652"/>
      </p:ext>
    </p:extLst>
  </p:cSld>
  <p:clrMapOvr>
    <a:masterClrMapping/>
  </p:clrMapOvr>
  <p:transition advClick="0" advTm="3000">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17741371"/>
      </p:ext>
    </p:extLst>
  </p:cSld>
  <p:clrMapOvr>
    <a:masterClrMapping/>
  </p:clrMapOvr>
  <p:transition advClick="0" advTm="3000">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56999096"/>
      </p:ext>
    </p:extLst>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019FBC-2912-48CE-9C75-564B13EF1FA4}" type="slidenum">
              <a:rPr lang="en-US" altLang="en-US"/>
              <a:pPr>
                <a:defRPr/>
              </a:pPr>
              <a:t>‹#›</a:t>
            </a:fld>
            <a:endParaRPr lang="en-US" altLang="en-US"/>
          </a:p>
        </p:txBody>
      </p:sp>
    </p:spTree>
    <p:extLst>
      <p:ext uri="{BB962C8B-B14F-4D97-AF65-F5344CB8AC3E}">
        <p14:creationId xmlns:p14="http://schemas.microsoft.com/office/powerpoint/2010/main" val="418293382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62145024"/>
      </p:ext>
    </p:extLst>
  </p:cSld>
  <p:clrMapOvr>
    <a:masterClrMapping/>
  </p:clrMapOvr>
  <p:transition advClick="0" advTm="3000">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8289923"/>
      </p:ext>
    </p:extLst>
  </p:cSld>
  <p:clrMapOvr>
    <a:masterClrMapping/>
  </p:clrMapOvr>
  <p:transition advClick="0" advTm="3000">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74082167"/>
      </p:ext>
    </p:extLst>
  </p:cSld>
  <p:clrMapOvr>
    <a:masterClrMapping/>
  </p:clrMapOvr>
  <p:transition advClick="0" advTm="3000">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1" y="1709799"/>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1" y="4589621"/>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179703599"/>
      </p:ext>
    </p:extLst>
  </p:cSld>
  <p:clrMapOvr>
    <a:masterClrMapping/>
  </p:clrMapOvr>
  <p:transition advClick="0" advTm="3000">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4"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0"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8351153"/>
      </p:ext>
    </p:extLst>
  </p:cSld>
  <p:clrMapOvr>
    <a:masterClrMapping/>
  </p:clrMapOvr>
  <p:transition advClick="0" advTm="3000">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5"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100"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100"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4"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4"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22212632"/>
      </p:ext>
    </p:extLst>
  </p:cSld>
  <p:clrMapOvr>
    <a:masterClrMapping/>
  </p:clrMapOvr>
  <p:transition advClick="0" advTm="3000">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5985807"/>
      </p:ext>
    </p:extLst>
  </p:cSld>
  <p:clrMapOvr>
    <a:masterClrMapping/>
  </p:clrMapOvr>
  <p:transition advClick="0" advTm="3000">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501562"/>
      </p:ext>
    </p:extLst>
  </p:cSld>
  <p:clrMapOvr>
    <a:masterClrMapping/>
  </p:clrMapOvr>
  <p:transition advClick="0" advTm="3000">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5" y="457220"/>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5"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546835426"/>
      </p:ext>
    </p:extLst>
  </p:cSld>
  <p:clrMapOvr>
    <a:masterClrMapping/>
  </p:clrMapOvr>
  <p:transition advClick="0" advTm="3000">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5" y="457220"/>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20"/>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pPr lvl="0"/>
            <a:endParaRPr lang="zh-CN" altLang="en-US" noProof="0"/>
          </a:p>
        </p:txBody>
      </p:sp>
      <p:sp>
        <p:nvSpPr>
          <p:cNvPr id="4" name="文本占位符 3"/>
          <p:cNvSpPr>
            <a:spLocks noGrp="1"/>
          </p:cNvSpPr>
          <p:nvPr>
            <p:ph type="body" sz="half" idx="2"/>
          </p:nvPr>
        </p:nvSpPr>
        <p:spPr>
          <a:xfrm>
            <a:off x="629855"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666458977"/>
      </p:ext>
    </p:extLst>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08F967-17C6-4D21-974D-90022E73F984}" type="slidenum">
              <a:rPr lang="en-US" altLang="en-US"/>
              <a:pPr>
                <a:defRPr/>
              </a:pPr>
              <a:t>‹#›</a:t>
            </a:fld>
            <a:endParaRPr lang="en-US" altLang="en-US"/>
          </a:p>
        </p:txBody>
      </p:sp>
    </p:spTree>
    <p:extLst>
      <p:ext uri="{BB962C8B-B14F-4D97-AF65-F5344CB8AC3E}">
        <p14:creationId xmlns:p14="http://schemas.microsoft.com/office/powerpoint/2010/main" val="4188936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2" y="1158131"/>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57903506"/>
      </p:ext>
    </p:extLst>
  </p:cSld>
  <p:clrMapOvr>
    <a:masterClrMapping/>
  </p:clrMapOvr>
  <p:transition advClick="0" advTm="3000">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1"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4"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21834497"/>
      </p:ext>
    </p:extLst>
  </p:cSld>
  <p:clrMapOvr>
    <a:masterClrMapping/>
  </p:clrMapOvr>
  <p:transition advClick="0" advTm="3000">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4"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0" y="1825690"/>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0" y="4076841"/>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95583827"/>
      </p:ext>
    </p:extLst>
  </p:cSld>
  <p:clrMapOvr>
    <a:masterClrMapping/>
  </p:clrMapOvr>
  <p:transition advClick="0" advTm="3000">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4"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4" y="3602162"/>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1032177913"/>
      </p:ext>
    </p:extLst>
  </p:cSld>
  <p:clrMapOvr>
    <a:masterClrMapping/>
  </p:clrMapOvr>
  <p:transition advClick="0" advTm="3000">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2" y="1158131"/>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12452224"/>
      </p:ext>
    </p:extLst>
  </p:cSld>
  <p:clrMapOvr>
    <a:masterClrMapping/>
  </p:clrMapOvr>
  <p:transition advClick="0" advTm="3000">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1" y="1709799"/>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1" y="4589621"/>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851298642"/>
      </p:ext>
    </p:extLst>
  </p:cSld>
  <p:clrMapOvr>
    <a:masterClrMapping/>
  </p:clrMapOvr>
  <p:transition advClick="0" advTm="3000">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4"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0"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1656020"/>
      </p:ext>
    </p:extLst>
  </p:cSld>
  <p:clrMapOvr>
    <a:masterClrMapping/>
  </p:clrMapOvr>
  <p:transition advClick="0" advTm="3000">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5"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100"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100"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4"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4"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22069712"/>
      </p:ext>
    </p:extLst>
  </p:cSld>
  <p:clrMapOvr>
    <a:masterClrMapping/>
  </p:clrMapOvr>
  <p:transition advClick="0" advTm="3000">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05692310"/>
      </p:ext>
    </p:extLst>
  </p:cSld>
  <p:clrMapOvr>
    <a:masterClrMapping/>
  </p:clrMapOvr>
  <p:transition advClick="0" advTm="3000">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619196"/>
      </p:ext>
    </p:extLst>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1FD9D2-6DAB-489C-BB64-CBD9D0E72294}" type="slidenum">
              <a:rPr lang="en-US" altLang="en-US"/>
              <a:pPr>
                <a:defRPr/>
              </a:pPr>
              <a:t>‹#›</a:t>
            </a:fld>
            <a:endParaRPr lang="en-US" altLang="en-US"/>
          </a:p>
        </p:txBody>
      </p:sp>
    </p:spTree>
    <p:extLst>
      <p:ext uri="{BB962C8B-B14F-4D97-AF65-F5344CB8AC3E}">
        <p14:creationId xmlns:p14="http://schemas.microsoft.com/office/powerpoint/2010/main" val="27939376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5" y="457220"/>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5"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559796455"/>
      </p:ext>
    </p:extLst>
  </p:cSld>
  <p:clrMapOvr>
    <a:masterClrMapping/>
  </p:clrMapOvr>
  <p:transition advClick="0" advTm="3000">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5" y="457220"/>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20"/>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pPr lvl="0"/>
            <a:endParaRPr lang="zh-CN" altLang="en-US" noProof="0"/>
          </a:p>
        </p:txBody>
      </p:sp>
      <p:sp>
        <p:nvSpPr>
          <p:cNvPr id="4" name="文本占位符 3"/>
          <p:cNvSpPr>
            <a:spLocks noGrp="1"/>
          </p:cNvSpPr>
          <p:nvPr>
            <p:ph type="body" sz="half" idx="2"/>
          </p:nvPr>
        </p:nvSpPr>
        <p:spPr>
          <a:xfrm>
            <a:off x="629855"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018412631"/>
      </p:ext>
    </p:extLst>
  </p:cSld>
  <p:clrMapOvr>
    <a:masterClrMapping/>
  </p:clrMapOvr>
  <p:transition advClick="0" advTm="3000">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2"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2" y="1158131"/>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01236207"/>
      </p:ext>
    </p:extLst>
  </p:cSld>
  <p:clrMapOvr>
    <a:masterClrMapping/>
  </p:clrMapOvr>
  <p:transition advClick="0" advTm="3000">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1"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4"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46002593"/>
      </p:ext>
    </p:extLst>
  </p:cSld>
  <p:clrMapOvr>
    <a:masterClrMapping/>
  </p:clrMapOvr>
  <p:transition advClick="0" advTm="3000">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4"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0" y="1825690"/>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0" y="4076841"/>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11401700"/>
      </p:ext>
    </p:extLst>
  </p:cSld>
  <p:clrMapOvr>
    <a:masterClrMapping/>
  </p:clrMapOvr>
  <p:transition advClick="0" advTm="3000">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E2915BF-963B-4B34-A42D-D0B2907B8664}"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3C2B2F9-A604-4D80-B44C-0C8B614AECF5}" type="slidenum">
              <a:rPr lang="en-US" altLang="en-US"/>
              <a:pPr>
                <a:defRPr/>
              </a:pPr>
              <a:t>‹#›</a:t>
            </a:fld>
            <a:endParaRPr lang="en-US" altLang="en-US"/>
          </a:p>
        </p:txBody>
      </p:sp>
    </p:spTree>
    <p:extLst>
      <p:ext uri="{BB962C8B-B14F-4D97-AF65-F5344CB8AC3E}">
        <p14:creationId xmlns:p14="http://schemas.microsoft.com/office/powerpoint/2010/main" val="113837827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E2915BF-963B-4B34-A42D-D0B2907B8664}"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3C2B2F9-A604-4D80-B44C-0C8B614AECF5}" type="slidenum">
              <a:rPr lang="en-US" altLang="en-US"/>
              <a:pPr>
                <a:defRPr/>
              </a:pPr>
              <a:t>‹#›</a:t>
            </a:fld>
            <a:endParaRPr lang="en-US" altLang="en-US"/>
          </a:p>
        </p:txBody>
      </p:sp>
    </p:spTree>
    <p:extLst>
      <p:ext uri="{BB962C8B-B14F-4D97-AF65-F5344CB8AC3E}">
        <p14:creationId xmlns:p14="http://schemas.microsoft.com/office/powerpoint/2010/main" val="293209096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E2915BF-963B-4B34-A42D-D0B2907B8664}"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3C2B2F9-A604-4D80-B44C-0C8B614AECF5}" type="slidenum">
              <a:rPr lang="en-US" altLang="en-US"/>
              <a:pPr>
                <a:defRPr/>
              </a:pPr>
              <a:t>‹#›</a:t>
            </a:fld>
            <a:endParaRPr lang="en-US" altLang="en-US"/>
          </a:p>
        </p:txBody>
      </p:sp>
    </p:spTree>
    <p:extLst>
      <p:ext uri="{BB962C8B-B14F-4D97-AF65-F5344CB8AC3E}">
        <p14:creationId xmlns:p14="http://schemas.microsoft.com/office/powerpoint/2010/main" val="80338814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F8D228D-F11F-43D1-9383-E7EB34046B8D}"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591ECF6-D8CA-44A7-A610-E31AA5C61986}" type="slidenum">
              <a:rPr lang="en-US" altLang="en-US"/>
              <a:pPr>
                <a:defRPr/>
              </a:pPr>
              <a:t>‹#›</a:t>
            </a:fld>
            <a:endParaRPr lang="en-US" altLang="en-US"/>
          </a:p>
        </p:txBody>
      </p:sp>
    </p:spTree>
    <p:extLst>
      <p:ext uri="{BB962C8B-B14F-4D97-AF65-F5344CB8AC3E}">
        <p14:creationId xmlns:p14="http://schemas.microsoft.com/office/powerpoint/2010/main" val="38933189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D3DFA2B-8816-4311-A282-8EA5F201E6CA}" type="datetimeFigureOut">
              <a:rPr lang="en-US"/>
              <a:pPr>
                <a:defRPr/>
              </a:pPr>
              <a:t>2/17/2022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42A1DD5-EC39-4363-9C08-474D10CA0516}" type="slidenum">
              <a:rPr lang="en-US" altLang="en-US"/>
              <a:pPr>
                <a:defRPr/>
              </a:pPr>
              <a:t>‹#›</a:t>
            </a:fld>
            <a:endParaRPr lang="en-US" altLang="en-US"/>
          </a:p>
        </p:txBody>
      </p:sp>
    </p:spTree>
    <p:extLst>
      <p:ext uri="{BB962C8B-B14F-4D97-AF65-F5344CB8AC3E}">
        <p14:creationId xmlns:p14="http://schemas.microsoft.com/office/powerpoint/2010/main" val="336201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1757A3-EB96-483D-AD30-BD270AC120ED}" type="slidenum">
              <a:rPr lang="en-US" altLang="en-US"/>
              <a:pPr>
                <a:defRPr/>
              </a:pPr>
              <a:t>‹#›</a:t>
            </a:fld>
            <a:endParaRPr lang="en-US" altLang="en-US"/>
          </a:p>
        </p:txBody>
      </p:sp>
    </p:spTree>
    <p:extLst>
      <p:ext uri="{BB962C8B-B14F-4D97-AF65-F5344CB8AC3E}">
        <p14:creationId xmlns:p14="http://schemas.microsoft.com/office/powerpoint/2010/main" val="8878463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7"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7"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DCAFE567-16AD-4FB5-9466-2B6E431A01BF}" type="datetimeFigureOut">
              <a:rPr lang="en-US"/>
              <a:pPr>
                <a:defRPr/>
              </a:pPr>
              <a:t>2/17/2022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DE09C0F-BF5C-42D2-8414-73EAFF49E4BF}" type="slidenum">
              <a:rPr lang="en-US" altLang="en-US"/>
              <a:pPr>
                <a:defRPr/>
              </a:pPr>
              <a:t>‹#›</a:t>
            </a:fld>
            <a:endParaRPr lang="en-US" altLang="en-US"/>
          </a:p>
        </p:txBody>
      </p:sp>
    </p:spTree>
    <p:extLst>
      <p:ext uri="{BB962C8B-B14F-4D97-AF65-F5344CB8AC3E}">
        <p14:creationId xmlns:p14="http://schemas.microsoft.com/office/powerpoint/2010/main" val="30208874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9ED72E96-5E72-4318-B570-BE36191DDCCF}" type="datetimeFigureOut">
              <a:rPr lang="en-US"/>
              <a:pPr>
                <a:defRPr/>
              </a:pPr>
              <a:t>2/17/2022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8C95593-8D58-4CF3-AB75-9C707FAECBE9}" type="slidenum">
              <a:rPr lang="en-US" altLang="en-US"/>
              <a:pPr>
                <a:defRPr/>
              </a:pPr>
              <a:t>‹#›</a:t>
            </a:fld>
            <a:endParaRPr lang="en-US" altLang="en-US"/>
          </a:p>
        </p:txBody>
      </p:sp>
    </p:spTree>
    <p:extLst>
      <p:ext uri="{BB962C8B-B14F-4D97-AF65-F5344CB8AC3E}">
        <p14:creationId xmlns:p14="http://schemas.microsoft.com/office/powerpoint/2010/main" val="1585322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6AEAF50-0D0E-4157-A7D7-D439B57D7DDB}" type="datetimeFigureOut">
              <a:rPr lang="en-US"/>
              <a:pPr>
                <a:defRPr/>
              </a:pPr>
              <a:t>2/17/2022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D624E26-ABA0-4361-81C7-31EC869EDFE1}" type="slidenum">
              <a:rPr lang="en-US" altLang="en-US"/>
              <a:pPr>
                <a:defRPr/>
              </a:pPr>
              <a:t>‹#›</a:t>
            </a:fld>
            <a:endParaRPr lang="en-US" altLang="en-US"/>
          </a:p>
        </p:txBody>
      </p:sp>
    </p:spTree>
    <p:extLst>
      <p:ext uri="{BB962C8B-B14F-4D97-AF65-F5344CB8AC3E}">
        <p14:creationId xmlns:p14="http://schemas.microsoft.com/office/powerpoint/2010/main" val="8289824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9A0513A-50E6-4668-BD35-3BE6528FA5EB}" type="datetimeFigureOut">
              <a:rPr lang="en-US"/>
              <a:pPr>
                <a:defRPr/>
              </a:pPr>
              <a:t>2/17/2022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8C0349D-B7FE-4BA3-9F24-D752A0683EA3}" type="slidenum">
              <a:rPr lang="en-US" altLang="en-US"/>
              <a:pPr>
                <a:defRPr/>
              </a:pPr>
              <a:t>‹#›</a:t>
            </a:fld>
            <a:endParaRPr lang="en-US" altLang="en-US"/>
          </a:p>
        </p:txBody>
      </p:sp>
    </p:spTree>
    <p:extLst>
      <p:ext uri="{BB962C8B-B14F-4D97-AF65-F5344CB8AC3E}">
        <p14:creationId xmlns:p14="http://schemas.microsoft.com/office/powerpoint/2010/main" val="37454718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488CF31-0A55-485B-A2FD-AB90088870D5}"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1E95375-C135-4304-AE5D-2DDAC5FAB66D}" type="slidenum">
              <a:rPr lang="en-US" altLang="en-US"/>
              <a:pPr>
                <a:defRPr/>
              </a:pPr>
              <a:t>‹#›</a:t>
            </a:fld>
            <a:endParaRPr lang="en-US" altLang="en-US"/>
          </a:p>
        </p:txBody>
      </p:sp>
    </p:spTree>
    <p:extLst>
      <p:ext uri="{BB962C8B-B14F-4D97-AF65-F5344CB8AC3E}">
        <p14:creationId xmlns:p14="http://schemas.microsoft.com/office/powerpoint/2010/main" val="8430389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A559B05-022B-4FF4-9162-87BAF58B4328}"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B5E1B82-D2B8-47D8-8C65-546DEFA9B7B8}" type="slidenum">
              <a:rPr lang="en-US" altLang="en-US"/>
              <a:pPr>
                <a:defRPr/>
              </a:pPr>
              <a:t>‹#›</a:t>
            </a:fld>
            <a:endParaRPr lang="en-US" altLang="en-US"/>
          </a:p>
        </p:txBody>
      </p:sp>
    </p:spTree>
    <p:extLst>
      <p:ext uri="{BB962C8B-B14F-4D97-AF65-F5344CB8AC3E}">
        <p14:creationId xmlns:p14="http://schemas.microsoft.com/office/powerpoint/2010/main" val="26805915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77691BB5-B504-4D91-9276-FEA92D6B5333}"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2A75D2E-DA8F-4BED-9079-23131A9E19B9}" type="slidenum">
              <a:rPr lang="en-US" altLang="en-US"/>
              <a:pPr>
                <a:defRPr/>
              </a:pPr>
              <a:t>‹#›</a:t>
            </a:fld>
            <a:endParaRPr lang="en-US" altLang="en-US"/>
          </a:p>
        </p:txBody>
      </p:sp>
    </p:spTree>
    <p:extLst>
      <p:ext uri="{BB962C8B-B14F-4D97-AF65-F5344CB8AC3E}">
        <p14:creationId xmlns:p14="http://schemas.microsoft.com/office/powerpoint/2010/main" val="1024793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DE02963-EB8F-4599-9A54-D909EA714768}"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C870A3F-0C02-49E8-A242-A508D918FAB9}" type="slidenum">
              <a:rPr lang="en-US" altLang="en-US"/>
              <a:pPr>
                <a:defRPr/>
              </a:pPr>
              <a:t>‹#›</a:t>
            </a:fld>
            <a:endParaRPr lang="en-US" altLang="en-US"/>
          </a:p>
        </p:txBody>
      </p:sp>
    </p:spTree>
    <p:extLst>
      <p:ext uri="{BB962C8B-B14F-4D97-AF65-F5344CB8AC3E}">
        <p14:creationId xmlns:p14="http://schemas.microsoft.com/office/powerpoint/2010/main" val="2754548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28471E0-0263-4324-BD82-EA95FAE5E6D2}" type="datetimeFigureOut">
              <a:rPr lang="en-US"/>
              <a:pPr>
                <a:defRPr/>
              </a:pPr>
              <a:t>2/17/2022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A680F99-E367-4564-AA96-CD16C40A3A87}" type="slidenum">
              <a:rPr lang="en-US" altLang="en-US"/>
              <a:pPr>
                <a:defRPr/>
              </a:pPr>
              <a:t>‹#›</a:t>
            </a:fld>
            <a:endParaRPr lang="en-US" altLang="en-US"/>
          </a:p>
        </p:txBody>
      </p:sp>
    </p:spTree>
    <p:extLst>
      <p:ext uri="{BB962C8B-B14F-4D97-AF65-F5344CB8AC3E}">
        <p14:creationId xmlns:p14="http://schemas.microsoft.com/office/powerpoint/2010/main" val="12352574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508E232A-5B5F-40B9-A2BD-8096AB337506}" type="datetimeFigureOut">
              <a:rPr lang="en-US"/>
              <a:pPr>
                <a:defRPr/>
              </a:pPr>
              <a:t>2/17/2022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1E32CC6-E06D-4C4C-A664-93FEE0862909}" type="slidenum">
              <a:rPr lang="en-US" altLang="en-US"/>
              <a:pPr>
                <a:defRPr/>
              </a:pPr>
              <a:t>‹#›</a:t>
            </a:fld>
            <a:endParaRPr lang="en-US" altLang="en-US"/>
          </a:p>
        </p:txBody>
      </p:sp>
    </p:spTree>
    <p:extLst>
      <p:ext uri="{BB962C8B-B14F-4D97-AF65-F5344CB8AC3E}">
        <p14:creationId xmlns:p14="http://schemas.microsoft.com/office/powerpoint/2010/main" val="330664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1.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6.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image" Target="../media/image3.jpeg"/><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heme" Target="../theme/theme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image" Target="../media/image4.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heme" Target="../theme/theme8.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image" Target="../media/image5.jpeg"/><Relationship Id="rId2" Type="http://schemas.openxmlformats.org/officeDocument/2006/relationships/slideLayout" Target="../slideLayouts/slideLayout124.xml"/><Relationship Id="rId16" Type="http://schemas.openxmlformats.org/officeDocument/2006/relationships/theme" Target="../theme/theme9.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CC33326-0D2F-4BB2-9412-3F36930AB6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71" r:id="rId1"/>
    <p:sldLayoutId id="2147484672" r:id="rId2"/>
    <p:sldLayoutId id="2147484807" r:id="rId3"/>
    <p:sldLayoutId id="2147484806" r:id="rId4"/>
    <p:sldLayoutId id="2147484801" r:id="rId5"/>
    <p:sldLayoutId id="2147484800" r:id="rId6"/>
    <p:sldLayoutId id="2147484673" r:id="rId7"/>
    <p:sldLayoutId id="2147484674" r:id="rId8"/>
    <p:sldLayoutId id="2147484675" r:id="rId9"/>
    <p:sldLayoutId id="2147484676" r:id="rId10"/>
    <p:sldLayoutId id="2147484677" r:id="rId11"/>
    <p:sldLayoutId id="2147484678" r:id="rId12"/>
    <p:sldLayoutId id="2147484679" r:id="rId13"/>
    <p:sldLayoutId id="2147484680" r:id="rId14"/>
    <p:sldLayoutId id="2147484681" r:id="rId15"/>
    <p:sldLayoutId id="2147484682" r:id="rId16"/>
    <p:sldLayoutId id="2147484683" r:id="rId17"/>
    <p:sldLayoutId id="2147484684" r:id="rId18"/>
    <p:sldLayoutId id="2147484685" r:id="rId19"/>
    <p:sldLayoutId id="2147484686" r:id="rId20"/>
    <p:sldLayoutId id="2147484687" r:id="rId2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panose="020B0604020202020204" pitchFamily="34" charset="0"/>
              </a:defRPr>
            </a:lvl1pPr>
          </a:lstStyle>
          <a:p>
            <a:pPr>
              <a:defRPr/>
            </a:pPr>
            <a:fld id="{4CEB642C-5CCF-447B-8223-47879341F75E}" type="datetimeFigureOut">
              <a:rPr lang="vi-VN"/>
              <a:pPr>
                <a:defRPr/>
              </a:pPr>
              <a:t>17/02/2022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panose="020B0604020202020204" pitchFamily="34" charset="0"/>
              </a:defRPr>
            </a:lvl1pPr>
          </a:lstStyle>
          <a:p>
            <a:pPr>
              <a:defRPr/>
            </a:pPr>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panose="020B0604020202020204" pitchFamily="34" charset="0"/>
              </a:defRPr>
            </a:lvl1pPr>
          </a:lstStyle>
          <a:p>
            <a:pPr>
              <a:defRPr/>
            </a:pPr>
            <a:fld id="{13B50B33-9409-45FE-86A7-6E9387035238}"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 id="2147484770" r:id="rId12"/>
  </p:sldLayoutIdLst>
  <p:transition>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图片 1033" descr="PPT素材-02"/>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 id="2147484712" r:id="rId14"/>
    <p:sldLayoutId id="2147484713" r:id="rId15"/>
    <p:sldLayoutId id="2147484714" r:id="rId16"/>
    <p:sldLayoutId id="2147484715" r:id="rId17"/>
    <p:sldLayoutId id="2147484716" r:id="rId18"/>
    <p:sldLayoutId id="2147484717" r:id="rId19"/>
    <p:sldLayoutId id="2147484718" r:id="rId20"/>
    <p:sldLayoutId id="2147484719" r:id="rId21"/>
  </p:sldLayoutIdLst>
  <p:transition advClick="0" advTm="3000">
    <p:random/>
  </p:transition>
  <p:hf sldNum="0" hdr="0"/>
  <p:txStyles>
    <p:titleStyle>
      <a:lvl1pPr algn="ctr" defTabSz="817563" rtl="0" eaLnBrk="0" fontAlgn="base" hangingPunct="0">
        <a:spcBef>
          <a:spcPct val="0"/>
        </a:spcBef>
        <a:spcAft>
          <a:spcPct val="0"/>
        </a:spcAft>
        <a:buClr>
          <a:srgbClr val="000000"/>
        </a:buClr>
        <a:defRPr sz="3900" kern="1200">
          <a:solidFill>
            <a:schemeClr val="tx2"/>
          </a:solidFill>
          <a:latin typeface="+mj-lt"/>
          <a:ea typeface="+mj-ea"/>
          <a:cs typeface="+mj-cs"/>
        </a:defRPr>
      </a:lvl1pPr>
      <a:lvl2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2pPr>
      <a:lvl3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3pPr>
      <a:lvl4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4pPr>
      <a:lvl5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5pPr>
      <a:lvl6pPr marL="4572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6pPr>
      <a:lvl7pPr marL="9144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7pPr>
      <a:lvl8pPr marL="13716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8pPr>
      <a:lvl9pPr marL="18288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9pPr>
    </p:titleStyle>
    <p:bodyStyle>
      <a:lvl1pPr marL="304800" indent="-304800" algn="l" defTabSz="817563" rtl="0" eaLnBrk="0" fontAlgn="base" hangingPunct="0">
        <a:spcBef>
          <a:spcPct val="20000"/>
        </a:spcBef>
        <a:spcAft>
          <a:spcPct val="0"/>
        </a:spcAft>
        <a:buChar char="•"/>
        <a:defRPr sz="2800" kern="1200">
          <a:solidFill>
            <a:schemeClr val="tx1"/>
          </a:solidFill>
          <a:latin typeface="+mn-lt"/>
          <a:ea typeface="+mn-ea"/>
          <a:cs typeface="+mn-cs"/>
        </a:defRPr>
      </a:lvl1pPr>
      <a:lvl2pPr marL="663575" lvl="1" indent="-255588" algn="l" defTabSz="817563" rtl="0" eaLnBrk="0" fontAlgn="base" hangingPunct="0">
        <a:spcBef>
          <a:spcPct val="20000"/>
        </a:spcBef>
        <a:spcAft>
          <a:spcPct val="0"/>
        </a:spcAft>
        <a:buChar char="–"/>
        <a:defRPr sz="2500" kern="1200">
          <a:solidFill>
            <a:schemeClr val="tx1"/>
          </a:solidFill>
          <a:latin typeface="+mn-lt"/>
          <a:ea typeface="+mn-ea"/>
          <a:cs typeface="+mn-cs"/>
        </a:defRPr>
      </a:lvl2pPr>
      <a:lvl3pPr marL="1020763" lvl="2" indent="-203200" algn="l" defTabSz="817563" rtl="0" eaLnBrk="0" fontAlgn="base" hangingPunct="0">
        <a:spcBef>
          <a:spcPct val="20000"/>
        </a:spcBef>
        <a:spcAft>
          <a:spcPct val="0"/>
        </a:spcAft>
        <a:buChar char="•"/>
        <a:defRPr sz="2100" kern="1200">
          <a:solidFill>
            <a:schemeClr val="tx1"/>
          </a:solidFill>
          <a:latin typeface="+mn-lt"/>
          <a:ea typeface="+mn-ea"/>
          <a:cs typeface="+mn-cs"/>
        </a:defRPr>
      </a:lvl3pPr>
      <a:lvl4pPr marL="1430338" lvl="3" indent="-204788" algn="l" defTabSz="817563" rtl="0" eaLnBrk="0" fontAlgn="base" hangingPunct="0">
        <a:spcBef>
          <a:spcPct val="20000"/>
        </a:spcBef>
        <a:spcAft>
          <a:spcPct val="0"/>
        </a:spcAft>
        <a:buChar char="–"/>
        <a:defRPr sz="1700" kern="1200">
          <a:solidFill>
            <a:schemeClr val="tx1"/>
          </a:solidFill>
          <a:latin typeface="+mn-lt"/>
          <a:ea typeface="+mn-ea"/>
          <a:cs typeface="+mn-cs"/>
        </a:defRPr>
      </a:lvl4pPr>
      <a:lvl5pPr marL="1838325" lvl="4" indent="-203200" algn="l" defTabSz="817563" rtl="0" eaLnBrk="0" fontAlgn="base" hangingPunct="0">
        <a:spcBef>
          <a:spcPct val="20000"/>
        </a:spcBef>
        <a:spcAft>
          <a:spcPct val="0"/>
        </a:spcAft>
        <a:buChar char="»"/>
        <a:defRPr sz="1700" kern="120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图片 1033" descr="PPT素材-02"/>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 id="2147484731" r:id="rId12"/>
    <p:sldLayoutId id="2147484732" r:id="rId13"/>
    <p:sldLayoutId id="2147484733" r:id="rId14"/>
    <p:sldLayoutId id="2147484734" r:id="rId15"/>
    <p:sldLayoutId id="2147484735" r:id="rId16"/>
    <p:sldLayoutId id="2147484736" r:id="rId17"/>
    <p:sldLayoutId id="2147484737" r:id="rId18"/>
  </p:sldLayoutIdLst>
  <p:transition advClick="0" advTm="3000">
    <p:random/>
  </p:transition>
  <p:hf sldNum="0" hdr="0"/>
  <p:txStyles>
    <p:titleStyle>
      <a:lvl1pPr algn="ctr" defTabSz="817563" rtl="0" eaLnBrk="0" fontAlgn="base" hangingPunct="0">
        <a:spcBef>
          <a:spcPct val="0"/>
        </a:spcBef>
        <a:spcAft>
          <a:spcPct val="0"/>
        </a:spcAft>
        <a:buClr>
          <a:srgbClr val="000000"/>
        </a:buClr>
        <a:defRPr sz="3900" kern="1200">
          <a:solidFill>
            <a:schemeClr val="tx2"/>
          </a:solidFill>
          <a:latin typeface="+mj-lt"/>
          <a:ea typeface="+mj-ea"/>
          <a:cs typeface="+mj-cs"/>
        </a:defRPr>
      </a:lvl1pPr>
      <a:lvl2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2pPr>
      <a:lvl3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3pPr>
      <a:lvl4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4pPr>
      <a:lvl5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5pPr>
      <a:lvl6pPr marL="4572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6pPr>
      <a:lvl7pPr marL="9144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7pPr>
      <a:lvl8pPr marL="13716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8pPr>
      <a:lvl9pPr marL="18288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9pPr>
    </p:titleStyle>
    <p:bodyStyle>
      <a:lvl1pPr marL="304800" indent="-304800" algn="l" defTabSz="817563" rtl="0" eaLnBrk="0" fontAlgn="base" hangingPunct="0">
        <a:spcBef>
          <a:spcPct val="20000"/>
        </a:spcBef>
        <a:spcAft>
          <a:spcPct val="0"/>
        </a:spcAft>
        <a:buChar char="•"/>
        <a:defRPr sz="2800" kern="1200">
          <a:solidFill>
            <a:schemeClr val="tx1"/>
          </a:solidFill>
          <a:latin typeface="+mn-lt"/>
          <a:ea typeface="+mn-ea"/>
          <a:cs typeface="+mn-cs"/>
        </a:defRPr>
      </a:lvl1pPr>
      <a:lvl2pPr marL="663575" lvl="1" indent="-255588" algn="l" defTabSz="817563" rtl="0" eaLnBrk="0" fontAlgn="base" hangingPunct="0">
        <a:spcBef>
          <a:spcPct val="20000"/>
        </a:spcBef>
        <a:spcAft>
          <a:spcPct val="0"/>
        </a:spcAft>
        <a:buChar char="–"/>
        <a:defRPr sz="2500" kern="1200">
          <a:solidFill>
            <a:schemeClr val="tx1"/>
          </a:solidFill>
          <a:latin typeface="+mn-lt"/>
          <a:ea typeface="+mn-ea"/>
          <a:cs typeface="+mn-cs"/>
        </a:defRPr>
      </a:lvl2pPr>
      <a:lvl3pPr marL="1020763" lvl="2" indent="-203200" algn="l" defTabSz="817563" rtl="0" eaLnBrk="0" fontAlgn="base" hangingPunct="0">
        <a:spcBef>
          <a:spcPct val="20000"/>
        </a:spcBef>
        <a:spcAft>
          <a:spcPct val="0"/>
        </a:spcAft>
        <a:buChar char="•"/>
        <a:defRPr sz="2100" kern="1200">
          <a:solidFill>
            <a:schemeClr val="tx1"/>
          </a:solidFill>
          <a:latin typeface="+mn-lt"/>
          <a:ea typeface="+mn-ea"/>
          <a:cs typeface="+mn-cs"/>
        </a:defRPr>
      </a:lvl3pPr>
      <a:lvl4pPr marL="1430338" lvl="3" indent="-204788" algn="l" defTabSz="817563" rtl="0" eaLnBrk="0" fontAlgn="base" hangingPunct="0">
        <a:spcBef>
          <a:spcPct val="20000"/>
        </a:spcBef>
        <a:spcAft>
          <a:spcPct val="0"/>
        </a:spcAft>
        <a:buChar char="–"/>
        <a:defRPr sz="1700" kern="1200">
          <a:solidFill>
            <a:schemeClr val="tx1"/>
          </a:solidFill>
          <a:latin typeface="+mn-lt"/>
          <a:ea typeface="+mn-ea"/>
          <a:cs typeface="+mn-cs"/>
        </a:defRPr>
      </a:lvl4pPr>
      <a:lvl5pPr marL="1838325" lvl="4" indent="-203200" algn="l" defTabSz="817563" rtl="0" eaLnBrk="0" fontAlgn="base" hangingPunct="0">
        <a:spcBef>
          <a:spcPct val="20000"/>
        </a:spcBef>
        <a:spcAft>
          <a:spcPct val="0"/>
        </a:spcAft>
        <a:buChar char="»"/>
        <a:defRPr sz="1700" kern="120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122" name="图片 1033" descr="PPT素材-0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 id="2147484749" r:id="rId12"/>
  </p:sldLayoutIdLst>
  <p:transition advClick="0" advTm="3000">
    <p:random/>
  </p:transition>
  <p:hf sldNum="0" hdr="0"/>
  <p:txStyles>
    <p:titleStyle>
      <a:lvl1pPr algn="ctr" defTabSz="817563" rtl="0" eaLnBrk="0" fontAlgn="base" hangingPunct="0">
        <a:spcBef>
          <a:spcPct val="0"/>
        </a:spcBef>
        <a:spcAft>
          <a:spcPct val="0"/>
        </a:spcAft>
        <a:buClr>
          <a:srgbClr val="000000"/>
        </a:buClr>
        <a:defRPr sz="3900" kern="1200">
          <a:solidFill>
            <a:schemeClr val="tx2"/>
          </a:solidFill>
          <a:latin typeface="+mj-lt"/>
          <a:ea typeface="+mj-ea"/>
          <a:cs typeface="+mj-cs"/>
        </a:defRPr>
      </a:lvl1pPr>
      <a:lvl2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2pPr>
      <a:lvl3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3pPr>
      <a:lvl4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4pPr>
      <a:lvl5pPr algn="ctr" defTabSz="817563" rtl="0" eaLnBrk="0" fontAlgn="base" hangingPunct="0">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5pPr>
      <a:lvl6pPr marL="4572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6pPr>
      <a:lvl7pPr marL="9144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7pPr>
      <a:lvl8pPr marL="13716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8pPr>
      <a:lvl9pPr marL="1828800" algn="ctr" defTabSz="817563" rtl="0" fontAlgn="base">
        <a:spcBef>
          <a:spcPct val="0"/>
        </a:spcBef>
        <a:spcAft>
          <a:spcPct val="0"/>
        </a:spcAft>
        <a:buClr>
          <a:srgbClr val="000000"/>
        </a:buClr>
        <a:defRPr sz="3900">
          <a:solidFill>
            <a:schemeClr val="tx2"/>
          </a:solidFill>
          <a:latin typeface="Arial" panose="020B0604020202020204" pitchFamily="34" charset="0"/>
          <a:ea typeface="宋体" panose="02010600030101010101" pitchFamily="2" charset="-122"/>
        </a:defRPr>
      </a:lvl9pPr>
    </p:titleStyle>
    <p:bodyStyle>
      <a:lvl1pPr marL="304800" indent="-304800" algn="l" defTabSz="817563" rtl="0" eaLnBrk="0" fontAlgn="base" hangingPunct="0">
        <a:spcBef>
          <a:spcPct val="20000"/>
        </a:spcBef>
        <a:spcAft>
          <a:spcPct val="0"/>
        </a:spcAft>
        <a:buChar char="•"/>
        <a:defRPr sz="2800" kern="1200">
          <a:solidFill>
            <a:schemeClr val="tx1"/>
          </a:solidFill>
          <a:latin typeface="+mn-lt"/>
          <a:ea typeface="+mn-ea"/>
          <a:cs typeface="+mn-cs"/>
        </a:defRPr>
      </a:lvl1pPr>
      <a:lvl2pPr marL="663575" lvl="1" indent="-255588" algn="l" defTabSz="817563" rtl="0" eaLnBrk="0" fontAlgn="base" hangingPunct="0">
        <a:spcBef>
          <a:spcPct val="20000"/>
        </a:spcBef>
        <a:spcAft>
          <a:spcPct val="0"/>
        </a:spcAft>
        <a:buChar char="–"/>
        <a:defRPr sz="2500" kern="1200">
          <a:solidFill>
            <a:schemeClr val="tx1"/>
          </a:solidFill>
          <a:latin typeface="+mn-lt"/>
          <a:ea typeface="+mn-ea"/>
          <a:cs typeface="+mn-cs"/>
        </a:defRPr>
      </a:lvl2pPr>
      <a:lvl3pPr marL="1020763" lvl="2" indent="-203200" algn="l" defTabSz="817563" rtl="0" eaLnBrk="0" fontAlgn="base" hangingPunct="0">
        <a:spcBef>
          <a:spcPct val="20000"/>
        </a:spcBef>
        <a:spcAft>
          <a:spcPct val="0"/>
        </a:spcAft>
        <a:buChar char="•"/>
        <a:defRPr sz="2100" kern="1200">
          <a:solidFill>
            <a:schemeClr val="tx1"/>
          </a:solidFill>
          <a:latin typeface="+mn-lt"/>
          <a:ea typeface="+mn-ea"/>
          <a:cs typeface="+mn-cs"/>
        </a:defRPr>
      </a:lvl3pPr>
      <a:lvl4pPr marL="1430338" lvl="3" indent="-204788" algn="l" defTabSz="817563" rtl="0" eaLnBrk="0" fontAlgn="base" hangingPunct="0">
        <a:spcBef>
          <a:spcPct val="20000"/>
        </a:spcBef>
        <a:spcAft>
          <a:spcPct val="0"/>
        </a:spcAft>
        <a:buChar char="–"/>
        <a:defRPr sz="1700" kern="1200">
          <a:solidFill>
            <a:schemeClr val="tx1"/>
          </a:solidFill>
          <a:latin typeface="+mn-lt"/>
          <a:ea typeface="+mn-ea"/>
          <a:cs typeface="+mn-cs"/>
        </a:defRPr>
      </a:lvl4pPr>
      <a:lvl5pPr marL="1838325" lvl="4" indent="-203200" algn="l" defTabSz="817563" rtl="0" eaLnBrk="0" fontAlgn="base" hangingPunct="0">
        <a:spcBef>
          <a:spcPct val="20000"/>
        </a:spcBef>
        <a:spcAft>
          <a:spcPct val="0"/>
        </a:spcAft>
        <a:buChar char="»"/>
        <a:defRPr sz="1700" kern="120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614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614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fld id="{E4DAD665-5120-4D27-AB2A-7ECBB8CCF426}" type="datetimeFigureOut">
              <a:rPr lang="en-US"/>
              <a:pPr>
                <a:defRPr/>
              </a:pPr>
              <a:t>2/17/2022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latin typeface="Constantia" panose="02030602050306030303" pitchFamily="18" charset="0"/>
              </a:defRPr>
            </a:lvl1pPr>
          </a:lstStyle>
          <a:p>
            <a:pPr>
              <a:defRPr/>
            </a:pPr>
            <a:fld id="{FE5CA34A-F603-4958-BBC5-757E48E8880D}" type="slidenum">
              <a:rPr lang="en-US" altLang="en-US"/>
              <a:pPr>
                <a:defRPr/>
              </a:pPr>
              <a:t>‹#›</a:t>
            </a:fld>
            <a:endParaRPr lang="en-US" altLang="en-US"/>
          </a:p>
        </p:txBody>
      </p:sp>
      <p:grpSp>
        <p:nvGrpSpPr>
          <p:cNvPr id="615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grpSp>
    </p:spTree>
  </p:cSld>
  <p:clrMap bg1="lt1" tx1="dk1" bg2="lt2" tx2="dk2" accent1="accent1" accent2="accent2" accent3="accent3" accent4="accent4" accent5="accent5" accent6="accent6" hlink="hlink" folHlink="folHlink"/>
  <p:sldLayoutIdLst>
    <p:sldLayoutId id="2147484750" r:id="rId1"/>
    <p:sldLayoutId id="2147484803" r:id="rId2"/>
    <p:sldLayoutId id="2147484802" r:id="rId3"/>
    <p:sldLayoutId id="2147484751" r:id="rId4"/>
    <p:sldLayoutId id="2147484752" r:id="rId5"/>
    <p:sldLayoutId id="2147484753" r:id="rId6"/>
    <p:sldLayoutId id="2147484754" r:id="rId7"/>
    <p:sldLayoutId id="2147484755" r:id="rId8"/>
    <p:sldLayoutId id="2147484756" r:id="rId9"/>
    <p:sldLayoutId id="2147484757" r:id="rId10"/>
    <p:sldLayoutId id="2147484758" r:id="rId11"/>
    <p:sldLayoutId id="2147484759" r:id="rId12"/>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717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717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fld id="{E99112F8-B841-4D05-B7E7-B8F7AF510948}" type="datetimeFigureOut">
              <a:rPr lang="en-US"/>
              <a:pPr>
                <a:defRPr/>
              </a:pPr>
              <a:t>2/17/2022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latin typeface="Constantia" panose="02030602050306030303" pitchFamily="18" charset="0"/>
              </a:defRPr>
            </a:lvl1pPr>
          </a:lstStyle>
          <a:p>
            <a:pPr>
              <a:defRPr/>
            </a:pPr>
            <a:fld id="{1F0BD631-0165-4A2F-9232-05145A4AB759}" type="slidenum">
              <a:rPr lang="en-US" altLang="en-US"/>
              <a:pPr>
                <a:defRPr/>
              </a:pPr>
              <a:t>‹#›</a:t>
            </a:fld>
            <a:endParaRPr lang="en-US" altLang="en-US"/>
          </a:p>
        </p:txBody>
      </p:sp>
      <p:grpSp>
        <p:nvGrpSpPr>
          <p:cNvPr id="717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grpSp>
    </p:spTree>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B16B7BD5-8B88-43C6-9158-459A4B23A6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805" r:id="rId7"/>
    <p:sldLayoutId id="2147484804" r:id="rId8"/>
    <p:sldLayoutId id="2147484777" r:id="rId9"/>
    <p:sldLayoutId id="2147484778" r:id="rId10"/>
    <p:sldLayoutId id="2147484779" r:id="rId11"/>
    <p:sldLayoutId id="2147484780" r:id="rId12"/>
    <p:sldLayoutId id="2147484781" r:id="rId13"/>
    <p:sldLayoutId id="2147484782" r:id="rId14"/>
    <p:sldLayoutId id="2147484783" r:id="rId15"/>
    <p:sldLayoutId id="214748478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27C6A4D5-3ECC-43E5-AC00-1C26B1620320}" type="datetimeFigureOut">
              <a:rPr lang="en-US"/>
              <a:pPr>
                <a:defRPr/>
              </a:pPr>
              <a:t>2/17/2022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B2CF617-1E79-4596-B893-B018E803AC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 id="2147484796" r:id="rId12"/>
    <p:sldLayoutId id="2147484797" r:id="rId13"/>
    <p:sldLayoutId id="2147484798" r:id="rId14"/>
    <p:sldLayoutId id="2147484799"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2.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4.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9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diagramLayout" Target="../diagrams/layout1.xml"/><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9.xml"/><Relationship Id="rId6" Type="http://schemas.openxmlformats.org/officeDocument/2006/relationships/diagramData" Target="../diagrams/data1.xml"/><Relationship Id="rId11" Type="http://schemas.openxmlformats.org/officeDocument/2006/relationships/image" Target="../media/image14.jpeg"/><Relationship Id="rId5" Type="http://schemas.openxmlformats.org/officeDocument/2006/relationships/image" Target="../media/image12.jpeg"/><Relationship Id="rId10" Type="http://schemas.microsoft.com/office/2007/relationships/diagramDrawing" Target="../diagrams/drawing1.xml"/><Relationship Id="rId4" Type="http://schemas.openxmlformats.org/officeDocument/2006/relationships/image" Target="../media/image5.jpe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wmf"/><Relationship Id="rId11" Type="http://schemas.openxmlformats.org/officeDocument/2006/relationships/oleObject" Target="../embeddings/oleObject11.bin"/><Relationship Id="rId5" Type="http://schemas.openxmlformats.org/officeDocument/2006/relationships/oleObject" Target="../embeddings/oleObject6.bin"/><Relationship Id="rId10" Type="http://schemas.openxmlformats.org/officeDocument/2006/relationships/oleObject" Target="../embeddings/oleObject10.bin"/><Relationship Id="rId4" Type="http://schemas.openxmlformats.org/officeDocument/2006/relationships/image" Target="../media/image20.wmf"/><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9.bin"/><Relationship Id="rId18" Type="http://schemas.openxmlformats.org/officeDocument/2006/relationships/oleObject" Target="../embeddings/oleObject22.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oleObject" Target="../embeddings/oleObject18.bin"/><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27.wmf"/><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image" Target="../media/image25.wmf"/><Relationship Id="rId5" Type="http://schemas.openxmlformats.org/officeDocument/2006/relationships/oleObject" Target="../embeddings/oleObject14.bin"/><Relationship Id="rId15" Type="http://schemas.openxmlformats.org/officeDocument/2006/relationships/oleObject" Target="../embeddings/oleObject20.bin"/><Relationship Id="rId10" Type="http://schemas.openxmlformats.org/officeDocument/2006/relationships/oleObject" Target="../embeddings/oleObject17.bin"/><Relationship Id="rId4" Type="http://schemas.openxmlformats.org/officeDocument/2006/relationships/image" Target="../media/image22.wmf"/><Relationship Id="rId9" Type="http://schemas.openxmlformats.org/officeDocument/2006/relationships/oleObject" Target="../embeddings/oleObject16.bin"/><Relationship Id="rId14" Type="http://schemas.openxmlformats.org/officeDocument/2006/relationships/image" Target="../media/image2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1524000" y="1828800"/>
            <a:ext cx="591661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800" b="1">
                <a:solidFill>
                  <a:srgbClr val="0000FF"/>
                </a:solidFill>
                <a:latin typeface="Times New Roman" panose="02020603050405020304" pitchFamily="18" charset="0"/>
              </a:rPr>
              <a:t>Thứ       ngày     tháng     năm 2022</a:t>
            </a:r>
          </a:p>
          <a:p>
            <a:pPr algn="ctr">
              <a:spcBef>
                <a:spcPct val="0"/>
              </a:spcBef>
              <a:buFontTx/>
              <a:buNone/>
            </a:pPr>
            <a:r>
              <a:rPr lang="en-US" altLang="vi-VN" sz="2800" b="1">
                <a:solidFill>
                  <a:srgbClr val="0000FF"/>
                </a:solidFill>
                <a:latin typeface="Times New Roman" panose="02020603050405020304" pitchFamily="18" charset="0"/>
              </a:rPr>
              <a:t>Toán</a:t>
            </a:r>
          </a:p>
        </p:txBody>
      </p:sp>
      <p:sp>
        <p:nvSpPr>
          <p:cNvPr id="41987" name="WordArt 7"/>
          <p:cNvSpPr>
            <a:spLocks noChangeArrowheads="1" noChangeShapeType="1" noTextEdit="1"/>
          </p:cNvSpPr>
          <p:nvPr/>
        </p:nvSpPr>
        <p:spPr bwMode="auto">
          <a:xfrm>
            <a:off x="1828800" y="3146425"/>
            <a:ext cx="57912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003300"/>
                </a:solidFill>
                <a:effectLst>
                  <a:outerShdw dist="53882" dir="2700000" algn="ctr" rotWithShape="0">
                    <a:srgbClr val="9999FF">
                      <a:alpha val="79999"/>
                    </a:srgbClr>
                  </a:outerShdw>
                </a:effectLst>
                <a:cs typeface="Times New Roman" panose="02020603050405020304" pitchFamily="18" charset="0"/>
              </a:rPr>
              <a:t>SO SÁNH HAI PHÂN SỐ KHÁC MẪU SỐ</a:t>
            </a:r>
          </a:p>
        </p:txBody>
      </p:sp>
    </p:spTree>
    <p:custDataLst>
      <p:tags r:id="rId1"/>
    </p:custData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6"/>
          <p:cNvGraphicFramePr>
            <a:graphicFrameLocks noChangeAspect="1"/>
          </p:cNvGraphicFramePr>
          <p:nvPr/>
        </p:nvGraphicFramePr>
        <p:xfrm>
          <a:off x="3348038" y="2328863"/>
          <a:ext cx="85725" cy="177800"/>
        </p:xfrm>
        <a:graphic>
          <a:graphicData uri="http://schemas.openxmlformats.org/presentationml/2006/ole">
            <mc:AlternateContent xmlns:mc="http://schemas.openxmlformats.org/markup-compatibility/2006">
              <mc:Choice xmlns:v="urn:schemas-microsoft-com:vml" Requires="v">
                <p:oleObj spid="_x0000_s52236" name="Equation" r:id="rId4" imgW="114102" imgH="177492" progId="Equation.DSMT4">
                  <p:embed/>
                </p:oleObj>
              </mc:Choice>
              <mc:Fallback>
                <p:oleObj name="Equation" r:id="rId4" imgW="114102" imgH="177492"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328863"/>
                        <a:ext cx="8572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27" name="Text Box 48"/>
          <p:cNvSpPr txBox="1">
            <a:spLocks noChangeArrowheads="1"/>
          </p:cNvSpPr>
          <p:nvPr/>
        </p:nvSpPr>
        <p:spPr bwMode="auto">
          <a:xfrm>
            <a:off x="1455738" y="2792413"/>
            <a:ext cx="6515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7030A0"/>
                </a:solidFill>
                <a:latin typeface="Times New Roman" panose="02020603050405020304" pitchFamily="18" charset="0"/>
              </a:rPr>
              <a:t> </a:t>
            </a:r>
          </a:p>
        </p:txBody>
      </p:sp>
      <p:sp>
        <p:nvSpPr>
          <p:cNvPr id="52228" name="Text Box 52"/>
          <p:cNvSpPr txBox="1">
            <a:spLocks noChangeArrowheads="1"/>
          </p:cNvSpPr>
          <p:nvPr/>
        </p:nvSpPr>
        <p:spPr bwMode="auto">
          <a:xfrm>
            <a:off x="1417638" y="2398713"/>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b="1">
              <a:solidFill>
                <a:srgbClr val="000000"/>
              </a:solidFill>
              <a:latin typeface="Times New Roman" panose="02020603050405020304" pitchFamily="18" charset="0"/>
            </a:endParaRPr>
          </a:p>
        </p:txBody>
      </p:sp>
      <p:sp>
        <p:nvSpPr>
          <p:cNvPr id="9" name="Text Box 51"/>
          <p:cNvSpPr txBox="1">
            <a:spLocks noChangeArrowheads="1"/>
          </p:cNvSpPr>
          <p:nvPr/>
        </p:nvSpPr>
        <p:spPr bwMode="auto">
          <a:xfrm>
            <a:off x="1489075" y="2857500"/>
            <a:ext cx="3486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70C0"/>
                </a:solidFill>
                <a:latin typeface="Times New Roman" panose="02020603050405020304" pitchFamily="18" charset="0"/>
              </a:rPr>
              <a:t>    </a:t>
            </a:r>
            <a:r>
              <a:rPr lang="en-US" altLang="en-US" sz="2400" b="1" i="1">
                <a:solidFill>
                  <a:srgbClr val="0070C0"/>
                </a:solidFill>
                <a:latin typeface="Times New Roman" panose="02020603050405020304" pitchFamily="18" charset="0"/>
              </a:rPr>
              <a:t>I. Bài học</a:t>
            </a:r>
            <a:r>
              <a:rPr lang="vi-VN" altLang="en-US" sz="2400" b="1" i="1">
                <a:solidFill>
                  <a:srgbClr val="0070C0"/>
                </a:solidFill>
                <a:latin typeface="Times New Roman" panose="02020603050405020304" pitchFamily="18" charset="0"/>
              </a:rPr>
              <a:t> (sgk)</a:t>
            </a:r>
            <a:endParaRPr lang="en-US" altLang="en-US" sz="2400" b="1">
              <a:solidFill>
                <a:srgbClr val="0070C0"/>
              </a:solidFill>
              <a:latin typeface="Times New Roman" panose="02020603050405020304" pitchFamily="18" charset="0"/>
            </a:endParaRPr>
          </a:p>
        </p:txBody>
      </p:sp>
      <p:sp>
        <p:nvSpPr>
          <p:cNvPr id="52230" name="Text Box 4"/>
          <p:cNvSpPr txBox="1">
            <a:spLocks noChangeArrowheads="1"/>
          </p:cNvSpPr>
          <p:nvPr/>
        </p:nvSpPr>
        <p:spPr bwMode="auto">
          <a:xfrm>
            <a:off x="1684338" y="542925"/>
            <a:ext cx="6515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00"/>
                </a:solidFill>
                <a:latin typeface="Times New Roman" panose="02020603050405020304" pitchFamily="18" charset="0"/>
              </a:rPr>
              <a:t>Thứ </a:t>
            </a:r>
            <a:r>
              <a:rPr lang="vi-VN" altLang="en-US" b="1">
                <a:solidFill>
                  <a:srgbClr val="000000"/>
                </a:solidFill>
                <a:latin typeface="Times New Roman" panose="02020603050405020304" pitchFamily="18" charset="0"/>
              </a:rPr>
              <a:t>   </a:t>
            </a:r>
            <a:r>
              <a:rPr lang="en-US" altLang="en-US" b="1">
                <a:solidFill>
                  <a:srgbClr val="000000"/>
                </a:solidFill>
                <a:latin typeface="Times New Roman" panose="02020603050405020304" pitchFamily="18" charset="0"/>
              </a:rPr>
              <a:t> n</a:t>
            </a:r>
            <a:r>
              <a:rPr lang="vi-VN" altLang="en-US" b="1">
                <a:solidFill>
                  <a:srgbClr val="000000"/>
                </a:solidFill>
                <a:latin typeface="Times New Roman" panose="02020603050405020304" pitchFamily="18" charset="0"/>
              </a:rPr>
              <a:t>g</a:t>
            </a:r>
            <a:r>
              <a:rPr lang="en-US" altLang="en-US" b="1">
                <a:solidFill>
                  <a:srgbClr val="000000"/>
                </a:solidFill>
                <a:latin typeface="Times New Roman" panose="02020603050405020304" pitchFamily="18" charset="0"/>
              </a:rPr>
              <a:t>ày </a:t>
            </a:r>
            <a:r>
              <a:rPr lang="vi-VN" altLang="en-US" b="1">
                <a:solidFill>
                  <a:srgbClr val="000000"/>
                </a:solidFill>
                <a:latin typeface="Times New Roman" panose="02020603050405020304" pitchFamily="18" charset="0"/>
              </a:rPr>
              <a:t>    </a:t>
            </a:r>
            <a:r>
              <a:rPr lang="en-US" altLang="en-US" b="1">
                <a:solidFill>
                  <a:srgbClr val="000000"/>
                </a:solidFill>
                <a:latin typeface="Times New Roman" panose="02020603050405020304" pitchFamily="18" charset="0"/>
              </a:rPr>
              <a:t> tháng 2 năm 2022</a:t>
            </a:r>
            <a:endParaRPr lang="en-US" altLang="en-US">
              <a:solidFill>
                <a:srgbClr val="000000"/>
              </a:solidFill>
              <a:latin typeface="Times New Roman" panose="02020603050405020304" pitchFamily="18" charset="0"/>
            </a:endParaRPr>
          </a:p>
        </p:txBody>
      </p:sp>
      <p:sp>
        <p:nvSpPr>
          <p:cNvPr id="52231" name="Text Box 6"/>
          <p:cNvSpPr txBox="1">
            <a:spLocks noChangeArrowheads="1"/>
          </p:cNvSpPr>
          <p:nvPr/>
        </p:nvSpPr>
        <p:spPr bwMode="auto">
          <a:xfrm>
            <a:off x="1417638" y="1127125"/>
            <a:ext cx="6400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solidFill>
                  <a:srgbClr val="FF0000"/>
                </a:solidFill>
                <a:latin typeface="Times New Roman" panose="02020603050405020304" pitchFamily="18" charset="0"/>
              </a:rPr>
              <a:t>Toán</a:t>
            </a:r>
            <a:endParaRPr lang="en-US" altLang="en-US" b="1">
              <a:solidFill>
                <a:srgbClr val="FF0000"/>
              </a:solidFill>
              <a:latin typeface="Times New Roman" panose="02020603050405020304" pitchFamily="18" charset="0"/>
            </a:endParaRPr>
          </a:p>
          <a:p>
            <a:pPr algn="ctr" eaLnBrk="1" hangingPunct="1">
              <a:spcBef>
                <a:spcPct val="50000"/>
              </a:spcBef>
              <a:buFontTx/>
              <a:buNone/>
            </a:pPr>
            <a:r>
              <a:rPr lang="en-US" altLang="en-US" b="1">
                <a:solidFill>
                  <a:srgbClr val="FF0000"/>
                </a:solidFill>
                <a:latin typeface="Times New Roman" panose="02020603050405020304" pitchFamily="18" charset="0"/>
              </a:rPr>
              <a:t>So sánh hai phân số khác mẫu số</a:t>
            </a:r>
          </a:p>
        </p:txBody>
      </p:sp>
      <p:sp>
        <p:nvSpPr>
          <p:cNvPr id="12" name="Text Box 51"/>
          <p:cNvSpPr txBox="1">
            <a:spLocks noChangeArrowheads="1"/>
          </p:cNvSpPr>
          <p:nvPr/>
        </p:nvSpPr>
        <p:spPr bwMode="auto">
          <a:xfrm>
            <a:off x="1455738" y="3489325"/>
            <a:ext cx="3486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70C0"/>
                </a:solidFill>
                <a:latin typeface="Times New Roman" panose="02020603050405020304" pitchFamily="18" charset="0"/>
              </a:rPr>
              <a:t>    </a:t>
            </a:r>
            <a:r>
              <a:rPr lang="en-US" altLang="en-US" sz="2400" b="1" i="1">
                <a:solidFill>
                  <a:srgbClr val="0070C0"/>
                </a:solidFill>
                <a:latin typeface="Times New Roman" panose="02020603050405020304" pitchFamily="18" charset="0"/>
              </a:rPr>
              <a:t>II. Luyện tập</a:t>
            </a:r>
            <a:endParaRPr lang="en-US" altLang="en-US" sz="2400" b="1">
              <a:solidFill>
                <a:srgbClr val="0070C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4"/>
          <p:cNvSpPr>
            <a:spLocks noChangeArrowheads="1" noChangeShapeType="1" noTextEdit="1"/>
          </p:cNvSpPr>
          <p:nvPr/>
        </p:nvSpPr>
        <p:spPr bwMode="auto">
          <a:xfrm>
            <a:off x="1219200" y="2209800"/>
            <a:ext cx="6705600" cy="11953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014"/>
              </a:avLst>
            </a:prstTxWarp>
          </a:bodyPr>
          <a:lstStyle/>
          <a:p>
            <a:pPr algn="ctr"/>
            <a:r>
              <a:rPr lang="en-US" sz="3200" b="1" kern="10">
                <a:solidFill>
                  <a:srgbClr val="FF00FF"/>
                </a:solidFill>
                <a:effectLst>
                  <a:outerShdw dist="53882" dir="2700000" algn="ctr" rotWithShape="0">
                    <a:srgbClr val="C0C0C0">
                      <a:alpha val="79999"/>
                    </a:srgbClr>
                  </a:outerShdw>
                </a:effectLst>
                <a:cs typeface="Times New Roman" panose="02020603050405020304" pitchFamily="18" charset="0"/>
              </a:rPr>
              <a:t>Thực hành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9825" y="3624263"/>
            <a:ext cx="27273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图片 40965" descr="1-3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8" y="446088"/>
            <a:ext cx="2246313"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图片 40966" descr="1-3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863" y="1946275"/>
            <a:ext cx="8015287"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4"/>
          <p:cNvSpPr txBox="1">
            <a:spLocks noChangeArrowheads="1"/>
          </p:cNvSpPr>
          <p:nvPr/>
        </p:nvSpPr>
        <p:spPr bwMode="auto">
          <a:xfrm>
            <a:off x="1946275" y="960438"/>
            <a:ext cx="5637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u="sng">
                <a:cs typeface="Times New Roman" panose="02020603050405020304" pitchFamily="18" charset="0"/>
              </a:rPr>
              <a:t>Bài 1.</a:t>
            </a:r>
            <a:r>
              <a:rPr lang="en-US" altLang="en-US" sz="3200" b="1">
                <a:cs typeface="Times New Roman" panose="02020603050405020304" pitchFamily="18" charset="0"/>
              </a:rPr>
              <a:t>  So sánh hai phân số:</a:t>
            </a:r>
          </a:p>
        </p:txBody>
      </p:sp>
      <p:pic>
        <p:nvPicPr>
          <p:cNvPr id="5530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03363" y="2663825"/>
            <a:ext cx="218916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48138" y="2628900"/>
            <a:ext cx="21891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19875" y="2628900"/>
            <a:ext cx="2182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0-#ppt_w/2"/>
                                          </p:val>
                                        </p:tav>
                                        <p:tav tm="100000">
                                          <p:val>
                                            <p:strVal val="#ppt_x"/>
                                          </p:val>
                                        </p:tav>
                                      </p:tavLst>
                                    </p:anim>
                                    <p:anim calcmode="lin" valueType="num">
                                      <p:cBhvr additive="base">
                                        <p:cTn id="8" dur="500" fill="hold"/>
                                        <p:tgtEl>
                                          <p:spTgt spid="409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6" presetClass="entr" presetSubtype="26" fill="hold" nodeType="after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barn(inHorizontal)">
                                      <p:cBhvr>
                                        <p:cTn id="12" dur="500"/>
                                        <p:tgtEl>
                                          <p:spTgt spid="40967"/>
                                        </p:tgtEl>
                                      </p:cBhvr>
                                    </p:animEffect>
                                  </p:childTnLst>
                                </p:cTn>
                              </p:par>
                            </p:childTnLst>
                          </p:cTn>
                        </p:par>
                        <p:par>
                          <p:cTn id="13" fill="hold" nodeType="afterGroup">
                            <p:stCondLst>
                              <p:cond delay="1000"/>
                            </p:stCondLst>
                            <p:childTnLst>
                              <p:par>
                                <p:cTn id="14" presetID="15" presetClass="entr" presetSubtype="0" fill="hold" nodeType="afterEffect">
                                  <p:stCondLst>
                                    <p:cond delay="0"/>
                                  </p:stCondLst>
                                  <p:childTnLst>
                                    <p:set>
                                      <p:cBhvr>
                                        <p:cTn id="15" dur="1" fill="hold">
                                          <p:stCondLst>
                                            <p:cond delay="0"/>
                                          </p:stCondLst>
                                        </p:cTn>
                                        <p:tgtEl>
                                          <p:spTgt spid="40965"/>
                                        </p:tgtEl>
                                        <p:attrNameLst>
                                          <p:attrName>style.visibility</p:attrName>
                                        </p:attrNameLst>
                                      </p:cBhvr>
                                      <p:to>
                                        <p:strVal val="visible"/>
                                      </p:to>
                                    </p:set>
                                    <p:anim calcmode="lin" valueType="num">
                                      <p:cBhvr>
                                        <p:cTn id="16" dur="1000" fill="hold"/>
                                        <p:tgtEl>
                                          <p:spTgt spid="40965"/>
                                        </p:tgtEl>
                                        <p:attrNameLst>
                                          <p:attrName>ppt_w</p:attrName>
                                        </p:attrNameLst>
                                      </p:cBhvr>
                                      <p:tavLst>
                                        <p:tav tm="0">
                                          <p:val>
                                            <p:fltVal val="0"/>
                                          </p:val>
                                        </p:tav>
                                        <p:tav tm="100000">
                                          <p:val>
                                            <p:strVal val="#ppt_w"/>
                                          </p:val>
                                        </p:tav>
                                      </p:tavLst>
                                    </p:anim>
                                    <p:anim calcmode="lin" valueType="num">
                                      <p:cBhvr>
                                        <p:cTn id="17" dur="1000" fill="hold"/>
                                        <p:tgtEl>
                                          <p:spTgt spid="40965"/>
                                        </p:tgtEl>
                                        <p:attrNameLst>
                                          <p:attrName>ppt_h</p:attrName>
                                        </p:attrNameLst>
                                      </p:cBhvr>
                                      <p:tavLst>
                                        <p:tav tm="0">
                                          <p:val>
                                            <p:fltVal val="0"/>
                                          </p:val>
                                        </p:tav>
                                        <p:tav tm="100000">
                                          <p:val>
                                            <p:strVal val="#ppt_h"/>
                                          </p:val>
                                        </p:tav>
                                      </p:tavLst>
                                    </p:anim>
                                    <p:anim calcmode="lin" valueType="num">
                                      <p:cBhvr>
                                        <p:cTn id="18"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38" y="228600"/>
            <a:ext cx="98377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1500188"/>
            <a:ext cx="70358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3"/>
          <p:cNvSpPr txBox="1">
            <a:spLocks noChangeArrowheads="1"/>
          </p:cNvSpPr>
          <p:nvPr/>
        </p:nvSpPr>
        <p:spPr bwMode="auto">
          <a:xfrm>
            <a:off x="5199063" y="1595438"/>
            <a:ext cx="2057400" cy="523875"/>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t>(MSC: 20)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133600" y="825500"/>
            <a:ext cx="628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b="1">
                <a:solidFill>
                  <a:srgbClr val="FF0000"/>
                </a:solidFill>
              </a:rPr>
              <a:t>b/ </a:t>
            </a:r>
          </a:p>
        </p:txBody>
      </p:sp>
      <p:sp>
        <p:nvSpPr>
          <p:cNvPr id="59395" name="Line 3"/>
          <p:cNvSpPr>
            <a:spLocks noChangeShapeType="1"/>
          </p:cNvSpPr>
          <p:nvPr/>
        </p:nvSpPr>
        <p:spPr bwMode="auto">
          <a:xfrm>
            <a:off x="2987675" y="116363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6" name="Text Box 4"/>
          <p:cNvSpPr txBox="1">
            <a:spLocks noChangeArrowheads="1"/>
          </p:cNvSpPr>
          <p:nvPr/>
        </p:nvSpPr>
        <p:spPr bwMode="auto">
          <a:xfrm>
            <a:off x="3143250" y="630238"/>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t>5</a:t>
            </a:r>
          </a:p>
        </p:txBody>
      </p:sp>
      <p:sp>
        <p:nvSpPr>
          <p:cNvPr id="59397" name="Text Box 5"/>
          <p:cNvSpPr txBox="1">
            <a:spLocks noChangeArrowheads="1"/>
          </p:cNvSpPr>
          <p:nvPr/>
        </p:nvSpPr>
        <p:spPr bwMode="auto">
          <a:xfrm>
            <a:off x="3101975" y="1096963"/>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t>6</a:t>
            </a:r>
          </a:p>
        </p:txBody>
      </p:sp>
      <p:sp>
        <p:nvSpPr>
          <p:cNvPr id="59398" name="Text Box 6"/>
          <p:cNvSpPr txBox="1">
            <a:spLocks noChangeArrowheads="1"/>
          </p:cNvSpPr>
          <p:nvPr/>
        </p:nvSpPr>
        <p:spPr bwMode="auto">
          <a:xfrm>
            <a:off x="3714750" y="811213"/>
            <a:ext cx="522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a:t>và</a:t>
            </a:r>
          </a:p>
        </p:txBody>
      </p:sp>
      <p:sp>
        <p:nvSpPr>
          <p:cNvPr id="59399" name="Line 7"/>
          <p:cNvSpPr>
            <a:spLocks noChangeShapeType="1"/>
          </p:cNvSpPr>
          <p:nvPr/>
        </p:nvSpPr>
        <p:spPr bwMode="auto">
          <a:xfrm>
            <a:off x="4283075" y="116363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0" name="Text Box 8"/>
          <p:cNvSpPr txBox="1">
            <a:spLocks noChangeArrowheads="1"/>
          </p:cNvSpPr>
          <p:nvPr/>
        </p:nvSpPr>
        <p:spPr bwMode="auto">
          <a:xfrm>
            <a:off x="4397375" y="620713"/>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t>7</a:t>
            </a:r>
          </a:p>
        </p:txBody>
      </p:sp>
      <p:sp>
        <p:nvSpPr>
          <p:cNvPr id="59401" name="Text Box 9"/>
          <p:cNvSpPr txBox="1">
            <a:spLocks noChangeArrowheads="1"/>
          </p:cNvSpPr>
          <p:nvPr/>
        </p:nvSpPr>
        <p:spPr bwMode="auto">
          <a:xfrm>
            <a:off x="4397375" y="1077913"/>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t>8</a:t>
            </a:r>
          </a:p>
        </p:txBody>
      </p:sp>
      <p:sp>
        <p:nvSpPr>
          <p:cNvPr id="422922" name="Text Box 10"/>
          <p:cNvSpPr txBox="1">
            <a:spLocks noChangeArrowheads="1"/>
          </p:cNvSpPr>
          <p:nvPr/>
        </p:nvSpPr>
        <p:spPr bwMode="auto">
          <a:xfrm>
            <a:off x="34925" y="2862263"/>
            <a:ext cx="9858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400" b="1"/>
              <a:t>Ta có:</a:t>
            </a:r>
          </a:p>
        </p:txBody>
      </p:sp>
      <p:sp>
        <p:nvSpPr>
          <p:cNvPr id="422930" name="Line 18"/>
          <p:cNvSpPr>
            <a:spLocks noChangeShapeType="1"/>
          </p:cNvSpPr>
          <p:nvPr/>
        </p:nvSpPr>
        <p:spPr bwMode="auto">
          <a:xfrm>
            <a:off x="968375" y="3159125"/>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31" name="Text Box 19"/>
          <p:cNvSpPr txBox="1">
            <a:spLocks noChangeArrowheads="1"/>
          </p:cNvSpPr>
          <p:nvPr/>
        </p:nvSpPr>
        <p:spPr bwMode="auto">
          <a:xfrm>
            <a:off x="1123950" y="2625725"/>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FF0000"/>
                </a:solidFill>
              </a:rPr>
              <a:t>5</a:t>
            </a:r>
          </a:p>
        </p:txBody>
      </p:sp>
      <p:sp>
        <p:nvSpPr>
          <p:cNvPr id="422932" name="Text Box 20"/>
          <p:cNvSpPr txBox="1">
            <a:spLocks noChangeArrowheads="1"/>
          </p:cNvSpPr>
          <p:nvPr/>
        </p:nvSpPr>
        <p:spPr bwMode="auto">
          <a:xfrm>
            <a:off x="1082675" y="3092450"/>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FF0000"/>
                </a:solidFill>
              </a:rPr>
              <a:t>6</a:t>
            </a:r>
          </a:p>
        </p:txBody>
      </p:sp>
      <p:sp>
        <p:nvSpPr>
          <p:cNvPr id="422933" name="Text Box 21"/>
          <p:cNvSpPr txBox="1">
            <a:spLocks noChangeArrowheads="1"/>
          </p:cNvSpPr>
          <p:nvPr/>
        </p:nvSpPr>
        <p:spPr bwMode="auto">
          <a:xfrm>
            <a:off x="1606550" y="2905125"/>
            <a:ext cx="3587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400" b="1"/>
              <a:t>=</a:t>
            </a:r>
          </a:p>
        </p:txBody>
      </p:sp>
      <p:sp>
        <p:nvSpPr>
          <p:cNvPr id="422934" name="Line 22"/>
          <p:cNvSpPr>
            <a:spLocks noChangeShapeType="1"/>
          </p:cNvSpPr>
          <p:nvPr/>
        </p:nvSpPr>
        <p:spPr bwMode="auto">
          <a:xfrm flipV="1">
            <a:off x="2073275" y="3159125"/>
            <a:ext cx="854075"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35" name="Text Box 23"/>
          <p:cNvSpPr txBox="1">
            <a:spLocks noChangeArrowheads="1"/>
          </p:cNvSpPr>
          <p:nvPr/>
        </p:nvSpPr>
        <p:spPr bwMode="auto">
          <a:xfrm>
            <a:off x="2133600" y="2635250"/>
            <a:ext cx="800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t>5x4</a:t>
            </a:r>
          </a:p>
        </p:txBody>
      </p:sp>
      <p:sp>
        <p:nvSpPr>
          <p:cNvPr id="422936" name="Text Box 24"/>
          <p:cNvSpPr txBox="1">
            <a:spLocks noChangeArrowheads="1"/>
          </p:cNvSpPr>
          <p:nvPr/>
        </p:nvSpPr>
        <p:spPr bwMode="auto">
          <a:xfrm>
            <a:off x="2092325" y="3092450"/>
            <a:ext cx="800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t>6x4</a:t>
            </a:r>
          </a:p>
        </p:txBody>
      </p:sp>
      <p:sp>
        <p:nvSpPr>
          <p:cNvPr id="422937" name="Text Box 25"/>
          <p:cNvSpPr txBox="1">
            <a:spLocks noChangeArrowheads="1"/>
          </p:cNvSpPr>
          <p:nvPr/>
        </p:nvSpPr>
        <p:spPr bwMode="auto">
          <a:xfrm>
            <a:off x="3063875" y="2940050"/>
            <a:ext cx="3587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400" b="1"/>
              <a:t>=</a:t>
            </a:r>
          </a:p>
        </p:txBody>
      </p:sp>
      <p:sp>
        <p:nvSpPr>
          <p:cNvPr id="422938" name="Text Box 26"/>
          <p:cNvSpPr txBox="1">
            <a:spLocks noChangeArrowheads="1"/>
          </p:cNvSpPr>
          <p:nvPr/>
        </p:nvSpPr>
        <p:spPr bwMode="auto">
          <a:xfrm>
            <a:off x="3463925" y="3092450"/>
            <a:ext cx="5953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0000FF"/>
                </a:solidFill>
              </a:rPr>
              <a:t>24</a:t>
            </a:r>
          </a:p>
        </p:txBody>
      </p:sp>
      <p:sp>
        <p:nvSpPr>
          <p:cNvPr id="422939" name="Line 27"/>
          <p:cNvSpPr>
            <a:spLocks noChangeShapeType="1"/>
          </p:cNvSpPr>
          <p:nvPr/>
        </p:nvSpPr>
        <p:spPr bwMode="auto">
          <a:xfrm>
            <a:off x="3459163" y="316865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40" name="Text Box 28"/>
          <p:cNvSpPr txBox="1">
            <a:spLocks noChangeArrowheads="1"/>
          </p:cNvSpPr>
          <p:nvPr/>
        </p:nvSpPr>
        <p:spPr bwMode="auto">
          <a:xfrm>
            <a:off x="3487738" y="2635250"/>
            <a:ext cx="5953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0000FF"/>
                </a:solidFill>
              </a:rPr>
              <a:t>20</a:t>
            </a:r>
          </a:p>
        </p:txBody>
      </p:sp>
      <p:sp>
        <p:nvSpPr>
          <p:cNvPr id="422941" name="Line 29"/>
          <p:cNvSpPr>
            <a:spLocks noChangeShapeType="1"/>
          </p:cNvSpPr>
          <p:nvPr/>
        </p:nvSpPr>
        <p:spPr bwMode="auto">
          <a:xfrm>
            <a:off x="5226050" y="3159125"/>
            <a:ext cx="355600" cy="4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42" name="Text Box 30"/>
          <p:cNvSpPr txBox="1">
            <a:spLocks noChangeArrowheads="1"/>
          </p:cNvSpPr>
          <p:nvPr/>
        </p:nvSpPr>
        <p:spPr bwMode="auto">
          <a:xfrm>
            <a:off x="5243513" y="2620963"/>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FF0000"/>
                </a:solidFill>
              </a:rPr>
              <a:t>7</a:t>
            </a:r>
          </a:p>
        </p:txBody>
      </p:sp>
      <p:sp>
        <p:nvSpPr>
          <p:cNvPr id="422943" name="Text Box 31"/>
          <p:cNvSpPr txBox="1">
            <a:spLocks noChangeArrowheads="1"/>
          </p:cNvSpPr>
          <p:nvPr/>
        </p:nvSpPr>
        <p:spPr bwMode="auto">
          <a:xfrm>
            <a:off x="5229225" y="3078163"/>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FF0000"/>
                </a:solidFill>
              </a:rPr>
              <a:t>8</a:t>
            </a:r>
          </a:p>
        </p:txBody>
      </p:sp>
      <p:sp>
        <p:nvSpPr>
          <p:cNvPr id="422944" name="Text Box 32"/>
          <p:cNvSpPr txBox="1">
            <a:spLocks noChangeArrowheads="1"/>
          </p:cNvSpPr>
          <p:nvPr/>
        </p:nvSpPr>
        <p:spPr bwMode="auto">
          <a:xfrm>
            <a:off x="5710238" y="2925763"/>
            <a:ext cx="3587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400" b="1"/>
              <a:t>=</a:t>
            </a:r>
          </a:p>
        </p:txBody>
      </p:sp>
      <p:sp>
        <p:nvSpPr>
          <p:cNvPr id="422945" name="Line 33"/>
          <p:cNvSpPr>
            <a:spLocks noChangeShapeType="1"/>
          </p:cNvSpPr>
          <p:nvPr/>
        </p:nvSpPr>
        <p:spPr bwMode="auto">
          <a:xfrm>
            <a:off x="6038850" y="3154363"/>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46" name="Text Box 34"/>
          <p:cNvSpPr txBox="1">
            <a:spLocks noChangeArrowheads="1"/>
          </p:cNvSpPr>
          <p:nvPr/>
        </p:nvSpPr>
        <p:spPr bwMode="auto">
          <a:xfrm>
            <a:off x="6099175" y="2620963"/>
            <a:ext cx="800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t>7x3</a:t>
            </a:r>
          </a:p>
        </p:txBody>
      </p:sp>
      <p:sp>
        <p:nvSpPr>
          <p:cNvPr id="422947" name="Text Box 35"/>
          <p:cNvSpPr txBox="1">
            <a:spLocks noChangeArrowheads="1"/>
          </p:cNvSpPr>
          <p:nvPr/>
        </p:nvSpPr>
        <p:spPr bwMode="auto">
          <a:xfrm>
            <a:off x="6057900" y="3078163"/>
            <a:ext cx="800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t>8x3</a:t>
            </a:r>
          </a:p>
        </p:txBody>
      </p:sp>
      <p:sp>
        <p:nvSpPr>
          <p:cNvPr id="422948" name="Text Box 36"/>
          <p:cNvSpPr txBox="1">
            <a:spLocks noChangeArrowheads="1"/>
          </p:cNvSpPr>
          <p:nvPr/>
        </p:nvSpPr>
        <p:spPr bwMode="auto">
          <a:xfrm>
            <a:off x="7200900" y="2925763"/>
            <a:ext cx="3587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400" b="1"/>
              <a:t>=</a:t>
            </a:r>
          </a:p>
        </p:txBody>
      </p:sp>
      <p:sp>
        <p:nvSpPr>
          <p:cNvPr id="422949" name="Text Box 37"/>
          <p:cNvSpPr txBox="1">
            <a:spLocks noChangeArrowheads="1"/>
          </p:cNvSpPr>
          <p:nvPr/>
        </p:nvSpPr>
        <p:spPr bwMode="auto">
          <a:xfrm>
            <a:off x="7658100" y="3078163"/>
            <a:ext cx="5953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0000FF"/>
                </a:solidFill>
              </a:rPr>
              <a:t>24</a:t>
            </a:r>
          </a:p>
        </p:txBody>
      </p:sp>
      <p:sp>
        <p:nvSpPr>
          <p:cNvPr id="422950" name="Line 38"/>
          <p:cNvSpPr>
            <a:spLocks noChangeShapeType="1"/>
          </p:cNvSpPr>
          <p:nvPr/>
        </p:nvSpPr>
        <p:spPr bwMode="auto">
          <a:xfrm>
            <a:off x="7639050" y="3154363"/>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51" name="Text Box 39"/>
          <p:cNvSpPr txBox="1">
            <a:spLocks noChangeArrowheads="1"/>
          </p:cNvSpPr>
          <p:nvPr/>
        </p:nvSpPr>
        <p:spPr bwMode="auto">
          <a:xfrm>
            <a:off x="7696200" y="2620963"/>
            <a:ext cx="5953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0000FF"/>
                </a:solidFill>
              </a:rPr>
              <a:t>21</a:t>
            </a:r>
          </a:p>
        </p:txBody>
      </p:sp>
      <p:sp>
        <p:nvSpPr>
          <p:cNvPr id="422952" name="Text Box 40"/>
          <p:cNvSpPr txBox="1">
            <a:spLocks noChangeArrowheads="1"/>
          </p:cNvSpPr>
          <p:nvPr/>
        </p:nvSpPr>
        <p:spPr bwMode="auto">
          <a:xfrm>
            <a:off x="1714500" y="4125913"/>
            <a:ext cx="5953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0000FF"/>
                </a:solidFill>
              </a:rPr>
              <a:t>24</a:t>
            </a:r>
          </a:p>
        </p:txBody>
      </p:sp>
      <p:sp>
        <p:nvSpPr>
          <p:cNvPr id="422953" name="Line 41"/>
          <p:cNvSpPr>
            <a:spLocks noChangeShapeType="1"/>
          </p:cNvSpPr>
          <p:nvPr/>
        </p:nvSpPr>
        <p:spPr bwMode="auto">
          <a:xfrm>
            <a:off x="1695450" y="4202113"/>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54" name="Text Box 42"/>
          <p:cNvSpPr txBox="1">
            <a:spLocks noChangeArrowheads="1"/>
          </p:cNvSpPr>
          <p:nvPr/>
        </p:nvSpPr>
        <p:spPr bwMode="auto">
          <a:xfrm>
            <a:off x="1752600" y="3668713"/>
            <a:ext cx="5953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0000FF"/>
                </a:solidFill>
              </a:rPr>
              <a:t>20</a:t>
            </a:r>
          </a:p>
        </p:txBody>
      </p:sp>
      <p:sp>
        <p:nvSpPr>
          <p:cNvPr id="422955" name="Text Box 43"/>
          <p:cNvSpPr txBox="1">
            <a:spLocks noChangeArrowheads="1"/>
          </p:cNvSpPr>
          <p:nvPr/>
        </p:nvSpPr>
        <p:spPr bwMode="auto">
          <a:xfrm>
            <a:off x="2400300" y="3840163"/>
            <a:ext cx="4476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600" b="1">
                <a:solidFill>
                  <a:srgbClr val="0000FF"/>
                </a:solidFill>
              </a:rPr>
              <a:t>&lt;</a:t>
            </a:r>
          </a:p>
        </p:txBody>
      </p:sp>
      <p:sp>
        <p:nvSpPr>
          <p:cNvPr id="422956" name="Text Box 44"/>
          <p:cNvSpPr txBox="1">
            <a:spLocks noChangeArrowheads="1"/>
          </p:cNvSpPr>
          <p:nvPr/>
        </p:nvSpPr>
        <p:spPr bwMode="auto">
          <a:xfrm>
            <a:off x="2971800" y="4125913"/>
            <a:ext cx="5953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0000FF"/>
                </a:solidFill>
              </a:rPr>
              <a:t>24</a:t>
            </a:r>
          </a:p>
        </p:txBody>
      </p:sp>
      <p:sp>
        <p:nvSpPr>
          <p:cNvPr id="422957" name="Line 45"/>
          <p:cNvSpPr>
            <a:spLocks noChangeShapeType="1"/>
          </p:cNvSpPr>
          <p:nvPr/>
        </p:nvSpPr>
        <p:spPr bwMode="auto">
          <a:xfrm>
            <a:off x="2952750" y="4202113"/>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58" name="Text Box 46"/>
          <p:cNvSpPr txBox="1">
            <a:spLocks noChangeArrowheads="1"/>
          </p:cNvSpPr>
          <p:nvPr/>
        </p:nvSpPr>
        <p:spPr bwMode="auto">
          <a:xfrm>
            <a:off x="3009900" y="3668713"/>
            <a:ext cx="5953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0000FF"/>
                </a:solidFill>
              </a:rPr>
              <a:t>21</a:t>
            </a:r>
          </a:p>
        </p:txBody>
      </p:sp>
      <p:sp>
        <p:nvSpPr>
          <p:cNvPr id="422959" name="Text Box 47"/>
          <p:cNvSpPr txBox="1">
            <a:spLocks noChangeArrowheads="1"/>
          </p:cNvSpPr>
          <p:nvPr/>
        </p:nvSpPr>
        <p:spPr bwMode="auto">
          <a:xfrm>
            <a:off x="3810000" y="3930650"/>
            <a:ext cx="741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400" b="1"/>
              <a:t>nên </a:t>
            </a:r>
          </a:p>
        </p:txBody>
      </p:sp>
      <p:sp>
        <p:nvSpPr>
          <p:cNvPr id="422960" name="Line 48"/>
          <p:cNvSpPr>
            <a:spLocks noChangeShapeType="1"/>
          </p:cNvSpPr>
          <p:nvPr/>
        </p:nvSpPr>
        <p:spPr bwMode="auto">
          <a:xfrm>
            <a:off x="4724400" y="421163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61" name="Text Box 49"/>
          <p:cNvSpPr txBox="1">
            <a:spLocks noChangeArrowheads="1"/>
          </p:cNvSpPr>
          <p:nvPr/>
        </p:nvSpPr>
        <p:spPr bwMode="auto">
          <a:xfrm>
            <a:off x="4879975" y="3678238"/>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FF0000"/>
                </a:solidFill>
              </a:rPr>
              <a:t>5</a:t>
            </a:r>
          </a:p>
        </p:txBody>
      </p:sp>
      <p:sp>
        <p:nvSpPr>
          <p:cNvPr id="422962" name="Text Box 50"/>
          <p:cNvSpPr txBox="1">
            <a:spLocks noChangeArrowheads="1"/>
          </p:cNvSpPr>
          <p:nvPr/>
        </p:nvSpPr>
        <p:spPr bwMode="auto">
          <a:xfrm>
            <a:off x="4838700" y="4144963"/>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FF0000"/>
                </a:solidFill>
              </a:rPr>
              <a:t>6</a:t>
            </a:r>
          </a:p>
        </p:txBody>
      </p:sp>
      <p:sp>
        <p:nvSpPr>
          <p:cNvPr id="422963" name="Line 51"/>
          <p:cNvSpPr>
            <a:spLocks noChangeShapeType="1"/>
          </p:cNvSpPr>
          <p:nvPr/>
        </p:nvSpPr>
        <p:spPr bwMode="auto">
          <a:xfrm>
            <a:off x="6019800" y="421163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964" name="Text Box 52"/>
          <p:cNvSpPr txBox="1">
            <a:spLocks noChangeArrowheads="1"/>
          </p:cNvSpPr>
          <p:nvPr/>
        </p:nvSpPr>
        <p:spPr bwMode="auto">
          <a:xfrm>
            <a:off x="6134100" y="3668713"/>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FF0000"/>
                </a:solidFill>
              </a:rPr>
              <a:t>7</a:t>
            </a:r>
          </a:p>
        </p:txBody>
      </p:sp>
      <p:sp>
        <p:nvSpPr>
          <p:cNvPr id="422965" name="Text Box 53"/>
          <p:cNvSpPr txBox="1">
            <a:spLocks noChangeArrowheads="1"/>
          </p:cNvSpPr>
          <p:nvPr/>
        </p:nvSpPr>
        <p:spPr bwMode="auto">
          <a:xfrm>
            <a:off x="6134100" y="4125913"/>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a:solidFill>
                  <a:srgbClr val="FF0000"/>
                </a:solidFill>
              </a:rPr>
              <a:t>8</a:t>
            </a:r>
          </a:p>
        </p:txBody>
      </p:sp>
      <p:sp>
        <p:nvSpPr>
          <p:cNvPr id="422966" name="Text Box 54"/>
          <p:cNvSpPr txBox="1">
            <a:spLocks noChangeArrowheads="1"/>
          </p:cNvSpPr>
          <p:nvPr/>
        </p:nvSpPr>
        <p:spPr bwMode="auto">
          <a:xfrm>
            <a:off x="5410200" y="3897313"/>
            <a:ext cx="4476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600" b="1"/>
              <a:t>&lt;</a:t>
            </a:r>
          </a:p>
        </p:txBody>
      </p:sp>
      <p:sp>
        <p:nvSpPr>
          <p:cNvPr id="422967" name="Text Box 55"/>
          <p:cNvSpPr txBox="1">
            <a:spLocks noChangeArrowheads="1"/>
          </p:cNvSpPr>
          <p:nvPr/>
        </p:nvSpPr>
        <p:spPr bwMode="auto">
          <a:xfrm>
            <a:off x="777875" y="3897313"/>
            <a:ext cx="6969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b="1"/>
              <a:t>Vì </a:t>
            </a:r>
          </a:p>
        </p:txBody>
      </p:sp>
      <p:sp>
        <p:nvSpPr>
          <p:cNvPr id="422968" name="Text Box 56"/>
          <p:cNvSpPr txBox="1">
            <a:spLocks noChangeArrowheads="1"/>
          </p:cNvSpPr>
          <p:nvPr/>
        </p:nvSpPr>
        <p:spPr bwMode="auto">
          <a:xfrm>
            <a:off x="5100638" y="854075"/>
            <a:ext cx="1638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400" b="1">
                <a:solidFill>
                  <a:srgbClr val="FF3300"/>
                </a:solidFill>
              </a:rPr>
              <a:t>(MSC : 24)</a:t>
            </a:r>
          </a:p>
        </p:txBody>
      </p:sp>
      <p:sp>
        <p:nvSpPr>
          <p:cNvPr id="59442" name="TextBox 1"/>
          <p:cNvSpPr txBox="1">
            <a:spLocks noChangeArrowheads="1"/>
          </p:cNvSpPr>
          <p:nvPr/>
        </p:nvSpPr>
        <p:spPr bwMode="auto">
          <a:xfrm>
            <a:off x="280988" y="762000"/>
            <a:ext cx="1479550" cy="646113"/>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600"/>
              <a:t>Cách 1</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22922"/>
                                        </p:tgtEl>
                                        <p:attrNameLst>
                                          <p:attrName>style.visibility</p:attrName>
                                        </p:attrNameLst>
                                      </p:cBhvr>
                                      <p:to>
                                        <p:strVal val="visible"/>
                                      </p:to>
                                    </p:set>
                                    <p:anim calcmode="lin" valueType="num">
                                      <p:cBhvr>
                                        <p:cTn id="7" dur="1000" fill="hold"/>
                                        <p:tgtEl>
                                          <p:spTgt spid="422922"/>
                                        </p:tgtEl>
                                        <p:attrNameLst>
                                          <p:attrName>ppt_w</p:attrName>
                                        </p:attrNameLst>
                                      </p:cBhvr>
                                      <p:tavLst>
                                        <p:tav tm="0">
                                          <p:val>
                                            <p:strVal val="#ppt_w+.3"/>
                                          </p:val>
                                        </p:tav>
                                        <p:tav tm="100000">
                                          <p:val>
                                            <p:strVal val="#ppt_w"/>
                                          </p:val>
                                        </p:tav>
                                      </p:tavLst>
                                    </p:anim>
                                    <p:anim calcmode="lin" valueType="num">
                                      <p:cBhvr>
                                        <p:cTn id="8" dur="1000" fill="hold"/>
                                        <p:tgtEl>
                                          <p:spTgt spid="422922"/>
                                        </p:tgtEl>
                                        <p:attrNameLst>
                                          <p:attrName>ppt_h</p:attrName>
                                        </p:attrNameLst>
                                      </p:cBhvr>
                                      <p:tavLst>
                                        <p:tav tm="0">
                                          <p:val>
                                            <p:strVal val="#ppt_h"/>
                                          </p:val>
                                        </p:tav>
                                        <p:tav tm="100000">
                                          <p:val>
                                            <p:strVal val="#ppt_h"/>
                                          </p:val>
                                        </p:tav>
                                      </p:tavLst>
                                    </p:anim>
                                    <p:animEffect transition="in" filter="fade">
                                      <p:cBhvr>
                                        <p:cTn id="9" dur="1000"/>
                                        <p:tgtEl>
                                          <p:spTgt spid="42292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422968"/>
                                        </p:tgtEl>
                                        <p:attrNameLst>
                                          <p:attrName>style.visibility</p:attrName>
                                        </p:attrNameLst>
                                      </p:cBhvr>
                                      <p:to>
                                        <p:strVal val="visible"/>
                                      </p:to>
                                    </p:set>
                                    <p:animEffect transition="in" filter="fade">
                                      <p:cBhvr>
                                        <p:cTn id="12" dur="1000"/>
                                        <p:tgtEl>
                                          <p:spTgt spid="422968"/>
                                        </p:tgtEl>
                                      </p:cBhvr>
                                    </p:animEffect>
                                    <p:anim calcmode="lin" valueType="num">
                                      <p:cBhvr>
                                        <p:cTn id="13" dur="1000" fill="hold"/>
                                        <p:tgtEl>
                                          <p:spTgt spid="422968"/>
                                        </p:tgtEl>
                                        <p:attrNameLst>
                                          <p:attrName>ppt_x</p:attrName>
                                        </p:attrNameLst>
                                      </p:cBhvr>
                                      <p:tavLst>
                                        <p:tav tm="0">
                                          <p:val>
                                            <p:strVal val="#ppt_x"/>
                                          </p:val>
                                        </p:tav>
                                        <p:tav tm="100000">
                                          <p:val>
                                            <p:strVal val="#ppt_x"/>
                                          </p:val>
                                        </p:tav>
                                      </p:tavLst>
                                    </p:anim>
                                    <p:anim calcmode="lin" valueType="num">
                                      <p:cBhvr>
                                        <p:cTn id="14" dur="1000" fill="hold"/>
                                        <p:tgtEl>
                                          <p:spTgt spid="422968"/>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22930"/>
                                        </p:tgtEl>
                                        <p:attrNameLst>
                                          <p:attrName>style.visibility</p:attrName>
                                        </p:attrNameLst>
                                      </p:cBhvr>
                                      <p:to>
                                        <p:strVal val="visible"/>
                                      </p:to>
                                    </p:set>
                                    <p:animEffect transition="in" filter="fade">
                                      <p:cBhvr>
                                        <p:cTn id="17" dur="500"/>
                                        <p:tgtEl>
                                          <p:spTgt spid="4229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2931"/>
                                        </p:tgtEl>
                                        <p:attrNameLst>
                                          <p:attrName>style.visibility</p:attrName>
                                        </p:attrNameLst>
                                      </p:cBhvr>
                                      <p:to>
                                        <p:strVal val="visible"/>
                                      </p:to>
                                    </p:set>
                                    <p:animEffect transition="in" filter="fade">
                                      <p:cBhvr>
                                        <p:cTn id="20" dur="500"/>
                                        <p:tgtEl>
                                          <p:spTgt spid="4229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2932"/>
                                        </p:tgtEl>
                                        <p:attrNameLst>
                                          <p:attrName>style.visibility</p:attrName>
                                        </p:attrNameLst>
                                      </p:cBhvr>
                                      <p:to>
                                        <p:strVal val="visible"/>
                                      </p:to>
                                    </p:set>
                                    <p:animEffect transition="in" filter="fade">
                                      <p:cBhvr>
                                        <p:cTn id="23" dur="500"/>
                                        <p:tgtEl>
                                          <p:spTgt spid="4229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2933"/>
                                        </p:tgtEl>
                                        <p:attrNameLst>
                                          <p:attrName>style.visibility</p:attrName>
                                        </p:attrNameLst>
                                      </p:cBhvr>
                                      <p:to>
                                        <p:strVal val="visible"/>
                                      </p:to>
                                    </p:set>
                                    <p:animEffect transition="in" filter="fade">
                                      <p:cBhvr>
                                        <p:cTn id="26" dur="500"/>
                                        <p:tgtEl>
                                          <p:spTgt spid="422933"/>
                                        </p:tgtEl>
                                      </p:cBhvr>
                                    </p:animEffect>
                                  </p:childTnLst>
                                </p:cTn>
                              </p:par>
                              <p:par>
                                <p:cTn id="27" presetID="10" presetClass="entr" presetSubtype="0" fill="hold" nodeType="withEffect">
                                  <p:stCondLst>
                                    <p:cond delay="0"/>
                                  </p:stCondLst>
                                  <p:childTnLst>
                                    <p:set>
                                      <p:cBhvr>
                                        <p:cTn id="28" dur="1" fill="hold">
                                          <p:stCondLst>
                                            <p:cond delay="0"/>
                                          </p:stCondLst>
                                        </p:cTn>
                                        <p:tgtEl>
                                          <p:spTgt spid="422934"/>
                                        </p:tgtEl>
                                        <p:attrNameLst>
                                          <p:attrName>style.visibility</p:attrName>
                                        </p:attrNameLst>
                                      </p:cBhvr>
                                      <p:to>
                                        <p:strVal val="visible"/>
                                      </p:to>
                                    </p:set>
                                    <p:animEffect transition="in" filter="fade">
                                      <p:cBhvr>
                                        <p:cTn id="29" dur="500"/>
                                        <p:tgtEl>
                                          <p:spTgt spid="4229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2935"/>
                                        </p:tgtEl>
                                        <p:attrNameLst>
                                          <p:attrName>style.visibility</p:attrName>
                                        </p:attrNameLst>
                                      </p:cBhvr>
                                      <p:to>
                                        <p:strVal val="visible"/>
                                      </p:to>
                                    </p:set>
                                    <p:animEffect transition="in" filter="fade">
                                      <p:cBhvr>
                                        <p:cTn id="32" dur="500"/>
                                        <p:tgtEl>
                                          <p:spTgt spid="4229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2936"/>
                                        </p:tgtEl>
                                        <p:attrNameLst>
                                          <p:attrName>style.visibility</p:attrName>
                                        </p:attrNameLst>
                                      </p:cBhvr>
                                      <p:to>
                                        <p:strVal val="visible"/>
                                      </p:to>
                                    </p:set>
                                    <p:animEffect transition="in" filter="fade">
                                      <p:cBhvr>
                                        <p:cTn id="35" dur="500"/>
                                        <p:tgtEl>
                                          <p:spTgt spid="4229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2937"/>
                                        </p:tgtEl>
                                        <p:attrNameLst>
                                          <p:attrName>style.visibility</p:attrName>
                                        </p:attrNameLst>
                                      </p:cBhvr>
                                      <p:to>
                                        <p:strVal val="visible"/>
                                      </p:to>
                                    </p:set>
                                    <p:animEffect transition="in" filter="fade">
                                      <p:cBhvr>
                                        <p:cTn id="38" dur="500"/>
                                        <p:tgtEl>
                                          <p:spTgt spid="4229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2938"/>
                                        </p:tgtEl>
                                        <p:attrNameLst>
                                          <p:attrName>style.visibility</p:attrName>
                                        </p:attrNameLst>
                                      </p:cBhvr>
                                      <p:to>
                                        <p:strVal val="visible"/>
                                      </p:to>
                                    </p:set>
                                    <p:animEffect transition="in" filter="fade">
                                      <p:cBhvr>
                                        <p:cTn id="41" dur="500"/>
                                        <p:tgtEl>
                                          <p:spTgt spid="422938"/>
                                        </p:tgtEl>
                                      </p:cBhvr>
                                    </p:animEffect>
                                  </p:childTnLst>
                                </p:cTn>
                              </p:par>
                              <p:par>
                                <p:cTn id="42" presetID="10" presetClass="entr" presetSubtype="0" fill="hold" nodeType="withEffect">
                                  <p:stCondLst>
                                    <p:cond delay="0"/>
                                  </p:stCondLst>
                                  <p:childTnLst>
                                    <p:set>
                                      <p:cBhvr>
                                        <p:cTn id="43" dur="1" fill="hold">
                                          <p:stCondLst>
                                            <p:cond delay="0"/>
                                          </p:stCondLst>
                                        </p:cTn>
                                        <p:tgtEl>
                                          <p:spTgt spid="422939"/>
                                        </p:tgtEl>
                                        <p:attrNameLst>
                                          <p:attrName>style.visibility</p:attrName>
                                        </p:attrNameLst>
                                      </p:cBhvr>
                                      <p:to>
                                        <p:strVal val="visible"/>
                                      </p:to>
                                    </p:set>
                                    <p:animEffect transition="in" filter="fade">
                                      <p:cBhvr>
                                        <p:cTn id="44" dur="500"/>
                                        <p:tgtEl>
                                          <p:spTgt spid="4229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2940"/>
                                        </p:tgtEl>
                                        <p:attrNameLst>
                                          <p:attrName>style.visibility</p:attrName>
                                        </p:attrNameLst>
                                      </p:cBhvr>
                                      <p:to>
                                        <p:strVal val="visible"/>
                                      </p:to>
                                    </p:set>
                                    <p:animEffect transition="in" filter="fade">
                                      <p:cBhvr>
                                        <p:cTn id="47" dur="500"/>
                                        <p:tgtEl>
                                          <p:spTgt spid="422940"/>
                                        </p:tgtEl>
                                      </p:cBhvr>
                                    </p:animEffect>
                                  </p:childTnLst>
                                </p:cTn>
                              </p:par>
                              <p:par>
                                <p:cTn id="48" presetID="10" presetClass="entr" presetSubtype="0" fill="hold" nodeType="withEffect">
                                  <p:stCondLst>
                                    <p:cond delay="0"/>
                                  </p:stCondLst>
                                  <p:childTnLst>
                                    <p:set>
                                      <p:cBhvr>
                                        <p:cTn id="49" dur="1" fill="hold">
                                          <p:stCondLst>
                                            <p:cond delay="0"/>
                                          </p:stCondLst>
                                        </p:cTn>
                                        <p:tgtEl>
                                          <p:spTgt spid="422941"/>
                                        </p:tgtEl>
                                        <p:attrNameLst>
                                          <p:attrName>style.visibility</p:attrName>
                                        </p:attrNameLst>
                                      </p:cBhvr>
                                      <p:to>
                                        <p:strVal val="visible"/>
                                      </p:to>
                                    </p:set>
                                    <p:animEffect transition="in" filter="fade">
                                      <p:cBhvr>
                                        <p:cTn id="50" dur="500"/>
                                        <p:tgtEl>
                                          <p:spTgt spid="4229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2942"/>
                                        </p:tgtEl>
                                        <p:attrNameLst>
                                          <p:attrName>style.visibility</p:attrName>
                                        </p:attrNameLst>
                                      </p:cBhvr>
                                      <p:to>
                                        <p:strVal val="visible"/>
                                      </p:to>
                                    </p:set>
                                    <p:animEffect transition="in" filter="fade">
                                      <p:cBhvr>
                                        <p:cTn id="53" dur="500"/>
                                        <p:tgtEl>
                                          <p:spTgt spid="4229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22943"/>
                                        </p:tgtEl>
                                        <p:attrNameLst>
                                          <p:attrName>style.visibility</p:attrName>
                                        </p:attrNameLst>
                                      </p:cBhvr>
                                      <p:to>
                                        <p:strVal val="visible"/>
                                      </p:to>
                                    </p:set>
                                    <p:animEffect transition="in" filter="fade">
                                      <p:cBhvr>
                                        <p:cTn id="56" dur="500"/>
                                        <p:tgtEl>
                                          <p:spTgt spid="4229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2944"/>
                                        </p:tgtEl>
                                        <p:attrNameLst>
                                          <p:attrName>style.visibility</p:attrName>
                                        </p:attrNameLst>
                                      </p:cBhvr>
                                      <p:to>
                                        <p:strVal val="visible"/>
                                      </p:to>
                                    </p:set>
                                    <p:animEffect transition="in" filter="fade">
                                      <p:cBhvr>
                                        <p:cTn id="59" dur="500"/>
                                        <p:tgtEl>
                                          <p:spTgt spid="422944"/>
                                        </p:tgtEl>
                                      </p:cBhvr>
                                    </p:animEffect>
                                  </p:childTnLst>
                                </p:cTn>
                              </p:par>
                              <p:par>
                                <p:cTn id="60" presetID="10" presetClass="entr" presetSubtype="0" fill="hold" nodeType="withEffect">
                                  <p:stCondLst>
                                    <p:cond delay="0"/>
                                  </p:stCondLst>
                                  <p:childTnLst>
                                    <p:set>
                                      <p:cBhvr>
                                        <p:cTn id="61" dur="1" fill="hold">
                                          <p:stCondLst>
                                            <p:cond delay="0"/>
                                          </p:stCondLst>
                                        </p:cTn>
                                        <p:tgtEl>
                                          <p:spTgt spid="422945"/>
                                        </p:tgtEl>
                                        <p:attrNameLst>
                                          <p:attrName>style.visibility</p:attrName>
                                        </p:attrNameLst>
                                      </p:cBhvr>
                                      <p:to>
                                        <p:strVal val="visible"/>
                                      </p:to>
                                    </p:set>
                                    <p:animEffect transition="in" filter="fade">
                                      <p:cBhvr>
                                        <p:cTn id="62" dur="500"/>
                                        <p:tgtEl>
                                          <p:spTgt spid="42294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22946"/>
                                        </p:tgtEl>
                                        <p:attrNameLst>
                                          <p:attrName>style.visibility</p:attrName>
                                        </p:attrNameLst>
                                      </p:cBhvr>
                                      <p:to>
                                        <p:strVal val="visible"/>
                                      </p:to>
                                    </p:set>
                                    <p:animEffect transition="in" filter="fade">
                                      <p:cBhvr>
                                        <p:cTn id="65" dur="500"/>
                                        <p:tgtEl>
                                          <p:spTgt spid="42294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2947"/>
                                        </p:tgtEl>
                                        <p:attrNameLst>
                                          <p:attrName>style.visibility</p:attrName>
                                        </p:attrNameLst>
                                      </p:cBhvr>
                                      <p:to>
                                        <p:strVal val="visible"/>
                                      </p:to>
                                    </p:set>
                                    <p:animEffect transition="in" filter="fade">
                                      <p:cBhvr>
                                        <p:cTn id="68" dur="500"/>
                                        <p:tgtEl>
                                          <p:spTgt spid="4229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22948"/>
                                        </p:tgtEl>
                                        <p:attrNameLst>
                                          <p:attrName>style.visibility</p:attrName>
                                        </p:attrNameLst>
                                      </p:cBhvr>
                                      <p:to>
                                        <p:strVal val="visible"/>
                                      </p:to>
                                    </p:set>
                                    <p:animEffect transition="in" filter="fade">
                                      <p:cBhvr>
                                        <p:cTn id="71" dur="500"/>
                                        <p:tgtEl>
                                          <p:spTgt spid="42294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22949"/>
                                        </p:tgtEl>
                                        <p:attrNameLst>
                                          <p:attrName>style.visibility</p:attrName>
                                        </p:attrNameLst>
                                      </p:cBhvr>
                                      <p:to>
                                        <p:strVal val="visible"/>
                                      </p:to>
                                    </p:set>
                                    <p:animEffect transition="in" filter="fade">
                                      <p:cBhvr>
                                        <p:cTn id="74" dur="500"/>
                                        <p:tgtEl>
                                          <p:spTgt spid="422949"/>
                                        </p:tgtEl>
                                      </p:cBhvr>
                                    </p:animEffect>
                                  </p:childTnLst>
                                </p:cTn>
                              </p:par>
                              <p:par>
                                <p:cTn id="75" presetID="10" presetClass="entr" presetSubtype="0" fill="hold" nodeType="withEffect">
                                  <p:stCondLst>
                                    <p:cond delay="0"/>
                                  </p:stCondLst>
                                  <p:childTnLst>
                                    <p:set>
                                      <p:cBhvr>
                                        <p:cTn id="76" dur="1" fill="hold">
                                          <p:stCondLst>
                                            <p:cond delay="0"/>
                                          </p:stCondLst>
                                        </p:cTn>
                                        <p:tgtEl>
                                          <p:spTgt spid="422950"/>
                                        </p:tgtEl>
                                        <p:attrNameLst>
                                          <p:attrName>style.visibility</p:attrName>
                                        </p:attrNameLst>
                                      </p:cBhvr>
                                      <p:to>
                                        <p:strVal val="visible"/>
                                      </p:to>
                                    </p:set>
                                    <p:animEffect transition="in" filter="fade">
                                      <p:cBhvr>
                                        <p:cTn id="77" dur="500"/>
                                        <p:tgtEl>
                                          <p:spTgt spid="42295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22951"/>
                                        </p:tgtEl>
                                        <p:attrNameLst>
                                          <p:attrName>style.visibility</p:attrName>
                                        </p:attrNameLst>
                                      </p:cBhvr>
                                      <p:to>
                                        <p:strVal val="visible"/>
                                      </p:to>
                                    </p:set>
                                    <p:animEffect transition="in" filter="fade">
                                      <p:cBhvr>
                                        <p:cTn id="80" dur="500"/>
                                        <p:tgtEl>
                                          <p:spTgt spid="422951"/>
                                        </p:tgtEl>
                                      </p:cBhvr>
                                    </p:animEffect>
                                  </p:childTnLst>
                                </p:cTn>
                              </p:par>
                              <p:par>
                                <p:cTn id="81" presetID="50" presetClass="entr" presetSubtype="0" decel="100000" fill="hold" grpId="0" nodeType="withEffect">
                                  <p:stCondLst>
                                    <p:cond delay="0"/>
                                  </p:stCondLst>
                                  <p:childTnLst>
                                    <p:set>
                                      <p:cBhvr>
                                        <p:cTn id="82" dur="1" fill="hold">
                                          <p:stCondLst>
                                            <p:cond delay="0"/>
                                          </p:stCondLst>
                                        </p:cTn>
                                        <p:tgtEl>
                                          <p:spTgt spid="422967"/>
                                        </p:tgtEl>
                                        <p:attrNameLst>
                                          <p:attrName>style.visibility</p:attrName>
                                        </p:attrNameLst>
                                      </p:cBhvr>
                                      <p:to>
                                        <p:strVal val="visible"/>
                                      </p:to>
                                    </p:set>
                                    <p:anim calcmode="lin" valueType="num">
                                      <p:cBhvr>
                                        <p:cTn id="83" dur="1000" fill="hold"/>
                                        <p:tgtEl>
                                          <p:spTgt spid="422967"/>
                                        </p:tgtEl>
                                        <p:attrNameLst>
                                          <p:attrName>ppt_w</p:attrName>
                                        </p:attrNameLst>
                                      </p:cBhvr>
                                      <p:tavLst>
                                        <p:tav tm="0">
                                          <p:val>
                                            <p:strVal val="#ppt_w+.3"/>
                                          </p:val>
                                        </p:tav>
                                        <p:tav tm="100000">
                                          <p:val>
                                            <p:strVal val="#ppt_w"/>
                                          </p:val>
                                        </p:tav>
                                      </p:tavLst>
                                    </p:anim>
                                    <p:anim calcmode="lin" valueType="num">
                                      <p:cBhvr>
                                        <p:cTn id="84" dur="1000" fill="hold"/>
                                        <p:tgtEl>
                                          <p:spTgt spid="422967"/>
                                        </p:tgtEl>
                                        <p:attrNameLst>
                                          <p:attrName>ppt_h</p:attrName>
                                        </p:attrNameLst>
                                      </p:cBhvr>
                                      <p:tavLst>
                                        <p:tav tm="0">
                                          <p:val>
                                            <p:strVal val="#ppt_h"/>
                                          </p:val>
                                        </p:tav>
                                        <p:tav tm="100000">
                                          <p:val>
                                            <p:strVal val="#ppt_h"/>
                                          </p:val>
                                        </p:tav>
                                      </p:tavLst>
                                    </p:anim>
                                    <p:animEffect transition="in" filter="fade">
                                      <p:cBhvr>
                                        <p:cTn id="85" dur="1000"/>
                                        <p:tgtEl>
                                          <p:spTgt spid="422967"/>
                                        </p:tgtEl>
                                      </p:cBhvr>
                                    </p:animEffect>
                                  </p:childTnLst>
                                </p:cTn>
                              </p:par>
                              <p:par>
                                <p:cTn id="86" presetID="30" presetClass="entr" presetSubtype="0" fill="hold" grpId="0" nodeType="withEffect">
                                  <p:stCondLst>
                                    <p:cond delay="0"/>
                                  </p:stCondLst>
                                  <p:childTnLst>
                                    <p:set>
                                      <p:cBhvr>
                                        <p:cTn id="87" dur="1" fill="hold">
                                          <p:stCondLst>
                                            <p:cond delay="0"/>
                                          </p:stCondLst>
                                        </p:cTn>
                                        <p:tgtEl>
                                          <p:spTgt spid="422952"/>
                                        </p:tgtEl>
                                        <p:attrNameLst>
                                          <p:attrName>style.visibility</p:attrName>
                                        </p:attrNameLst>
                                      </p:cBhvr>
                                      <p:to>
                                        <p:strVal val="visible"/>
                                      </p:to>
                                    </p:set>
                                    <p:animEffect transition="in" filter="fade">
                                      <p:cBhvr>
                                        <p:cTn id="88" dur="800" decel="100000"/>
                                        <p:tgtEl>
                                          <p:spTgt spid="422952"/>
                                        </p:tgtEl>
                                      </p:cBhvr>
                                    </p:animEffect>
                                    <p:anim calcmode="lin" valueType="num">
                                      <p:cBhvr>
                                        <p:cTn id="89" dur="800" decel="100000" fill="hold"/>
                                        <p:tgtEl>
                                          <p:spTgt spid="422952"/>
                                        </p:tgtEl>
                                        <p:attrNameLst>
                                          <p:attrName>style.rotation</p:attrName>
                                        </p:attrNameLst>
                                      </p:cBhvr>
                                      <p:tavLst>
                                        <p:tav tm="0">
                                          <p:val>
                                            <p:fltVal val="-90"/>
                                          </p:val>
                                        </p:tav>
                                        <p:tav tm="100000">
                                          <p:val>
                                            <p:fltVal val="0"/>
                                          </p:val>
                                        </p:tav>
                                      </p:tavLst>
                                    </p:anim>
                                    <p:anim calcmode="lin" valueType="num">
                                      <p:cBhvr>
                                        <p:cTn id="90" dur="800" decel="100000" fill="hold"/>
                                        <p:tgtEl>
                                          <p:spTgt spid="422952"/>
                                        </p:tgtEl>
                                        <p:attrNameLst>
                                          <p:attrName>ppt_x</p:attrName>
                                        </p:attrNameLst>
                                      </p:cBhvr>
                                      <p:tavLst>
                                        <p:tav tm="0">
                                          <p:val>
                                            <p:strVal val="#ppt_x+0.4"/>
                                          </p:val>
                                        </p:tav>
                                        <p:tav tm="100000">
                                          <p:val>
                                            <p:strVal val="#ppt_x-0.05"/>
                                          </p:val>
                                        </p:tav>
                                      </p:tavLst>
                                    </p:anim>
                                    <p:anim calcmode="lin" valueType="num">
                                      <p:cBhvr>
                                        <p:cTn id="91" dur="800" decel="100000" fill="hold"/>
                                        <p:tgtEl>
                                          <p:spTgt spid="422952"/>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422952"/>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422952"/>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422953"/>
                                        </p:tgtEl>
                                        <p:attrNameLst>
                                          <p:attrName>style.visibility</p:attrName>
                                        </p:attrNameLst>
                                      </p:cBhvr>
                                      <p:to>
                                        <p:strVal val="visible"/>
                                      </p:to>
                                    </p:set>
                                    <p:animEffect transition="in" filter="fade">
                                      <p:cBhvr>
                                        <p:cTn id="96" dur="800" decel="100000"/>
                                        <p:tgtEl>
                                          <p:spTgt spid="422953"/>
                                        </p:tgtEl>
                                      </p:cBhvr>
                                    </p:animEffect>
                                    <p:anim calcmode="lin" valueType="num">
                                      <p:cBhvr>
                                        <p:cTn id="97" dur="800" decel="100000" fill="hold"/>
                                        <p:tgtEl>
                                          <p:spTgt spid="422953"/>
                                        </p:tgtEl>
                                        <p:attrNameLst>
                                          <p:attrName>style.rotation</p:attrName>
                                        </p:attrNameLst>
                                      </p:cBhvr>
                                      <p:tavLst>
                                        <p:tav tm="0">
                                          <p:val>
                                            <p:fltVal val="-90"/>
                                          </p:val>
                                        </p:tav>
                                        <p:tav tm="100000">
                                          <p:val>
                                            <p:fltVal val="0"/>
                                          </p:val>
                                        </p:tav>
                                      </p:tavLst>
                                    </p:anim>
                                    <p:anim calcmode="lin" valueType="num">
                                      <p:cBhvr>
                                        <p:cTn id="98" dur="800" decel="100000" fill="hold"/>
                                        <p:tgtEl>
                                          <p:spTgt spid="422953"/>
                                        </p:tgtEl>
                                        <p:attrNameLst>
                                          <p:attrName>ppt_x</p:attrName>
                                        </p:attrNameLst>
                                      </p:cBhvr>
                                      <p:tavLst>
                                        <p:tav tm="0">
                                          <p:val>
                                            <p:strVal val="#ppt_x+0.4"/>
                                          </p:val>
                                        </p:tav>
                                        <p:tav tm="100000">
                                          <p:val>
                                            <p:strVal val="#ppt_x-0.05"/>
                                          </p:val>
                                        </p:tav>
                                      </p:tavLst>
                                    </p:anim>
                                    <p:anim calcmode="lin" valueType="num">
                                      <p:cBhvr>
                                        <p:cTn id="99" dur="800" decel="100000" fill="hold"/>
                                        <p:tgtEl>
                                          <p:spTgt spid="422953"/>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422953"/>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422953"/>
                                        </p:tgtEl>
                                        <p:attrNameLst>
                                          <p:attrName>ppt_y</p:attrName>
                                        </p:attrNameLst>
                                      </p:cBhvr>
                                      <p:tavLst>
                                        <p:tav tm="0">
                                          <p:val>
                                            <p:strVal val="#ppt_y+0.1"/>
                                          </p:val>
                                        </p:tav>
                                        <p:tav tm="100000">
                                          <p:val>
                                            <p:strVal val="#ppt_y"/>
                                          </p:val>
                                        </p:tav>
                                      </p:tavLst>
                                    </p:anim>
                                  </p:childTnLst>
                                </p:cTn>
                              </p:par>
                              <p:par>
                                <p:cTn id="102" presetID="30" presetClass="entr" presetSubtype="0" fill="hold" grpId="0" nodeType="withEffect">
                                  <p:stCondLst>
                                    <p:cond delay="0"/>
                                  </p:stCondLst>
                                  <p:childTnLst>
                                    <p:set>
                                      <p:cBhvr>
                                        <p:cTn id="103" dur="1" fill="hold">
                                          <p:stCondLst>
                                            <p:cond delay="0"/>
                                          </p:stCondLst>
                                        </p:cTn>
                                        <p:tgtEl>
                                          <p:spTgt spid="422954"/>
                                        </p:tgtEl>
                                        <p:attrNameLst>
                                          <p:attrName>style.visibility</p:attrName>
                                        </p:attrNameLst>
                                      </p:cBhvr>
                                      <p:to>
                                        <p:strVal val="visible"/>
                                      </p:to>
                                    </p:set>
                                    <p:animEffect transition="in" filter="fade">
                                      <p:cBhvr>
                                        <p:cTn id="104" dur="800" decel="100000"/>
                                        <p:tgtEl>
                                          <p:spTgt spid="422954"/>
                                        </p:tgtEl>
                                      </p:cBhvr>
                                    </p:animEffect>
                                    <p:anim calcmode="lin" valueType="num">
                                      <p:cBhvr>
                                        <p:cTn id="105" dur="800" decel="100000" fill="hold"/>
                                        <p:tgtEl>
                                          <p:spTgt spid="422954"/>
                                        </p:tgtEl>
                                        <p:attrNameLst>
                                          <p:attrName>style.rotation</p:attrName>
                                        </p:attrNameLst>
                                      </p:cBhvr>
                                      <p:tavLst>
                                        <p:tav tm="0">
                                          <p:val>
                                            <p:fltVal val="-90"/>
                                          </p:val>
                                        </p:tav>
                                        <p:tav tm="100000">
                                          <p:val>
                                            <p:fltVal val="0"/>
                                          </p:val>
                                        </p:tav>
                                      </p:tavLst>
                                    </p:anim>
                                    <p:anim calcmode="lin" valueType="num">
                                      <p:cBhvr>
                                        <p:cTn id="106" dur="800" decel="100000" fill="hold"/>
                                        <p:tgtEl>
                                          <p:spTgt spid="422954"/>
                                        </p:tgtEl>
                                        <p:attrNameLst>
                                          <p:attrName>ppt_x</p:attrName>
                                        </p:attrNameLst>
                                      </p:cBhvr>
                                      <p:tavLst>
                                        <p:tav tm="0">
                                          <p:val>
                                            <p:strVal val="#ppt_x+0.4"/>
                                          </p:val>
                                        </p:tav>
                                        <p:tav tm="100000">
                                          <p:val>
                                            <p:strVal val="#ppt_x-0.05"/>
                                          </p:val>
                                        </p:tav>
                                      </p:tavLst>
                                    </p:anim>
                                    <p:anim calcmode="lin" valueType="num">
                                      <p:cBhvr>
                                        <p:cTn id="107" dur="800" decel="100000" fill="hold"/>
                                        <p:tgtEl>
                                          <p:spTgt spid="422954"/>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422954"/>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422954"/>
                                        </p:tgtEl>
                                        <p:attrNameLst>
                                          <p:attrName>ppt_y</p:attrName>
                                        </p:attrNameLst>
                                      </p:cBhvr>
                                      <p:tavLst>
                                        <p:tav tm="0">
                                          <p:val>
                                            <p:strVal val="#ppt_y+0.1"/>
                                          </p:val>
                                        </p:tav>
                                        <p:tav tm="100000">
                                          <p:val>
                                            <p:strVal val="#ppt_y"/>
                                          </p:val>
                                        </p:tav>
                                      </p:tavLst>
                                    </p:anim>
                                  </p:childTnLst>
                                </p:cTn>
                              </p:par>
                              <p:par>
                                <p:cTn id="110" presetID="30" presetClass="entr" presetSubtype="0" fill="hold" grpId="0" nodeType="withEffect">
                                  <p:stCondLst>
                                    <p:cond delay="0"/>
                                  </p:stCondLst>
                                  <p:childTnLst>
                                    <p:set>
                                      <p:cBhvr>
                                        <p:cTn id="111" dur="1" fill="hold">
                                          <p:stCondLst>
                                            <p:cond delay="0"/>
                                          </p:stCondLst>
                                        </p:cTn>
                                        <p:tgtEl>
                                          <p:spTgt spid="422956"/>
                                        </p:tgtEl>
                                        <p:attrNameLst>
                                          <p:attrName>style.visibility</p:attrName>
                                        </p:attrNameLst>
                                      </p:cBhvr>
                                      <p:to>
                                        <p:strVal val="visible"/>
                                      </p:to>
                                    </p:set>
                                    <p:animEffect transition="in" filter="fade">
                                      <p:cBhvr>
                                        <p:cTn id="112" dur="800" decel="100000"/>
                                        <p:tgtEl>
                                          <p:spTgt spid="422956"/>
                                        </p:tgtEl>
                                      </p:cBhvr>
                                    </p:animEffect>
                                    <p:anim calcmode="lin" valueType="num">
                                      <p:cBhvr>
                                        <p:cTn id="113" dur="800" decel="100000" fill="hold"/>
                                        <p:tgtEl>
                                          <p:spTgt spid="422956"/>
                                        </p:tgtEl>
                                        <p:attrNameLst>
                                          <p:attrName>style.rotation</p:attrName>
                                        </p:attrNameLst>
                                      </p:cBhvr>
                                      <p:tavLst>
                                        <p:tav tm="0">
                                          <p:val>
                                            <p:fltVal val="-90"/>
                                          </p:val>
                                        </p:tav>
                                        <p:tav tm="100000">
                                          <p:val>
                                            <p:fltVal val="0"/>
                                          </p:val>
                                        </p:tav>
                                      </p:tavLst>
                                    </p:anim>
                                    <p:anim calcmode="lin" valueType="num">
                                      <p:cBhvr>
                                        <p:cTn id="114" dur="800" decel="100000" fill="hold"/>
                                        <p:tgtEl>
                                          <p:spTgt spid="422956"/>
                                        </p:tgtEl>
                                        <p:attrNameLst>
                                          <p:attrName>ppt_x</p:attrName>
                                        </p:attrNameLst>
                                      </p:cBhvr>
                                      <p:tavLst>
                                        <p:tav tm="0">
                                          <p:val>
                                            <p:strVal val="#ppt_x+0.4"/>
                                          </p:val>
                                        </p:tav>
                                        <p:tav tm="100000">
                                          <p:val>
                                            <p:strVal val="#ppt_x-0.05"/>
                                          </p:val>
                                        </p:tav>
                                      </p:tavLst>
                                    </p:anim>
                                    <p:anim calcmode="lin" valueType="num">
                                      <p:cBhvr>
                                        <p:cTn id="115" dur="800" decel="100000" fill="hold"/>
                                        <p:tgtEl>
                                          <p:spTgt spid="422956"/>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422956"/>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422956"/>
                                        </p:tgtEl>
                                        <p:attrNameLst>
                                          <p:attrName>ppt_y</p:attrName>
                                        </p:attrNameLst>
                                      </p:cBhvr>
                                      <p:tavLst>
                                        <p:tav tm="0">
                                          <p:val>
                                            <p:strVal val="#ppt_y+0.1"/>
                                          </p:val>
                                        </p:tav>
                                        <p:tav tm="100000">
                                          <p:val>
                                            <p:strVal val="#ppt_y"/>
                                          </p:val>
                                        </p:tav>
                                      </p:tavLst>
                                    </p:anim>
                                  </p:childTnLst>
                                </p:cTn>
                              </p:par>
                              <p:par>
                                <p:cTn id="118" presetID="30" presetClass="entr" presetSubtype="0" fill="hold" nodeType="withEffect">
                                  <p:stCondLst>
                                    <p:cond delay="0"/>
                                  </p:stCondLst>
                                  <p:childTnLst>
                                    <p:set>
                                      <p:cBhvr>
                                        <p:cTn id="119" dur="1" fill="hold">
                                          <p:stCondLst>
                                            <p:cond delay="0"/>
                                          </p:stCondLst>
                                        </p:cTn>
                                        <p:tgtEl>
                                          <p:spTgt spid="422957"/>
                                        </p:tgtEl>
                                        <p:attrNameLst>
                                          <p:attrName>style.visibility</p:attrName>
                                        </p:attrNameLst>
                                      </p:cBhvr>
                                      <p:to>
                                        <p:strVal val="visible"/>
                                      </p:to>
                                    </p:set>
                                    <p:animEffect transition="in" filter="fade">
                                      <p:cBhvr>
                                        <p:cTn id="120" dur="800" decel="100000"/>
                                        <p:tgtEl>
                                          <p:spTgt spid="422957"/>
                                        </p:tgtEl>
                                      </p:cBhvr>
                                    </p:animEffect>
                                    <p:anim calcmode="lin" valueType="num">
                                      <p:cBhvr>
                                        <p:cTn id="121" dur="800" decel="100000" fill="hold"/>
                                        <p:tgtEl>
                                          <p:spTgt spid="422957"/>
                                        </p:tgtEl>
                                        <p:attrNameLst>
                                          <p:attrName>style.rotation</p:attrName>
                                        </p:attrNameLst>
                                      </p:cBhvr>
                                      <p:tavLst>
                                        <p:tav tm="0">
                                          <p:val>
                                            <p:fltVal val="-90"/>
                                          </p:val>
                                        </p:tav>
                                        <p:tav tm="100000">
                                          <p:val>
                                            <p:fltVal val="0"/>
                                          </p:val>
                                        </p:tav>
                                      </p:tavLst>
                                    </p:anim>
                                    <p:anim calcmode="lin" valueType="num">
                                      <p:cBhvr>
                                        <p:cTn id="122" dur="800" decel="100000" fill="hold"/>
                                        <p:tgtEl>
                                          <p:spTgt spid="422957"/>
                                        </p:tgtEl>
                                        <p:attrNameLst>
                                          <p:attrName>ppt_x</p:attrName>
                                        </p:attrNameLst>
                                      </p:cBhvr>
                                      <p:tavLst>
                                        <p:tav tm="0">
                                          <p:val>
                                            <p:strVal val="#ppt_x+0.4"/>
                                          </p:val>
                                        </p:tav>
                                        <p:tav tm="100000">
                                          <p:val>
                                            <p:strVal val="#ppt_x-0.05"/>
                                          </p:val>
                                        </p:tav>
                                      </p:tavLst>
                                    </p:anim>
                                    <p:anim calcmode="lin" valueType="num">
                                      <p:cBhvr>
                                        <p:cTn id="123" dur="800" decel="100000" fill="hold"/>
                                        <p:tgtEl>
                                          <p:spTgt spid="422957"/>
                                        </p:tgtEl>
                                        <p:attrNameLst>
                                          <p:attrName>ppt_y</p:attrName>
                                        </p:attrNameLst>
                                      </p:cBhvr>
                                      <p:tavLst>
                                        <p:tav tm="0">
                                          <p:val>
                                            <p:strVal val="#ppt_y-0.4"/>
                                          </p:val>
                                        </p:tav>
                                        <p:tav tm="100000">
                                          <p:val>
                                            <p:strVal val="#ppt_y+0.1"/>
                                          </p:val>
                                        </p:tav>
                                      </p:tavLst>
                                    </p:anim>
                                    <p:anim calcmode="lin" valueType="num">
                                      <p:cBhvr>
                                        <p:cTn id="124" dur="200" accel="100000" fill="hold">
                                          <p:stCondLst>
                                            <p:cond delay="800"/>
                                          </p:stCondLst>
                                        </p:cTn>
                                        <p:tgtEl>
                                          <p:spTgt spid="422957"/>
                                        </p:tgtEl>
                                        <p:attrNameLst>
                                          <p:attrName>ppt_x</p:attrName>
                                        </p:attrNameLst>
                                      </p:cBhvr>
                                      <p:tavLst>
                                        <p:tav tm="0">
                                          <p:val>
                                            <p:strVal val="#ppt_x-0.05"/>
                                          </p:val>
                                        </p:tav>
                                        <p:tav tm="100000">
                                          <p:val>
                                            <p:strVal val="#ppt_x"/>
                                          </p:val>
                                        </p:tav>
                                      </p:tavLst>
                                    </p:anim>
                                    <p:anim calcmode="lin" valueType="num">
                                      <p:cBhvr>
                                        <p:cTn id="125" dur="200" accel="100000" fill="hold">
                                          <p:stCondLst>
                                            <p:cond delay="800"/>
                                          </p:stCondLst>
                                        </p:cTn>
                                        <p:tgtEl>
                                          <p:spTgt spid="422957"/>
                                        </p:tgtEl>
                                        <p:attrNameLst>
                                          <p:attrName>ppt_y</p:attrName>
                                        </p:attrNameLst>
                                      </p:cBhvr>
                                      <p:tavLst>
                                        <p:tav tm="0">
                                          <p:val>
                                            <p:strVal val="#ppt_y+0.1"/>
                                          </p:val>
                                        </p:tav>
                                        <p:tav tm="100000">
                                          <p:val>
                                            <p:strVal val="#ppt_y"/>
                                          </p:val>
                                        </p:tav>
                                      </p:tavLst>
                                    </p:anim>
                                  </p:childTnLst>
                                </p:cTn>
                              </p:par>
                              <p:par>
                                <p:cTn id="126" presetID="30" presetClass="entr" presetSubtype="0" fill="hold" grpId="0" nodeType="withEffect">
                                  <p:stCondLst>
                                    <p:cond delay="0"/>
                                  </p:stCondLst>
                                  <p:childTnLst>
                                    <p:set>
                                      <p:cBhvr>
                                        <p:cTn id="127" dur="1" fill="hold">
                                          <p:stCondLst>
                                            <p:cond delay="0"/>
                                          </p:stCondLst>
                                        </p:cTn>
                                        <p:tgtEl>
                                          <p:spTgt spid="422958"/>
                                        </p:tgtEl>
                                        <p:attrNameLst>
                                          <p:attrName>style.visibility</p:attrName>
                                        </p:attrNameLst>
                                      </p:cBhvr>
                                      <p:to>
                                        <p:strVal val="visible"/>
                                      </p:to>
                                    </p:set>
                                    <p:animEffect transition="in" filter="fade">
                                      <p:cBhvr>
                                        <p:cTn id="128" dur="800" decel="100000"/>
                                        <p:tgtEl>
                                          <p:spTgt spid="422958"/>
                                        </p:tgtEl>
                                      </p:cBhvr>
                                    </p:animEffect>
                                    <p:anim calcmode="lin" valueType="num">
                                      <p:cBhvr>
                                        <p:cTn id="129" dur="800" decel="100000" fill="hold"/>
                                        <p:tgtEl>
                                          <p:spTgt spid="422958"/>
                                        </p:tgtEl>
                                        <p:attrNameLst>
                                          <p:attrName>style.rotation</p:attrName>
                                        </p:attrNameLst>
                                      </p:cBhvr>
                                      <p:tavLst>
                                        <p:tav tm="0">
                                          <p:val>
                                            <p:fltVal val="-90"/>
                                          </p:val>
                                        </p:tav>
                                        <p:tav tm="100000">
                                          <p:val>
                                            <p:fltVal val="0"/>
                                          </p:val>
                                        </p:tav>
                                      </p:tavLst>
                                    </p:anim>
                                    <p:anim calcmode="lin" valueType="num">
                                      <p:cBhvr>
                                        <p:cTn id="130" dur="800" decel="100000" fill="hold"/>
                                        <p:tgtEl>
                                          <p:spTgt spid="422958"/>
                                        </p:tgtEl>
                                        <p:attrNameLst>
                                          <p:attrName>ppt_x</p:attrName>
                                        </p:attrNameLst>
                                      </p:cBhvr>
                                      <p:tavLst>
                                        <p:tav tm="0">
                                          <p:val>
                                            <p:strVal val="#ppt_x+0.4"/>
                                          </p:val>
                                        </p:tav>
                                        <p:tav tm="100000">
                                          <p:val>
                                            <p:strVal val="#ppt_x-0.05"/>
                                          </p:val>
                                        </p:tav>
                                      </p:tavLst>
                                    </p:anim>
                                    <p:anim calcmode="lin" valueType="num">
                                      <p:cBhvr>
                                        <p:cTn id="131" dur="800" decel="100000" fill="hold"/>
                                        <p:tgtEl>
                                          <p:spTgt spid="422958"/>
                                        </p:tgtEl>
                                        <p:attrNameLst>
                                          <p:attrName>ppt_y</p:attrName>
                                        </p:attrNameLst>
                                      </p:cBhvr>
                                      <p:tavLst>
                                        <p:tav tm="0">
                                          <p:val>
                                            <p:strVal val="#ppt_y-0.4"/>
                                          </p:val>
                                        </p:tav>
                                        <p:tav tm="100000">
                                          <p:val>
                                            <p:strVal val="#ppt_y+0.1"/>
                                          </p:val>
                                        </p:tav>
                                      </p:tavLst>
                                    </p:anim>
                                    <p:anim calcmode="lin" valueType="num">
                                      <p:cBhvr>
                                        <p:cTn id="132" dur="200" accel="100000" fill="hold">
                                          <p:stCondLst>
                                            <p:cond delay="800"/>
                                          </p:stCondLst>
                                        </p:cTn>
                                        <p:tgtEl>
                                          <p:spTgt spid="422958"/>
                                        </p:tgtEl>
                                        <p:attrNameLst>
                                          <p:attrName>ppt_x</p:attrName>
                                        </p:attrNameLst>
                                      </p:cBhvr>
                                      <p:tavLst>
                                        <p:tav tm="0">
                                          <p:val>
                                            <p:strVal val="#ppt_x-0.05"/>
                                          </p:val>
                                        </p:tav>
                                        <p:tav tm="100000">
                                          <p:val>
                                            <p:strVal val="#ppt_x"/>
                                          </p:val>
                                        </p:tav>
                                      </p:tavLst>
                                    </p:anim>
                                    <p:anim calcmode="lin" valueType="num">
                                      <p:cBhvr>
                                        <p:cTn id="133" dur="200" accel="100000" fill="hold">
                                          <p:stCondLst>
                                            <p:cond delay="800"/>
                                          </p:stCondLst>
                                        </p:cTn>
                                        <p:tgtEl>
                                          <p:spTgt spid="422958"/>
                                        </p:tgtEl>
                                        <p:attrNameLst>
                                          <p:attrName>ppt_y</p:attrName>
                                        </p:attrNameLst>
                                      </p:cBhvr>
                                      <p:tavLst>
                                        <p:tav tm="0">
                                          <p:val>
                                            <p:strVal val="#ppt_y+0.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422955"/>
                                        </p:tgtEl>
                                        <p:attrNameLst>
                                          <p:attrName>style.visibility</p:attrName>
                                        </p:attrNameLst>
                                      </p:cBhvr>
                                      <p:to>
                                        <p:strVal val="visible"/>
                                      </p:to>
                                    </p:set>
                                    <p:animEffect transition="in" filter="fade">
                                      <p:cBhvr>
                                        <p:cTn id="136" dur="1000"/>
                                        <p:tgtEl>
                                          <p:spTgt spid="422955"/>
                                        </p:tgtEl>
                                      </p:cBhvr>
                                    </p:animEffect>
                                    <p:anim calcmode="lin" valueType="num">
                                      <p:cBhvr>
                                        <p:cTn id="137" dur="1000" fill="hold"/>
                                        <p:tgtEl>
                                          <p:spTgt spid="422955"/>
                                        </p:tgtEl>
                                        <p:attrNameLst>
                                          <p:attrName>ppt_x</p:attrName>
                                        </p:attrNameLst>
                                      </p:cBhvr>
                                      <p:tavLst>
                                        <p:tav tm="0">
                                          <p:val>
                                            <p:strVal val="#ppt_x"/>
                                          </p:val>
                                        </p:tav>
                                        <p:tav tm="100000">
                                          <p:val>
                                            <p:strVal val="#ppt_x"/>
                                          </p:val>
                                        </p:tav>
                                      </p:tavLst>
                                    </p:anim>
                                    <p:anim calcmode="lin" valueType="num">
                                      <p:cBhvr>
                                        <p:cTn id="138" dur="1000" fill="hold"/>
                                        <p:tgtEl>
                                          <p:spTgt spid="422955"/>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22959"/>
                                        </p:tgtEl>
                                        <p:attrNameLst>
                                          <p:attrName>style.visibility</p:attrName>
                                        </p:attrNameLst>
                                      </p:cBhvr>
                                      <p:to>
                                        <p:strVal val="visible"/>
                                      </p:to>
                                    </p:set>
                                    <p:animEffect transition="in" filter="fade">
                                      <p:cBhvr>
                                        <p:cTn id="141" dur="1000"/>
                                        <p:tgtEl>
                                          <p:spTgt spid="422959"/>
                                        </p:tgtEl>
                                      </p:cBhvr>
                                    </p:animEffect>
                                    <p:anim calcmode="lin" valueType="num">
                                      <p:cBhvr>
                                        <p:cTn id="142" dur="1000" fill="hold"/>
                                        <p:tgtEl>
                                          <p:spTgt spid="422959"/>
                                        </p:tgtEl>
                                        <p:attrNameLst>
                                          <p:attrName>ppt_x</p:attrName>
                                        </p:attrNameLst>
                                      </p:cBhvr>
                                      <p:tavLst>
                                        <p:tav tm="0">
                                          <p:val>
                                            <p:strVal val="#ppt_x"/>
                                          </p:val>
                                        </p:tav>
                                        <p:tav tm="100000">
                                          <p:val>
                                            <p:strVal val="#ppt_x"/>
                                          </p:val>
                                        </p:tav>
                                      </p:tavLst>
                                    </p:anim>
                                    <p:anim calcmode="lin" valueType="num">
                                      <p:cBhvr>
                                        <p:cTn id="143" dur="1000" fill="hold"/>
                                        <p:tgtEl>
                                          <p:spTgt spid="422959"/>
                                        </p:tgtEl>
                                        <p:attrNameLst>
                                          <p:attrName>ppt_y</p:attrName>
                                        </p:attrNameLst>
                                      </p:cBhvr>
                                      <p:tavLst>
                                        <p:tav tm="0">
                                          <p:val>
                                            <p:strVal val="#ppt_y-.1"/>
                                          </p:val>
                                        </p:tav>
                                        <p:tav tm="100000">
                                          <p:val>
                                            <p:strVal val="#ppt_y"/>
                                          </p:val>
                                        </p:tav>
                                      </p:tavLst>
                                    </p:anim>
                                  </p:childTnLst>
                                </p:cTn>
                              </p:par>
                              <p:par>
                                <p:cTn id="144" presetID="47" presetClass="entr" presetSubtype="0" fill="hold" nodeType="withEffect">
                                  <p:stCondLst>
                                    <p:cond delay="0"/>
                                  </p:stCondLst>
                                  <p:childTnLst>
                                    <p:set>
                                      <p:cBhvr>
                                        <p:cTn id="145" dur="1" fill="hold">
                                          <p:stCondLst>
                                            <p:cond delay="0"/>
                                          </p:stCondLst>
                                        </p:cTn>
                                        <p:tgtEl>
                                          <p:spTgt spid="422960"/>
                                        </p:tgtEl>
                                        <p:attrNameLst>
                                          <p:attrName>style.visibility</p:attrName>
                                        </p:attrNameLst>
                                      </p:cBhvr>
                                      <p:to>
                                        <p:strVal val="visible"/>
                                      </p:to>
                                    </p:set>
                                    <p:animEffect transition="in" filter="fade">
                                      <p:cBhvr>
                                        <p:cTn id="146" dur="1000"/>
                                        <p:tgtEl>
                                          <p:spTgt spid="422960"/>
                                        </p:tgtEl>
                                      </p:cBhvr>
                                    </p:animEffect>
                                    <p:anim calcmode="lin" valueType="num">
                                      <p:cBhvr>
                                        <p:cTn id="147" dur="1000" fill="hold"/>
                                        <p:tgtEl>
                                          <p:spTgt spid="422960"/>
                                        </p:tgtEl>
                                        <p:attrNameLst>
                                          <p:attrName>ppt_x</p:attrName>
                                        </p:attrNameLst>
                                      </p:cBhvr>
                                      <p:tavLst>
                                        <p:tav tm="0">
                                          <p:val>
                                            <p:strVal val="#ppt_x"/>
                                          </p:val>
                                        </p:tav>
                                        <p:tav tm="100000">
                                          <p:val>
                                            <p:strVal val="#ppt_x"/>
                                          </p:val>
                                        </p:tav>
                                      </p:tavLst>
                                    </p:anim>
                                    <p:anim calcmode="lin" valueType="num">
                                      <p:cBhvr>
                                        <p:cTn id="148" dur="1000" fill="hold"/>
                                        <p:tgtEl>
                                          <p:spTgt spid="422960"/>
                                        </p:tgtEl>
                                        <p:attrNameLst>
                                          <p:attrName>ppt_y</p:attrName>
                                        </p:attrNameLst>
                                      </p:cBhvr>
                                      <p:tavLst>
                                        <p:tav tm="0">
                                          <p:val>
                                            <p:strVal val="#ppt_y-.1"/>
                                          </p:val>
                                        </p:tav>
                                        <p:tav tm="100000">
                                          <p:val>
                                            <p:strVal val="#ppt_y"/>
                                          </p:val>
                                        </p:tav>
                                      </p:tavLst>
                                    </p:anim>
                                  </p:childTnLst>
                                </p:cTn>
                              </p:par>
                              <p:par>
                                <p:cTn id="149" presetID="47" presetClass="entr" presetSubtype="0" fill="hold" grpId="0" nodeType="withEffect">
                                  <p:stCondLst>
                                    <p:cond delay="0"/>
                                  </p:stCondLst>
                                  <p:childTnLst>
                                    <p:set>
                                      <p:cBhvr>
                                        <p:cTn id="150" dur="1" fill="hold">
                                          <p:stCondLst>
                                            <p:cond delay="0"/>
                                          </p:stCondLst>
                                        </p:cTn>
                                        <p:tgtEl>
                                          <p:spTgt spid="422961"/>
                                        </p:tgtEl>
                                        <p:attrNameLst>
                                          <p:attrName>style.visibility</p:attrName>
                                        </p:attrNameLst>
                                      </p:cBhvr>
                                      <p:to>
                                        <p:strVal val="visible"/>
                                      </p:to>
                                    </p:set>
                                    <p:animEffect transition="in" filter="fade">
                                      <p:cBhvr>
                                        <p:cTn id="151" dur="1000"/>
                                        <p:tgtEl>
                                          <p:spTgt spid="422961"/>
                                        </p:tgtEl>
                                      </p:cBhvr>
                                    </p:animEffect>
                                    <p:anim calcmode="lin" valueType="num">
                                      <p:cBhvr>
                                        <p:cTn id="152" dur="1000" fill="hold"/>
                                        <p:tgtEl>
                                          <p:spTgt spid="422961"/>
                                        </p:tgtEl>
                                        <p:attrNameLst>
                                          <p:attrName>ppt_x</p:attrName>
                                        </p:attrNameLst>
                                      </p:cBhvr>
                                      <p:tavLst>
                                        <p:tav tm="0">
                                          <p:val>
                                            <p:strVal val="#ppt_x"/>
                                          </p:val>
                                        </p:tav>
                                        <p:tav tm="100000">
                                          <p:val>
                                            <p:strVal val="#ppt_x"/>
                                          </p:val>
                                        </p:tav>
                                      </p:tavLst>
                                    </p:anim>
                                    <p:anim calcmode="lin" valueType="num">
                                      <p:cBhvr>
                                        <p:cTn id="153" dur="1000" fill="hold"/>
                                        <p:tgtEl>
                                          <p:spTgt spid="422961"/>
                                        </p:tgtEl>
                                        <p:attrNameLst>
                                          <p:attrName>ppt_y</p:attrName>
                                        </p:attrNameLst>
                                      </p:cBhvr>
                                      <p:tavLst>
                                        <p:tav tm="0">
                                          <p:val>
                                            <p:strVal val="#ppt_y-.1"/>
                                          </p:val>
                                        </p:tav>
                                        <p:tav tm="100000">
                                          <p:val>
                                            <p:strVal val="#ppt_y"/>
                                          </p:val>
                                        </p:tav>
                                      </p:tavLst>
                                    </p:anim>
                                  </p:childTnLst>
                                </p:cTn>
                              </p:par>
                              <p:par>
                                <p:cTn id="154" presetID="47" presetClass="entr" presetSubtype="0" fill="hold" grpId="0" nodeType="withEffect">
                                  <p:stCondLst>
                                    <p:cond delay="0"/>
                                  </p:stCondLst>
                                  <p:childTnLst>
                                    <p:set>
                                      <p:cBhvr>
                                        <p:cTn id="155" dur="1" fill="hold">
                                          <p:stCondLst>
                                            <p:cond delay="0"/>
                                          </p:stCondLst>
                                        </p:cTn>
                                        <p:tgtEl>
                                          <p:spTgt spid="422962"/>
                                        </p:tgtEl>
                                        <p:attrNameLst>
                                          <p:attrName>style.visibility</p:attrName>
                                        </p:attrNameLst>
                                      </p:cBhvr>
                                      <p:to>
                                        <p:strVal val="visible"/>
                                      </p:to>
                                    </p:set>
                                    <p:animEffect transition="in" filter="fade">
                                      <p:cBhvr>
                                        <p:cTn id="156" dur="1000"/>
                                        <p:tgtEl>
                                          <p:spTgt spid="422962"/>
                                        </p:tgtEl>
                                      </p:cBhvr>
                                    </p:animEffect>
                                    <p:anim calcmode="lin" valueType="num">
                                      <p:cBhvr>
                                        <p:cTn id="157" dur="1000" fill="hold"/>
                                        <p:tgtEl>
                                          <p:spTgt spid="422962"/>
                                        </p:tgtEl>
                                        <p:attrNameLst>
                                          <p:attrName>ppt_x</p:attrName>
                                        </p:attrNameLst>
                                      </p:cBhvr>
                                      <p:tavLst>
                                        <p:tav tm="0">
                                          <p:val>
                                            <p:strVal val="#ppt_x"/>
                                          </p:val>
                                        </p:tav>
                                        <p:tav tm="100000">
                                          <p:val>
                                            <p:strVal val="#ppt_x"/>
                                          </p:val>
                                        </p:tav>
                                      </p:tavLst>
                                    </p:anim>
                                    <p:anim calcmode="lin" valueType="num">
                                      <p:cBhvr>
                                        <p:cTn id="158" dur="1000" fill="hold"/>
                                        <p:tgtEl>
                                          <p:spTgt spid="422962"/>
                                        </p:tgtEl>
                                        <p:attrNameLst>
                                          <p:attrName>ppt_y</p:attrName>
                                        </p:attrNameLst>
                                      </p:cBhvr>
                                      <p:tavLst>
                                        <p:tav tm="0">
                                          <p:val>
                                            <p:strVal val="#ppt_y-.1"/>
                                          </p:val>
                                        </p:tav>
                                        <p:tav tm="100000">
                                          <p:val>
                                            <p:strVal val="#ppt_y"/>
                                          </p:val>
                                        </p:tav>
                                      </p:tavLst>
                                    </p:anim>
                                  </p:childTnLst>
                                </p:cTn>
                              </p:par>
                              <p:par>
                                <p:cTn id="159" presetID="47" presetClass="entr" presetSubtype="0" fill="hold" nodeType="withEffect">
                                  <p:stCondLst>
                                    <p:cond delay="0"/>
                                  </p:stCondLst>
                                  <p:childTnLst>
                                    <p:set>
                                      <p:cBhvr>
                                        <p:cTn id="160" dur="1" fill="hold">
                                          <p:stCondLst>
                                            <p:cond delay="0"/>
                                          </p:stCondLst>
                                        </p:cTn>
                                        <p:tgtEl>
                                          <p:spTgt spid="422963"/>
                                        </p:tgtEl>
                                        <p:attrNameLst>
                                          <p:attrName>style.visibility</p:attrName>
                                        </p:attrNameLst>
                                      </p:cBhvr>
                                      <p:to>
                                        <p:strVal val="visible"/>
                                      </p:to>
                                    </p:set>
                                    <p:animEffect transition="in" filter="fade">
                                      <p:cBhvr>
                                        <p:cTn id="161" dur="1000"/>
                                        <p:tgtEl>
                                          <p:spTgt spid="422963"/>
                                        </p:tgtEl>
                                      </p:cBhvr>
                                    </p:animEffect>
                                    <p:anim calcmode="lin" valueType="num">
                                      <p:cBhvr>
                                        <p:cTn id="162" dur="1000" fill="hold"/>
                                        <p:tgtEl>
                                          <p:spTgt spid="422963"/>
                                        </p:tgtEl>
                                        <p:attrNameLst>
                                          <p:attrName>ppt_x</p:attrName>
                                        </p:attrNameLst>
                                      </p:cBhvr>
                                      <p:tavLst>
                                        <p:tav tm="0">
                                          <p:val>
                                            <p:strVal val="#ppt_x"/>
                                          </p:val>
                                        </p:tav>
                                        <p:tav tm="100000">
                                          <p:val>
                                            <p:strVal val="#ppt_x"/>
                                          </p:val>
                                        </p:tav>
                                      </p:tavLst>
                                    </p:anim>
                                    <p:anim calcmode="lin" valueType="num">
                                      <p:cBhvr>
                                        <p:cTn id="163" dur="1000" fill="hold"/>
                                        <p:tgtEl>
                                          <p:spTgt spid="422963"/>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422964"/>
                                        </p:tgtEl>
                                        <p:attrNameLst>
                                          <p:attrName>style.visibility</p:attrName>
                                        </p:attrNameLst>
                                      </p:cBhvr>
                                      <p:to>
                                        <p:strVal val="visible"/>
                                      </p:to>
                                    </p:set>
                                    <p:animEffect transition="in" filter="fade">
                                      <p:cBhvr>
                                        <p:cTn id="166" dur="1000"/>
                                        <p:tgtEl>
                                          <p:spTgt spid="422964"/>
                                        </p:tgtEl>
                                      </p:cBhvr>
                                    </p:animEffect>
                                    <p:anim calcmode="lin" valueType="num">
                                      <p:cBhvr>
                                        <p:cTn id="167" dur="1000" fill="hold"/>
                                        <p:tgtEl>
                                          <p:spTgt spid="422964"/>
                                        </p:tgtEl>
                                        <p:attrNameLst>
                                          <p:attrName>ppt_x</p:attrName>
                                        </p:attrNameLst>
                                      </p:cBhvr>
                                      <p:tavLst>
                                        <p:tav tm="0">
                                          <p:val>
                                            <p:strVal val="#ppt_x"/>
                                          </p:val>
                                        </p:tav>
                                        <p:tav tm="100000">
                                          <p:val>
                                            <p:strVal val="#ppt_x"/>
                                          </p:val>
                                        </p:tav>
                                      </p:tavLst>
                                    </p:anim>
                                    <p:anim calcmode="lin" valueType="num">
                                      <p:cBhvr>
                                        <p:cTn id="168" dur="1000" fill="hold"/>
                                        <p:tgtEl>
                                          <p:spTgt spid="422964"/>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422965"/>
                                        </p:tgtEl>
                                        <p:attrNameLst>
                                          <p:attrName>style.visibility</p:attrName>
                                        </p:attrNameLst>
                                      </p:cBhvr>
                                      <p:to>
                                        <p:strVal val="visible"/>
                                      </p:to>
                                    </p:set>
                                    <p:animEffect transition="in" filter="fade">
                                      <p:cBhvr>
                                        <p:cTn id="171" dur="1000"/>
                                        <p:tgtEl>
                                          <p:spTgt spid="422965"/>
                                        </p:tgtEl>
                                      </p:cBhvr>
                                    </p:animEffect>
                                    <p:anim calcmode="lin" valueType="num">
                                      <p:cBhvr>
                                        <p:cTn id="172" dur="1000" fill="hold"/>
                                        <p:tgtEl>
                                          <p:spTgt spid="422965"/>
                                        </p:tgtEl>
                                        <p:attrNameLst>
                                          <p:attrName>ppt_x</p:attrName>
                                        </p:attrNameLst>
                                      </p:cBhvr>
                                      <p:tavLst>
                                        <p:tav tm="0">
                                          <p:val>
                                            <p:strVal val="#ppt_x"/>
                                          </p:val>
                                        </p:tav>
                                        <p:tav tm="100000">
                                          <p:val>
                                            <p:strVal val="#ppt_x"/>
                                          </p:val>
                                        </p:tav>
                                      </p:tavLst>
                                    </p:anim>
                                    <p:anim calcmode="lin" valueType="num">
                                      <p:cBhvr>
                                        <p:cTn id="173" dur="1000" fill="hold"/>
                                        <p:tgtEl>
                                          <p:spTgt spid="422965"/>
                                        </p:tgtEl>
                                        <p:attrNameLst>
                                          <p:attrName>ppt_y</p:attrName>
                                        </p:attrNameLst>
                                      </p:cBhvr>
                                      <p:tavLst>
                                        <p:tav tm="0">
                                          <p:val>
                                            <p:strVal val="#ppt_y-.1"/>
                                          </p:val>
                                        </p:tav>
                                        <p:tav tm="100000">
                                          <p:val>
                                            <p:strVal val="#ppt_y"/>
                                          </p:val>
                                        </p:tav>
                                      </p:tavLst>
                                    </p:anim>
                                  </p:childTnLst>
                                </p:cTn>
                              </p:par>
                              <p:par>
                                <p:cTn id="174" presetID="10" presetClass="entr" presetSubtype="0" fill="hold" grpId="0" nodeType="withEffect">
                                  <p:stCondLst>
                                    <p:cond delay="0"/>
                                  </p:stCondLst>
                                  <p:childTnLst>
                                    <p:set>
                                      <p:cBhvr>
                                        <p:cTn id="175" dur="1" fill="hold">
                                          <p:stCondLst>
                                            <p:cond delay="0"/>
                                          </p:stCondLst>
                                        </p:cTn>
                                        <p:tgtEl>
                                          <p:spTgt spid="422966"/>
                                        </p:tgtEl>
                                        <p:attrNameLst>
                                          <p:attrName>style.visibility</p:attrName>
                                        </p:attrNameLst>
                                      </p:cBhvr>
                                      <p:to>
                                        <p:strVal val="visible"/>
                                      </p:to>
                                    </p:set>
                                    <p:animEffect transition="in" filter="fade">
                                      <p:cBhvr>
                                        <p:cTn id="176" dur="500"/>
                                        <p:tgtEl>
                                          <p:spTgt spid="422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2" grpId="0"/>
      <p:bldP spid="422931" grpId="0"/>
      <p:bldP spid="422932" grpId="0"/>
      <p:bldP spid="422933" grpId="0"/>
      <p:bldP spid="422935" grpId="0"/>
      <p:bldP spid="422936" grpId="0"/>
      <p:bldP spid="422937" grpId="0"/>
      <p:bldP spid="422938" grpId="0"/>
      <p:bldP spid="422940" grpId="0"/>
      <p:bldP spid="422942" grpId="0"/>
      <p:bldP spid="422943" grpId="0"/>
      <p:bldP spid="422944" grpId="0"/>
      <p:bldP spid="422946" grpId="0"/>
      <p:bldP spid="422947" grpId="0"/>
      <p:bldP spid="422948" grpId="0"/>
      <p:bldP spid="422949" grpId="0"/>
      <p:bldP spid="422951" grpId="0"/>
      <p:bldP spid="422952" grpId="0"/>
      <p:bldP spid="422954" grpId="0"/>
      <p:bldP spid="422955" grpId="0"/>
      <p:bldP spid="422956" grpId="0"/>
      <p:bldP spid="422958" grpId="0"/>
      <p:bldP spid="422959" grpId="0"/>
      <p:bldP spid="422961" grpId="0"/>
      <p:bldP spid="422962" grpId="0"/>
      <p:bldP spid="422964" grpId="0"/>
      <p:bldP spid="422965" grpId="0"/>
      <p:bldP spid="422966" grpId="0"/>
      <p:bldP spid="422967" grpId="0"/>
      <p:bldP spid="4229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38" y="228600"/>
            <a:ext cx="98377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1468438"/>
            <a:ext cx="70358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4"/>
          <p:cNvSpPr txBox="1">
            <a:spLocks noChangeArrowheads="1"/>
          </p:cNvSpPr>
          <p:nvPr/>
        </p:nvSpPr>
        <p:spPr bwMode="auto">
          <a:xfrm>
            <a:off x="914400" y="2514600"/>
            <a:ext cx="7010400" cy="523875"/>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t>Quy đồng mẫu số hai phân số:</a:t>
            </a:r>
          </a:p>
        </p:txBody>
      </p:sp>
      <p:sp>
        <p:nvSpPr>
          <p:cNvPr id="60421" name="TextBox 4"/>
          <p:cNvSpPr txBox="1">
            <a:spLocks noChangeArrowheads="1"/>
          </p:cNvSpPr>
          <p:nvPr/>
        </p:nvSpPr>
        <p:spPr bwMode="auto">
          <a:xfrm>
            <a:off x="533400" y="1573213"/>
            <a:ext cx="1479550" cy="646112"/>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600"/>
              <a:t>Cách 2</a:t>
            </a:r>
          </a:p>
        </p:txBody>
      </p:sp>
      <p:sp>
        <p:nvSpPr>
          <p:cNvPr id="60422" name="TextBox 1"/>
          <p:cNvSpPr txBox="1">
            <a:spLocks noChangeArrowheads="1"/>
          </p:cNvSpPr>
          <p:nvPr/>
        </p:nvSpPr>
        <p:spPr bwMode="auto">
          <a:xfrm>
            <a:off x="4572000" y="1646238"/>
            <a:ext cx="163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t>( MSC: 48)</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8600"/>
            <a:ext cx="9677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84313"/>
            <a:ext cx="70358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10"/>
          <p:cNvSpPr txBox="1">
            <a:spLocks noChangeArrowheads="1"/>
          </p:cNvSpPr>
          <p:nvPr/>
        </p:nvSpPr>
        <p:spPr bwMode="auto">
          <a:xfrm>
            <a:off x="914400" y="2514600"/>
            <a:ext cx="7010400" cy="523875"/>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t>Quy đồng mẫu số hai phân số:</a:t>
            </a:r>
          </a:p>
        </p:txBody>
      </p:sp>
      <p:sp>
        <p:nvSpPr>
          <p:cNvPr id="62469" name="TextBox 1"/>
          <p:cNvSpPr txBox="1">
            <a:spLocks noChangeArrowheads="1"/>
          </p:cNvSpPr>
          <p:nvPr/>
        </p:nvSpPr>
        <p:spPr bwMode="auto">
          <a:xfrm>
            <a:off x="4691063" y="160020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t>(MSC: 10)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28601" y="1752600"/>
            <a:ext cx="8382000" cy="1274195"/>
          </a:xfrm>
          <a:prstGeom prst="rect">
            <a:avLst/>
          </a:prstGeom>
          <a:solidFill>
            <a:srgbClr val="FFFF00"/>
          </a:solidFill>
          <a:ln w="25400" algn="ctr">
            <a:solidFill>
              <a:schemeClr val="accent2"/>
            </a:solidFill>
            <a:prstDash val="dash"/>
            <a:miter lim="800000"/>
            <a:headEnd/>
            <a:tailEnd/>
          </a:ln>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lnSpc>
                <a:spcPct val="120000"/>
              </a:lnSpc>
              <a:spcBef>
                <a:spcPct val="0"/>
              </a:spcBef>
              <a:buClrTx/>
              <a:buSzTx/>
              <a:buFontTx/>
              <a:buNone/>
            </a:pP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smtClean="0">
                <a:solidFill>
                  <a:srgbClr val="CC00FF"/>
                </a:solidFill>
                <a:latin typeface="Times New Roman" panose="02020603050405020304" pitchFamily="18" charset="0"/>
                <a:cs typeface="Times New Roman" panose="02020603050405020304" pitchFamily="18" charset="0"/>
              </a:rPr>
              <a:t>- B1: QĐMS </a:t>
            </a:r>
            <a:r>
              <a:rPr lang="en-US" altLang="en-US" sz="3200" b="1" dirty="0" err="1" smtClean="0">
                <a:solidFill>
                  <a:srgbClr val="CC00FF"/>
                </a:solidFill>
                <a:latin typeface="Times New Roman" panose="02020603050405020304" pitchFamily="18" charset="0"/>
                <a:cs typeface="Times New Roman" panose="02020603050405020304" pitchFamily="18" charset="0"/>
              </a:rPr>
              <a:t>của</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hai</a:t>
            </a:r>
            <a:r>
              <a:rPr lang="en-US" altLang="en-US" sz="3200" b="1" dirty="0" smtClean="0">
                <a:solidFill>
                  <a:srgbClr val="CC00FF"/>
                </a:solidFill>
                <a:latin typeface="Times New Roman" panose="02020603050405020304" pitchFamily="18" charset="0"/>
                <a:cs typeface="Times New Roman" panose="02020603050405020304" pitchFamily="18" charset="0"/>
              </a:rPr>
              <a:t> PS </a:t>
            </a:r>
            <a:r>
              <a:rPr lang="en-US" altLang="en-US" sz="3200" b="1" dirty="0" err="1" smtClean="0">
                <a:solidFill>
                  <a:srgbClr val="CC00FF"/>
                </a:solidFill>
                <a:latin typeface="Times New Roman" panose="02020603050405020304" pitchFamily="18" charset="0"/>
                <a:cs typeface="Times New Roman" panose="02020603050405020304" pitchFamily="18" charset="0"/>
              </a:rPr>
              <a:t>đã</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cho</a:t>
            </a:r>
            <a:endParaRPr lang="en-US" altLang="en-US" sz="3200" b="1" dirty="0" smtClean="0">
              <a:solidFill>
                <a:srgbClr val="CC00FF"/>
              </a:solidFill>
              <a:latin typeface="Times New Roman" panose="02020603050405020304" pitchFamily="18" charset="0"/>
              <a:cs typeface="Times New Roman" panose="02020603050405020304" pitchFamily="18" charset="0"/>
            </a:endParaRPr>
          </a:p>
          <a:p>
            <a:pPr algn="just" eaLnBrk="1" hangingPunct="1">
              <a:lnSpc>
                <a:spcPct val="120000"/>
              </a:lnSpc>
              <a:spcBef>
                <a:spcPct val="0"/>
              </a:spcBef>
              <a:buClrTx/>
              <a:buSzTx/>
              <a:buFontTx/>
              <a:buNone/>
            </a:pPr>
            <a:r>
              <a:rPr lang="en-US" altLang="en-US" sz="3200" b="1" dirty="0" smtClean="0">
                <a:solidFill>
                  <a:srgbClr val="CC00FF"/>
                </a:solidFill>
                <a:latin typeface="Times New Roman" panose="02020603050405020304" pitchFamily="18" charset="0"/>
                <a:cs typeface="Times New Roman" panose="02020603050405020304" pitchFamily="18" charset="0"/>
              </a:rPr>
              <a:t>- B2: So </a:t>
            </a:r>
            <a:r>
              <a:rPr lang="en-US" altLang="en-US" sz="3200" b="1" dirty="0" err="1" smtClean="0">
                <a:solidFill>
                  <a:srgbClr val="CC00FF"/>
                </a:solidFill>
                <a:latin typeface="Times New Roman" panose="02020603050405020304" pitchFamily="18" charset="0"/>
                <a:cs typeface="Times New Roman" panose="02020603050405020304" pitchFamily="18" charset="0"/>
              </a:rPr>
              <a:t>sánh</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tử</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số</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của</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hai</a:t>
            </a:r>
            <a:r>
              <a:rPr lang="en-US" altLang="en-US" sz="3200" b="1" dirty="0" smtClean="0">
                <a:solidFill>
                  <a:srgbClr val="CC00FF"/>
                </a:solidFill>
                <a:latin typeface="Times New Roman" panose="02020603050405020304" pitchFamily="18" charset="0"/>
                <a:cs typeface="Times New Roman" panose="02020603050405020304" pitchFamily="18" charset="0"/>
              </a:rPr>
              <a:t> PS </a:t>
            </a:r>
            <a:r>
              <a:rPr lang="en-US" altLang="en-US" sz="3200" b="1" dirty="0" err="1" smtClean="0">
                <a:solidFill>
                  <a:srgbClr val="CC00FF"/>
                </a:solidFill>
                <a:latin typeface="Times New Roman" panose="02020603050405020304" pitchFamily="18" charset="0"/>
                <a:cs typeface="Times New Roman" panose="02020603050405020304" pitchFamily="18" charset="0"/>
              </a:rPr>
              <a:t>vừa</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quy</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đồng</a:t>
            </a:r>
            <a:endParaRPr lang="en-US" altLang="en-US" sz="3200" b="1" dirty="0">
              <a:solidFill>
                <a:srgbClr val="CC00FF"/>
              </a:solidFill>
              <a:latin typeface=".VnArial Narrow" panose="020B7200000000000000" pitchFamily="34" charset="0"/>
            </a:endParaRPr>
          </a:p>
        </p:txBody>
      </p:sp>
      <p:sp>
        <p:nvSpPr>
          <p:cNvPr id="8" name="Rectangle 7"/>
          <p:cNvSpPr>
            <a:spLocks noChangeArrowheads="1"/>
          </p:cNvSpPr>
          <p:nvPr/>
        </p:nvSpPr>
        <p:spPr bwMode="auto">
          <a:xfrm>
            <a:off x="762000" y="725488"/>
            <a:ext cx="7010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solidFill>
                  <a:srgbClr val="002060"/>
                </a:solidFill>
                <a:latin typeface=".VnArial" panose="020B7200000000000000" pitchFamily="34" charset="0"/>
                <a:sym typeface="Wingdings" panose="05000000000000000000" pitchFamily="2" charset="2"/>
              </a:rPr>
              <a:t> </a:t>
            </a:r>
            <a:r>
              <a:rPr lang="en-US" altLang="en-US" sz="28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Muốn so sánh hai phân số khác mẫu số ta làm như sau:</a:t>
            </a:r>
            <a:endParaRPr lang="en-US" altLang="en-US"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93304"/>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9825" y="3624263"/>
            <a:ext cx="27273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图片 40965" descr="1-3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8" y="446088"/>
            <a:ext cx="2246313"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图片 40966" descr="1-39"/>
          <p:cNvPicPr>
            <a:picLocks noChangeAspect="1"/>
          </p:cNvPicPr>
          <p:nvPr/>
        </p:nvPicPr>
        <p:blipFill>
          <a:blip r:embed="rId5" cstate="print">
            <a:extLst>
              <a:ext uri="{28A0092B-C50C-407E-A947-70E740481C1C}">
                <a14:useLocalDpi xmlns:a14="http://schemas.microsoft.com/office/drawing/2010/main" val="0"/>
              </a:ext>
            </a:extLst>
          </a:blip>
          <a:srcRect r="32722"/>
          <a:stretch>
            <a:fillRect/>
          </a:stretch>
        </p:blipFill>
        <p:spPr bwMode="auto">
          <a:xfrm>
            <a:off x="2190750" y="1909763"/>
            <a:ext cx="539273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4"/>
          <p:cNvSpPr txBox="1">
            <a:spLocks noChangeArrowheads="1"/>
          </p:cNvSpPr>
          <p:nvPr/>
        </p:nvSpPr>
        <p:spPr bwMode="auto">
          <a:xfrm>
            <a:off x="2173288" y="885825"/>
            <a:ext cx="6773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u="sng">
                <a:solidFill>
                  <a:srgbClr val="000000"/>
                </a:solidFill>
                <a:cs typeface="Times New Roman" panose="02020603050405020304" pitchFamily="18" charset="0"/>
              </a:rPr>
              <a:t>Bài </a:t>
            </a:r>
            <a:r>
              <a:rPr lang="vi-VN" altLang="en-US" sz="3200" b="1" u="sng">
                <a:solidFill>
                  <a:srgbClr val="000000"/>
                </a:solidFill>
                <a:cs typeface="Times New Roman" panose="02020603050405020304" pitchFamily="18" charset="0"/>
              </a:rPr>
              <a:t>2</a:t>
            </a:r>
            <a:r>
              <a:rPr lang="en-US" altLang="en-US" sz="3200" b="1" u="sng">
                <a:solidFill>
                  <a:srgbClr val="000000"/>
                </a:solidFill>
                <a:cs typeface="Times New Roman" panose="02020603050405020304" pitchFamily="18" charset="0"/>
              </a:rPr>
              <a:t>.</a:t>
            </a:r>
            <a:r>
              <a:rPr lang="en-US" altLang="en-US" sz="3200" b="1">
                <a:solidFill>
                  <a:srgbClr val="000000"/>
                </a:solidFill>
                <a:cs typeface="Times New Roman" panose="02020603050405020304" pitchFamily="18" charset="0"/>
              </a:rPr>
              <a:t> </a:t>
            </a:r>
            <a:r>
              <a:rPr lang="vi-VN" altLang="en-US" sz="3200" b="1">
                <a:solidFill>
                  <a:srgbClr val="000000"/>
                </a:solidFill>
                <a:cs typeface="Times New Roman" panose="02020603050405020304" pitchFamily="18" charset="0"/>
              </a:rPr>
              <a:t>Rút gọn rồi so</a:t>
            </a:r>
            <a:r>
              <a:rPr lang="en-US" altLang="en-US" sz="3200" b="1">
                <a:solidFill>
                  <a:srgbClr val="000000"/>
                </a:solidFill>
                <a:cs typeface="Times New Roman" panose="02020603050405020304" pitchFamily="18" charset="0"/>
              </a:rPr>
              <a:t> sánh hai phân số</a:t>
            </a:r>
          </a:p>
        </p:txBody>
      </p:sp>
      <p:cxnSp>
        <p:nvCxnSpPr>
          <p:cNvPr id="10" name="Straight Connector 9"/>
          <p:cNvCxnSpPr/>
          <p:nvPr/>
        </p:nvCxnSpPr>
        <p:spPr>
          <a:xfrm>
            <a:off x="3378200" y="1414463"/>
            <a:ext cx="1447800"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11" name="Straight Connector 10"/>
          <p:cNvCxnSpPr/>
          <p:nvPr/>
        </p:nvCxnSpPr>
        <p:spPr>
          <a:xfrm>
            <a:off x="5348288" y="1419225"/>
            <a:ext cx="1447800"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pic>
        <p:nvPicPr>
          <p:cNvPr id="6554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625725"/>
            <a:ext cx="218281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29238" y="2625725"/>
            <a:ext cx="218281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0-#ppt_w/2"/>
                                          </p:val>
                                        </p:tav>
                                        <p:tav tm="100000">
                                          <p:val>
                                            <p:strVal val="#ppt_x"/>
                                          </p:val>
                                        </p:tav>
                                      </p:tavLst>
                                    </p:anim>
                                    <p:anim calcmode="lin" valueType="num">
                                      <p:cBhvr additive="base">
                                        <p:cTn id="8" dur="500" fill="hold"/>
                                        <p:tgtEl>
                                          <p:spTgt spid="409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6" presetClass="entr" presetSubtype="26" fill="hold" nodeType="after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barn(inHorizontal)">
                                      <p:cBhvr>
                                        <p:cTn id="12" dur="500"/>
                                        <p:tgtEl>
                                          <p:spTgt spid="40967"/>
                                        </p:tgtEl>
                                      </p:cBhvr>
                                    </p:animEffect>
                                  </p:childTnLst>
                                </p:cTn>
                              </p:par>
                            </p:childTnLst>
                          </p:cTn>
                        </p:par>
                        <p:par>
                          <p:cTn id="13" fill="hold" nodeType="afterGroup">
                            <p:stCondLst>
                              <p:cond delay="1000"/>
                            </p:stCondLst>
                            <p:childTnLst>
                              <p:par>
                                <p:cTn id="14" presetID="15" presetClass="entr" presetSubtype="0" fill="hold" nodeType="afterEffect">
                                  <p:stCondLst>
                                    <p:cond delay="0"/>
                                  </p:stCondLst>
                                  <p:childTnLst>
                                    <p:set>
                                      <p:cBhvr>
                                        <p:cTn id="15" dur="1" fill="hold">
                                          <p:stCondLst>
                                            <p:cond delay="0"/>
                                          </p:stCondLst>
                                        </p:cTn>
                                        <p:tgtEl>
                                          <p:spTgt spid="40965"/>
                                        </p:tgtEl>
                                        <p:attrNameLst>
                                          <p:attrName>style.visibility</p:attrName>
                                        </p:attrNameLst>
                                      </p:cBhvr>
                                      <p:to>
                                        <p:strVal val="visible"/>
                                      </p:to>
                                    </p:set>
                                    <p:anim calcmode="lin" valueType="num">
                                      <p:cBhvr>
                                        <p:cTn id="16" dur="1000" fill="hold"/>
                                        <p:tgtEl>
                                          <p:spTgt spid="40965"/>
                                        </p:tgtEl>
                                        <p:attrNameLst>
                                          <p:attrName>ppt_w</p:attrName>
                                        </p:attrNameLst>
                                      </p:cBhvr>
                                      <p:tavLst>
                                        <p:tav tm="0">
                                          <p:val>
                                            <p:fltVal val="0"/>
                                          </p:val>
                                        </p:tav>
                                        <p:tav tm="100000">
                                          <p:val>
                                            <p:strVal val="#ppt_w"/>
                                          </p:val>
                                        </p:tav>
                                      </p:tavLst>
                                    </p:anim>
                                    <p:anim calcmode="lin" valueType="num">
                                      <p:cBhvr>
                                        <p:cTn id="17" dur="1000" fill="hold"/>
                                        <p:tgtEl>
                                          <p:spTgt spid="40965"/>
                                        </p:tgtEl>
                                        <p:attrNameLst>
                                          <p:attrName>ppt_h</p:attrName>
                                        </p:attrNameLst>
                                      </p:cBhvr>
                                      <p:tavLst>
                                        <p:tav tm="0">
                                          <p:val>
                                            <p:fltVal val="0"/>
                                          </p:val>
                                        </p:tav>
                                        <p:tav tm="100000">
                                          <p:val>
                                            <p:strVal val="#ppt_h"/>
                                          </p:val>
                                        </p:tav>
                                      </p:tavLst>
                                    </p:anim>
                                    <p:anim calcmode="lin" valueType="num">
                                      <p:cBhvr>
                                        <p:cTn id="18"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38" y="228600"/>
            <a:ext cx="98377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1308100"/>
            <a:ext cx="70358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4"/>
          <p:cNvSpPr>
            <a:spLocks noChangeArrowheads="1" noChangeShapeType="1" noTextEdit="1"/>
          </p:cNvSpPr>
          <p:nvPr/>
        </p:nvSpPr>
        <p:spPr bwMode="auto">
          <a:xfrm>
            <a:off x="2438400" y="381000"/>
            <a:ext cx="4121150" cy="11953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014"/>
              </a:avLst>
            </a:prstTxWarp>
          </a:bodyPr>
          <a:lstStyle/>
          <a:p>
            <a:pPr algn="ctr"/>
            <a:r>
              <a:rPr lang="en-US" sz="3200" b="1" kern="10">
                <a:solidFill>
                  <a:srgbClr val="FF00FF"/>
                </a:solidFill>
                <a:effectLst>
                  <a:outerShdw dist="53882" dir="2700000" algn="ctr" rotWithShape="0">
                    <a:srgbClr val="C0C0C0">
                      <a:alpha val="79999"/>
                    </a:srgbClr>
                  </a:outerShdw>
                </a:effectLst>
                <a:cs typeface="Times New Roman" panose="02020603050405020304" pitchFamily="18" charset="0"/>
              </a:rPr>
              <a:t>Khởi động</a:t>
            </a:r>
          </a:p>
        </p:txBody>
      </p:sp>
      <p:sp>
        <p:nvSpPr>
          <p:cNvPr id="43011" name="Text Box 5"/>
          <p:cNvSpPr txBox="1">
            <a:spLocks noChangeArrowheads="1"/>
          </p:cNvSpPr>
          <p:nvPr/>
        </p:nvSpPr>
        <p:spPr bwMode="auto">
          <a:xfrm>
            <a:off x="685800" y="1676400"/>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vi-VN" sz="2800" b="1">
                <a:latin typeface="Times New Roman" panose="02020603050405020304" pitchFamily="18" charset="0"/>
              </a:rPr>
              <a:t>1- Điền dấu vào ô trống: ( </a:t>
            </a:r>
            <a:r>
              <a:rPr lang="en-US" altLang="vi-VN" sz="2800" b="1">
                <a:latin typeface="Times New Roman" panose="02020603050405020304" pitchFamily="18" charset="0"/>
                <a:cs typeface="Times New Roman" panose="02020603050405020304" pitchFamily="18" charset="0"/>
              </a:rPr>
              <a:t> </a:t>
            </a:r>
            <a:r>
              <a:rPr lang="en-US" altLang="vi-VN" sz="2800" b="1">
                <a:solidFill>
                  <a:srgbClr val="FF3300"/>
                </a:solidFill>
                <a:latin typeface="Arial" panose="020B0604020202020204" pitchFamily="34" charset="0"/>
              </a:rPr>
              <a:t>&gt; </a:t>
            </a:r>
            <a:r>
              <a:rPr lang="en-US" altLang="vi-VN" sz="2800" b="1">
                <a:solidFill>
                  <a:srgbClr val="FF3300"/>
                </a:solidFill>
                <a:latin typeface="Times New Roman" panose="02020603050405020304" pitchFamily="18" charset="0"/>
                <a:cs typeface="Times New Roman" panose="02020603050405020304" pitchFamily="18" charset="0"/>
              </a:rPr>
              <a:t>=  </a:t>
            </a:r>
            <a:r>
              <a:rPr lang="en-US" altLang="vi-VN" sz="2800" b="1">
                <a:solidFill>
                  <a:srgbClr val="FF3300"/>
                </a:solidFill>
                <a:latin typeface="Arial" panose="020B0604020202020204" pitchFamily="34" charset="0"/>
              </a:rPr>
              <a:t>&lt;</a:t>
            </a:r>
            <a:r>
              <a:rPr lang="en-US" altLang="vi-VN" sz="2800" b="1">
                <a:solidFill>
                  <a:schemeClr val="tx2"/>
                </a:solidFill>
                <a:latin typeface="Times New Roman" panose="02020603050405020304" pitchFamily="18" charset="0"/>
                <a:cs typeface="Times New Roman" panose="02020603050405020304" pitchFamily="18" charset="0"/>
              </a:rPr>
              <a:t>)</a:t>
            </a:r>
          </a:p>
        </p:txBody>
      </p:sp>
      <p:sp>
        <p:nvSpPr>
          <p:cNvPr id="43012" name="Line 6"/>
          <p:cNvSpPr>
            <a:spLocks noChangeShapeType="1"/>
          </p:cNvSpPr>
          <p:nvPr/>
        </p:nvSpPr>
        <p:spPr bwMode="auto">
          <a:xfrm>
            <a:off x="933450" y="3033713"/>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3" name="Text Box 7"/>
          <p:cNvSpPr txBox="1">
            <a:spLocks noChangeArrowheads="1"/>
          </p:cNvSpPr>
          <p:nvPr/>
        </p:nvSpPr>
        <p:spPr bwMode="auto">
          <a:xfrm>
            <a:off x="990600" y="2590800"/>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7</a:t>
            </a:r>
          </a:p>
        </p:txBody>
      </p:sp>
      <p:sp>
        <p:nvSpPr>
          <p:cNvPr id="43014" name="Text Box 8"/>
          <p:cNvSpPr txBox="1">
            <a:spLocks noChangeArrowheads="1"/>
          </p:cNvSpPr>
          <p:nvPr/>
        </p:nvSpPr>
        <p:spPr bwMode="auto">
          <a:xfrm>
            <a:off x="990600" y="2947988"/>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9</a:t>
            </a:r>
          </a:p>
        </p:txBody>
      </p:sp>
      <p:sp>
        <p:nvSpPr>
          <p:cNvPr id="43015" name="Line 9"/>
          <p:cNvSpPr>
            <a:spLocks noChangeShapeType="1"/>
          </p:cNvSpPr>
          <p:nvPr/>
        </p:nvSpPr>
        <p:spPr bwMode="auto">
          <a:xfrm>
            <a:off x="3009900" y="3048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6" name="Text Box 10"/>
          <p:cNvSpPr txBox="1">
            <a:spLocks noChangeArrowheads="1"/>
          </p:cNvSpPr>
          <p:nvPr/>
        </p:nvSpPr>
        <p:spPr bwMode="auto">
          <a:xfrm>
            <a:off x="3071813" y="2605088"/>
            <a:ext cx="3635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8</a:t>
            </a:r>
          </a:p>
        </p:txBody>
      </p:sp>
      <p:sp>
        <p:nvSpPr>
          <p:cNvPr id="43017" name="Text Box 11"/>
          <p:cNvSpPr txBox="1">
            <a:spLocks noChangeArrowheads="1"/>
          </p:cNvSpPr>
          <p:nvPr/>
        </p:nvSpPr>
        <p:spPr bwMode="auto">
          <a:xfrm>
            <a:off x="3067050" y="2962275"/>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7</a:t>
            </a:r>
          </a:p>
        </p:txBody>
      </p:sp>
      <p:sp>
        <p:nvSpPr>
          <p:cNvPr id="43018" name="Line 12"/>
          <p:cNvSpPr>
            <a:spLocks noChangeShapeType="1"/>
          </p:cNvSpPr>
          <p:nvPr/>
        </p:nvSpPr>
        <p:spPr bwMode="auto">
          <a:xfrm>
            <a:off x="5253038" y="3048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9" name="Text Box 13"/>
          <p:cNvSpPr txBox="1">
            <a:spLocks noChangeArrowheads="1"/>
          </p:cNvSpPr>
          <p:nvPr/>
        </p:nvSpPr>
        <p:spPr bwMode="auto">
          <a:xfrm>
            <a:off x="5181600" y="2605088"/>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15</a:t>
            </a:r>
          </a:p>
        </p:txBody>
      </p:sp>
      <p:sp>
        <p:nvSpPr>
          <p:cNvPr id="43020" name="Text Box 14"/>
          <p:cNvSpPr txBox="1">
            <a:spLocks noChangeArrowheads="1"/>
          </p:cNvSpPr>
          <p:nvPr/>
        </p:nvSpPr>
        <p:spPr bwMode="auto">
          <a:xfrm>
            <a:off x="5200650" y="296227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14</a:t>
            </a:r>
          </a:p>
        </p:txBody>
      </p:sp>
      <p:sp>
        <p:nvSpPr>
          <p:cNvPr id="43021" name="Line 15"/>
          <p:cNvSpPr>
            <a:spLocks noChangeShapeType="1"/>
          </p:cNvSpPr>
          <p:nvPr/>
        </p:nvSpPr>
        <p:spPr bwMode="auto">
          <a:xfrm>
            <a:off x="7361238" y="3033713"/>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2" name="Text Box 16"/>
          <p:cNvSpPr txBox="1">
            <a:spLocks noChangeArrowheads="1"/>
          </p:cNvSpPr>
          <p:nvPr/>
        </p:nvSpPr>
        <p:spPr bwMode="auto">
          <a:xfrm>
            <a:off x="7308850" y="2590800"/>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13</a:t>
            </a:r>
          </a:p>
        </p:txBody>
      </p:sp>
      <p:sp>
        <p:nvSpPr>
          <p:cNvPr id="43023" name="Text Box 17"/>
          <p:cNvSpPr txBox="1">
            <a:spLocks noChangeArrowheads="1"/>
          </p:cNvSpPr>
          <p:nvPr/>
        </p:nvSpPr>
        <p:spPr bwMode="auto">
          <a:xfrm>
            <a:off x="7304088" y="2947988"/>
            <a:ext cx="5445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13</a:t>
            </a:r>
          </a:p>
        </p:txBody>
      </p:sp>
      <p:sp>
        <p:nvSpPr>
          <p:cNvPr id="408597" name="Rectangle 21"/>
          <p:cNvSpPr>
            <a:spLocks noChangeArrowheads="1"/>
          </p:cNvSpPr>
          <p:nvPr/>
        </p:nvSpPr>
        <p:spPr bwMode="auto">
          <a:xfrm>
            <a:off x="1447800" y="2819400"/>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3600">
                <a:latin typeface="Arial" panose="020B0604020202020204" pitchFamily="34" charset="0"/>
              </a:rPr>
              <a:t>&lt;</a:t>
            </a:r>
          </a:p>
        </p:txBody>
      </p:sp>
      <p:sp>
        <p:nvSpPr>
          <p:cNvPr id="43025" name="Text Box 22"/>
          <p:cNvSpPr txBox="1">
            <a:spLocks noChangeArrowheads="1"/>
          </p:cNvSpPr>
          <p:nvPr/>
        </p:nvSpPr>
        <p:spPr bwMode="auto">
          <a:xfrm>
            <a:off x="1933575" y="2757488"/>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a:t>
            </a:r>
          </a:p>
        </p:txBody>
      </p:sp>
      <p:sp>
        <p:nvSpPr>
          <p:cNvPr id="408599" name="Rectangle 23"/>
          <p:cNvSpPr>
            <a:spLocks noChangeArrowheads="1"/>
          </p:cNvSpPr>
          <p:nvPr/>
        </p:nvSpPr>
        <p:spPr bwMode="auto">
          <a:xfrm>
            <a:off x="3543300" y="2852738"/>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4000">
                <a:latin typeface="Arial" panose="020B0604020202020204" pitchFamily="34" charset="0"/>
              </a:rPr>
              <a:t>&gt;</a:t>
            </a:r>
          </a:p>
        </p:txBody>
      </p:sp>
      <p:sp>
        <p:nvSpPr>
          <p:cNvPr id="43027" name="Text Box 24"/>
          <p:cNvSpPr txBox="1">
            <a:spLocks noChangeArrowheads="1"/>
          </p:cNvSpPr>
          <p:nvPr/>
        </p:nvSpPr>
        <p:spPr bwMode="auto">
          <a:xfrm>
            <a:off x="4000500" y="2767013"/>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a:t>
            </a:r>
          </a:p>
        </p:txBody>
      </p:sp>
      <p:sp>
        <p:nvSpPr>
          <p:cNvPr id="408601" name="Rectangle 25"/>
          <p:cNvSpPr>
            <a:spLocks noChangeArrowheads="1"/>
          </p:cNvSpPr>
          <p:nvPr/>
        </p:nvSpPr>
        <p:spPr bwMode="auto">
          <a:xfrm>
            <a:off x="5740400" y="2819400"/>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4000">
                <a:latin typeface="Arial" panose="020B0604020202020204" pitchFamily="34" charset="0"/>
              </a:rPr>
              <a:t>&gt;</a:t>
            </a:r>
          </a:p>
        </p:txBody>
      </p:sp>
      <p:sp>
        <p:nvSpPr>
          <p:cNvPr id="43029" name="Text Box 26"/>
          <p:cNvSpPr txBox="1">
            <a:spLocks noChangeArrowheads="1"/>
          </p:cNvSpPr>
          <p:nvPr/>
        </p:nvSpPr>
        <p:spPr bwMode="auto">
          <a:xfrm>
            <a:off x="6197600" y="2738438"/>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a:t>
            </a:r>
          </a:p>
        </p:txBody>
      </p:sp>
      <p:sp>
        <p:nvSpPr>
          <p:cNvPr id="408603" name="Rectangle 27"/>
          <p:cNvSpPr>
            <a:spLocks noChangeArrowheads="1"/>
          </p:cNvSpPr>
          <p:nvPr/>
        </p:nvSpPr>
        <p:spPr bwMode="auto">
          <a:xfrm>
            <a:off x="7924800" y="2838450"/>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a:latin typeface="Arial" panose="020B0604020202020204" pitchFamily="34" charset="0"/>
              </a:rPr>
              <a:t>=</a:t>
            </a:r>
          </a:p>
        </p:txBody>
      </p:sp>
      <p:sp>
        <p:nvSpPr>
          <p:cNvPr id="43031" name="Text Box 28"/>
          <p:cNvSpPr txBox="1">
            <a:spLocks noChangeArrowheads="1"/>
          </p:cNvSpPr>
          <p:nvPr/>
        </p:nvSpPr>
        <p:spPr bwMode="auto">
          <a:xfrm>
            <a:off x="8382000" y="2767013"/>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a:t>
            </a:r>
          </a:p>
        </p:txBody>
      </p:sp>
      <p:sp>
        <p:nvSpPr>
          <p:cNvPr id="43032" name="Text Box 29"/>
          <p:cNvSpPr txBox="1">
            <a:spLocks noChangeArrowheads="1"/>
          </p:cNvSpPr>
          <p:nvPr/>
        </p:nvSpPr>
        <p:spPr bwMode="auto">
          <a:xfrm>
            <a:off x="685800" y="36576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vi-VN" sz="2800" b="1">
                <a:latin typeface="Times New Roman" panose="02020603050405020304" pitchFamily="18" charset="0"/>
              </a:rPr>
              <a:t>2- Viết các phân số theo thứ tự từ </a:t>
            </a:r>
            <a:r>
              <a:rPr lang="en-US" altLang="vi-VN" sz="2800" b="1" i="1">
                <a:solidFill>
                  <a:srgbClr val="FF3300"/>
                </a:solidFill>
                <a:latin typeface="Times New Roman" panose="02020603050405020304" pitchFamily="18" charset="0"/>
              </a:rPr>
              <a:t>lớn</a:t>
            </a:r>
            <a:r>
              <a:rPr lang="en-US" altLang="vi-VN" sz="2800" b="1">
                <a:latin typeface="Times New Roman" panose="02020603050405020304" pitchFamily="18" charset="0"/>
              </a:rPr>
              <a:t> đến </a:t>
            </a:r>
            <a:r>
              <a:rPr lang="en-US" altLang="vi-VN" sz="2800" b="1" i="1">
                <a:solidFill>
                  <a:srgbClr val="FF3300"/>
                </a:solidFill>
                <a:latin typeface="Times New Roman" panose="02020603050405020304" pitchFamily="18" charset="0"/>
              </a:rPr>
              <a:t>bé</a:t>
            </a:r>
            <a:endParaRPr lang="en-US" altLang="vi-VN" sz="2800" b="1" i="1">
              <a:solidFill>
                <a:srgbClr val="FF3300"/>
              </a:solidFill>
              <a:latin typeface="Times New Roman" panose="02020603050405020304" pitchFamily="18" charset="0"/>
              <a:cs typeface="Times New Roman" panose="02020603050405020304" pitchFamily="18" charset="0"/>
            </a:endParaRPr>
          </a:p>
        </p:txBody>
      </p:sp>
      <p:grpSp>
        <p:nvGrpSpPr>
          <p:cNvPr id="408620" name="Group 44"/>
          <p:cNvGrpSpPr>
            <a:grpSpLocks/>
          </p:cNvGrpSpPr>
          <p:nvPr/>
        </p:nvGrpSpPr>
        <p:grpSpPr bwMode="auto">
          <a:xfrm>
            <a:off x="2089150" y="4267200"/>
            <a:ext cx="544513" cy="881063"/>
            <a:chOff x="1316" y="2688"/>
            <a:chExt cx="343" cy="555"/>
          </a:xfrm>
        </p:grpSpPr>
        <p:sp>
          <p:nvSpPr>
            <p:cNvPr id="43047" name="Line 30"/>
            <p:cNvSpPr>
              <a:spLocks noChangeShapeType="1"/>
            </p:cNvSpPr>
            <p:nvPr/>
          </p:nvSpPr>
          <p:spPr bwMode="auto">
            <a:xfrm>
              <a:off x="1346" y="2967"/>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8" name="Text Box 31"/>
            <p:cNvSpPr txBox="1">
              <a:spLocks noChangeArrowheads="1"/>
            </p:cNvSpPr>
            <p:nvPr/>
          </p:nvSpPr>
          <p:spPr bwMode="auto">
            <a:xfrm>
              <a:off x="1385" y="2688"/>
              <a:ext cx="22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8</a:t>
              </a:r>
            </a:p>
          </p:txBody>
        </p:sp>
        <p:sp>
          <p:nvSpPr>
            <p:cNvPr id="43049" name="Text Box 32"/>
            <p:cNvSpPr txBox="1">
              <a:spLocks noChangeArrowheads="1"/>
            </p:cNvSpPr>
            <p:nvPr/>
          </p:nvSpPr>
          <p:spPr bwMode="auto">
            <a:xfrm>
              <a:off x="1316" y="2913"/>
              <a:ext cx="34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12</a:t>
              </a:r>
            </a:p>
          </p:txBody>
        </p:sp>
      </p:grpSp>
      <p:grpSp>
        <p:nvGrpSpPr>
          <p:cNvPr id="408621" name="Group 45"/>
          <p:cNvGrpSpPr>
            <a:grpSpLocks/>
          </p:cNvGrpSpPr>
          <p:nvPr/>
        </p:nvGrpSpPr>
        <p:grpSpPr bwMode="auto">
          <a:xfrm>
            <a:off x="3684588" y="4267200"/>
            <a:ext cx="549275" cy="881063"/>
            <a:chOff x="2321" y="2688"/>
            <a:chExt cx="346" cy="555"/>
          </a:xfrm>
        </p:grpSpPr>
        <p:sp>
          <p:nvSpPr>
            <p:cNvPr id="43044" name="Line 33"/>
            <p:cNvSpPr>
              <a:spLocks noChangeShapeType="1"/>
            </p:cNvSpPr>
            <p:nvPr/>
          </p:nvSpPr>
          <p:spPr bwMode="auto">
            <a:xfrm>
              <a:off x="2354" y="2967"/>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5" name="Text Box 34"/>
            <p:cNvSpPr txBox="1">
              <a:spLocks noChangeArrowheads="1"/>
            </p:cNvSpPr>
            <p:nvPr/>
          </p:nvSpPr>
          <p:spPr bwMode="auto">
            <a:xfrm>
              <a:off x="2321" y="2688"/>
              <a:ext cx="34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13</a:t>
              </a:r>
            </a:p>
          </p:txBody>
        </p:sp>
        <p:sp>
          <p:nvSpPr>
            <p:cNvPr id="43046" name="Text Box 35"/>
            <p:cNvSpPr txBox="1">
              <a:spLocks noChangeArrowheads="1"/>
            </p:cNvSpPr>
            <p:nvPr/>
          </p:nvSpPr>
          <p:spPr bwMode="auto">
            <a:xfrm>
              <a:off x="2324" y="2913"/>
              <a:ext cx="34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12</a:t>
              </a:r>
            </a:p>
          </p:txBody>
        </p:sp>
      </p:grpSp>
      <p:grpSp>
        <p:nvGrpSpPr>
          <p:cNvPr id="408622" name="Group 46"/>
          <p:cNvGrpSpPr>
            <a:grpSpLocks/>
          </p:cNvGrpSpPr>
          <p:nvPr/>
        </p:nvGrpSpPr>
        <p:grpSpPr bwMode="auto">
          <a:xfrm>
            <a:off x="5399088" y="4276725"/>
            <a:ext cx="549275" cy="881063"/>
            <a:chOff x="3401" y="2694"/>
            <a:chExt cx="346" cy="555"/>
          </a:xfrm>
        </p:grpSpPr>
        <p:sp>
          <p:nvSpPr>
            <p:cNvPr id="43041" name="Line 36"/>
            <p:cNvSpPr>
              <a:spLocks noChangeShapeType="1"/>
            </p:cNvSpPr>
            <p:nvPr/>
          </p:nvSpPr>
          <p:spPr bwMode="auto">
            <a:xfrm>
              <a:off x="3434" y="2973"/>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2" name="Text Box 37"/>
            <p:cNvSpPr txBox="1">
              <a:spLocks noChangeArrowheads="1"/>
            </p:cNvSpPr>
            <p:nvPr/>
          </p:nvSpPr>
          <p:spPr bwMode="auto">
            <a:xfrm>
              <a:off x="3401" y="2694"/>
              <a:ext cx="34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10</a:t>
              </a:r>
            </a:p>
          </p:txBody>
        </p:sp>
        <p:sp>
          <p:nvSpPr>
            <p:cNvPr id="43043" name="Text Box 38"/>
            <p:cNvSpPr txBox="1">
              <a:spLocks noChangeArrowheads="1"/>
            </p:cNvSpPr>
            <p:nvPr/>
          </p:nvSpPr>
          <p:spPr bwMode="auto">
            <a:xfrm>
              <a:off x="3404" y="2919"/>
              <a:ext cx="34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9900FF"/>
                  </a:solidFill>
                  <a:latin typeface="Times New Roman" panose="02020603050405020304" pitchFamily="18" charset="0"/>
                </a:rPr>
                <a:t>12</a:t>
              </a:r>
            </a:p>
          </p:txBody>
        </p:sp>
      </p:grpSp>
      <p:sp>
        <p:nvSpPr>
          <p:cNvPr id="43036" name="Text Box 39"/>
          <p:cNvSpPr txBox="1">
            <a:spLocks noChangeArrowheads="1"/>
          </p:cNvSpPr>
          <p:nvPr/>
        </p:nvSpPr>
        <p:spPr bwMode="auto">
          <a:xfrm>
            <a:off x="762000" y="5334000"/>
            <a:ext cx="838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vi-VN" sz="2800" b="1">
                <a:latin typeface="Times New Roman" panose="02020603050405020304" pitchFamily="18" charset="0"/>
              </a:rPr>
              <a:t>Nêu cách so sánh hai phân số cùng mẫu số? </a:t>
            </a:r>
            <a:endParaRPr lang="en-US" altLang="vi-VN" sz="2800" b="1">
              <a:latin typeface="Times New Roman" panose="02020603050405020304" pitchFamily="18" charset="0"/>
              <a:cs typeface="Times New Roman" panose="02020603050405020304" pitchFamily="18" charset="0"/>
            </a:endParaRPr>
          </a:p>
        </p:txBody>
      </p:sp>
      <p:sp>
        <p:nvSpPr>
          <p:cNvPr id="43037" name="Rectangle 40"/>
          <p:cNvSpPr>
            <a:spLocks noChangeArrowheads="1"/>
          </p:cNvSpPr>
          <p:nvPr/>
        </p:nvSpPr>
        <p:spPr bwMode="auto">
          <a:xfrm>
            <a:off x="1462088" y="2852738"/>
            <a:ext cx="381000" cy="3810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vi-VN" sz="3600">
              <a:latin typeface="Arial" panose="020B0604020202020204" pitchFamily="34" charset="0"/>
            </a:endParaRPr>
          </a:p>
        </p:txBody>
      </p:sp>
      <p:sp>
        <p:nvSpPr>
          <p:cNvPr id="43038" name="Rectangle 41"/>
          <p:cNvSpPr>
            <a:spLocks noChangeArrowheads="1"/>
          </p:cNvSpPr>
          <p:nvPr/>
        </p:nvSpPr>
        <p:spPr bwMode="auto">
          <a:xfrm>
            <a:off x="3505200" y="2819400"/>
            <a:ext cx="381000" cy="3810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vi-VN" sz="3600">
              <a:latin typeface="Arial" panose="020B0604020202020204" pitchFamily="34" charset="0"/>
            </a:endParaRPr>
          </a:p>
        </p:txBody>
      </p:sp>
      <p:sp>
        <p:nvSpPr>
          <p:cNvPr id="43039" name="Rectangle 42"/>
          <p:cNvSpPr>
            <a:spLocks noChangeArrowheads="1"/>
          </p:cNvSpPr>
          <p:nvPr/>
        </p:nvSpPr>
        <p:spPr bwMode="auto">
          <a:xfrm>
            <a:off x="5743575" y="2822575"/>
            <a:ext cx="381000" cy="3810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vi-VN" sz="3600">
              <a:latin typeface="Arial" panose="020B0604020202020204" pitchFamily="34" charset="0"/>
            </a:endParaRPr>
          </a:p>
        </p:txBody>
      </p:sp>
      <p:sp>
        <p:nvSpPr>
          <p:cNvPr id="43040" name="Rectangle 43"/>
          <p:cNvSpPr>
            <a:spLocks noChangeArrowheads="1"/>
          </p:cNvSpPr>
          <p:nvPr/>
        </p:nvSpPr>
        <p:spPr bwMode="auto">
          <a:xfrm>
            <a:off x="7924800" y="2819400"/>
            <a:ext cx="381000" cy="3810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vi-VN" sz="36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8597"/>
                                        </p:tgtEl>
                                        <p:attrNameLst>
                                          <p:attrName>style.visibility</p:attrName>
                                        </p:attrNameLst>
                                      </p:cBhvr>
                                      <p:to>
                                        <p:strVal val="visible"/>
                                      </p:to>
                                    </p:set>
                                    <p:anim calcmode="lin" valueType="num">
                                      <p:cBhvr>
                                        <p:cTn id="7" dur="1000" fill="hold"/>
                                        <p:tgtEl>
                                          <p:spTgt spid="408597"/>
                                        </p:tgtEl>
                                        <p:attrNameLst>
                                          <p:attrName>ppt_w</p:attrName>
                                        </p:attrNameLst>
                                      </p:cBhvr>
                                      <p:tavLst>
                                        <p:tav tm="0">
                                          <p:val>
                                            <p:fltVal val="0"/>
                                          </p:val>
                                        </p:tav>
                                        <p:tav tm="100000">
                                          <p:val>
                                            <p:strVal val="#ppt_w"/>
                                          </p:val>
                                        </p:tav>
                                      </p:tavLst>
                                    </p:anim>
                                    <p:anim calcmode="lin" valueType="num">
                                      <p:cBhvr>
                                        <p:cTn id="8" dur="1000" fill="hold"/>
                                        <p:tgtEl>
                                          <p:spTgt spid="40859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08599"/>
                                        </p:tgtEl>
                                        <p:attrNameLst>
                                          <p:attrName>style.visibility</p:attrName>
                                        </p:attrNameLst>
                                      </p:cBhvr>
                                      <p:to>
                                        <p:strVal val="visible"/>
                                      </p:to>
                                    </p:set>
                                    <p:anim calcmode="lin" valueType="num">
                                      <p:cBhvr>
                                        <p:cTn id="11" dur="1000" fill="hold"/>
                                        <p:tgtEl>
                                          <p:spTgt spid="408599"/>
                                        </p:tgtEl>
                                        <p:attrNameLst>
                                          <p:attrName>ppt_w</p:attrName>
                                        </p:attrNameLst>
                                      </p:cBhvr>
                                      <p:tavLst>
                                        <p:tav tm="0">
                                          <p:val>
                                            <p:fltVal val="0"/>
                                          </p:val>
                                        </p:tav>
                                        <p:tav tm="100000">
                                          <p:val>
                                            <p:strVal val="#ppt_w"/>
                                          </p:val>
                                        </p:tav>
                                      </p:tavLst>
                                    </p:anim>
                                    <p:anim calcmode="lin" valueType="num">
                                      <p:cBhvr>
                                        <p:cTn id="12" dur="1000" fill="hold"/>
                                        <p:tgtEl>
                                          <p:spTgt spid="40859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08601"/>
                                        </p:tgtEl>
                                        <p:attrNameLst>
                                          <p:attrName>style.visibility</p:attrName>
                                        </p:attrNameLst>
                                      </p:cBhvr>
                                      <p:to>
                                        <p:strVal val="visible"/>
                                      </p:to>
                                    </p:set>
                                    <p:anim calcmode="lin" valueType="num">
                                      <p:cBhvr>
                                        <p:cTn id="15" dur="1000" fill="hold"/>
                                        <p:tgtEl>
                                          <p:spTgt spid="408601"/>
                                        </p:tgtEl>
                                        <p:attrNameLst>
                                          <p:attrName>ppt_w</p:attrName>
                                        </p:attrNameLst>
                                      </p:cBhvr>
                                      <p:tavLst>
                                        <p:tav tm="0">
                                          <p:val>
                                            <p:fltVal val="0"/>
                                          </p:val>
                                        </p:tav>
                                        <p:tav tm="100000">
                                          <p:val>
                                            <p:strVal val="#ppt_w"/>
                                          </p:val>
                                        </p:tav>
                                      </p:tavLst>
                                    </p:anim>
                                    <p:anim calcmode="lin" valueType="num">
                                      <p:cBhvr>
                                        <p:cTn id="16" dur="1000" fill="hold"/>
                                        <p:tgtEl>
                                          <p:spTgt spid="40860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08603"/>
                                        </p:tgtEl>
                                        <p:attrNameLst>
                                          <p:attrName>style.visibility</p:attrName>
                                        </p:attrNameLst>
                                      </p:cBhvr>
                                      <p:to>
                                        <p:strVal val="visible"/>
                                      </p:to>
                                    </p:set>
                                    <p:anim calcmode="lin" valueType="num">
                                      <p:cBhvr>
                                        <p:cTn id="19" dur="1000" fill="hold"/>
                                        <p:tgtEl>
                                          <p:spTgt spid="408603"/>
                                        </p:tgtEl>
                                        <p:attrNameLst>
                                          <p:attrName>ppt_w</p:attrName>
                                        </p:attrNameLst>
                                      </p:cBhvr>
                                      <p:tavLst>
                                        <p:tav tm="0">
                                          <p:val>
                                            <p:fltVal val="0"/>
                                          </p:val>
                                        </p:tav>
                                        <p:tav tm="100000">
                                          <p:val>
                                            <p:strVal val="#ppt_w"/>
                                          </p:val>
                                        </p:tav>
                                      </p:tavLst>
                                    </p:anim>
                                    <p:anim calcmode="lin" valueType="num">
                                      <p:cBhvr>
                                        <p:cTn id="20" dur="1000" fill="hold"/>
                                        <p:tgtEl>
                                          <p:spTgt spid="40860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path" presetSubtype="0" accel="50000" decel="50000" fill="hold" nodeType="clickEffect">
                                  <p:stCondLst>
                                    <p:cond delay="0"/>
                                  </p:stCondLst>
                                  <p:childTnLst>
                                    <p:animMotion origin="layout" path="M 1.11111E-6 -1.11111E-6 L -0.18264 -1.11111E-6 " pathEditMode="relative" rAng="0" ptsTypes="AA">
                                      <p:cBhvr>
                                        <p:cTn id="24" dur="2000" fill="hold"/>
                                        <p:tgtEl>
                                          <p:spTgt spid="408621"/>
                                        </p:tgtEl>
                                        <p:attrNameLst>
                                          <p:attrName>ppt_x</p:attrName>
                                          <p:attrName>ppt_y</p:attrName>
                                        </p:attrNameLst>
                                      </p:cBhvr>
                                      <p:rCtr x="-9132" y="0"/>
                                    </p:animMotion>
                                  </p:childTnLst>
                                </p:cTn>
                              </p:par>
                              <p:par>
                                <p:cTn id="25" presetID="35" presetClass="path" presetSubtype="0" accel="50000" decel="50000" fill="hold" nodeType="withEffect">
                                  <p:stCondLst>
                                    <p:cond delay="0"/>
                                  </p:stCondLst>
                                  <p:childTnLst>
                                    <p:animMotion origin="layout" path="M 0.02431 -0.00278 L -0.1875 -0.00139 " pathEditMode="relative" rAng="0" ptsTypes="AA">
                                      <p:cBhvr>
                                        <p:cTn id="26" dur="1000" fill="hold"/>
                                        <p:tgtEl>
                                          <p:spTgt spid="408622"/>
                                        </p:tgtEl>
                                        <p:attrNameLst>
                                          <p:attrName>ppt_x</p:attrName>
                                          <p:attrName>ppt_y</p:attrName>
                                        </p:attrNameLst>
                                      </p:cBhvr>
                                      <p:rCtr x="-10590" y="69"/>
                                    </p:animMotion>
                                  </p:childTnLst>
                                </p:cTn>
                              </p:par>
                              <p:par>
                                <p:cTn id="27" presetID="63" presetClass="path" presetSubtype="0" accel="50000" decel="50000" fill="hold" nodeType="withEffect">
                                  <p:stCondLst>
                                    <p:cond delay="0"/>
                                  </p:stCondLst>
                                  <p:childTnLst>
                                    <p:animMotion origin="layout" path="M -0.00798 -1.11111E-6 L 0.35903 0.00278 " pathEditMode="relative" rAng="0" ptsTypes="AA">
                                      <p:cBhvr>
                                        <p:cTn id="28" dur="1000" fill="hold"/>
                                        <p:tgtEl>
                                          <p:spTgt spid="408620"/>
                                        </p:tgtEl>
                                        <p:attrNameLst>
                                          <p:attrName>ppt_x</p:attrName>
                                          <p:attrName>ppt_y</p:attrName>
                                        </p:attrNameLst>
                                      </p:cBhvr>
                                      <p:rCtr x="183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97" grpId="0"/>
      <p:bldP spid="408599" grpId="0"/>
      <p:bldP spid="408601" grpId="0"/>
      <p:bldP spid="4086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38" y="228600"/>
            <a:ext cx="98377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263" y="1487488"/>
            <a:ext cx="773747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798513" y="1752600"/>
            <a:ext cx="7812087" cy="2455863"/>
          </a:xfrm>
          <a:prstGeom prst="rect">
            <a:avLst/>
          </a:prstGeom>
          <a:solidFill>
            <a:srgbClr val="FFFF00"/>
          </a:solidFill>
          <a:ln w="25400" algn="ctr">
            <a:solidFill>
              <a:schemeClr val="accent2"/>
            </a:solidFill>
            <a:prstDash val="dash"/>
            <a:miter lim="800000"/>
            <a:headEnd/>
            <a:tailEnd/>
          </a:ln>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lnSpc>
                <a:spcPct val="120000"/>
              </a:lnSpc>
              <a:spcBef>
                <a:spcPct val="0"/>
              </a:spcBef>
              <a:buClrTx/>
              <a:buSzTx/>
              <a:buFontTx/>
              <a:buNone/>
              <a:defRPr/>
            </a:pPr>
            <a:r>
              <a:rPr lang="en-US" altLang="en-US" sz="3200" b="1" dirty="0">
                <a:solidFill>
                  <a:srgbClr val="CC00FF"/>
                </a:solidFill>
                <a:latin typeface="Times New Roman" panose="02020603050405020304" pitchFamily="18" charset="0"/>
                <a:cs typeface="Times New Roman" panose="02020603050405020304" pitchFamily="18" charset="0"/>
              </a:rPr>
              <a:t> - </a:t>
            </a:r>
            <a:r>
              <a:rPr lang="en-US" altLang="en-US" sz="3200" b="1" dirty="0" err="1">
                <a:solidFill>
                  <a:srgbClr val="CC00FF"/>
                </a:solidFill>
                <a:latin typeface="Times New Roman" panose="02020603050405020304" pitchFamily="18" charset="0"/>
                <a:cs typeface="Times New Roman" panose="02020603050405020304" pitchFamily="18" charset="0"/>
              </a:rPr>
              <a:t>Bước</a:t>
            </a:r>
            <a:r>
              <a:rPr lang="en-US" altLang="en-US" sz="3200" b="1" dirty="0">
                <a:solidFill>
                  <a:srgbClr val="CC00FF"/>
                </a:solidFill>
                <a:latin typeface="Times New Roman" panose="02020603050405020304" pitchFamily="18" charset="0"/>
                <a:cs typeface="Times New Roman" panose="02020603050405020304" pitchFamily="18" charset="0"/>
              </a:rPr>
              <a:t> 1: </a:t>
            </a:r>
            <a:r>
              <a:rPr lang="en-US" altLang="en-US" sz="3200" b="1" dirty="0" err="1">
                <a:solidFill>
                  <a:srgbClr val="CC00FF"/>
                </a:solidFill>
                <a:latin typeface="Times New Roman" panose="02020603050405020304" pitchFamily="18" charset="0"/>
                <a:cs typeface="Times New Roman" panose="02020603050405020304" pitchFamily="18" charset="0"/>
              </a:rPr>
              <a:t>Rút</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gọn</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phân</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số</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chưa</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tối</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giản</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về</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phân</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số</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có</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cùng</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mẫu</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số</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với</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phân</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số</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còn</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lại</a:t>
            </a:r>
            <a:r>
              <a:rPr lang="en-US" altLang="en-US" sz="3200" b="1" dirty="0" smtClean="0">
                <a:solidFill>
                  <a:srgbClr val="CC00FF"/>
                </a:solidFill>
                <a:latin typeface="Times New Roman" panose="02020603050405020304" pitchFamily="18" charset="0"/>
                <a:cs typeface="Times New Roman" panose="02020603050405020304" pitchFamily="18" charset="0"/>
              </a:rPr>
              <a:t>.</a:t>
            </a:r>
            <a:endParaRPr lang="en-US" altLang="en-US" sz="3200" b="1" dirty="0">
              <a:solidFill>
                <a:srgbClr val="CC00FF"/>
              </a:solidFill>
              <a:latin typeface="Times New Roman" panose="02020603050405020304" pitchFamily="18" charset="0"/>
              <a:cs typeface="Times New Roman" panose="02020603050405020304" pitchFamily="18" charset="0"/>
            </a:endParaRPr>
          </a:p>
          <a:p>
            <a:pPr marL="457200" indent="-457200" algn="just" eaLnBrk="1" hangingPunct="1">
              <a:lnSpc>
                <a:spcPct val="120000"/>
              </a:lnSpc>
              <a:spcBef>
                <a:spcPct val="0"/>
              </a:spcBef>
              <a:buClrTx/>
              <a:buSzTx/>
              <a:buFontTx/>
              <a:buChar char="-"/>
              <a:defRPr/>
            </a:pPr>
            <a:r>
              <a:rPr lang="en-US" altLang="en-US" sz="3200" b="1" dirty="0" err="1">
                <a:solidFill>
                  <a:srgbClr val="CC00FF"/>
                </a:solidFill>
                <a:latin typeface="Times New Roman" panose="02020603050405020304" pitchFamily="18" charset="0"/>
                <a:cs typeface="Times New Roman" panose="02020603050405020304" pitchFamily="18" charset="0"/>
              </a:rPr>
              <a:t>Bước</a:t>
            </a:r>
            <a:r>
              <a:rPr lang="en-US" altLang="en-US" sz="3200" b="1" dirty="0">
                <a:solidFill>
                  <a:srgbClr val="CC00FF"/>
                </a:solidFill>
                <a:latin typeface="Times New Roman" panose="02020603050405020304" pitchFamily="18" charset="0"/>
                <a:cs typeface="Times New Roman" panose="02020603050405020304" pitchFamily="18" charset="0"/>
              </a:rPr>
              <a:t> 2: So </a:t>
            </a:r>
            <a:r>
              <a:rPr lang="en-US" altLang="en-US" sz="3200" b="1" dirty="0" err="1">
                <a:solidFill>
                  <a:srgbClr val="CC00FF"/>
                </a:solidFill>
                <a:latin typeface="Times New Roman" panose="02020603050405020304" pitchFamily="18" charset="0"/>
                <a:cs typeface="Times New Roman" panose="02020603050405020304" pitchFamily="18" charset="0"/>
              </a:rPr>
              <a:t>sánh</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tử</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số</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của</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các</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phân</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số</a:t>
            </a:r>
            <a:r>
              <a:rPr lang="en-US" altLang="en-US" sz="3200" b="1" dirty="0">
                <a:solidFill>
                  <a:srgbClr val="CC00FF"/>
                </a:solidFill>
                <a:latin typeface="Times New Roman" panose="02020603050405020304" pitchFamily="18" charset="0"/>
                <a:cs typeface="Times New Roman" panose="02020603050405020304" pitchFamily="18" charset="0"/>
              </a:rPr>
              <a:t>.</a:t>
            </a:r>
          </a:p>
          <a:p>
            <a:pPr marL="457200" indent="-457200" algn="just" eaLnBrk="1" hangingPunct="1">
              <a:lnSpc>
                <a:spcPct val="120000"/>
              </a:lnSpc>
              <a:spcBef>
                <a:spcPct val="0"/>
              </a:spcBef>
              <a:buClrTx/>
              <a:buSzTx/>
              <a:buFontTx/>
              <a:buChar char="-"/>
              <a:defRPr/>
            </a:pPr>
            <a:r>
              <a:rPr lang="en-US" altLang="en-US" sz="3200" b="1" dirty="0" err="1">
                <a:solidFill>
                  <a:srgbClr val="CC00FF"/>
                </a:solidFill>
                <a:latin typeface="Times New Roman" panose="02020603050405020304" pitchFamily="18" charset="0"/>
                <a:cs typeface="Times New Roman" panose="02020603050405020304" pitchFamily="18" charset="0"/>
              </a:rPr>
              <a:t>Bước</a:t>
            </a:r>
            <a:r>
              <a:rPr lang="en-US" altLang="en-US" sz="3200" b="1" dirty="0">
                <a:solidFill>
                  <a:srgbClr val="CC00FF"/>
                </a:solidFill>
                <a:latin typeface="Times New Roman" panose="02020603050405020304" pitchFamily="18" charset="0"/>
                <a:cs typeface="Times New Roman" panose="02020603050405020304" pitchFamily="18" charset="0"/>
              </a:rPr>
              <a:t> 3: So </a:t>
            </a:r>
            <a:r>
              <a:rPr lang="en-US" altLang="en-US" sz="3200" b="1" dirty="0" err="1">
                <a:solidFill>
                  <a:srgbClr val="CC00FF"/>
                </a:solidFill>
                <a:latin typeface="Times New Roman" panose="02020603050405020304" pitchFamily="18" charset="0"/>
                <a:cs typeface="Times New Roman" panose="02020603050405020304" pitchFamily="18" charset="0"/>
              </a:rPr>
              <a:t>sánh</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phân</a:t>
            </a: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err="1">
                <a:solidFill>
                  <a:srgbClr val="CC00FF"/>
                </a:solidFill>
                <a:latin typeface="Times New Roman" panose="02020603050405020304" pitchFamily="18" charset="0"/>
                <a:cs typeface="Times New Roman" panose="02020603050405020304" pitchFamily="18" charset="0"/>
              </a:rPr>
              <a:t>số</a:t>
            </a:r>
            <a:r>
              <a:rPr lang="en-US" altLang="en-US" sz="3200" b="1" dirty="0">
                <a:solidFill>
                  <a:srgbClr val="CC00FF"/>
                </a:solidFill>
                <a:latin typeface="Times New Roman" panose="02020603050405020304" pitchFamily="18" charset="0"/>
                <a:cs typeface="Times New Roman" panose="02020603050405020304" pitchFamily="18" charset="0"/>
              </a:rPr>
              <a:t>.</a:t>
            </a:r>
            <a:endParaRPr lang="en-US" altLang="en-US" sz="3200" b="1" dirty="0">
              <a:solidFill>
                <a:srgbClr val="CC00FF"/>
              </a:solidFill>
              <a:latin typeface=".VnArial Narrow"/>
            </a:endParaRPr>
          </a:p>
        </p:txBody>
      </p:sp>
      <p:sp>
        <p:nvSpPr>
          <p:cNvPr id="8" name="Rectangle 7"/>
          <p:cNvSpPr>
            <a:spLocks noChangeArrowheads="1"/>
          </p:cNvSpPr>
          <p:nvPr/>
        </p:nvSpPr>
        <p:spPr bwMode="auto">
          <a:xfrm>
            <a:off x="762000" y="725488"/>
            <a:ext cx="807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solidFill>
                  <a:srgbClr val="002060"/>
                </a:solidFill>
                <a:latin typeface=".VnArial" panose="020B7200000000000000" pitchFamily="34" charset="0"/>
                <a:sym typeface="Wingdings" panose="05000000000000000000" pitchFamily="2" charset="2"/>
              </a:rPr>
              <a:t> </a:t>
            </a:r>
            <a:r>
              <a:rPr lang="en-US" altLang="en-US" sz="2800">
                <a:solidFill>
                  <a:srgbClr val="002060"/>
                </a:solidFill>
                <a:cs typeface="Times New Roman" panose="02020603050405020304" pitchFamily="18" charset="0"/>
                <a:sym typeface="Wingdings" panose="05000000000000000000" pitchFamily="2" charset="2"/>
              </a:rPr>
              <a:t>Nêu sự khác nhau của bài 2 với bài 1. Nêu các bước làm của dạng bài ở bài tập 2. </a:t>
            </a:r>
            <a:endParaRPr lang="en-US" altLang="en-US" sz="2800">
              <a:solidFill>
                <a:srgbClr val="002060"/>
              </a:solidFill>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8"/>
          <p:cNvSpPr txBox="1">
            <a:spLocks noChangeArrowheads="1"/>
          </p:cNvSpPr>
          <p:nvPr/>
        </p:nvSpPr>
        <p:spPr bwMode="auto">
          <a:xfrm>
            <a:off x="415925" y="1014413"/>
            <a:ext cx="25669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solidFill>
                  <a:srgbClr val="0000FF"/>
                </a:solidFill>
                <a:latin typeface="Times New Roman" panose="02020603050405020304" pitchFamily="18" charset="0"/>
              </a:rPr>
              <a:t>Bài 3: Mai ăn</a:t>
            </a:r>
          </a:p>
        </p:txBody>
      </p:sp>
      <p:sp>
        <p:nvSpPr>
          <p:cNvPr id="359433" name="Line 9"/>
          <p:cNvSpPr>
            <a:spLocks noChangeShapeType="1"/>
          </p:cNvSpPr>
          <p:nvPr/>
        </p:nvSpPr>
        <p:spPr bwMode="auto">
          <a:xfrm>
            <a:off x="2933700" y="13843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34" name="Text Box 10"/>
          <p:cNvSpPr txBox="1">
            <a:spLocks noChangeArrowheads="1"/>
          </p:cNvSpPr>
          <p:nvPr/>
        </p:nvSpPr>
        <p:spPr bwMode="auto">
          <a:xfrm>
            <a:off x="3051175" y="838200"/>
            <a:ext cx="415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600" b="1">
                <a:solidFill>
                  <a:srgbClr val="0000FF"/>
                </a:solidFill>
                <a:latin typeface="Times New Roman" panose="02020603050405020304" pitchFamily="18" charset="0"/>
              </a:rPr>
              <a:t>3</a:t>
            </a:r>
          </a:p>
        </p:txBody>
      </p:sp>
      <p:sp>
        <p:nvSpPr>
          <p:cNvPr id="359435" name="Text Box 11"/>
          <p:cNvSpPr txBox="1">
            <a:spLocks noChangeArrowheads="1"/>
          </p:cNvSpPr>
          <p:nvPr/>
        </p:nvSpPr>
        <p:spPr bwMode="auto">
          <a:xfrm>
            <a:off x="3028950" y="1327150"/>
            <a:ext cx="415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600" b="1">
                <a:solidFill>
                  <a:srgbClr val="0000FF"/>
                </a:solidFill>
                <a:latin typeface="Times New Roman" panose="02020603050405020304" pitchFamily="18" charset="0"/>
              </a:rPr>
              <a:t>8</a:t>
            </a:r>
          </a:p>
        </p:txBody>
      </p:sp>
      <p:sp>
        <p:nvSpPr>
          <p:cNvPr id="72710" name="Text Box 12"/>
          <p:cNvSpPr txBox="1">
            <a:spLocks noChangeArrowheads="1"/>
          </p:cNvSpPr>
          <p:nvPr/>
        </p:nvSpPr>
        <p:spPr bwMode="auto">
          <a:xfrm>
            <a:off x="3568700" y="1041400"/>
            <a:ext cx="31464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solidFill>
                  <a:srgbClr val="0000FF"/>
                </a:solidFill>
                <a:latin typeface="Times New Roman" panose="02020603050405020304" pitchFamily="18" charset="0"/>
              </a:rPr>
              <a:t>cái bánh, Hoa ăn</a:t>
            </a:r>
          </a:p>
        </p:txBody>
      </p:sp>
      <p:sp>
        <p:nvSpPr>
          <p:cNvPr id="359437" name="Line 13"/>
          <p:cNvSpPr>
            <a:spLocks noChangeShapeType="1"/>
          </p:cNvSpPr>
          <p:nvPr/>
        </p:nvSpPr>
        <p:spPr bwMode="auto">
          <a:xfrm>
            <a:off x="6686550" y="13843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38" name="Text Box 14"/>
          <p:cNvSpPr txBox="1">
            <a:spLocks noChangeArrowheads="1"/>
          </p:cNvSpPr>
          <p:nvPr/>
        </p:nvSpPr>
        <p:spPr bwMode="auto">
          <a:xfrm>
            <a:off x="6807200" y="854075"/>
            <a:ext cx="415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600" b="1">
                <a:solidFill>
                  <a:srgbClr val="0000FF"/>
                </a:solidFill>
                <a:latin typeface="Times New Roman" panose="02020603050405020304" pitchFamily="18" charset="0"/>
              </a:rPr>
              <a:t>2</a:t>
            </a:r>
          </a:p>
        </p:txBody>
      </p:sp>
      <p:sp>
        <p:nvSpPr>
          <p:cNvPr id="359439" name="Text Box 15"/>
          <p:cNvSpPr txBox="1">
            <a:spLocks noChangeArrowheads="1"/>
          </p:cNvSpPr>
          <p:nvPr/>
        </p:nvSpPr>
        <p:spPr bwMode="auto">
          <a:xfrm>
            <a:off x="6788150" y="1327150"/>
            <a:ext cx="415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600" b="1">
                <a:solidFill>
                  <a:srgbClr val="0000FF"/>
                </a:solidFill>
                <a:latin typeface="Times New Roman" panose="02020603050405020304" pitchFamily="18" charset="0"/>
              </a:rPr>
              <a:t>5</a:t>
            </a:r>
          </a:p>
        </p:txBody>
      </p:sp>
      <p:sp>
        <p:nvSpPr>
          <p:cNvPr id="72714" name="Text Box 16"/>
          <p:cNvSpPr txBox="1">
            <a:spLocks noChangeArrowheads="1"/>
          </p:cNvSpPr>
          <p:nvPr/>
        </p:nvSpPr>
        <p:spPr bwMode="auto">
          <a:xfrm>
            <a:off x="1116013" y="1814513"/>
            <a:ext cx="2314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solidFill>
                  <a:srgbClr val="0000FF"/>
                </a:solidFill>
                <a:latin typeface="Times New Roman" panose="02020603050405020304" pitchFamily="18" charset="0"/>
              </a:rPr>
              <a:t>cái bánh đó.</a:t>
            </a:r>
          </a:p>
        </p:txBody>
      </p:sp>
      <p:sp>
        <p:nvSpPr>
          <p:cNvPr id="72715" name="Text Box 17"/>
          <p:cNvSpPr txBox="1">
            <a:spLocks noChangeArrowheads="1"/>
          </p:cNvSpPr>
          <p:nvPr/>
        </p:nvSpPr>
        <p:spPr bwMode="auto">
          <a:xfrm>
            <a:off x="3330575" y="1795463"/>
            <a:ext cx="4945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solidFill>
                  <a:srgbClr val="0000FF"/>
                </a:solidFill>
                <a:latin typeface="Times New Roman" panose="02020603050405020304" pitchFamily="18" charset="0"/>
              </a:rPr>
              <a:t>Hỏi ai ăn nhiều bánh hơn ?</a:t>
            </a:r>
          </a:p>
        </p:txBody>
      </p:sp>
      <p:sp>
        <p:nvSpPr>
          <p:cNvPr id="72716" name="TextBox 1"/>
          <p:cNvSpPr txBox="1">
            <a:spLocks noChangeArrowheads="1"/>
          </p:cNvSpPr>
          <p:nvPr/>
        </p:nvSpPr>
        <p:spPr bwMode="auto">
          <a:xfrm>
            <a:off x="1462088" y="3124200"/>
            <a:ext cx="5757862"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a:latin typeface="Times New Roman" panose="02020603050405020304" pitchFamily="18" charset="0"/>
              </a:rPr>
              <a:t>Làm nháp – chữa trên zoom</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repeatCount="2000" fill="hold" nodeType="clickEffect">
                                  <p:stCondLst>
                                    <p:cond delay="0"/>
                                  </p:stCondLst>
                                  <p:childTnLst>
                                    <p:animEffect transition="out" filter="fade">
                                      <p:cBhvr>
                                        <p:cTn id="6" dur="500" tmFilter="0, 0; .2, .5; .8, .5; 1, 0"/>
                                        <p:tgtEl>
                                          <p:spTgt spid="359433"/>
                                        </p:tgtEl>
                                      </p:cBhvr>
                                    </p:animEffect>
                                    <p:animScale>
                                      <p:cBhvr>
                                        <p:cTn id="7" dur="250" autoRev="1" fill="hold"/>
                                        <p:tgtEl>
                                          <p:spTgt spid="359433"/>
                                        </p:tgtEl>
                                      </p:cBhvr>
                                      <p:by x="105000" y="105000"/>
                                    </p:animScale>
                                  </p:childTnLst>
                                </p:cTn>
                              </p:par>
                              <p:par>
                                <p:cTn id="8" presetID="26" presetClass="emph" presetSubtype="0" repeatCount="2000" fill="hold" grpId="0" nodeType="withEffect">
                                  <p:stCondLst>
                                    <p:cond delay="0"/>
                                  </p:stCondLst>
                                  <p:childTnLst>
                                    <p:animEffect transition="out" filter="fade">
                                      <p:cBhvr>
                                        <p:cTn id="9" dur="500" tmFilter="0, 0; .2, .5; .8, .5; 1, 0"/>
                                        <p:tgtEl>
                                          <p:spTgt spid="359434"/>
                                        </p:tgtEl>
                                      </p:cBhvr>
                                    </p:animEffect>
                                    <p:animScale>
                                      <p:cBhvr>
                                        <p:cTn id="10" dur="250" autoRev="1" fill="hold"/>
                                        <p:tgtEl>
                                          <p:spTgt spid="359434"/>
                                        </p:tgtEl>
                                      </p:cBhvr>
                                      <p:by x="105000" y="105000"/>
                                    </p:animScale>
                                  </p:childTnLst>
                                </p:cTn>
                              </p:par>
                              <p:par>
                                <p:cTn id="11" presetID="26" presetClass="emph" presetSubtype="0" repeatCount="2000" fill="hold" grpId="0" nodeType="withEffect">
                                  <p:stCondLst>
                                    <p:cond delay="0"/>
                                  </p:stCondLst>
                                  <p:childTnLst>
                                    <p:animEffect transition="out" filter="fade">
                                      <p:cBhvr>
                                        <p:cTn id="12" dur="500" tmFilter="0, 0; .2, .5; .8, .5; 1, 0"/>
                                        <p:tgtEl>
                                          <p:spTgt spid="359435"/>
                                        </p:tgtEl>
                                      </p:cBhvr>
                                    </p:animEffect>
                                    <p:animScale>
                                      <p:cBhvr>
                                        <p:cTn id="13" dur="250" autoRev="1" fill="hold"/>
                                        <p:tgtEl>
                                          <p:spTgt spid="359435"/>
                                        </p:tgtEl>
                                      </p:cBhvr>
                                      <p:by x="105000" y="105000"/>
                                    </p:animScale>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mph" presetSubtype="0" repeatCount="2000" fill="hold" nodeType="clickEffect">
                                  <p:stCondLst>
                                    <p:cond delay="0"/>
                                  </p:stCondLst>
                                  <p:childTnLst>
                                    <p:animEffect transition="out" filter="fade">
                                      <p:cBhvr>
                                        <p:cTn id="17" dur="500" tmFilter="0, 0; .2, .5; .8, .5; 1, 0"/>
                                        <p:tgtEl>
                                          <p:spTgt spid="359437"/>
                                        </p:tgtEl>
                                      </p:cBhvr>
                                    </p:animEffect>
                                    <p:animScale>
                                      <p:cBhvr>
                                        <p:cTn id="18" dur="250" autoRev="1" fill="hold"/>
                                        <p:tgtEl>
                                          <p:spTgt spid="359437"/>
                                        </p:tgtEl>
                                      </p:cBhvr>
                                      <p:by x="105000" y="105000"/>
                                    </p:animScale>
                                  </p:childTnLst>
                                </p:cTn>
                              </p:par>
                              <p:par>
                                <p:cTn id="19" presetID="26" presetClass="emph" presetSubtype="0" repeatCount="2000" fill="hold" grpId="0" nodeType="withEffect">
                                  <p:stCondLst>
                                    <p:cond delay="0"/>
                                  </p:stCondLst>
                                  <p:childTnLst>
                                    <p:animEffect transition="out" filter="fade">
                                      <p:cBhvr>
                                        <p:cTn id="20" dur="500" tmFilter="0, 0; .2, .5; .8, .5; 1, 0"/>
                                        <p:tgtEl>
                                          <p:spTgt spid="359438"/>
                                        </p:tgtEl>
                                      </p:cBhvr>
                                    </p:animEffect>
                                    <p:animScale>
                                      <p:cBhvr>
                                        <p:cTn id="21" dur="250" autoRev="1" fill="hold"/>
                                        <p:tgtEl>
                                          <p:spTgt spid="359438"/>
                                        </p:tgtEl>
                                      </p:cBhvr>
                                      <p:by x="105000" y="105000"/>
                                    </p:animScale>
                                  </p:childTnLst>
                                </p:cTn>
                              </p:par>
                              <p:par>
                                <p:cTn id="22" presetID="26" presetClass="emph" presetSubtype="0" repeatCount="2000" fill="hold" grpId="0" nodeType="withEffect">
                                  <p:stCondLst>
                                    <p:cond delay="0"/>
                                  </p:stCondLst>
                                  <p:childTnLst>
                                    <p:animEffect transition="out" filter="fade">
                                      <p:cBhvr>
                                        <p:cTn id="23" dur="500" tmFilter="0, 0; .2, .5; .8, .5; 1, 0"/>
                                        <p:tgtEl>
                                          <p:spTgt spid="359439"/>
                                        </p:tgtEl>
                                      </p:cBhvr>
                                    </p:animEffect>
                                    <p:animScale>
                                      <p:cBhvr>
                                        <p:cTn id="24" dur="250" autoRev="1" fill="hold"/>
                                        <p:tgtEl>
                                          <p:spTgt spid="3594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34" grpId="0"/>
      <p:bldP spid="359435" grpId="0"/>
      <p:bldP spid="359438" grpId="0"/>
      <p:bldP spid="3594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762000" y="3063875"/>
            <a:ext cx="12715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Mai ăn</a:t>
            </a:r>
          </a:p>
        </p:txBody>
      </p:sp>
      <p:sp>
        <p:nvSpPr>
          <p:cNvPr id="73731" name="Line 6"/>
          <p:cNvSpPr>
            <a:spLocks noChangeShapeType="1"/>
          </p:cNvSpPr>
          <p:nvPr/>
        </p:nvSpPr>
        <p:spPr bwMode="auto">
          <a:xfrm>
            <a:off x="2016125" y="339725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2" name="Text Box 7"/>
          <p:cNvSpPr txBox="1">
            <a:spLocks noChangeArrowheads="1"/>
          </p:cNvSpPr>
          <p:nvPr/>
        </p:nvSpPr>
        <p:spPr bwMode="auto">
          <a:xfrm>
            <a:off x="2130425" y="2949575"/>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3</a:t>
            </a:r>
          </a:p>
        </p:txBody>
      </p:sp>
      <p:sp>
        <p:nvSpPr>
          <p:cNvPr id="73733" name="Text Box 8"/>
          <p:cNvSpPr txBox="1">
            <a:spLocks noChangeArrowheads="1"/>
          </p:cNvSpPr>
          <p:nvPr/>
        </p:nvSpPr>
        <p:spPr bwMode="auto">
          <a:xfrm>
            <a:off x="2111375" y="3438525"/>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8</a:t>
            </a:r>
          </a:p>
        </p:txBody>
      </p:sp>
      <p:sp>
        <p:nvSpPr>
          <p:cNvPr id="73734" name="Text Box 9"/>
          <p:cNvSpPr txBox="1">
            <a:spLocks noChangeArrowheads="1"/>
          </p:cNvSpPr>
          <p:nvPr/>
        </p:nvSpPr>
        <p:spPr bwMode="auto">
          <a:xfrm>
            <a:off x="2724150" y="3063875"/>
            <a:ext cx="2914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cái bánh tức là ăn</a:t>
            </a:r>
          </a:p>
        </p:txBody>
      </p:sp>
      <p:sp>
        <p:nvSpPr>
          <p:cNvPr id="73735" name="Line 10"/>
          <p:cNvSpPr>
            <a:spLocks noChangeShapeType="1"/>
          </p:cNvSpPr>
          <p:nvPr/>
        </p:nvSpPr>
        <p:spPr bwMode="auto">
          <a:xfrm>
            <a:off x="5661025" y="340995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6" name="Text Box 11"/>
          <p:cNvSpPr txBox="1">
            <a:spLocks noChangeArrowheads="1"/>
          </p:cNvSpPr>
          <p:nvPr/>
        </p:nvSpPr>
        <p:spPr bwMode="auto">
          <a:xfrm>
            <a:off x="5641975" y="296227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15</a:t>
            </a:r>
          </a:p>
        </p:txBody>
      </p:sp>
      <p:sp>
        <p:nvSpPr>
          <p:cNvPr id="73737" name="Text Box 12"/>
          <p:cNvSpPr txBox="1">
            <a:spLocks noChangeArrowheads="1"/>
          </p:cNvSpPr>
          <p:nvPr/>
        </p:nvSpPr>
        <p:spPr bwMode="auto">
          <a:xfrm>
            <a:off x="5603875" y="345122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40</a:t>
            </a:r>
          </a:p>
        </p:txBody>
      </p:sp>
      <p:sp>
        <p:nvSpPr>
          <p:cNvPr id="73738" name="Text Box 13"/>
          <p:cNvSpPr txBox="1">
            <a:spLocks noChangeArrowheads="1"/>
          </p:cNvSpPr>
          <p:nvPr/>
        </p:nvSpPr>
        <p:spPr bwMode="auto">
          <a:xfrm>
            <a:off x="6289675" y="3044825"/>
            <a:ext cx="15827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cái bánh.</a:t>
            </a:r>
          </a:p>
        </p:txBody>
      </p:sp>
      <p:sp>
        <p:nvSpPr>
          <p:cNvPr id="73739" name="Text Box 15"/>
          <p:cNvSpPr txBox="1">
            <a:spLocks noChangeArrowheads="1"/>
          </p:cNvSpPr>
          <p:nvPr/>
        </p:nvSpPr>
        <p:spPr bwMode="auto">
          <a:xfrm>
            <a:off x="733425" y="4054475"/>
            <a:ext cx="1292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Hoa ăn</a:t>
            </a:r>
          </a:p>
        </p:txBody>
      </p:sp>
      <p:sp>
        <p:nvSpPr>
          <p:cNvPr id="73740" name="Line 16"/>
          <p:cNvSpPr>
            <a:spLocks noChangeShapeType="1"/>
          </p:cNvSpPr>
          <p:nvPr/>
        </p:nvSpPr>
        <p:spPr bwMode="auto">
          <a:xfrm>
            <a:off x="2025650" y="4384675"/>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1" name="Text Box 17"/>
          <p:cNvSpPr txBox="1">
            <a:spLocks noChangeArrowheads="1"/>
          </p:cNvSpPr>
          <p:nvPr/>
        </p:nvSpPr>
        <p:spPr bwMode="auto">
          <a:xfrm>
            <a:off x="2146300" y="3952875"/>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2</a:t>
            </a:r>
          </a:p>
        </p:txBody>
      </p:sp>
      <p:sp>
        <p:nvSpPr>
          <p:cNvPr id="73742" name="Text Box 18"/>
          <p:cNvSpPr txBox="1">
            <a:spLocks noChangeArrowheads="1"/>
          </p:cNvSpPr>
          <p:nvPr/>
        </p:nvSpPr>
        <p:spPr bwMode="auto">
          <a:xfrm>
            <a:off x="2127250" y="4425950"/>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5</a:t>
            </a:r>
          </a:p>
        </p:txBody>
      </p:sp>
      <p:sp>
        <p:nvSpPr>
          <p:cNvPr id="73743" name="Text Box 19"/>
          <p:cNvSpPr txBox="1">
            <a:spLocks noChangeArrowheads="1"/>
          </p:cNvSpPr>
          <p:nvPr/>
        </p:nvSpPr>
        <p:spPr bwMode="auto">
          <a:xfrm>
            <a:off x="2738438" y="4025900"/>
            <a:ext cx="2914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cái bánh tức là ăn</a:t>
            </a:r>
          </a:p>
        </p:txBody>
      </p:sp>
      <p:sp>
        <p:nvSpPr>
          <p:cNvPr id="73744" name="Text Box 20"/>
          <p:cNvSpPr txBox="1">
            <a:spLocks noChangeArrowheads="1"/>
          </p:cNvSpPr>
          <p:nvPr/>
        </p:nvSpPr>
        <p:spPr bwMode="auto">
          <a:xfrm>
            <a:off x="5645150" y="393382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16</a:t>
            </a:r>
          </a:p>
        </p:txBody>
      </p:sp>
      <p:sp>
        <p:nvSpPr>
          <p:cNvPr id="73745" name="Text Box 21"/>
          <p:cNvSpPr txBox="1">
            <a:spLocks noChangeArrowheads="1"/>
          </p:cNvSpPr>
          <p:nvPr/>
        </p:nvSpPr>
        <p:spPr bwMode="auto">
          <a:xfrm>
            <a:off x="5651500" y="4406900"/>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40</a:t>
            </a:r>
          </a:p>
        </p:txBody>
      </p:sp>
      <p:sp>
        <p:nvSpPr>
          <p:cNvPr id="73746" name="Line 22"/>
          <p:cNvSpPr>
            <a:spLocks noChangeShapeType="1"/>
          </p:cNvSpPr>
          <p:nvPr/>
        </p:nvSpPr>
        <p:spPr bwMode="auto">
          <a:xfrm>
            <a:off x="5607050" y="4384675"/>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7" name="Text Box 23"/>
          <p:cNvSpPr txBox="1">
            <a:spLocks noChangeArrowheads="1"/>
          </p:cNvSpPr>
          <p:nvPr/>
        </p:nvSpPr>
        <p:spPr bwMode="auto">
          <a:xfrm>
            <a:off x="6343650" y="4025900"/>
            <a:ext cx="15827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cái bánh.</a:t>
            </a:r>
          </a:p>
        </p:txBody>
      </p:sp>
      <p:sp>
        <p:nvSpPr>
          <p:cNvPr id="73748" name="Text Box 24"/>
          <p:cNvSpPr txBox="1">
            <a:spLocks noChangeArrowheads="1"/>
          </p:cNvSpPr>
          <p:nvPr/>
        </p:nvSpPr>
        <p:spPr bwMode="auto">
          <a:xfrm>
            <a:off x="752475" y="519747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Vì</a:t>
            </a:r>
          </a:p>
        </p:txBody>
      </p:sp>
      <p:sp>
        <p:nvSpPr>
          <p:cNvPr id="73749" name="Line 25"/>
          <p:cNvSpPr>
            <a:spLocks noChangeShapeType="1"/>
          </p:cNvSpPr>
          <p:nvPr/>
        </p:nvSpPr>
        <p:spPr bwMode="auto">
          <a:xfrm>
            <a:off x="2546350" y="55118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0" name="Text Box 26"/>
          <p:cNvSpPr txBox="1">
            <a:spLocks noChangeArrowheads="1"/>
          </p:cNvSpPr>
          <p:nvPr/>
        </p:nvSpPr>
        <p:spPr bwMode="auto">
          <a:xfrm>
            <a:off x="2527300" y="506412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15</a:t>
            </a:r>
          </a:p>
        </p:txBody>
      </p:sp>
      <p:sp>
        <p:nvSpPr>
          <p:cNvPr id="73751" name="Text Box 27"/>
          <p:cNvSpPr txBox="1">
            <a:spLocks noChangeArrowheads="1"/>
          </p:cNvSpPr>
          <p:nvPr/>
        </p:nvSpPr>
        <p:spPr bwMode="auto">
          <a:xfrm>
            <a:off x="2489200" y="555307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40</a:t>
            </a:r>
          </a:p>
        </p:txBody>
      </p:sp>
      <p:sp>
        <p:nvSpPr>
          <p:cNvPr id="73752" name="Text Box 28"/>
          <p:cNvSpPr txBox="1">
            <a:spLocks noChangeArrowheads="1"/>
          </p:cNvSpPr>
          <p:nvPr/>
        </p:nvSpPr>
        <p:spPr bwMode="auto">
          <a:xfrm>
            <a:off x="1352550" y="5060950"/>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16</a:t>
            </a:r>
          </a:p>
        </p:txBody>
      </p:sp>
      <p:sp>
        <p:nvSpPr>
          <p:cNvPr id="73753" name="Text Box 29"/>
          <p:cNvSpPr txBox="1">
            <a:spLocks noChangeArrowheads="1"/>
          </p:cNvSpPr>
          <p:nvPr/>
        </p:nvSpPr>
        <p:spPr bwMode="auto">
          <a:xfrm>
            <a:off x="1358900" y="553402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40</a:t>
            </a:r>
          </a:p>
        </p:txBody>
      </p:sp>
      <p:sp>
        <p:nvSpPr>
          <p:cNvPr id="73754" name="Line 30"/>
          <p:cNvSpPr>
            <a:spLocks noChangeShapeType="1"/>
          </p:cNvSpPr>
          <p:nvPr/>
        </p:nvSpPr>
        <p:spPr bwMode="auto">
          <a:xfrm>
            <a:off x="1314450" y="55118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5" name="Text Box 31"/>
          <p:cNvSpPr txBox="1">
            <a:spLocks noChangeArrowheads="1"/>
          </p:cNvSpPr>
          <p:nvPr/>
        </p:nvSpPr>
        <p:spPr bwMode="auto">
          <a:xfrm>
            <a:off x="2028825" y="5273675"/>
            <a:ext cx="390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&gt;</a:t>
            </a:r>
          </a:p>
        </p:txBody>
      </p:sp>
      <p:sp>
        <p:nvSpPr>
          <p:cNvPr id="73756" name="Text Box 32"/>
          <p:cNvSpPr txBox="1">
            <a:spLocks noChangeArrowheads="1"/>
          </p:cNvSpPr>
          <p:nvPr/>
        </p:nvSpPr>
        <p:spPr bwMode="auto">
          <a:xfrm>
            <a:off x="3243263" y="5178425"/>
            <a:ext cx="45402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nên Hoa ăn nhiều bánh hơn.</a:t>
            </a:r>
          </a:p>
        </p:txBody>
      </p:sp>
      <p:sp>
        <p:nvSpPr>
          <p:cNvPr id="73757" name="Text Box 39"/>
          <p:cNvSpPr txBox="1">
            <a:spLocks noChangeArrowheads="1"/>
          </p:cNvSpPr>
          <p:nvPr/>
        </p:nvSpPr>
        <p:spPr bwMode="auto">
          <a:xfrm>
            <a:off x="746125" y="1038225"/>
            <a:ext cx="30813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Quy đồng mẫu số: </a:t>
            </a:r>
          </a:p>
        </p:txBody>
      </p:sp>
      <p:sp>
        <p:nvSpPr>
          <p:cNvPr id="73758" name="Line 40"/>
          <p:cNvSpPr>
            <a:spLocks noChangeShapeType="1"/>
          </p:cNvSpPr>
          <p:nvPr/>
        </p:nvSpPr>
        <p:spPr bwMode="auto">
          <a:xfrm>
            <a:off x="3756025" y="135255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9" name="Text Box 41"/>
          <p:cNvSpPr txBox="1">
            <a:spLocks noChangeArrowheads="1"/>
          </p:cNvSpPr>
          <p:nvPr/>
        </p:nvSpPr>
        <p:spPr bwMode="auto">
          <a:xfrm>
            <a:off x="3870325" y="904875"/>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3</a:t>
            </a:r>
          </a:p>
        </p:txBody>
      </p:sp>
      <p:sp>
        <p:nvSpPr>
          <p:cNvPr id="73760" name="Text Box 42"/>
          <p:cNvSpPr txBox="1">
            <a:spLocks noChangeArrowheads="1"/>
          </p:cNvSpPr>
          <p:nvPr/>
        </p:nvSpPr>
        <p:spPr bwMode="auto">
          <a:xfrm>
            <a:off x="3851275" y="1393825"/>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8</a:t>
            </a:r>
          </a:p>
        </p:txBody>
      </p:sp>
      <p:sp>
        <p:nvSpPr>
          <p:cNvPr id="73761" name="Text Box 44"/>
          <p:cNvSpPr txBox="1">
            <a:spLocks noChangeArrowheads="1"/>
          </p:cNvSpPr>
          <p:nvPr/>
        </p:nvSpPr>
        <p:spPr bwMode="auto">
          <a:xfrm>
            <a:off x="4327525" y="1062038"/>
            <a:ext cx="390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a:t>
            </a:r>
          </a:p>
        </p:txBody>
      </p:sp>
      <p:sp>
        <p:nvSpPr>
          <p:cNvPr id="73762" name="Line 45"/>
          <p:cNvSpPr>
            <a:spLocks noChangeShapeType="1"/>
          </p:cNvSpPr>
          <p:nvPr/>
        </p:nvSpPr>
        <p:spPr bwMode="auto">
          <a:xfrm>
            <a:off x="4800600" y="135255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3" name="Text Box 47"/>
          <p:cNvSpPr txBox="1">
            <a:spLocks noChangeArrowheads="1"/>
          </p:cNvSpPr>
          <p:nvPr/>
        </p:nvSpPr>
        <p:spPr bwMode="auto">
          <a:xfrm>
            <a:off x="4727575" y="904875"/>
            <a:ext cx="903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3 x 5</a:t>
            </a:r>
          </a:p>
        </p:txBody>
      </p:sp>
      <p:sp>
        <p:nvSpPr>
          <p:cNvPr id="73764" name="Text Box 48"/>
          <p:cNvSpPr txBox="1">
            <a:spLocks noChangeArrowheads="1"/>
          </p:cNvSpPr>
          <p:nvPr/>
        </p:nvSpPr>
        <p:spPr bwMode="auto">
          <a:xfrm>
            <a:off x="4724400" y="1393825"/>
            <a:ext cx="903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8 x 5</a:t>
            </a:r>
          </a:p>
        </p:txBody>
      </p:sp>
      <p:sp>
        <p:nvSpPr>
          <p:cNvPr id="73765" name="Text Box 49"/>
          <p:cNvSpPr txBox="1">
            <a:spLocks noChangeArrowheads="1"/>
          </p:cNvSpPr>
          <p:nvPr/>
        </p:nvSpPr>
        <p:spPr bwMode="auto">
          <a:xfrm>
            <a:off x="5695950" y="1066800"/>
            <a:ext cx="390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a:t>
            </a:r>
          </a:p>
        </p:txBody>
      </p:sp>
      <p:sp>
        <p:nvSpPr>
          <p:cNvPr id="73766" name="Line 50"/>
          <p:cNvSpPr>
            <a:spLocks noChangeShapeType="1"/>
          </p:cNvSpPr>
          <p:nvPr/>
        </p:nvSpPr>
        <p:spPr bwMode="auto">
          <a:xfrm>
            <a:off x="6076950" y="13335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7" name="Text Box 51"/>
          <p:cNvSpPr txBox="1">
            <a:spLocks noChangeArrowheads="1"/>
          </p:cNvSpPr>
          <p:nvPr/>
        </p:nvSpPr>
        <p:spPr bwMode="auto">
          <a:xfrm>
            <a:off x="6057900" y="88582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15</a:t>
            </a:r>
          </a:p>
        </p:txBody>
      </p:sp>
      <p:sp>
        <p:nvSpPr>
          <p:cNvPr id="73768" name="Text Box 52"/>
          <p:cNvSpPr txBox="1">
            <a:spLocks noChangeArrowheads="1"/>
          </p:cNvSpPr>
          <p:nvPr/>
        </p:nvSpPr>
        <p:spPr bwMode="auto">
          <a:xfrm>
            <a:off x="6038850" y="139382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40</a:t>
            </a:r>
          </a:p>
        </p:txBody>
      </p:sp>
      <p:sp>
        <p:nvSpPr>
          <p:cNvPr id="73769" name="Line 53"/>
          <p:cNvSpPr>
            <a:spLocks noChangeShapeType="1"/>
          </p:cNvSpPr>
          <p:nvPr/>
        </p:nvSpPr>
        <p:spPr bwMode="auto">
          <a:xfrm>
            <a:off x="3727450" y="24003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0" name="Text Box 54"/>
          <p:cNvSpPr txBox="1">
            <a:spLocks noChangeArrowheads="1"/>
          </p:cNvSpPr>
          <p:nvPr/>
        </p:nvSpPr>
        <p:spPr bwMode="auto">
          <a:xfrm>
            <a:off x="3848100" y="1968500"/>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2</a:t>
            </a:r>
          </a:p>
        </p:txBody>
      </p:sp>
      <p:sp>
        <p:nvSpPr>
          <p:cNvPr id="73771" name="Text Box 55"/>
          <p:cNvSpPr txBox="1">
            <a:spLocks noChangeArrowheads="1"/>
          </p:cNvSpPr>
          <p:nvPr/>
        </p:nvSpPr>
        <p:spPr bwMode="auto">
          <a:xfrm>
            <a:off x="3829050" y="2441575"/>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5</a:t>
            </a:r>
          </a:p>
        </p:txBody>
      </p:sp>
      <p:sp>
        <p:nvSpPr>
          <p:cNvPr id="73772" name="Text Box 56"/>
          <p:cNvSpPr txBox="1">
            <a:spLocks noChangeArrowheads="1"/>
          </p:cNvSpPr>
          <p:nvPr/>
        </p:nvSpPr>
        <p:spPr bwMode="auto">
          <a:xfrm>
            <a:off x="4362450" y="2114550"/>
            <a:ext cx="390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a:t>
            </a:r>
          </a:p>
        </p:txBody>
      </p:sp>
      <p:sp>
        <p:nvSpPr>
          <p:cNvPr id="73773" name="Line 57"/>
          <p:cNvSpPr>
            <a:spLocks noChangeShapeType="1"/>
          </p:cNvSpPr>
          <p:nvPr/>
        </p:nvSpPr>
        <p:spPr bwMode="auto">
          <a:xfrm>
            <a:off x="4762500" y="24003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4" name="Text Box 58"/>
          <p:cNvSpPr txBox="1">
            <a:spLocks noChangeArrowheads="1"/>
          </p:cNvSpPr>
          <p:nvPr/>
        </p:nvSpPr>
        <p:spPr bwMode="auto">
          <a:xfrm>
            <a:off x="4689475" y="1952625"/>
            <a:ext cx="903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2 x 8</a:t>
            </a:r>
          </a:p>
        </p:txBody>
      </p:sp>
      <p:sp>
        <p:nvSpPr>
          <p:cNvPr id="73775" name="Text Box 59"/>
          <p:cNvSpPr txBox="1">
            <a:spLocks noChangeArrowheads="1"/>
          </p:cNvSpPr>
          <p:nvPr/>
        </p:nvSpPr>
        <p:spPr bwMode="auto">
          <a:xfrm>
            <a:off x="4686300" y="2441575"/>
            <a:ext cx="903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5 x 8</a:t>
            </a:r>
          </a:p>
        </p:txBody>
      </p:sp>
      <p:sp>
        <p:nvSpPr>
          <p:cNvPr id="73776" name="Text Box 60"/>
          <p:cNvSpPr txBox="1">
            <a:spLocks noChangeArrowheads="1"/>
          </p:cNvSpPr>
          <p:nvPr/>
        </p:nvSpPr>
        <p:spPr bwMode="auto">
          <a:xfrm>
            <a:off x="5657850" y="2114550"/>
            <a:ext cx="390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a:t>
            </a:r>
          </a:p>
        </p:txBody>
      </p:sp>
      <p:sp>
        <p:nvSpPr>
          <p:cNvPr id="73777" name="Line 61"/>
          <p:cNvSpPr>
            <a:spLocks noChangeShapeType="1"/>
          </p:cNvSpPr>
          <p:nvPr/>
        </p:nvSpPr>
        <p:spPr bwMode="auto">
          <a:xfrm>
            <a:off x="6038850" y="238125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8" name="Text Box 62"/>
          <p:cNvSpPr txBox="1">
            <a:spLocks noChangeArrowheads="1"/>
          </p:cNvSpPr>
          <p:nvPr/>
        </p:nvSpPr>
        <p:spPr bwMode="auto">
          <a:xfrm>
            <a:off x="6019800" y="193357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16</a:t>
            </a:r>
          </a:p>
        </p:txBody>
      </p:sp>
      <p:sp>
        <p:nvSpPr>
          <p:cNvPr id="73779" name="Text Box 63"/>
          <p:cNvSpPr txBox="1">
            <a:spLocks noChangeArrowheads="1"/>
          </p:cNvSpPr>
          <p:nvPr/>
        </p:nvSpPr>
        <p:spPr bwMode="auto">
          <a:xfrm>
            <a:off x="6000750" y="2441575"/>
            <a:ext cx="544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a:solidFill>
                  <a:srgbClr val="0000FF"/>
                </a:solidFill>
                <a:latin typeface="Times New Roman" panose="02020603050405020304" pitchFamily="18" charset="0"/>
              </a:rPr>
              <a:t>40</a:t>
            </a:r>
          </a:p>
        </p:txBody>
      </p:sp>
      <p:sp>
        <p:nvSpPr>
          <p:cNvPr id="52" name="TextBox 51"/>
          <p:cNvSpPr txBox="1">
            <a:spLocks noChangeArrowheads="1"/>
          </p:cNvSpPr>
          <p:nvPr/>
        </p:nvSpPr>
        <p:spPr bwMode="auto">
          <a:xfrm>
            <a:off x="1760538" y="239713"/>
            <a:ext cx="5133975"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a:latin typeface="Times New Roman" panose="02020603050405020304" pitchFamily="18" charset="0"/>
              </a:rPr>
              <a:t>Về nhà hoàn thành bài 3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3541713"/>
            <a:ext cx="223678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1411288"/>
            <a:ext cx="5440363"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81547" y="2672138"/>
            <a:ext cx="2821781" cy="600164"/>
          </a:xfrm>
          <a:prstGeom prst="rect">
            <a:avLst/>
          </a:prstGeom>
          <a:noFill/>
        </p:spPr>
        <p:txBody>
          <a:bodyPr>
            <a:spAutoFit/>
          </a:bodyPr>
          <a:lstStyle/>
          <a:p>
            <a:pPr algn="ctr" defTabSz="685800">
              <a:defRPr/>
            </a:pPr>
            <a:r>
              <a:rPr lang="en-US" sz="33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cs typeface="Times New Roman" panose="02020603050405020304" pitchFamily="18" charset="0"/>
              </a:rPr>
              <a:t>VẬN DỤNG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图片 44037" descr="1-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5" y="3005138"/>
            <a:ext cx="28321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图片 44038" descr="1-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3119">
            <a:off x="7143750" y="758825"/>
            <a:ext cx="2111375"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图片 44040" descr="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61963"/>
            <a:ext cx="5837238"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1"/>
          <p:cNvSpPr>
            <a:spLocks noChangeArrowheads="1"/>
          </p:cNvSpPr>
          <p:nvPr/>
        </p:nvSpPr>
        <p:spPr bwMode="auto">
          <a:xfrm>
            <a:off x="2570163" y="2209800"/>
            <a:ext cx="38306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solidFill>
                  <a:srgbClr val="FF0000"/>
                </a:solidFill>
                <a:cs typeface="Times New Roman" panose="02020603050405020304" pitchFamily="18" charset="0"/>
              </a:rPr>
              <a:t>Muốn so sánh hai phân số khác mẫu số, ta có thể quy đồng mẫu số hai phân số đó, rồi so sánh các tử số của hai phân số mới.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arn(outHorizontal)">
                                      <p:cBhvr>
                                        <p:cTn id="7" dur="500"/>
                                        <p:tgtEl>
                                          <p:spTgt spid="44039"/>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fade">
                                      <p:cBhvr>
                                        <p:cTn id="11" dur="1000"/>
                                        <p:tgtEl>
                                          <p:spTgt spid="44038"/>
                                        </p:tgtEl>
                                      </p:cBhvr>
                                    </p:animEffect>
                                    <p:anim calcmode="lin" valueType="num">
                                      <p:cBhvr>
                                        <p:cTn id="12" dur="1000" fill="hold"/>
                                        <p:tgtEl>
                                          <p:spTgt spid="44038"/>
                                        </p:tgtEl>
                                        <p:attrNameLst>
                                          <p:attrName>ppt_x</p:attrName>
                                        </p:attrNameLst>
                                      </p:cBhvr>
                                      <p:tavLst>
                                        <p:tav tm="0">
                                          <p:val>
                                            <p:strVal val="#ppt_x"/>
                                          </p:val>
                                        </p:tav>
                                        <p:tav tm="100000">
                                          <p:val>
                                            <p:strVal val="#ppt_x"/>
                                          </p:val>
                                        </p:tav>
                                      </p:tavLst>
                                    </p:anim>
                                    <p:anim calcmode="lin" valueType="num">
                                      <p:cBhvr>
                                        <p:cTn id="13" dur="1000" fill="hold"/>
                                        <p:tgtEl>
                                          <p:spTgt spid="4403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15" presetClass="entr" presetSubtype="0" fill="hold" nodeType="afterEffect">
                                  <p:stCondLst>
                                    <p:cond delay="0"/>
                                  </p:stCondLst>
                                  <p:childTnLst>
                                    <p:set>
                                      <p:cBhvr>
                                        <p:cTn id="16" dur="1" fill="hold">
                                          <p:stCondLst>
                                            <p:cond delay="0"/>
                                          </p:stCondLst>
                                        </p:cTn>
                                        <p:tgtEl>
                                          <p:spTgt spid="44041"/>
                                        </p:tgtEl>
                                        <p:attrNameLst>
                                          <p:attrName>style.visibility</p:attrName>
                                        </p:attrNameLst>
                                      </p:cBhvr>
                                      <p:to>
                                        <p:strVal val="visible"/>
                                      </p:to>
                                    </p:set>
                                    <p:anim calcmode="lin" valueType="num">
                                      <p:cBhvr>
                                        <p:cTn id="17" dur="1000" fill="hold"/>
                                        <p:tgtEl>
                                          <p:spTgt spid="44041"/>
                                        </p:tgtEl>
                                        <p:attrNameLst>
                                          <p:attrName>ppt_w</p:attrName>
                                        </p:attrNameLst>
                                      </p:cBhvr>
                                      <p:tavLst>
                                        <p:tav tm="0">
                                          <p:val>
                                            <p:fltVal val="0"/>
                                          </p:val>
                                        </p:tav>
                                        <p:tav tm="100000">
                                          <p:val>
                                            <p:strVal val="#ppt_w"/>
                                          </p:val>
                                        </p:tav>
                                      </p:tavLst>
                                    </p:anim>
                                    <p:anim calcmode="lin" valueType="num">
                                      <p:cBhvr>
                                        <p:cTn id="18" dur="1000" fill="hold"/>
                                        <p:tgtEl>
                                          <p:spTgt spid="44041"/>
                                        </p:tgtEl>
                                        <p:attrNameLst>
                                          <p:attrName>ppt_h</p:attrName>
                                        </p:attrNameLst>
                                      </p:cBhvr>
                                      <p:tavLst>
                                        <p:tav tm="0">
                                          <p:val>
                                            <p:fltVal val="0"/>
                                          </p:val>
                                        </p:tav>
                                        <p:tav tm="100000">
                                          <p:val>
                                            <p:strVal val="#ppt_h"/>
                                          </p:val>
                                        </p:tav>
                                      </p:tavLst>
                                    </p:anim>
                                    <p:anim calcmode="lin" valueType="num">
                                      <p:cBhvr>
                                        <p:cTn id="19" dur="1000" fill="hold"/>
                                        <p:tgtEl>
                                          <p:spTgt spid="4404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40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6"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2286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7"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28600"/>
            <a:ext cx="2209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8"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76475" y="4105275"/>
            <a:ext cx="19812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10"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34100" y="3848100"/>
            <a:ext cx="1752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WordArt 13"/>
          <p:cNvSpPr>
            <a:spLocks noChangeArrowheads="1" noChangeShapeType="1" noTextEdit="1"/>
          </p:cNvSpPr>
          <p:nvPr/>
        </p:nvSpPr>
        <p:spPr bwMode="auto">
          <a:xfrm>
            <a:off x="1676400" y="1219200"/>
            <a:ext cx="7010400" cy="17526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0000FF"/>
                </a:solidFill>
                <a:effectLst>
                  <a:outerShdw dist="35921" dir="2700000" sy="50000" kx="2115830" algn="bl" rotWithShape="0">
                    <a:srgbClr val="C0C0C0">
                      <a:alpha val="79999"/>
                    </a:srgbClr>
                  </a:outerShdw>
                </a:effectLst>
                <a:cs typeface="Times New Roman" panose="02020603050405020304" pitchFamily="18" charset="0"/>
              </a:rPr>
              <a:t> </a:t>
            </a:r>
          </a:p>
        </p:txBody>
      </p:sp>
      <p:sp>
        <p:nvSpPr>
          <p:cNvPr id="77831" name="WordArt 14"/>
          <p:cNvSpPr>
            <a:spLocks noChangeArrowheads="1" noChangeShapeType="1" noTextEdit="1"/>
          </p:cNvSpPr>
          <p:nvPr/>
        </p:nvSpPr>
        <p:spPr bwMode="auto">
          <a:xfrm>
            <a:off x="2438400" y="1828800"/>
            <a:ext cx="5029200" cy="1676400"/>
          </a:xfrm>
          <a:prstGeom prst="rect">
            <a:avLst/>
          </a:prstGeom>
        </p:spPr>
        <p:txBody>
          <a:bodyPr spcFirstLastPara="1" wrap="none" fromWordArt="1">
            <a:prstTxWarp prst="textArchUp">
              <a:avLst>
                <a:gd name="adj" fmla="val 10800000"/>
              </a:avLst>
            </a:prstTxWarp>
          </a:bodyPr>
          <a:lstStyle/>
          <a:p>
            <a:pPr algn="ctr"/>
            <a:r>
              <a:rPr lang="en-US" sz="3600" b="1" kern="10">
                <a:ln w="12700">
                  <a:solidFill>
                    <a:srgbClr val="FF0000"/>
                  </a:solidFill>
                  <a:round/>
                  <a:headEnd/>
                  <a:tailEnd/>
                </a:ln>
                <a:solidFill>
                  <a:srgbClr val="9900FF">
                    <a:alpha val="50195"/>
                  </a:srgbClr>
                </a:solidFill>
                <a:effectLst>
                  <a:outerShdw dist="45791" dir="2021404" algn="ctr" rotWithShape="0">
                    <a:srgbClr val="9999FF"/>
                  </a:outerShdw>
                </a:effectLst>
                <a:cs typeface="Times New Roman" panose="02020603050405020304" pitchFamily="18" charset="0"/>
              </a:rPr>
              <a:t>Chào các em!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28600" y="838200"/>
            <a:ext cx="8382000" cy="1692275"/>
            <a:chOff x="0" y="1"/>
            <a:chExt cx="8915400" cy="1693022"/>
          </a:xfrm>
        </p:grpSpPr>
        <p:sp>
          <p:nvSpPr>
            <p:cNvPr id="44039" name="TextBox 3"/>
            <p:cNvSpPr txBox="1">
              <a:spLocks noChangeArrowheads="1"/>
            </p:cNvSpPr>
            <p:nvPr/>
          </p:nvSpPr>
          <p:spPr bwMode="auto">
            <a:xfrm>
              <a:off x="0" y="1"/>
              <a:ext cx="8915400" cy="16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2000">
                <a:solidFill>
                  <a:srgbClr val="000000"/>
                </a:solidFill>
                <a:latin typeface=".VnArial" panose="020B7200000000000000" pitchFamily="34" charset="0"/>
              </a:endParaRPr>
            </a:p>
            <a:p>
              <a:pPr eaLnBrk="1" hangingPunct="1">
                <a:spcBef>
                  <a:spcPct val="0"/>
                </a:spcBef>
                <a:buClrTx/>
                <a:buSzTx/>
                <a:buFontTx/>
                <a:buNone/>
              </a:pPr>
              <a:r>
                <a:rPr lang="en-US" altLang="en-US" sz="2400" b="1" i="1">
                  <a:solidFill>
                    <a:srgbClr val="0000FF"/>
                  </a:solidFill>
                  <a:latin typeface="Times New Roman" panose="02020603050405020304" pitchFamily="18" charset="0"/>
                  <a:cs typeface="Times New Roman" panose="02020603050405020304" pitchFamily="18" charset="0"/>
                </a:rPr>
                <a:t>3-  Quy đồng mẫu số hai phân số </a:t>
              </a:r>
              <a:r>
                <a:rPr lang="en-US" altLang="en-US" sz="2400" b="1" i="1">
                  <a:solidFill>
                    <a:srgbClr val="FF00FF"/>
                  </a:solidFill>
                  <a:latin typeface="Times New Roman" panose="02020603050405020304" pitchFamily="18" charset="0"/>
                  <a:cs typeface="Times New Roman" panose="02020603050405020304" pitchFamily="18" charset="0"/>
                </a:rPr>
                <a:t>	</a:t>
              </a:r>
              <a:r>
                <a:rPr lang="en-US" altLang="en-US" sz="2400" b="1" i="1">
                  <a:solidFill>
                    <a:srgbClr val="0000FF"/>
                  </a:solidFill>
                  <a:latin typeface="Times New Roman" panose="02020603050405020304" pitchFamily="18" charset="0"/>
                  <a:cs typeface="Times New Roman" panose="02020603050405020304" pitchFamily="18" charset="0"/>
                </a:rPr>
                <a:t>  và</a:t>
              </a:r>
              <a:r>
                <a:rPr lang="en-US" altLang="en-US" sz="2400" b="1" i="1">
                  <a:solidFill>
                    <a:srgbClr val="FF00FF"/>
                  </a:solidFill>
                  <a:latin typeface="Times New Roman" panose="02020603050405020304" pitchFamily="18" charset="0"/>
                  <a:cs typeface="Times New Roman" panose="02020603050405020304" pitchFamily="18" charset="0"/>
                </a:rPr>
                <a:t>        </a:t>
              </a:r>
            </a:p>
            <a:p>
              <a:pPr eaLnBrk="1" hangingPunct="1">
                <a:spcBef>
                  <a:spcPct val="0"/>
                </a:spcBef>
                <a:buClrTx/>
                <a:buSzTx/>
                <a:buFontTx/>
                <a:buNone/>
              </a:pPr>
              <a:endParaRPr lang="en-US" altLang="en-US" sz="2000" b="1" i="1">
                <a:solidFill>
                  <a:srgbClr val="FF00FF"/>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2000" b="1" i="1">
                <a:solidFill>
                  <a:srgbClr val="FF00FF"/>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2000">
                <a:solidFill>
                  <a:srgbClr val="0000FF"/>
                </a:solidFill>
                <a:latin typeface="Times New Roman" panose="02020603050405020304" pitchFamily="18" charset="0"/>
                <a:cs typeface="Times New Roman" panose="02020603050405020304" pitchFamily="18" charset="0"/>
              </a:endParaRPr>
            </a:p>
          </p:txBody>
        </p:sp>
        <p:graphicFrame>
          <p:nvGraphicFramePr>
            <p:cNvPr id="44040" name="Object 2"/>
            <p:cNvGraphicFramePr>
              <a:graphicFrameLocks noChangeAspect="1"/>
            </p:cNvGraphicFramePr>
            <p:nvPr/>
          </p:nvGraphicFramePr>
          <p:xfrm>
            <a:off x="4639925" y="162074"/>
            <a:ext cx="324465" cy="838200"/>
          </p:xfrm>
          <a:graphic>
            <a:graphicData uri="http://schemas.openxmlformats.org/presentationml/2006/ole">
              <mc:AlternateContent xmlns:mc="http://schemas.openxmlformats.org/markup-compatibility/2006">
                <mc:Choice xmlns:v="urn:schemas-microsoft-com:vml" Requires="v">
                  <p:oleObj spid="_x0000_s44050" name="Equation" r:id="rId3" imgW="152334" imgH="393529" progId="Equation.3">
                    <p:embed/>
                  </p:oleObj>
                </mc:Choice>
                <mc:Fallback>
                  <p:oleObj name="Equation" r:id="rId3" imgW="152334" imgH="39352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925" y="162074"/>
                          <a:ext cx="32446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1" name="Object 2"/>
            <p:cNvGraphicFramePr>
              <a:graphicFrameLocks noChangeAspect="1"/>
            </p:cNvGraphicFramePr>
            <p:nvPr/>
          </p:nvGraphicFramePr>
          <p:xfrm>
            <a:off x="5701471" y="157310"/>
            <a:ext cx="323850" cy="838200"/>
          </p:xfrm>
          <a:graphic>
            <a:graphicData uri="http://schemas.openxmlformats.org/presentationml/2006/ole">
              <mc:AlternateContent xmlns:mc="http://schemas.openxmlformats.org/markup-compatibility/2006">
                <mc:Choice xmlns:v="urn:schemas-microsoft-com:vml" Requires="v">
                  <p:oleObj spid="_x0000_s44051" name="Equation" r:id="rId5" imgW="152334" imgH="393529" progId="Equation.3">
                    <p:embed/>
                  </p:oleObj>
                </mc:Choice>
                <mc:Fallback>
                  <p:oleObj name="Equation" r:id="rId5" imgW="152334" imgH="393529"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1471" y="157310"/>
                          <a:ext cx="323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0" name="Object 7"/>
          <p:cNvGraphicFramePr>
            <a:graphicFrameLocks noChangeAspect="1"/>
          </p:cNvGraphicFramePr>
          <p:nvPr/>
        </p:nvGraphicFramePr>
        <p:xfrm>
          <a:off x="914400" y="2362200"/>
          <a:ext cx="2241550" cy="914400"/>
        </p:xfrm>
        <a:graphic>
          <a:graphicData uri="http://schemas.openxmlformats.org/presentationml/2006/ole">
            <mc:AlternateContent xmlns:mc="http://schemas.openxmlformats.org/markup-compatibility/2006">
              <mc:Choice xmlns:v="urn:schemas-microsoft-com:vml" Requires="v">
                <p:oleObj spid="_x0000_s44052" name="Equation" r:id="rId7" imgW="965200" imgH="393700" progId="Equation.3">
                  <p:embed/>
                </p:oleObj>
              </mc:Choice>
              <mc:Fallback>
                <p:oleObj name="Equation" r:id="rId7" imgW="965200" imgH="3937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362200"/>
                        <a:ext cx="224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7"/>
          <p:cNvGraphicFramePr>
            <a:graphicFrameLocks noChangeAspect="1"/>
          </p:cNvGraphicFramePr>
          <p:nvPr/>
        </p:nvGraphicFramePr>
        <p:xfrm>
          <a:off x="4953000" y="2362200"/>
          <a:ext cx="2182813" cy="914400"/>
        </p:xfrm>
        <a:graphic>
          <a:graphicData uri="http://schemas.openxmlformats.org/presentationml/2006/ole">
            <mc:AlternateContent xmlns:mc="http://schemas.openxmlformats.org/markup-compatibility/2006">
              <mc:Choice xmlns:v="urn:schemas-microsoft-com:vml" Requires="v">
                <p:oleObj spid="_x0000_s44053" name="Equation" r:id="rId9" imgW="939392" imgH="393529" progId="Equation.3">
                  <p:embed/>
                </p:oleObj>
              </mc:Choice>
              <mc:Fallback>
                <p:oleObj name="Equation" r:id="rId9" imgW="939392" imgH="393529"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2362200"/>
                        <a:ext cx="21828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7" name="Rectangle 21"/>
          <p:cNvSpPr>
            <a:spLocks noChangeArrowheads="1"/>
          </p:cNvSpPr>
          <p:nvPr/>
        </p:nvSpPr>
        <p:spPr bwMode="auto">
          <a:xfrm>
            <a:off x="179388" y="3581400"/>
            <a:ext cx="298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a:solidFill>
                  <a:srgbClr val="CC00FF"/>
                </a:solidFill>
                <a:latin typeface=".VnArial" panose="020B7200000000000000" pitchFamily="34" charset="0"/>
                <a:sym typeface="Wingdings" panose="05000000000000000000" pitchFamily="2" charset="2"/>
              </a:rPr>
              <a:t> </a:t>
            </a:r>
            <a:endParaRPr lang="en-US" altLang="en-US" sz="2000">
              <a:solidFill>
                <a:srgbClr val="0000FF"/>
              </a:solidFill>
            </a:endParaRPr>
          </a:p>
        </p:txBody>
      </p:sp>
      <p:sp>
        <p:nvSpPr>
          <p:cNvPr id="4" name="TextBox 3"/>
          <p:cNvSpPr txBox="1">
            <a:spLocks noChangeArrowheads="1"/>
          </p:cNvSpPr>
          <p:nvPr/>
        </p:nvSpPr>
        <p:spPr bwMode="auto">
          <a:xfrm>
            <a:off x="6477000" y="114300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t>( MSC: 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828800" y="76200"/>
            <a:ext cx="5638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800" b="1">
                <a:solidFill>
                  <a:srgbClr val="0000FF"/>
                </a:solidFill>
                <a:latin typeface="Times New Roman" panose="02020603050405020304" pitchFamily="18" charset="0"/>
              </a:rPr>
              <a:t>Thứ     ngày    tháng    năm 2022</a:t>
            </a:r>
          </a:p>
          <a:p>
            <a:pPr algn="ctr">
              <a:spcBef>
                <a:spcPct val="0"/>
              </a:spcBef>
              <a:buFontTx/>
              <a:buNone/>
            </a:pPr>
            <a:r>
              <a:rPr lang="en-US" altLang="vi-VN" sz="2800" b="1">
                <a:solidFill>
                  <a:srgbClr val="0000FF"/>
                </a:solidFill>
                <a:latin typeface="Times New Roman" panose="02020603050405020304" pitchFamily="18" charset="0"/>
              </a:rPr>
              <a:t>Toán</a:t>
            </a:r>
          </a:p>
        </p:txBody>
      </p:sp>
      <p:sp>
        <p:nvSpPr>
          <p:cNvPr id="45059" name="WordArt 7"/>
          <p:cNvSpPr>
            <a:spLocks noChangeArrowheads="1" noChangeShapeType="1" noTextEdit="1"/>
          </p:cNvSpPr>
          <p:nvPr/>
        </p:nvSpPr>
        <p:spPr bwMode="auto">
          <a:xfrm>
            <a:off x="1828800" y="1393825"/>
            <a:ext cx="57912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003300"/>
                </a:solidFill>
                <a:effectLst>
                  <a:outerShdw dist="53882" dir="2700000" algn="ctr" rotWithShape="0">
                    <a:srgbClr val="9999FF">
                      <a:alpha val="79999"/>
                    </a:srgbClr>
                  </a:outerShdw>
                </a:effectLst>
                <a:cs typeface="Times New Roman" panose="02020603050405020304" pitchFamily="18" charset="0"/>
              </a:rPr>
              <a:t>SO SÁNH HAI PHÂN SỐ KHÁC MẪU SỐ</a:t>
            </a:r>
          </a:p>
        </p:txBody>
      </p:sp>
    </p:spTree>
    <p:custDataLst>
      <p:tags r:id="rId1"/>
    </p:custData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19" name="Title 1"/>
          <p:cNvSpPr txBox="1">
            <a:spLocks noChangeArrowheads="1"/>
          </p:cNvSpPr>
          <p:nvPr/>
        </p:nvSpPr>
        <p:spPr bwMode="auto">
          <a:xfrm>
            <a:off x="1709738" y="1082675"/>
            <a:ext cx="5492750" cy="99377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defRPr/>
            </a:pPr>
            <a:r>
              <a:rPr lang="en-US" altLang="en-US" sz="4050" b="1" dirty="0">
                <a:solidFill>
                  <a:srgbClr val="C00000"/>
                </a:solidFill>
                <a:latin typeface="Times New Roman" panose="02020603050405020304" pitchFamily="18" charset="0"/>
                <a:cs typeface="Times New Roman" panose="02020603050405020304" pitchFamily="18" charset="0"/>
              </a:rPr>
              <a:t>YÊU CẦU CẦN ĐẠT</a:t>
            </a:r>
          </a:p>
        </p:txBody>
      </p:sp>
      <p:pic>
        <p:nvPicPr>
          <p:cNvPr id="46084" name="Picture 2" descr="Káº¿t quáº£ hÃ¬nh áº£nh cho clipart GOA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8050" y="363538"/>
            <a:ext cx="15811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p:cNvGraphicFramePr/>
          <p:nvPr/>
        </p:nvGraphicFramePr>
        <p:xfrm>
          <a:off x="2043112" y="1569433"/>
          <a:ext cx="5391746" cy="40884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Oval 6"/>
          <p:cNvSpPr/>
          <p:nvPr/>
        </p:nvSpPr>
        <p:spPr>
          <a:xfrm>
            <a:off x="1985963" y="1785938"/>
            <a:ext cx="814387" cy="1057275"/>
          </a:xfrm>
          <a:prstGeom prst="ellipse">
            <a:avLst/>
          </a:prstGeom>
          <a:blipFill rotWithShape="0">
            <a:blip r:embed="rId11"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2171700" y="3014663"/>
            <a:ext cx="814388" cy="1143000"/>
          </a:xfrm>
          <a:prstGeom prst="ellipse">
            <a:avLst/>
          </a:prstGeom>
          <a:blipFill rotWithShape="0">
            <a:blip r:embed="rId12"/>
            <a:stretch>
              <a:fillRect/>
            </a:stretch>
          </a:blipFill>
          <a:ln>
            <a:solidFill>
              <a:srgbClr val="92D05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ectangle 8"/>
          <p:cNvSpPr/>
          <p:nvPr/>
        </p:nvSpPr>
        <p:spPr>
          <a:xfrm>
            <a:off x="3028954" y="3352800"/>
            <a:ext cx="4174259" cy="73866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100" b="1" dirty="0" err="1">
                <a:solidFill>
                  <a:prstClr val="black"/>
                </a:solidFill>
                <a:cs typeface="Times New Roman" panose="02020603050405020304" pitchFamily="18" charset="0"/>
              </a:rPr>
              <a:t>Vận</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dụng</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giải</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toán</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liên</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quan</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đến</a:t>
            </a:r>
            <a:r>
              <a:rPr lang="en-US" sz="2100" b="1" dirty="0">
                <a:solidFill>
                  <a:prstClr val="black"/>
                </a:solidFill>
                <a:cs typeface="Times New Roman" panose="02020603050405020304" pitchFamily="18" charset="0"/>
              </a:rPr>
              <a:t> so </a:t>
            </a:r>
            <a:r>
              <a:rPr lang="en-US" sz="2100" b="1" dirty="0" err="1">
                <a:solidFill>
                  <a:prstClr val="black"/>
                </a:solidFill>
                <a:cs typeface="Times New Roman" panose="02020603050405020304" pitchFamily="18" charset="0"/>
              </a:rPr>
              <a:t>sánh</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phân</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số</a:t>
            </a:r>
            <a:r>
              <a:rPr lang="en-US" sz="2100" b="1" dirty="0">
                <a:solidFill>
                  <a:prstClr val="black"/>
                </a:solidFill>
                <a:cs typeface="Times New Roman" panose="02020603050405020304" pitchFamily="18" charset="0"/>
              </a:rPr>
              <a:t>.</a:t>
            </a:r>
          </a:p>
        </p:txBody>
      </p:sp>
      <p:sp>
        <p:nvSpPr>
          <p:cNvPr id="10" name="Rectangle 9"/>
          <p:cNvSpPr/>
          <p:nvPr/>
        </p:nvSpPr>
        <p:spPr>
          <a:xfrm>
            <a:off x="2730698" y="2234494"/>
            <a:ext cx="5080668" cy="73866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100" b="1" dirty="0">
                <a:solidFill>
                  <a:prstClr val="black"/>
                </a:solidFill>
                <a:ea typeface="Times New Roman" panose="02020603050405020304" pitchFamily="18" charset="0"/>
                <a:cs typeface="Times New Roman" panose="02020603050405020304" pitchFamily="18" charset="0"/>
              </a:rPr>
              <a:t>B</a:t>
            </a:r>
            <a:r>
              <a:rPr lang="vi-VN" sz="2100" b="1" dirty="0">
                <a:solidFill>
                  <a:prstClr val="black"/>
                </a:solidFill>
                <a:ea typeface="Times New Roman" panose="02020603050405020304" pitchFamily="18" charset="0"/>
                <a:cs typeface="Times New Roman" panose="02020603050405020304" pitchFamily="18" charset="0"/>
              </a:rPr>
              <a:t>ư</a:t>
            </a:r>
            <a:r>
              <a:rPr lang="en-US" sz="2100" b="1" dirty="0" err="1">
                <a:solidFill>
                  <a:prstClr val="black"/>
                </a:solidFill>
                <a:ea typeface="Times New Roman" panose="02020603050405020304" pitchFamily="18" charset="0"/>
                <a:cs typeface="Times New Roman" panose="02020603050405020304" pitchFamily="18" charset="0"/>
              </a:rPr>
              <a:t>ớc</a:t>
            </a:r>
            <a:r>
              <a:rPr lang="en-US" sz="2100" b="1" dirty="0">
                <a:solidFill>
                  <a:prstClr val="black"/>
                </a:solidFill>
                <a:ea typeface="Times New Roman" panose="02020603050405020304" pitchFamily="18" charset="0"/>
                <a:cs typeface="Times New Roman" panose="02020603050405020304" pitchFamily="18" charset="0"/>
              </a:rPr>
              <a:t> </a:t>
            </a:r>
            <a:r>
              <a:rPr lang="en-US" sz="2100" b="1" dirty="0" err="1">
                <a:solidFill>
                  <a:prstClr val="black"/>
                </a:solidFill>
                <a:ea typeface="Times New Roman" panose="02020603050405020304" pitchFamily="18" charset="0"/>
                <a:cs typeface="Times New Roman" panose="02020603050405020304" pitchFamily="18" charset="0"/>
              </a:rPr>
              <a:t>đầu</a:t>
            </a:r>
            <a:r>
              <a:rPr lang="en-US" sz="2100" b="1" dirty="0">
                <a:solidFill>
                  <a:prstClr val="black"/>
                </a:solidFill>
                <a:ea typeface="Times New Roman" panose="02020603050405020304" pitchFamily="18" charset="0"/>
                <a:cs typeface="Times New Roman" panose="02020603050405020304" pitchFamily="18" charset="0"/>
              </a:rPr>
              <a:t> </a:t>
            </a:r>
            <a:r>
              <a:rPr lang="en-US" sz="2100" b="1" dirty="0" err="1">
                <a:solidFill>
                  <a:prstClr val="black"/>
                </a:solidFill>
                <a:ea typeface="Times New Roman" panose="02020603050405020304" pitchFamily="18" charset="0"/>
                <a:cs typeface="Times New Roman" panose="02020603050405020304" pitchFamily="18" charset="0"/>
              </a:rPr>
              <a:t>nhận</a:t>
            </a:r>
            <a:r>
              <a:rPr lang="en-US" sz="2100" b="1" dirty="0">
                <a:solidFill>
                  <a:prstClr val="black"/>
                </a:solidFill>
                <a:ea typeface="Times New Roman" panose="02020603050405020304" pitchFamily="18" charset="0"/>
                <a:cs typeface="Times New Roman" panose="02020603050405020304" pitchFamily="18" charset="0"/>
              </a:rPr>
              <a:t> </a:t>
            </a:r>
            <a:r>
              <a:rPr lang="en-US" sz="2100" b="1" dirty="0" err="1">
                <a:solidFill>
                  <a:prstClr val="black"/>
                </a:solidFill>
                <a:ea typeface="Times New Roman" panose="02020603050405020304" pitchFamily="18" charset="0"/>
                <a:cs typeface="Times New Roman" panose="02020603050405020304" pitchFamily="18" charset="0"/>
              </a:rPr>
              <a:t>biết</a:t>
            </a:r>
            <a:r>
              <a:rPr lang="en-US" sz="2100" b="1" dirty="0">
                <a:solidFill>
                  <a:prstClr val="black"/>
                </a:solidFill>
                <a:ea typeface="Times New Roman" panose="02020603050405020304" pitchFamily="18" charset="0"/>
                <a:cs typeface="Times New Roman" panose="02020603050405020304" pitchFamily="18" charset="0"/>
              </a:rPr>
              <a:t> so </a:t>
            </a:r>
            <a:r>
              <a:rPr lang="en-US" sz="2100" b="1" dirty="0" err="1">
                <a:solidFill>
                  <a:prstClr val="black"/>
                </a:solidFill>
                <a:ea typeface="Times New Roman" panose="02020603050405020304" pitchFamily="18" charset="0"/>
                <a:cs typeface="Times New Roman" panose="02020603050405020304" pitchFamily="18" charset="0"/>
              </a:rPr>
              <a:t>sánh</a:t>
            </a:r>
            <a:r>
              <a:rPr lang="en-US" sz="2100" b="1" dirty="0">
                <a:solidFill>
                  <a:prstClr val="black"/>
                </a:solidFill>
                <a:ea typeface="Times New Roman" panose="02020603050405020304" pitchFamily="18" charset="0"/>
                <a:cs typeface="Times New Roman" panose="02020603050405020304" pitchFamily="18" charset="0"/>
              </a:rPr>
              <a:t> 2 </a:t>
            </a:r>
            <a:r>
              <a:rPr lang="en-US" sz="2100" b="1" dirty="0" err="1">
                <a:solidFill>
                  <a:prstClr val="black"/>
                </a:solidFill>
                <a:ea typeface="Times New Roman" panose="02020603050405020304" pitchFamily="18" charset="0"/>
                <a:cs typeface="Times New Roman" panose="02020603050405020304" pitchFamily="18" charset="0"/>
              </a:rPr>
              <a:t>phân</a:t>
            </a:r>
            <a:r>
              <a:rPr lang="en-US" sz="2100" b="1" dirty="0">
                <a:solidFill>
                  <a:prstClr val="black"/>
                </a:solidFill>
                <a:ea typeface="Times New Roman" panose="02020603050405020304" pitchFamily="18" charset="0"/>
                <a:cs typeface="Times New Roman" panose="02020603050405020304" pitchFamily="18" charset="0"/>
              </a:rPr>
              <a:t> </a:t>
            </a:r>
            <a:r>
              <a:rPr lang="en-US" sz="2100" b="1" dirty="0" err="1">
                <a:solidFill>
                  <a:prstClr val="black"/>
                </a:solidFill>
                <a:ea typeface="Times New Roman" panose="02020603050405020304" pitchFamily="18" charset="0"/>
                <a:cs typeface="Times New Roman" panose="02020603050405020304" pitchFamily="18" charset="0"/>
              </a:rPr>
              <a:t>số</a:t>
            </a:r>
            <a:r>
              <a:rPr lang="en-US" sz="2100" b="1" dirty="0">
                <a:solidFill>
                  <a:prstClr val="black"/>
                </a:solidFill>
                <a:ea typeface="Times New Roman" panose="02020603050405020304" pitchFamily="18" charset="0"/>
                <a:cs typeface="Times New Roman" panose="02020603050405020304" pitchFamily="18" charset="0"/>
              </a:rPr>
              <a:t> </a:t>
            </a:r>
            <a:r>
              <a:rPr lang="en-US" sz="2100" b="1" dirty="0" err="1">
                <a:solidFill>
                  <a:prstClr val="black"/>
                </a:solidFill>
                <a:ea typeface="Times New Roman" panose="02020603050405020304" pitchFamily="18" charset="0"/>
                <a:cs typeface="Times New Roman" panose="02020603050405020304" pitchFamily="18" charset="0"/>
              </a:rPr>
              <a:t>khác</a:t>
            </a:r>
            <a:r>
              <a:rPr lang="en-US" sz="2100" b="1" dirty="0">
                <a:solidFill>
                  <a:prstClr val="black"/>
                </a:solidFill>
                <a:ea typeface="Times New Roman" panose="02020603050405020304" pitchFamily="18" charset="0"/>
                <a:cs typeface="Times New Roman" panose="02020603050405020304" pitchFamily="18" charset="0"/>
              </a:rPr>
              <a:t> </a:t>
            </a:r>
            <a:r>
              <a:rPr lang="en-US" sz="2100" b="1" dirty="0" err="1">
                <a:solidFill>
                  <a:prstClr val="black"/>
                </a:solidFill>
                <a:ea typeface="Times New Roman" panose="02020603050405020304" pitchFamily="18" charset="0"/>
                <a:cs typeface="Times New Roman" panose="02020603050405020304" pitchFamily="18" charset="0"/>
              </a:rPr>
              <a:t>mẫu</a:t>
            </a:r>
            <a:r>
              <a:rPr lang="en-US" sz="2100" b="1" dirty="0">
                <a:solidFill>
                  <a:prstClr val="black"/>
                </a:solidFill>
                <a:ea typeface="Times New Roman" panose="02020603050405020304" pitchFamily="18" charset="0"/>
                <a:cs typeface="Times New Roman" panose="02020603050405020304" pitchFamily="18" charset="0"/>
              </a:rPr>
              <a:t> </a:t>
            </a:r>
            <a:r>
              <a:rPr lang="en-US" sz="2100" b="1" dirty="0" err="1">
                <a:solidFill>
                  <a:prstClr val="black"/>
                </a:solidFill>
                <a:ea typeface="Times New Roman" panose="02020603050405020304" pitchFamily="18" charset="0"/>
                <a:cs typeface="Times New Roman" panose="02020603050405020304" pitchFamily="18" charset="0"/>
              </a:rPr>
              <a:t>số</a:t>
            </a:r>
            <a:r>
              <a:rPr lang="en-US" sz="2100" b="1" dirty="0">
                <a:solidFill>
                  <a:prstClr val="black"/>
                </a:solidFill>
                <a:ea typeface="Times New Roman" panose="02020603050405020304" pitchFamily="18" charset="0"/>
                <a:cs typeface="Times New Roman" panose="02020603050405020304" pitchFamily="18" charset="0"/>
              </a:rPr>
              <a:t>.</a:t>
            </a:r>
            <a:endParaRPr lang="en-US" sz="2400" b="1" dirty="0">
              <a:solidFill>
                <a:prstClr val="black"/>
              </a:solidFill>
              <a:cs typeface="Times New Roman" panose="02020603050405020304" pitchFamily="18" charset="0"/>
            </a:endParaRPr>
          </a:p>
        </p:txBody>
      </p:sp>
      <p:sp>
        <p:nvSpPr>
          <p:cNvPr id="11" name="Oval 10"/>
          <p:cNvSpPr/>
          <p:nvPr/>
        </p:nvSpPr>
        <p:spPr>
          <a:xfrm>
            <a:off x="1958975" y="4329113"/>
            <a:ext cx="771525" cy="1025525"/>
          </a:xfrm>
          <a:prstGeom prst="ellipse">
            <a:avLst/>
          </a:prstGeom>
          <a:blipFill rotWithShape="0">
            <a:blip r:embed="rId13"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2800350" y="4604053"/>
            <a:ext cx="4457700" cy="73866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100" b="1" dirty="0" err="1">
                <a:solidFill>
                  <a:prstClr val="black"/>
                </a:solidFill>
                <a:cs typeface="Times New Roman" panose="02020603050405020304" pitchFamily="18" charset="0"/>
              </a:rPr>
              <a:t>Rèn</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luyện</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tính</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cẩn</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thận</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vận</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dụng</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thực</a:t>
            </a:r>
            <a:r>
              <a:rPr lang="en-US" sz="2100" b="1" dirty="0">
                <a:solidFill>
                  <a:prstClr val="black"/>
                </a:solidFill>
                <a:cs typeface="Times New Roman" panose="02020603050405020304" pitchFamily="18" charset="0"/>
              </a:rPr>
              <a:t> </a:t>
            </a:r>
            <a:r>
              <a:rPr lang="en-US" sz="2100" b="1" dirty="0" err="1">
                <a:solidFill>
                  <a:prstClr val="black"/>
                </a:solidFill>
                <a:cs typeface="Times New Roman" panose="02020603050405020304" pitchFamily="18" charset="0"/>
              </a:rPr>
              <a:t>tế</a:t>
            </a:r>
            <a:r>
              <a:rPr lang="en-US" sz="2100" b="1" dirty="0">
                <a:solidFill>
                  <a:prstClr val="black"/>
                </a:solidFill>
                <a:cs typeface="Times New Roman" panose="02020603050405020304" pitchFamily="18" charset="0"/>
              </a:rPr>
              <a:t>.</a:t>
            </a:r>
            <a:endParaRPr lang="en-US" sz="2100" b="1" dirty="0">
              <a:ln w="11430"/>
              <a:solidFill>
                <a:srgbClr val="0000FF"/>
              </a:solidFill>
              <a:effectLst>
                <a:outerShdw blurRad="50800" dist="39000" dir="5460000" algn="tl">
                  <a:srgbClr val="000000">
                    <a:alpha val="38000"/>
                  </a:srgbClr>
                </a:outerShdw>
              </a:effectLst>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3541713"/>
            <a:ext cx="223678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1411288"/>
            <a:ext cx="5440363"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81547" y="2672138"/>
            <a:ext cx="2821781" cy="600164"/>
          </a:xfrm>
          <a:prstGeom prst="rect">
            <a:avLst/>
          </a:prstGeom>
          <a:noFill/>
        </p:spPr>
        <p:txBody>
          <a:bodyPr>
            <a:spAutoFit/>
          </a:bodyPr>
          <a:lstStyle/>
          <a:p>
            <a:pPr algn="ctr" defTabSz="685800">
              <a:defRPr/>
            </a:pPr>
            <a:r>
              <a:rPr lang="en-US" sz="33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cs typeface="Times New Roman" panose="02020603050405020304" pitchFamily="18" charset="0"/>
              </a:rPr>
              <a:t>KHÁM PHÁ</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301625" y="985838"/>
            <a:ext cx="5319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u="sng">
                <a:solidFill>
                  <a:srgbClr val="0000FF"/>
                </a:solidFill>
                <a:latin typeface="Times New Roman" panose="02020603050405020304" pitchFamily="18" charset="0"/>
                <a:cs typeface="Times New Roman" panose="02020603050405020304" pitchFamily="18" charset="0"/>
              </a:rPr>
              <a:t>Ví dụ:</a:t>
            </a:r>
            <a:r>
              <a:rPr lang="en-US" altLang="en-US" b="1">
                <a:solidFill>
                  <a:srgbClr val="0000FF"/>
                </a:solidFill>
                <a:latin typeface="Times New Roman" panose="02020603050405020304" pitchFamily="18" charset="0"/>
                <a:cs typeface="Times New Roman" panose="02020603050405020304" pitchFamily="18" charset="0"/>
              </a:rPr>
              <a:t> So sánh hai phân số:</a:t>
            </a:r>
          </a:p>
        </p:txBody>
      </p:sp>
      <p:sp>
        <p:nvSpPr>
          <p:cNvPr id="49155" name="Text Box 9"/>
          <p:cNvSpPr txBox="1">
            <a:spLocks noChangeArrowheads="1"/>
          </p:cNvSpPr>
          <p:nvPr/>
        </p:nvSpPr>
        <p:spPr bwMode="auto">
          <a:xfrm>
            <a:off x="6324600" y="9144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và</a:t>
            </a:r>
          </a:p>
        </p:txBody>
      </p:sp>
      <p:sp>
        <p:nvSpPr>
          <p:cNvPr id="310289" name="Rectangle 17"/>
          <p:cNvSpPr>
            <a:spLocks noChangeArrowheads="1"/>
          </p:cNvSpPr>
          <p:nvPr/>
        </p:nvSpPr>
        <p:spPr bwMode="auto">
          <a:xfrm>
            <a:off x="2232025" y="3481388"/>
            <a:ext cx="6400800" cy="461962"/>
          </a:xfrm>
          <a:prstGeom prst="rect">
            <a:avLst/>
          </a:prstGeom>
          <a:solidFill>
            <a:schemeClr val="bg1"/>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10294" name="Rectangle 22"/>
          <p:cNvSpPr>
            <a:spLocks noChangeArrowheads="1"/>
          </p:cNvSpPr>
          <p:nvPr/>
        </p:nvSpPr>
        <p:spPr bwMode="auto">
          <a:xfrm>
            <a:off x="2195513" y="5105400"/>
            <a:ext cx="6400800" cy="442913"/>
          </a:xfrm>
          <a:prstGeom prst="rect">
            <a:avLst/>
          </a:prstGeom>
          <a:solidFill>
            <a:schemeClr val="bg1"/>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10299" name="AutoShape 27"/>
          <p:cNvSpPr>
            <a:spLocks/>
          </p:cNvSpPr>
          <p:nvPr/>
        </p:nvSpPr>
        <p:spPr bwMode="auto">
          <a:xfrm rot="5400000">
            <a:off x="4264025" y="1162050"/>
            <a:ext cx="209550" cy="4229100"/>
          </a:xfrm>
          <a:prstGeom prst="leftBrace">
            <a:avLst>
              <a:gd name="adj1" fmla="val 168182"/>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a:solidFill>
                <a:srgbClr val="FF0000"/>
              </a:solidFill>
              <a:latin typeface="Times New Roman" panose="02020603050405020304" pitchFamily="18" charset="0"/>
              <a:cs typeface="Times New Roman" panose="02020603050405020304" pitchFamily="18" charset="0"/>
            </a:endParaRPr>
          </a:p>
        </p:txBody>
      </p:sp>
      <p:sp>
        <p:nvSpPr>
          <p:cNvPr id="310303" name="AutoShape 31"/>
          <p:cNvSpPr>
            <a:spLocks/>
          </p:cNvSpPr>
          <p:nvPr/>
        </p:nvSpPr>
        <p:spPr bwMode="auto">
          <a:xfrm rot="-5400000">
            <a:off x="4514850" y="3278188"/>
            <a:ext cx="209550" cy="4781550"/>
          </a:xfrm>
          <a:prstGeom prst="leftBrace">
            <a:avLst>
              <a:gd name="adj1" fmla="val 190152"/>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a:solidFill>
                <a:srgbClr val="FF0000"/>
              </a:solidFill>
              <a:latin typeface="Times New Roman" panose="02020603050405020304" pitchFamily="18" charset="0"/>
              <a:cs typeface="Times New Roman" panose="02020603050405020304" pitchFamily="18" charset="0"/>
            </a:endParaRPr>
          </a:p>
        </p:txBody>
      </p:sp>
      <p:sp>
        <p:nvSpPr>
          <p:cNvPr id="310314" name="Text Box 42"/>
          <p:cNvSpPr txBox="1">
            <a:spLocks noChangeArrowheads="1"/>
          </p:cNvSpPr>
          <p:nvPr/>
        </p:nvSpPr>
        <p:spPr bwMode="auto">
          <a:xfrm>
            <a:off x="838200" y="3276600"/>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&lt;</a:t>
            </a:r>
          </a:p>
        </p:txBody>
      </p:sp>
      <p:sp>
        <p:nvSpPr>
          <p:cNvPr id="310321" name="Text Box 49"/>
          <p:cNvSpPr txBox="1">
            <a:spLocks noChangeArrowheads="1"/>
          </p:cNvSpPr>
          <p:nvPr/>
        </p:nvSpPr>
        <p:spPr bwMode="auto">
          <a:xfrm>
            <a:off x="838200" y="4800600"/>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&gt;</a:t>
            </a:r>
          </a:p>
        </p:txBody>
      </p:sp>
      <p:sp>
        <p:nvSpPr>
          <p:cNvPr id="310322" name="Rectangle 50"/>
          <p:cNvSpPr>
            <a:spLocks noChangeArrowheads="1"/>
          </p:cNvSpPr>
          <p:nvPr/>
        </p:nvSpPr>
        <p:spPr bwMode="auto">
          <a:xfrm>
            <a:off x="4362450" y="3481388"/>
            <a:ext cx="2209800" cy="461962"/>
          </a:xfrm>
          <a:prstGeom prst="rect">
            <a:avLst/>
          </a:prstGeom>
          <a:solidFill>
            <a:schemeClr val="bg1"/>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10323" name="Rectangle 51"/>
          <p:cNvSpPr>
            <a:spLocks noChangeArrowheads="1"/>
          </p:cNvSpPr>
          <p:nvPr/>
        </p:nvSpPr>
        <p:spPr bwMode="auto">
          <a:xfrm>
            <a:off x="2209800" y="5105400"/>
            <a:ext cx="1600200" cy="442913"/>
          </a:xfrm>
          <a:prstGeom prst="rect">
            <a:avLst/>
          </a:prstGeom>
          <a:solidFill>
            <a:schemeClr val="bg1"/>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10324" name="Rectangle 52"/>
          <p:cNvSpPr>
            <a:spLocks noChangeArrowheads="1"/>
          </p:cNvSpPr>
          <p:nvPr/>
        </p:nvSpPr>
        <p:spPr bwMode="auto">
          <a:xfrm>
            <a:off x="3810000" y="5100638"/>
            <a:ext cx="1600200" cy="442912"/>
          </a:xfrm>
          <a:prstGeom prst="rect">
            <a:avLst/>
          </a:prstGeom>
          <a:solidFill>
            <a:schemeClr val="bg1"/>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10325" name="Rectangle 53"/>
          <p:cNvSpPr>
            <a:spLocks noChangeArrowheads="1"/>
          </p:cNvSpPr>
          <p:nvPr/>
        </p:nvSpPr>
        <p:spPr bwMode="auto">
          <a:xfrm>
            <a:off x="5410200" y="5105400"/>
            <a:ext cx="1600200" cy="442913"/>
          </a:xfrm>
          <a:prstGeom prst="rect">
            <a:avLst/>
          </a:prstGeom>
          <a:solidFill>
            <a:schemeClr val="bg1"/>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10327" name="Rectangle 55"/>
          <p:cNvSpPr>
            <a:spLocks noChangeArrowheads="1"/>
          </p:cNvSpPr>
          <p:nvPr/>
        </p:nvSpPr>
        <p:spPr bwMode="auto">
          <a:xfrm>
            <a:off x="2238375" y="3481388"/>
            <a:ext cx="2133600" cy="461962"/>
          </a:xfrm>
          <a:prstGeom prst="rect">
            <a:avLst/>
          </a:prstGeom>
          <a:solidFill>
            <a:schemeClr val="bg1"/>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graphicFrame>
        <p:nvGraphicFramePr>
          <p:cNvPr id="49167" name="Object 66"/>
          <p:cNvGraphicFramePr>
            <a:graphicFrameLocks noChangeAspect="1"/>
          </p:cNvGraphicFramePr>
          <p:nvPr/>
        </p:nvGraphicFramePr>
        <p:xfrm>
          <a:off x="5791200" y="609600"/>
          <a:ext cx="457200" cy="1211263"/>
        </p:xfrm>
        <a:graphic>
          <a:graphicData uri="http://schemas.openxmlformats.org/presentationml/2006/ole">
            <mc:AlternateContent xmlns:mc="http://schemas.openxmlformats.org/markup-compatibility/2006">
              <mc:Choice xmlns:v="urn:schemas-microsoft-com:vml" Requires="v">
                <p:oleObj spid="_x0000_s49205" name="Equation" r:id="rId3" imgW="152334" imgH="393529" progId="">
                  <p:embed/>
                </p:oleObj>
              </mc:Choice>
              <mc:Fallback>
                <p:oleObj name="Equation" r:id="rId3" imgW="152334" imgH="393529" progId="">
                  <p:embed/>
                  <p:pic>
                    <p:nvPicPr>
                      <p:cNvPr id="0" name="Object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609600"/>
                        <a:ext cx="4572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68" name="Object 67"/>
          <p:cNvGraphicFramePr>
            <a:graphicFrameLocks noChangeAspect="1"/>
          </p:cNvGraphicFramePr>
          <p:nvPr/>
        </p:nvGraphicFramePr>
        <p:xfrm>
          <a:off x="7086600" y="685800"/>
          <a:ext cx="457200" cy="1135063"/>
        </p:xfrm>
        <a:graphic>
          <a:graphicData uri="http://schemas.openxmlformats.org/presentationml/2006/ole">
            <mc:AlternateContent xmlns:mc="http://schemas.openxmlformats.org/markup-compatibility/2006">
              <mc:Choice xmlns:v="urn:schemas-microsoft-com:vml" Requires="v">
                <p:oleObj spid="_x0000_s49206" name="Equation" r:id="rId5" imgW="152334" imgH="393529" progId="">
                  <p:embed/>
                </p:oleObj>
              </mc:Choice>
              <mc:Fallback>
                <p:oleObj name="Equation" r:id="rId5" imgW="152334" imgH="393529" progId="">
                  <p:embed/>
                  <p:pic>
                    <p:nvPicPr>
                      <p:cNvPr id="0" name="Object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685800"/>
                        <a:ext cx="45720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70" name="Object 68"/>
          <p:cNvGraphicFramePr>
            <a:graphicFrameLocks noChangeAspect="1"/>
          </p:cNvGraphicFramePr>
          <p:nvPr/>
        </p:nvGraphicFramePr>
        <p:xfrm>
          <a:off x="228600" y="2971800"/>
          <a:ext cx="457200" cy="1295400"/>
        </p:xfrm>
        <a:graphic>
          <a:graphicData uri="http://schemas.openxmlformats.org/presentationml/2006/ole">
            <mc:AlternateContent xmlns:mc="http://schemas.openxmlformats.org/markup-compatibility/2006">
              <mc:Choice xmlns:v="urn:schemas-microsoft-com:vml" Requires="v">
                <p:oleObj spid="_x0000_s49207" name="Equation" r:id="rId7" imgW="152334" imgH="393529" progId="">
                  <p:embed/>
                </p:oleObj>
              </mc:Choice>
              <mc:Fallback>
                <p:oleObj name="Equation" r:id="rId7" imgW="152334" imgH="393529" progId="">
                  <p:embed/>
                  <p:pic>
                    <p:nvPicPr>
                      <p:cNvPr id="0" name="Object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71800"/>
                        <a:ext cx="45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71" name="Object 69"/>
          <p:cNvGraphicFramePr>
            <a:graphicFrameLocks noChangeAspect="1"/>
          </p:cNvGraphicFramePr>
          <p:nvPr/>
        </p:nvGraphicFramePr>
        <p:xfrm>
          <a:off x="1524000" y="2971800"/>
          <a:ext cx="457200" cy="1295400"/>
        </p:xfrm>
        <a:graphic>
          <a:graphicData uri="http://schemas.openxmlformats.org/presentationml/2006/ole">
            <mc:AlternateContent xmlns:mc="http://schemas.openxmlformats.org/markup-compatibility/2006">
              <mc:Choice xmlns:v="urn:schemas-microsoft-com:vml" Requires="v">
                <p:oleObj spid="_x0000_s49208" name="Equation" r:id="rId8" imgW="152334" imgH="393529" progId="">
                  <p:embed/>
                </p:oleObj>
              </mc:Choice>
              <mc:Fallback>
                <p:oleObj name="Equation" r:id="rId8" imgW="152334" imgH="393529" progId="">
                  <p:embed/>
                  <p:pic>
                    <p:nvPicPr>
                      <p:cNvPr id="0" name="Object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971800"/>
                        <a:ext cx="45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72" name="Object 70"/>
          <p:cNvGraphicFramePr>
            <a:graphicFrameLocks noChangeAspect="1"/>
          </p:cNvGraphicFramePr>
          <p:nvPr/>
        </p:nvGraphicFramePr>
        <p:xfrm>
          <a:off x="1524000" y="4552950"/>
          <a:ext cx="457200" cy="1295400"/>
        </p:xfrm>
        <a:graphic>
          <a:graphicData uri="http://schemas.openxmlformats.org/presentationml/2006/ole">
            <mc:AlternateContent xmlns:mc="http://schemas.openxmlformats.org/markup-compatibility/2006">
              <mc:Choice xmlns:v="urn:schemas-microsoft-com:vml" Requires="v">
                <p:oleObj spid="_x0000_s49209" name="Equation" r:id="rId9" imgW="152334" imgH="393529" progId="">
                  <p:embed/>
                </p:oleObj>
              </mc:Choice>
              <mc:Fallback>
                <p:oleObj name="Equation" r:id="rId9" imgW="152334" imgH="393529" progId="">
                  <p:embed/>
                  <p:pic>
                    <p:nvPicPr>
                      <p:cNvPr id="0" name="Object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52950"/>
                        <a:ext cx="45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73" name="Object 71"/>
          <p:cNvGraphicFramePr>
            <a:graphicFrameLocks noChangeAspect="1"/>
          </p:cNvGraphicFramePr>
          <p:nvPr/>
        </p:nvGraphicFramePr>
        <p:xfrm>
          <a:off x="304800" y="4495800"/>
          <a:ext cx="457200" cy="1295400"/>
        </p:xfrm>
        <a:graphic>
          <a:graphicData uri="http://schemas.openxmlformats.org/presentationml/2006/ole">
            <mc:AlternateContent xmlns:mc="http://schemas.openxmlformats.org/markup-compatibility/2006">
              <mc:Choice xmlns:v="urn:schemas-microsoft-com:vml" Requires="v">
                <p:oleObj spid="_x0000_s49210" name="Equation" r:id="rId10" imgW="152334" imgH="393529" progId="">
                  <p:embed/>
                </p:oleObj>
              </mc:Choice>
              <mc:Fallback>
                <p:oleObj name="Equation" r:id="rId10" imgW="152334" imgH="393529" progId="">
                  <p:embed/>
                  <p:pic>
                    <p:nvPicPr>
                      <p:cNvPr id="0" name="Object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495800"/>
                        <a:ext cx="45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74" name="Object 72"/>
          <p:cNvGraphicFramePr>
            <a:graphicFrameLocks noChangeAspect="1"/>
          </p:cNvGraphicFramePr>
          <p:nvPr/>
        </p:nvGraphicFramePr>
        <p:xfrm>
          <a:off x="4160838" y="2133600"/>
          <a:ext cx="334962" cy="1038225"/>
        </p:xfrm>
        <a:graphic>
          <a:graphicData uri="http://schemas.openxmlformats.org/presentationml/2006/ole">
            <mc:AlternateContent xmlns:mc="http://schemas.openxmlformats.org/markup-compatibility/2006">
              <mc:Choice xmlns:v="urn:schemas-microsoft-com:vml" Requires="v">
                <p:oleObj spid="_x0000_s49211" name="Equation" r:id="rId11" imgW="152334" imgH="393529" progId="">
                  <p:embed/>
                </p:oleObj>
              </mc:Choice>
              <mc:Fallback>
                <p:oleObj name="Equation" r:id="rId11" imgW="152334" imgH="393529" progId="">
                  <p:embed/>
                  <p:pic>
                    <p:nvPicPr>
                      <p:cNvPr id="0" name="Object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38" y="2133600"/>
                        <a:ext cx="33496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75" name="Object 73"/>
          <p:cNvGraphicFramePr>
            <a:graphicFrameLocks noChangeAspect="1"/>
          </p:cNvGraphicFramePr>
          <p:nvPr/>
        </p:nvGraphicFramePr>
        <p:xfrm>
          <a:off x="4495800" y="5791200"/>
          <a:ext cx="457200" cy="1066800"/>
        </p:xfrm>
        <a:graphic>
          <a:graphicData uri="http://schemas.openxmlformats.org/presentationml/2006/ole">
            <mc:AlternateContent xmlns:mc="http://schemas.openxmlformats.org/markup-compatibility/2006">
              <mc:Choice xmlns:v="urn:schemas-microsoft-com:vml" Requires="v">
                <p:oleObj spid="_x0000_s49212" name="Equation" r:id="rId12" imgW="152334" imgH="393529" progId="">
                  <p:embed/>
                </p:oleObj>
              </mc:Choice>
              <mc:Fallback>
                <p:oleObj name="Equation" r:id="rId12" imgW="152334" imgH="393529" progId="">
                  <p:embed/>
                  <p:pic>
                    <p:nvPicPr>
                      <p:cNvPr id="0" name="Object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5791200"/>
                        <a:ext cx="45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50"/>
          <p:cNvSpPr>
            <a:spLocks noChangeArrowheads="1"/>
          </p:cNvSpPr>
          <p:nvPr/>
        </p:nvSpPr>
        <p:spPr bwMode="auto">
          <a:xfrm>
            <a:off x="4397375" y="3490913"/>
            <a:ext cx="2209800" cy="461962"/>
          </a:xfrm>
          <a:prstGeom prst="rect">
            <a:avLst/>
          </a:prstGeom>
          <a:solidFill>
            <a:srgbClr val="0000FF"/>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 name="Rectangle 55"/>
          <p:cNvSpPr>
            <a:spLocks noChangeArrowheads="1"/>
          </p:cNvSpPr>
          <p:nvPr/>
        </p:nvSpPr>
        <p:spPr bwMode="auto">
          <a:xfrm>
            <a:off x="2255838" y="3484563"/>
            <a:ext cx="2133600" cy="461962"/>
          </a:xfrm>
          <a:prstGeom prst="rect">
            <a:avLst/>
          </a:prstGeom>
          <a:solidFill>
            <a:srgbClr val="0000FF"/>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4" name="Rectangle 51"/>
          <p:cNvSpPr>
            <a:spLocks noChangeArrowheads="1"/>
          </p:cNvSpPr>
          <p:nvPr/>
        </p:nvSpPr>
        <p:spPr bwMode="auto">
          <a:xfrm>
            <a:off x="2209800" y="5110163"/>
            <a:ext cx="1600200" cy="442912"/>
          </a:xfrm>
          <a:prstGeom prst="rect">
            <a:avLst/>
          </a:prstGeom>
          <a:solidFill>
            <a:srgbClr val="0000FF"/>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5" name="Rectangle 52"/>
          <p:cNvSpPr>
            <a:spLocks noChangeArrowheads="1"/>
          </p:cNvSpPr>
          <p:nvPr/>
        </p:nvSpPr>
        <p:spPr bwMode="auto">
          <a:xfrm>
            <a:off x="3810000" y="5121275"/>
            <a:ext cx="1600200" cy="442913"/>
          </a:xfrm>
          <a:prstGeom prst="rect">
            <a:avLst/>
          </a:prstGeom>
          <a:solidFill>
            <a:srgbClr val="0000FF"/>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6" name="Rectangle 53"/>
          <p:cNvSpPr>
            <a:spLocks noChangeArrowheads="1"/>
          </p:cNvSpPr>
          <p:nvPr/>
        </p:nvSpPr>
        <p:spPr bwMode="auto">
          <a:xfrm>
            <a:off x="5410200" y="5110163"/>
            <a:ext cx="1600200" cy="442912"/>
          </a:xfrm>
          <a:prstGeom prst="rect">
            <a:avLst/>
          </a:prstGeom>
          <a:solidFill>
            <a:srgbClr val="0000FF"/>
          </a:solidFill>
          <a:ln w="2857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rot="5400000">
            <a:off x="2095501" y="4076700"/>
            <a:ext cx="2286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096294" y="4380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6294" y="46855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096294" y="49903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497094" y="40759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8497094" y="4380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8497094" y="46855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8497094" y="49903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188" name="TextBox 6"/>
          <p:cNvSpPr txBox="1">
            <a:spLocks noChangeArrowheads="1"/>
          </p:cNvSpPr>
          <p:nvPr/>
        </p:nvSpPr>
        <p:spPr bwMode="auto">
          <a:xfrm>
            <a:off x="381000" y="2133600"/>
            <a:ext cx="1316038"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rgbClr val="FF0000"/>
                </a:solidFill>
                <a:latin typeface="Times New Roman" panose="02020603050405020304" pitchFamily="18" charset="0"/>
              </a:rPr>
              <a:t>Cách 1</a:t>
            </a:r>
            <a:r>
              <a:rPr lang="en-US" altLang="en-US" sz="1800">
                <a:latin typeface="Times New Roman" panose="02020603050405020304" pitchFamily="18"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0289"/>
                                        </p:tgtEl>
                                        <p:attrNameLst>
                                          <p:attrName>style.visibility</p:attrName>
                                        </p:attrNameLst>
                                      </p:cBhvr>
                                      <p:to>
                                        <p:strVal val="visible"/>
                                      </p:to>
                                    </p:set>
                                    <p:anim calcmode="lin" valueType="num">
                                      <p:cBhvr additive="base">
                                        <p:cTn id="7" dur="500" fill="hold"/>
                                        <p:tgtEl>
                                          <p:spTgt spid="310289"/>
                                        </p:tgtEl>
                                        <p:attrNameLst>
                                          <p:attrName>ppt_x</p:attrName>
                                        </p:attrNameLst>
                                      </p:cBhvr>
                                      <p:tavLst>
                                        <p:tav tm="0">
                                          <p:val>
                                            <p:strVal val="#ppt_x"/>
                                          </p:val>
                                        </p:tav>
                                        <p:tav tm="100000">
                                          <p:val>
                                            <p:strVal val="#ppt_x"/>
                                          </p:val>
                                        </p:tav>
                                      </p:tavLst>
                                    </p:anim>
                                    <p:anim calcmode="lin" valueType="num">
                                      <p:cBhvr additive="base">
                                        <p:cTn id="8" dur="500" fill="hold"/>
                                        <p:tgtEl>
                                          <p:spTgt spid="3102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0294"/>
                                        </p:tgtEl>
                                        <p:attrNameLst>
                                          <p:attrName>style.visibility</p:attrName>
                                        </p:attrNameLst>
                                      </p:cBhvr>
                                      <p:to>
                                        <p:strVal val="visible"/>
                                      </p:to>
                                    </p:set>
                                    <p:anim calcmode="lin" valueType="num">
                                      <p:cBhvr additive="base">
                                        <p:cTn id="11" dur="500" fill="hold"/>
                                        <p:tgtEl>
                                          <p:spTgt spid="310294"/>
                                        </p:tgtEl>
                                        <p:attrNameLst>
                                          <p:attrName>ppt_x</p:attrName>
                                        </p:attrNameLst>
                                      </p:cBhvr>
                                      <p:tavLst>
                                        <p:tav tm="0">
                                          <p:val>
                                            <p:strVal val="#ppt_x"/>
                                          </p:val>
                                        </p:tav>
                                        <p:tav tm="100000">
                                          <p:val>
                                            <p:strVal val="#ppt_x"/>
                                          </p:val>
                                        </p:tav>
                                      </p:tavLst>
                                    </p:anim>
                                    <p:anim calcmode="lin" valueType="num">
                                      <p:cBhvr additive="base">
                                        <p:cTn id="12" dur="500" fill="hold"/>
                                        <p:tgtEl>
                                          <p:spTgt spid="31029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0327"/>
                                        </p:tgtEl>
                                        <p:attrNameLst>
                                          <p:attrName>style.visibility</p:attrName>
                                        </p:attrNameLst>
                                      </p:cBhvr>
                                      <p:to>
                                        <p:strVal val="visible"/>
                                      </p:to>
                                    </p:set>
                                    <p:anim calcmode="lin" valueType="num">
                                      <p:cBhvr additive="base">
                                        <p:cTn id="17" dur="500" fill="hold"/>
                                        <p:tgtEl>
                                          <p:spTgt spid="310327"/>
                                        </p:tgtEl>
                                        <p:attrNameLst>
                                          <p:attrName>ppt_x</p:attrName>
                                        </p:attrNameLst>
                                      </p:cBhvr>
                                      <p:tavLst>
                                        <p:tav tm="0">
                                          <p:val>
                                            <p:strVal val="#ppt_x"/>
                                          </p:val>
                                        </p:tav>
                                        <p:tav tm="100000">
                                          <p:val>
                                            <p:strVal val="#ppt_x"/>
                                          </p:val>
                                        </p:tav>
                                      </p:tavLst>
                                    </p:anim>
                                    <p:anim calcmode="lin" valueType="num">
                                      <p:cBhvr additive="base">
                                        <p:cTn id="18" dur="500" fill="hold"/>
                                        <p:tgtEl>
                                          <p:spTgt spid="3103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0322"/>
                                        </p:tgtEl>
                                        <p:attrNameLst>
                                          <p:attrName>style.visibility</p:attrName>
                                        </p:attrNameLst>
                                      </p:cBhvr>
                                      <p:to>
                                        <p:strVal val="visible"/>
                                      </p:to>
                                    </p:set>
                                    <p:anim calcmode="lin" valueType="num">
                                      <p:cBhvr additive="base">
                                        <p:cTn id="21" dur="500" fill="hold"/>
                                        <p:tgtEl>
                                          <p:spTgt spid="310322"/>
                                        </p:tgtEl>
                                        <p:attrNameLst>
                                          <p:attrName>ppt_x</p:attrName>
                                        </p:attrNameLst>
                                      </p:cBhvr>
                                      <p:tavLst>
                                        <p:tav tm="0">
                                          <p:val>
                                            <p:strVal val="#ppt_x"/>
                                          </p:val>
                                        </p:tav>
                                        <p:tav tm="100000">
                                          <p:val>
                                            <p:strVal val="#ppt_x"/>
                                          </p:val>
                                        </p:tav>
                                      </p:tavLst>
                                    </p:anim>
                                    <p:anim calcmode="lin" valueType="num">
                                      <p:cBhvr additive="base">
                                        <p:cTn id="22" dur="500" fill="hold"/>
                                        <p:tgtEl>
                                          <p:spTgt spid="31032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0323"/>
                                        </p:tgtEl>
                                        <p:attrNameLst>
                                          <p:attrName>style.visibility</p:attrName>
                                        </p:attrNameLst>
                                      </p:cBhvr>
                                      <p:to>
                                        <p:strVal val="visible"/>
                                      </p:to>
                                    </p:set>
                                    <p:anim calcmode="lin" valueType="num">
                                      <p:cBhvr additive="base">
                                        <p:cTn id="27" dur="500" fill="hold"/>
                                        <p:tgtEl>
                                          <p:spTgt spid="310323"/>
                                        </p:tgtEl>
                                        <p:attrNameLst>
                                          <p:attrName>ppt_x</p:attrName>
                                        </p:attrNameLst>
                                      </p:cBhvr>
                                      <p:tavLst>
                                        <p:tav tm="0">
                                          <p:val>
                                            <p:strVal val="#ppt_x"/>
                                          </p:val>
                                        </p:tav>
                                        <p:tav tm="100000">
                                          <p:val>
                                            <p:strVal val="#ppt_x"/>
                                          </p:val>
                                        </p:tav>
                                      </p:tavLst>
                                    </p:anim>
                                    <p:anim calcmode="lin" valueType="num">
                                      <p:cBhvr additive="base">
                                        <p:cTn id="28" dur="500" fill="hold"/>
                                        <p:tgtEl>
                                          <p:spTgt spid="3103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0324"/>
                                        </p:tgtEl>
                                        <p:attrNameLst>
                                          <p:attrName>style.visibility</p:attrName>
                                        </p:attrNameLst>
                                      </p:cBhvr>
                                      <p:to>
                                        <p:strVal val="visible"/>
                                      </p:to>
                                    </p:set>
                                    <p:anim calcmode="lin" valueType="num">
                                      <p:cBhvr additive="base">
                                        <p:cTn id="31" dur="500" fill="hold"/>
                                        <p:tgtEl>
                                          <p:spTgt spid="310324"/>
                                        </p:tgtEl>
                                        <p:attrNameLst>
                                          <p:attrName>ppt_x</p:attrName>
                                        </p:attrNameLst>
                                      </p:cBhvr>
                                      <p:tavLst>
                                        <p:tav tm="0">
                                          <p:val>
                                            <p:strVal val="#ppt_x"/>
                                          </p:val>
                                        </p:tav>
                                        <p:tav tm="100000">
                                          <p:val>
                                            <p:strVal val="#ppt_x"/>
                                          </p:val>
                                        </p:tav>
                                      </p:tavLst>
                                    </p:anim>
                                    <p:anim calcmode="lin" valueType="num">
                                      <p:cBhvr additive="base">
                                        <p:cTn id="32" dur="500" fill="hold"/>
                                        <p:tgtEl>
                                          <p:spTgt spid="3103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0325"/>
                                        </p:tgtEl>
                                        <p:attrNameLst>
                                          <p:attrName>style.visibility</p:attrName>
                                        </p:attrNameLst>
                                      </p:cBhvr>
                                      <p:to>
                                        <p:strVal val="visible"/>
                                      </p:to>
                                    </p:set>
                                    <p:anim calcmode="lin" valueType="num">
                                      <p:cBhvr additive="base">
                                        <p:cTn id="35" dur="500" fill="hold"/>
                                        <p:tgtEl>
                                          <p:spTgt spid="310325"/>
                                        </p:tgtEl>
                                        <p:attrNameLst>
                                          <p:attrName>ppt_x</p:attrName>
                                        </p:attrNameLst>
                                      </p:cBhvr>
                                      <p:tavLst>
                                        <p:tav tm="0">
                                          <p:val>
                                            <p:strVal val="#ppt_x"/>
                                          </p:val>
                                        </p:tav>
                                        <p:tav tm="100000">
                                          <p:val>
                                            <p:strVal val="#ppt_x"/>
                                          </p:val>
                                        </p:tav>
                                      </p:tavLst>
                                    </p:anim>
                                    <p:anim calcmode="lin" valueType="num">
                                      <p:cBhvr additive="base">
                                        <p:cTn id="36" dur="500" fill="hold"/>
                                        <p:tgtEl>
                                          <p:spTgt spid="31032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10299"/>
                                        </p:tgtEl>
                                        <p:attrNameLst>
                                          <p:attrName>style.visibility</p:attrName>
                                        </p:attrNameLst>
                                      </p:cBhvr>
                                      <p:to>
                                        <p:strVal val="visible"/>
                                      </p:to>
                                    </p:set>
                                    <p:anim calcmode="lin" valueType="num">
                                      <p:cBhvr additive="base">
                                        <p:cTn id="65" dur="500" fill="hold"/>
                                        <p:tgtEl>
                                          <p:spTgt spid="310299"/>
                                        </p:tgtEl>
                                        <p:attrNameLst>
                                          <p:attrName>ppt_x</p:attrName>
                                        </p:attrNameLst>
                                      </p:cBhvr>
                                      <p:tavLst>
                                        <p:tav tm="0">
                                          <p:val>
                                            <p:strVal val="#ppt_x"/>
                                          </p:val>
                                        </p:tav>
                                        <p:tav tm="100000">
                                          <p:val>
                                            <p:strVal val="#ppt_x"/>
                                          </p:val>
                                        </p:tav>
                                      </p:tavLst>
                                    </p:anim>
                                    <p:anim calcmode="lin" valueType="num">
                                      <p:cBhvr additive="base">
                                        <p:cTn id="66" dur="500" fill="hold"/>
                                        <p:tgtEl>
                                          <p:spTgt spid="31029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174"/>
                                        </p:tgtEl>
                                        <p:attrNameLst>
                                          <p:attrName>style.visibility</p:attrName>
                                        </p:attrNameLst>
                                      </p:cBhvr>
                                      <p:to>
                                        <p:strVal val="visible"/>
                                      </p:to>
                                    </p:set>
                                    <p:anim calcmode="lin" valueType="num">
                                      <p:cBhvr additive="base">
                                        <p:cTn id="69" dur="500" fill="hold"/>
                                        <p:tgtEl>
                                          <p:spTgt spid="5174"/>
                                        </p:tgtEl>
                                        <p:attrNameLst>
                                          <p:attrName>ppt_x</p:attrName>
                                        </p:attrNameLst>
                                      </p:cBhvr>
                                      <p:tavLst>
                                        <p:tav tm="0">
                                          <p:val>
                                            <p:strVal val="#ppt_x"/>
                                          </p:val>
                                        </p:tav>
                                        <p:tav tm="100000">
                                          <p:val>
                                            <p:strVal val="#ppt_x"/>
                                          </p:val>
                                        </p:tav>
                                      </p:tavLst>
                                    </p:anim>
                                    <p:anim calcmode="lin" valueType="num">
                                      <p:cBhvr additive="base">
                                        <p:cTn id="70" dur="500" fill="hold"/>
                                        <p:tgtEl>
                                          <p:spTgt spid="517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10303"/>
                                        </p:tgtEl>
                                        <p:attrNameLst>
                                          <p:attrName>style.visibility</p:attrName>
                                        </p:attrNameLst>
                                      </p:cBhvr>
                                      <p:to>
                                        <p:strVal val="visible"/>
                                      </p:to>
                                    </p:set>
                                    <p:anim calcmode="lin" valueType="num">
                                      <p:cBhvr additive="base">
                                        <p:cTn id="75" dur="500" fill="hold"/>
                                        <p:tgtEl>
                                          <p:spTgt spid="310303"/>
                                        </p:tgtEl>
                                        <p:attrNameLst>
                                          <p:attrName>ppt_x</p:attrName>
                                        </p:attrNameLst>
                                      </p:cBhvr>
                                      <p:tavLst>
                                        <p:tav tm="0">
                                          <p:val>
                                            <p:strVal val="#ppt_x"/>
                                          </p:val>
                                        </p:tav>
                                        <p:tav tm="100000">
                                          <p:val>
                                            <p:strVal val="#ppt_x"/>
                                          </p:val>
                                        </p:tav>
                                      </p:tavLst>
                                    </p:anim>
                                    <p:anim calcmode="lin" valueType="num">
                                      <p:cBhvr additive="base">
                                        <p:cTn id="76" dur="500" fill="hold"/>
                                        <p:tgtEl>
                                          <p:spTgt spid="31030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175"/>
                                        </p:tgtEl>
                                        <p:attrNameLst>
                                          <p:attrName>style.visibility</p:attrName>
                                        </p:attrNameLst>
                                      </p:cBhvr>
                                      <p:to>
                                        <p:strVal val="visible"/>
                                      </p:to>
                                    </p:set>
                                    <p:anim calcmode="lin" valueType="num">
                                      <p:cBhvr additive="base">
                                        <p:cTn id="79" dur="500" fill="hold"/>
                                        <p:tgtEl>
                                          <p:spTgt spid="5175"/>
                                        </p:tgtEl>
                                        <p:attrNameLst>
                                          <p:attrName>ppt_x</p:attrName>
                                        </p:attrNameLst>
                                      </p:cBhvr>
                                      <p:tavLst>
                                        <p:tav tm="0">
                                          <p:val>
                                            <p:strVal val="#ppt_x"/>
                                          </p:val>
                                        </p:tav>
                                        <p:tav tm="100000">
                                          <p:val>
                                            <p:strVal val="#ppt_x"/>
                                          </p:val>
                                        </p:tav>
                                      </p:tavLst>
                                    </p:anim>
                                    <p:anim calcmode="lin" valueType="num">
                                      <p:cBhvr additive="base">
                                        <p:cTn id="80" dur="500" fill="hold"/>
                                        <p:tgtEl>
                                          <p:spTgt spid="5175"/>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5170"/>
                                        </p:tgtEl>
                                        <p:attrNameLst>
                                          <p:attrName>style.visibility</p:attrName>
                                        </p:attrNameLst>
                                      </p:cBhvr>
                                      <p:to>
                                        <p:strVal val="visible"/>
                                      </p:to>
                                    </p:set>
                                    <p:anim calcmode="lin" valueType="num">
                                      <p:cBhvr additive="base">
                                        <p:cTn id="85" dur="500" fill="hold"/>
                                        <p:tgtEl>
                                          <p:spTgt spid="5170"/>
                                        </p:tgtEl>
                                        <p:attrNameLst>
                                          <p:attrName>ppt_x</p:attrName>
                                        </p:attrNameLst>
                                      </p:cBhvr>
                                      <p:tavLst>
                                        <p:tav tm="0">
                                          <p:val>
                                            <p:strVal val="#ppt_x"/>
                                          </p:val>
                                        </p:tav>
                                        <p:tav tm="100000">
                                          <p:val>
                                            <p:strVal val="#ppt_x"/>
                                          </p:val>
                                        </p:tav>
                                      </p:tavLst>
                                    </p:anim>
                                    <p:anim calcmode="lin" valueType="num">
                                      <p:cBhvr additive="base">
                                        <p:cTn id="86" dur="500" fill="hold"/>
                                        <p:tgtEl>
                                          <p:spTgt spid="5170"/>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10314"/>
                                        </p:tgtEl>
                                        <p:attrNameLst>
                                          <p:attrName>style.visibility</p:attrName>
                                        </p:attrNameLst>
                                      </p:cBhvr>
                                      <p:to>
                                        <p:strVal val="visible"/>
                                      </p:to>
                                    </p:set>
                                    <p:anim calcmode="lin" valueType="num">
                                      <p:cBhvr additive="base">
                                        <p:cTn id="91" dur="500" fill="hold"/>
                                        <p:tgtEl>
                                          <p:spTgt spid="310314"/>
                                        </p:tgtEl>
                                        <p:attrNameLst>
                                          <p:attrName>ppt_x</p:attrName>
                                        </p:attrNameLst>
                                      </p:cBhvr>
                                      <p:tavLst>
                                        <p:tav tm="0">
                                          <p:val>
                                            <p:strVal val="#ppt_x"/>
                                          </p:val>
                                        </p:tav>
                                        <p:tav tm="100000">
                                          <p:val>
                                            <p:strVal val="#ppt_x"/>
                                          </p:val>
                                        </p:tav>
                                      </p:tavLst>
                                    </p:anim>
                                    <p:anim calcmode="lin" valueType="num">
                                      <p:cBhvr additive="base">
                                        <p:cTn id="92" dur="500" fill="hold"/>
                                        <p:tgtEl>
                                          <p:spTgt spid="310314"/>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5171"/>
                                        </p:tgtEl>
                                        <p:attrNameLst>
                                          <p:attrName>style.visibility</p:attrName>
                                        </p:attrNameLst>
                                      </p:cBhvr>
                                      <p:to>
                                        <p:strVal val="visible"/>
                                      </p:to>
                                    </p:set>
                                    <p:anim calcmode="lin" valueType="num">
                                      <p:cBhvr additive="base">
                                        <p:cTn id="97" dur="500" fill="hold"/>
                                        <p:tgtEl>
                                          <p:spTgt spid="5171"/>
                                        </p:tgtEl>
                                        <p:attrNameLst>
                                          <p:attrName>ppt_x</p:attrName>
                                        </p:attrNameLst>
                                      </p:cBhvr>
                                      <p:tavLst>
                                        <p:tav tm="0">
                                          <p:val>
                                            <p:strVal val="#ppt_x"/>
                                          </p:val>
                                        </p:tav>
                                        <p:tav tm="100000">
                                          <p:val>
                                            <p:strVal val="#ppt_x"/>
                                          </p:val>
                                        </p:tav>
                                      </p:tavLst>
                                    </p:anim>
                                    <p:anim calcmode="lin" valueType="num">
                                      <p:cBhvr additive="base">
                                        <p:cTn id="98" dur="500" fill="hold"/>
                                        <p:tgtEl>
                                          <p:spTgt spid="5171"/>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5173"/>
                                        </p:tgtEl>
                                        <p:attrNameLst>
                                          <p:attrName>style.visibility</p:attrName>
                                        </p:attrNameLst>
                                      </p:cBhvr>
                                      <p:to>
                                        <p:strVal val="visible"/>
                                      </p:to>
                                    </p:set>
                                    <p:anim calcmode="lin" valueType="num">
                                      <p:cBhvr additive="base">
                                        <p:cTn id="103" dur="500" fill="hold"/>
                                        <p:tgtEl>
                                          <p:spTgt spid="5173"/>
                                        </p:tgtEl>
                                        <p:attrNameLst>
                                          <p:attrName>ppt_x</p:attrName>
                                        </p:attrNameLst>
                                      </p:cBhvr>
                                      <p:tavLst>
                                        <p:tav tm="0">
                                          <p:val>
                                            <p:strVal val="#ppt_x"/>
                                          </p:val>
                                        </p:tav>
                                        <p:tav tm="100000">
                                          <p:val>
                                            <p:strVal val="#ppt_x"/>
                                          </p:val>
                                        </p:tav>
                                      </p:tavLst>
                                    </p:anim>
                                    <p:anim calcmode="lin" valueType="num">
                                      <p:cBhvr additive="base">
                                        <p:cTn id="104" dur="500" fill="hold"/>
                                        <p:tgtEl>
                                          <p:spTgt spid="5173"/>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10321"/>
                                        </p:tgtEl>
                                        <p:attrNameLst>
                                          <p:attrName>style.visibility</p:attrName>
                                        </p:attrNameLst>
                                      </p:cBhvr>
                                      <p:to>
                                        <p:strVal val="visible"/>
                                      </p:to>
                                    </p:set>
                                    <p:anim calcmode="lin" valueType="num">
                                      <p:cBhvr additive="base">
                                        <p:cTn id="109" dur="500" fill="hold"/>
                                        <p:tgtEl>
                                          <p:spTgt spid="310321"/>
                                        </p:tgtEl>
                                        <p:attrNameLst>
                                          <p:attrName>ppt_x</p:attrName>
                                        </p:attrNameLst>
                                      </p:cBhvr>
                                      <p:tavLst>
                                        <p:tav tm="0">
                                          <p:val>
                                            <p:strVal val="#ppt_x"/>
                                          </p:val>
                                        </p:tav>
                                        <p:tav tm="100000">
                                          <p:val>
                                            <p:strVal val="#ppt_x"/>
                                          </p:val>
                                        </p:tav>
                                      </p:tavLst>
                                    </p:anim>
                                    <p:anim calcmode="lin" valueType="num">
                                      <p:cBhvr additive="base">
                                        <p:cTn id="110" dur="500" fill="hold"/>
                                        <p:tgtEl>
                                          <p:spTgt spid="310321"/>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5172"/>
                                        </p:tgtEl>
                                        <p:attrNameLst>
                                          <p:attrName>style.visibility</p:attrName>
                                        </p:attrNameLst>
                                      </p:cBhvr>
                                      <p:to>
                                        <p:strVal val="visible"/>
                                      </p:to>
                                    </p:set>
                                    <p:anim calcmode="lin" valueType="num">
                                      <p:cBhvr additive="base">
                                        <p:cTn id="115" dur="500" fill="hold"/>
                                        <p:tgtEl>
                                          <p:spTgt spid="5172"/>
                                        </p:tgtEl>
                                        <p:attrNameLst>
                                          <p:attrName>ppt_x</p:attrName>
                                        </p:attrNameLst>
                                      </p:cBhvr>
                                      <p:tavLst>
                                        <p:tav tm="0">
                                          <p:val>
                                            <p:strVal val="#ppt_x"/>
                                          </p:val>
                                        </p:tav>
                                        <p:tav tm="100000">
                                          <p:val>
                                            <p:strVal val="#ppt_x"/>
                                          </p:val>
                                        </p:tav>
                                      </p:tavLst>
                                    </p:anim>
                                    <p:anim calcmode="lin" valueType="num">
                                      <p:cBhvr additive="base">
                                        <p:cTn id="116" dur="500" fill="hold"/>
                                        <p:tgtEl>
                                          <p:spTgt spid="5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9" grpId="0" animBg="1"/>
      <p:bldP spid="310294" grpId="0" animBg="1"/>
      <p:bldP spid="310299" grpId="0" animBg="1"/>
      <p:bldP spid="310303" grpId="0" animBg="1"/>
      <p:bldP spid="310314" grpId="0"/>
      <p:bldP spid="310321" grpId="0"/>
      <p:bldP spid="310322" grpId="0" animBg="1"/>
      <p:bldP spid="310323" grpId="0" animBg="1"/>
      <p:bldP spid="310324" grpId="0" animBg="1"/>
      <p:bldP spid="310325" grpId="0" animBg="1"/>
      <p:bldP spid="310327" grpId="0" animBg="1"/>
      <p:bldP spid="2" grpId="0" animBg="1"/>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590675" y="342900"/>
            <a:ext cx="4633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 có thể so sánh hai phân số</a:t>
            </a:r>
          </a:p>
        </p:txBody>
      </p:sp>
      <p:sp>
        <p:nvSpPr>
          <p:cNvPr id="50179" name="Text Box 8"/>
          <p:cNvSpPr txBox="1">
            <a:spLocks noChangeArrowheads="1"/>
          </p:cNvSpPr>
          <p:nvPr/>
        </p:nvSpPr>
        <p:spPr bwMode="auto">
          <a:xfrm>
            <a:off x="6550025" y="342900"/>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và</a:t>
            </a:r>
          </a:p>
        </p:txBody>
      </p:sp>
      <p:sp>
        <p:nvSpPr>
          <p:cNvPr id="50180" name="Text Box 12"/>
          <p:cNvSpPr txBox="1">
            <a:spLocks noChangeArrowheads="1"/>
          </p:cNvSpPr>
          <p:nvPr/>
        </p:nvSpPr>
        <p:spPr bwMode="auto">
          <a:xfrm>
            <a:off x="7391400" y="304800"/>
            <a:ext cx="1530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như sau:</a:t>
            </a:r>
          </a:p>
        </p:txBody>
      </p:sp>
      <p:sp>
        <p:nvSpPr>
          <p:cNvPr id="322573" name="Text Box 13"/>
          <p:cNvSpPr txBox="1">
            <a:spLocks noChangeArrowheads="1"/>
          </p:cNvSpPr>
          <p:nvPr/>
        </p:nvSpPr>
        <p:spPr bwMode="auto">
          <a:xfrm>
            <a:off x="152400" y="1447800"/>
            <a:ext cx="6142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Quy đồng mẫu số hai phân số:</a:t>
            </a:r>
          </a:p>
        </p:txBody>
      </p:sp>
      <p:sp>
        <p:nvSpPr>
          <p:cNvPr id="322586" name="Text Box 26"/>
          <p:cNvSpPr txBox="1">
            <a:spLocks noChangeArrowheads="1"/>
          </p:cNvSpPr>
          <p:nvPr/>
        </p:nvSpPr>
        <p:spPr bwMode="auto">
          <a:xfrm>
            <a:off x="746125" y="2438400"/>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a:t>
            </a:r>
          </a:p>
        </p:txBody>
      </p:sp>
      <p:sp>
        <p:nvSpPr>
          <p:cNvPr id="322590" name="Text Box 30"/>
          <p:cNvSpPr txBox="1">
            <a:spLocks noChangeArrowheads="1"/>
          </p:cNvSpPr>
          <p:nvPr/>
        </p:nvSpPr>
        <p:spPr bwMode="auto">
          <a:xfrm>
            <a:off x="2117725" y="2438400"/>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a:t>
            </a:r>
          </a:p>
        </p:txBody>
      </p:sp>
      <p:sp>
        <p:nvSpPr>
          <p:cNvPr id="322597" name="Text Box 37"/>
          <p:cNvSpPr txBox="1">
            <a:spLocks noChangeArrowheads="1"/>
          </p:cNvSpPr>
          <p:nvPr/>
        </p:nvSpPr>
        <p:spPr bwMode="auto">
          <a:xfrm>
            <a:off x="5091113" y="2438400"/>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a:t>
            </a:r>
          </a:p>
        </p:txBody>
      </p:sp>
      <p:sp>
        <p:nvSpPr>
          <p:cNvPr id="322601" name="Text Box 41"/>
          <p:cNvSpPr txBox="1">
            <a:spLocks noChangeArrowheads="1"/>
          </p:cNvSpPr>
          <p:nvPr/>
        </p:nvSpPr>
        <p:spPr bwMode="auto">
          <a:xfrm>
            <a:off x="6297613" y="2438400"/>
            <a:ext cx="37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a:t>
            </a:r>
          </a:p>
        </p:txBody>
      </p:sp>
      <p:sp>
        <p:nvSpPr>
          <p:cNvPr id="322605" name="Text Box 45"/>
          <p:cNvSpPr txBox="1">
            <a:spLocks noChangeArrowheads="1"/>
          </p:cNvSpPr>
          <p:nvPr/>
        </p:nvSpPr>
        <p:spPr bwMode="auto">
          <a:xfrm>
            <a:off x="625475" y="4387850"/>
            <a:ext cx="696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Vì </a:t>
            </a:r>
          </a:p>
        </p:txBody>
      </p:sp>
      <p:sp>
        <p:nvSpPr>
          <p:cNvPr id="322614" name="Text Box 54"/>
          <p:cNvSpPr txBox="1">
            <a:spLocks noChangeArrowheads="1"/>
          </p:cNvSpPr>
          <p:nvPr/>
        </p:nvSpPr>
        <p:spPr bwMode="auto">
          <a:xfrm>
            <a:off x="1806575" y="4448175"/>
            <a:ext cx="392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&lt;</a:t>
            </a:r>
          </a:p>
        </p:txBody>
      </p:sp>
      <p:sp>
        <p:nvSpPr>
          <p:cNvPr id="322619" name="Text Box 59"/>
          <p:cNvSpPr txBox="1">
            <a:spLocks noChangeArrowheads="1"/>
          </p:cNvSpPr>
          <p:nvPr/>
        </p:nvSpPr>
        <p:spPr bwMode="auto">
          <a:xfrm>
            <a:off x="4732338" y="4464050"/>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&lt;</a:t>
            </a:r>
          </a:p>
        </p:txBody>
      </p:sp>
      <p:sp>
        <p:nvSpPr>
          <p:cNvPr id="322624" name="Text Box 64"/>
          <p:cNvSpPr txBox="1">
            <a:spLocks noChangeArrowheads="1"/>
          </p:cNvSpPr>
          <p:nvPr/>
        </p:nvSpPr>
        <p:spPr bwMode="auto">
          <a:xfrm>
            <a:off x="0" y="5486400"/>
            <a:ext cx="8162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Muốn so sánh hai phân số khác mẫu số, ta có </a:t>
            </a:r>
          </a:p>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thể làm thế nào?</a:t>
            </a:r>
          </a:p>
        </p:txBody>
      </p:sp>
      <p:sp>
        <p:nvSpPr>
          <p:cNvPr id="322626" name="Text Box 66"/>
          <p:cNvSpPr txBox="1">
            <a:spLocks noChangeArrowheads="1"/>
          </p:cNvSpPr>
          <p:nvPr/>
        </p:nvSpPr>
        <p:spPr bwMode="auto">
          <a:xfrm>
            <a:off x="3200400" y="4391025"/>
            <a:ext cx="912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nên</a:t>
            </a:r>
            <a:r>
              <a:rPr lang="en-US" altLang="en-US" sz="2800" b="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63" name="TextBox 62"/>
          <p:cNvSpPr txBox="1">
            <a:spLocks noChangeArrowheads="1"/>
          </p:cNvSpPr>
          <p:nvPr/>
        </p:nvSpPr>
        <p:spPr bwMode="auto">
          <a:xfrm>
            <a:off x="152400" y="35052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8000"/>
                </a:solidFill>
                <a:latin typeface="Times New Roman" panose="02020603050405020304" pitchFamily="18" charset="0"/>
                <a:cs typeface="Times New Roman" panose="02020603050405020304" pitchFamily="18" charset="0"/>
              </a:rPr>
              <a:t>* So sánh hai phân số vừa quy đồng: </a:t>
            </a:r>
          </a:p>
        </p:txBody>
      </p:sp>
      <p:graphicFrame>
        <p:nvGraphicFramePr>
          <p:cNvPr id="50192" name="Object 112"/>
          <p:cNvGraphicFramePr>
            <a:graphicFrameLocks noChangeAspect="1"/>
          </p:cNvGraphicFramePr>
          <p:nvPr/>
        </p:nvGraphicFramePr>
        <p:xfrm>
          <a:off x="7015163" y="101600"/>
          <a:ext cx="438150" cy="1066800"/>
        </p:xfrm>
        <a:graphic>
          <a:graphicData uri="http://schemas.openxmlformats.org/presentationml/2006/ole">
            <mc:AlternateContent xmlns:mc="http://schemas.openxmlformats.org/markup-compatibility/2006">
              <mc:Choice xmlns:v="urn:schemas-microsoft-com:vml" Requires="v">
                <p:oleObj spid="_x0000_s50232" name="Equation" r:id="rId3" imgW="152334" imgH="393529" progId="">
                  <p:embed/>
                </p:oleObj>
              </mc:Choice>
              <mc:Fallback>
                <p:oleObj name="Equation" r:id="rId3" imgW="152334" imgH="393529" progId="">
                  <p:embed/>
                  <p:pic>
                    <p:nvPicPr>
                      <p:cNvPr id="0" name="Object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163" y="101600"/>
                        <a:ext cx="438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93" name="Object 113"/>
          <p:cNvGraphicFramePr>
            <a:graphicFrameLocks noChangeAspect="1"/>
          </p:cNvGraphicFramePr>
          <p:nvPr/>
        </p:nvGraphicFramePr>
        <p:xfrm>
          <a:off x="6224588" y="101600"/>
          <a:ext cx="438150" cy="1066800"/>
        </p:xfrm>
        <a:graphic>
          <a:graphicData uri="http://schemas.openxmlformats.org/presentationml/2006/ole">
            <mc:AlternateContent xmlns:mc="http://schemas.openxmlformats.org/markup-compatibility/2006">
              <mc:Choice xmlns:v="urn:schemas-microsoft-com:vml" Requires="v">
                <p:oleObj spid="_x0000_s50233" name="Equation" r:id="rId5" imgW="152334" imgH="393529" progId="">
                  <p:embed/>
                </p:oleObj>
              </mc:Choice>
              <mc:Fallback>
                <p:oleObj name="Equation" r:id="rId5" imgW="152334" imgH="393529" progId="">
                  <p:embed/>
                  <p:pic>
                    <p:nvPicPr>
                      <p:cNvPr id="0" name="Object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4588" y="101600"/>
                        <a:ext cx="438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06" name="Object 114"/>
          <p:cNvGraphicFramePr>
            <a:graphicFrameLocks noChangeAspect="1"/>
          </p:cNvGraphicFramePr>
          <p:nvPr/>
        </p:nvGraphicFramePr>
        <p:xfrm>
          <a:off x="2520950" y="2133600"/>
          <a:ext cx="609600" cy="1143000"/>
        </p:xfrm>
        <a:graphic>
          <a:graphicData uri="http://schemas.openxmlformats.org/presentationml/2006/ole">
            <mc:AlternateContent xmlns:mc="http://schemas.openxmlformats.org/markup-compatibility/2006">
              <mc:Choice xmlns:v="urn:schemas-microsoft-com:vml" Requires="v">
                <p:oleObj spid="_x0000_s50234" name="Equation" r:id="rId7" imgW="203112" imgH="393529" progId="">
                  <p:embed/>
                </p:oleObj>
              </mc:Choice>
              <mc:Fallback>
                <p:oleObj name="Equation" r:id="rId7" imgW="203112" imgH="393529" progId="">
                  <p:embed/>
                  <p:pic>
                    <p:nvPicPr>
                      <p:cNvPr id="0" name="Object 1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0950" y="2133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10" name="Object 117"/>
          <p:cNvGraphicFramePr>
            <a:graphicFrameLocks noChangeAspect="1"/>
          </p:cNvGraphicFramePr>
          <p:nvPr/>
        </p:nvGraphicFramePr>
        <p:xfrm>
          <a:off x="1303338" y="4114800"/>
          <a:ext cx="457200" cy="1219200"/>
        </p:xfrm>
        <a:graphic>
          <a:graphicData uri="http://schemas.openxmlformats.org/presentationml/2006/ole">
            <mc:AlternateContent xmlns:mc="http://schemas.openxmlformats.org/markup-compatibility/2006">
              <mc:Choice xmlns:v="urn:schemas-microsoft-com:vml" Requires="v">
                <p:oleObj spid="_x0000_s50235" name="Equation" r:id="rId9" imgW="203112" imgH="393529" progId="">
                  <p:embed/>
                </p:oleObj>
              </mc:Choice>
              <mc:Fallback>
                <p:oleObj name="Equation" r:id="rId9" imgW="203112" imgH="393529" progId="">
                  <p:embed/>
                  <p:pic>
                    <p:nvPicPr>
                      <p:cNvPr id="0" name="Object 1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3338" y="4114800"/>
                        <a:ext cx="457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12" name="Object 118"/>
          <p:cNvGraphicFramePr>
            <a:graphicFrameLocks noChangeAspect="1"/>
          </p:cNvGraphicFramePr>
          <p:nvPr/>
        </p:nvGraphicFramePr>
        <p:xfrm>
          <a:off x="6815138" y="2087563"/>
          <a:ext cx="457200" cy="1219200"/>
        </p:xfrm>
        <a:graphic>
          <a:graphicData uri="http://schemas.openxmlformats.org/presentationml/2006/ole">
            <mc:AlternateContent xmlns:mc="http://schemas.openxmlformats.org/markup-compatibility/2006">
              <mc:Choice xmlns:v="urn:schemas-microsoft-com:vml" Requires="v">
                <p:oleObj spid="_x0000_s50236" name="Equation" r:id="rId10" imgW="203112" imgH="393529" progId="">
                  <p:embed/>
                </p:oleObj>
              </mc:Choice>
              <mc:Fallback>
                <p:oleObj name="Equation" r:id="rId10" imgW="203112" imgH="393529" progId="">
                  <p:embed/>
                  <p:pic>
                    <p:nvPicPr>
                      <p:cNvPr id="0" name="Object 1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5138" y="2087563"/>
                        <a:ext cx="457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20" name="Object 119"/>
          <p:cNvGraphicFramePr>
            <a:graphicFrameLocks noChangeAspect="1"/>
          </p:cNvGraphicFramePr>
          <p:nvPr/>
        </p:nvGraphicFramePr>
        <p:xfrm>
          <a:off x="4757738" y="2087563"/>
          <a:ext cx="342900" cy="1219200"/>
        </p:xfrm>
        <a:graphic>
          <a:graphicData uri="http://schemas.openxmlformats.org/presentationml/2006/ole">
            <mc:AlternateContent xmlns:mc="http://schemas.openxmlformats.org/markup-compatibility/2006">
              <mc:Choice xmlns:v="urn:schemas-microsoft-com:vml" Requires="v">
                <p:oleObj spid="_x0000_s50237" name="Equation" r:id="rId12" imgW="152334" imgH="393529" progId="">
                  <p:embed/>
                </p:oleObj>
              </mc:Choice>
              <mc:Fallback>
                <p:oleObj name="Equation" r:id="rId12" imgW="152334" imgH="393529" progId="">
                  <p:embed/>
                  <p:pic>
                    <p:nvPicPr>
                      <p:cNvPr id="0" name="Object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38" y="2087563"/>
                        <a:ext cx="342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21" name="Object 120"/>
          <p:cNvGraphicFramePr>
            <a:graphicFrameLocks noChangeAspect="1"/>
          </p:cNvGraphicFramePr>
          <p:nvPr/>
        </p:nvGraphicFramePr>
        <p:xfrm>
          <a:off x="152400" y="2087563"/>
          <a:ext cx="609600" cy="1219200"/>
        </p:xfrm>
        <a:graphic>
          <a:graphicData uri="http://schemas.openxmlformats.org/presentationml/2006/ole">
            <mc:AlternateContent xmlns:mc="http://schemas.openxmlformats.org/markup-compatibility/2006">
              <mc:Choice xmlns:v="urn:schemas-microsoft-com:vml" Requires="v">
                <p:oleObj spid="_x0000_s50238" name="Equation" r:id="rId13" imgW="152334" imgH="393529" progId="">
                  <p:embed/>
                </p:oleObj>
              </mc:Choice>
              <mc:Fallback>
                <p:oleObj name="Equation" r:id="rId13" imgW="152334" imgH="393529" progId="">
                  <p:embed/>
                  <p:pic>
                    <p:nvPicPr>
                      <p:cNvPr id="0" name="Object 1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2087563"/>
                        <a:ext cx="60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22" name="Object 121"/>
          <p:cNvGraphicFramePr>
            <a:graphicFrameLocks noChangeAspect="1"/>
          </p:cNvGraphicFramePr>
          <p:nvPr/>
        </p:nvGraphicFramePr>
        <p:xfrm>
          <a:off x="2276475" y="4114800"/>
          <a:ext cx="457200" cy="1219200"/>
        </p:xfrm>
        <a:graphic>
          <a:graphicData uri="http://schemas.openxmlformats.org/presentationml/2006/ole">
            <mc:AlternateContent xmlns:mc="http://schemas.openxmlformats.org/markup-compatibility/2006">
              <mc:Choice xmlns:v="urn:schemas-microsoft-com:vml" Requires="v">
                <p:oleObj spid="_x0000_s50239" name="Equation" r:id="rId15" imgW="203112" imgH="393529" progId="">
                  <p:embed/>
                </p:oleObj>
              </mc:Choice>
              <mc:Fallback>
                <p:oleObj name="Equation" r:id="rId15" imgW="203112" imgH="393529" progId="">
                  <p:embed/>
                  <p:pic>
                    <p:nvPicPr>
                      <p:cNvPr id="0" name="Object 1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76475" y="4114800"/>
                        <a:ext cx="457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23" name="Object 122"/>
          <p:cNvGraphicFramePr>
            <a:graphicFrameLocks noChangeAspect="1"/>
          </p:cNvGraphicFramePr>
          <p:nvPr/>
        </p:nvGraphicFramePr>
        <p:xfrm>
          <a:off x="4267200" y="4114800"/>
          <a:ext cx="609600" cy="1219200"/>
        </p:xfrm>
        <a:graphic>
          <a:graphicData uri="http://schemas.openxmlformats.org/presentationml/2006/ole">
            <mc:AlternateContent xmlns:mc="http://schemas.openxmlformats.org/markup-compatibility/2006">
              <mc:Choice xmlns:v="urn:schemas-microsoft-com:vml" Requires="v">
                <p:oleObj spid="_x0000_s50240" name="Equation" r:id="rId17" imgW="152334" imgH="393529" progId="">
                  <p:embed/>
                </p:oleObj>
              </mc:Choice>
              <mc:Fallback>
                <p:oleObj name="Equation" r:id="rId17" imgW="152334" imgH="393529" progId="">
                  <p:embed/>
                  <p:pic>
                    <p:nvPicPr>
                      <p:cNvPr id="0" name="Object 1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4114800"/>
                        <a:ext cx="60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24" name="Object 123"/>
          <p:cNvGraphicFramePr>
            <a:graphicFrameLocks noChangeAspect="1"/>
          </p:cNvGraphicFramePr>
          <p:nvPr/>
        </p:nvGraphicFramePr>
        <p:xfrm>
          <a:off x="5059363" y="4114800"/>
          <a:ext cx="457200" cy="1219200"/>
        </p:xfrm>
        <a:graphic>
          <a:graphicData uri="http://schemas.openxmlformats.org/presentationml/2006/ole">
            <mc:AlternateContent xmlns:mc="http://schemas.openxmlformats.org/markup-compatibility/2006">
              <mc:Choice xmlns:v="urn:schemas-microsoft-com:vml" Requires="v">
                <p:oleObj spid="_x0000_s50241" name="Equation" r:id="rId18" imgW="152334" imgH="393529" progId="">
                  <p:embed/>
                </p:oleObj>
              </mc:Choice>
              <mc:Fallback>
                <p:oleObj name="Equation" r:id="rId18" imgW="152334" imgH="393529" progId="">
                  <p:embed/>
                  <p:pic>
                    <p:nvPicPr>
                      <p:cNvPr id="0" name="Object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63" y="4114800"/>
                        <a:ext cx="457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28" name="Text Box 84"/>
          <p:cNvSpPr txBox="1">
            <a:spLocks noChangeArrowheads="1"/>
          </p:cNvSpPr>
          <p:nvPr/>
        </p:nvSpPr>
        <p:spPr bwMode="auto">
          <a:xfrm>
            <a:off x="-6350" y="53340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6600"/>
                </a:solidFill>
                <a:latin typeface="Times New Roman" panose="02020603050405020304" pitchFamily="18" charset="0"/>
                <a:cs typeface="Times New Roman" panose="02020603050405020304" pitchFamily="18" charset="0"/>
              </a:rPr>
              <a:t>    </a:t>
            </a:r>
            <a:r>
              <a:rPr lang="en-US" altLang="en-US" b="1">
                <a:solidFill>
                  <a:srgbClr val="C00000"/>
                </a:solidFill>
                <a:latin typeface="Times New Roman" panose="02020603050405020304" pitchFamily="18" charset="0"/>
                <a:cs typeface="Times New Roman" panose="02020603050405020304" pitchFamily="18" charset="0"/>
              </a:rPr>
              <a:t>Muốn so sánh hai phân số khác mẫu số, ta có thể quy đồng mẫu số hai phân số đó, rồi so sánh các tử số của hai phân số mới.</a:t>
            </a:r>
            <a:endParaRPr lang="en-US" altLang="en-US">
              <a:solidFill>
                <a:srgbClr val="C00000"/>
              </a:solidFill>
              <a:latin typeface="Times New Roman" panose="02020603050405020304" pitchFamily="18" charset="0"/>
              <a:cs typeface="Times New Roman" panose="02020603050405020304" pitchFamily="18" charset="0"/>
            </a:endParaRPr>
          </a:p>
        </p:txBody>
      </p:sp>
      <p:grpSp>
        <p:nvGrpSpPr>
          <p:cNvPr id="36" name="Group 35"/>
          <p:cNvGrpSpPr>
            <a:grpSpLocks/>
          </p:cNvGrpSpPr>
          <p:nvPr/>
        </p:nvGrpSpPr>
        <p:grpSpPr bwMode="auto">
          <a:xfrm>
            <a:off x="1106488" y="2144713"/>
            <a:ext cx="1266825" cy="1276350"/>
            <a:chOff x="1120482" y="2103121"/>
            <a:chExt cx="1266826" cy="1276777"/>
          </a:xfrm>
        </p:grpSpPr>
        <p:sp>
          <p:nvSpPr>
            <p:cNvPr id="50209" name="TextBox 36"/>
            <p:cNvSpPr txBox="1">
              <a:spLocks noChangeArrowheads="1"/>
            </p:cNvSpPr>
            <p:nvPr/>
          </p:nvSpPr>
          <p:spPr bwMode="auto">
            <a:xfrm>
              <a:off x="1133475" y="2103121"/>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Times New Roman" panose="02020603050405020304" pitchFamily="18" charset="0"/>
                </a:rPr>
                <a:t>2 x 4</a:t>
              </a:r>
            </a:p>
          </p:txBody>
        </p:sp>
        <p:cxnSp>
          <p:nvCxnSpPr>
            <p:cNvPr id="38" name="Straight Connector 37"/>
            <p:cNvCxnSpPr/>
            <p:nvPr/>
          </p:nvCxnSpPr>
          <p:spPr>
            <a:xfrm>
              <a:off x="1133182" y="2698632"/>
              <a:ext cx="984251" cy="0"/>
            </a:xfrm>
            <a:prstGeom prst="line">
              <a:avLst/>
            </a:prstGeom>
          </p:spPr>
          <p:style>
            <a:lnRef idx="2">
              <a:schemeClr val="dk1"/>
            </a:lnRef>
            <a:fillRef idx="0">
              <a:schemeClr val="dk1"/>
            </a:fillRef>
            <a:effectRef idx="1">
              <a:schemeClr val="dk1"/>
            </a:effectRef>
            <a:fontRef idx="minor">
              <a:schemeClr val="tx1"/>
            </a:fontRef>
          </p:style>
        </p:cxnSp>
        <p:sp>
          <p:nvSpPr>
            <p:cNvPr id="50211" name="TextBox 38"/>
            <p:cNvSpPr txBox="1">
              <a:spLocks noChangeArrowheads="1"/>
            </p:cNvSpPr>
            <p:nvPr/>
          </p:nvSpPr>
          <p:spPr bwMode="auto">
            <a:xfrm>
              <a:off x="1120482" y="2733567"/>
              <a:ext cx="1266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Times New Roman" panose="02020603050405020304" pitchFamily="18" charset="0"/>
                </a:rPr>
                <a:t>3 x 4</a:t>
              </a:r>
            </a:p>
          </p:txBody>
        </p:sp>
      </p:grpSp>
      <p:grpSp>
        <p:nvGrpSpPr>
          <p:cNvPr id="40" name="Group 39"/>
          <p:cNvGrpSpPr>
            <a:grpSpLocks/>
          </p:cNvGrpSpPr>
          <p:nvPr/>
        </p:nvGrpSpPr>
        <p:grpSpPr bwMode="auto">
          <a:xfrm>
            <a:off x="5386388" y="2119313"/>
            <a:ext cx="1266825" cy="1276350"/>
            <a:chOff x="1120482" y="2103121"/>
            <a:chExt cx="1266826" cy="1276777"/>
          </a:xfrm>
        </p:grpSpPr>
        <p:sp>
          <p:nvSpPr>
            <p:cNvPr id="50206" name="TextBox 40"/>
            <p:cNvSpPr txBox="1">
              <a:spLocks noChangeArrowheads="1"/>
            </p:cNvSpPr>
            <p:nvPr/>
          </p:nvSpPr>
          <p:spPr bwMode="auto">
            <a:xfrm>
              <a:off x="1133475" y="2103121"/>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Times New Roman" panose="02020603050405020304" pitchFamily="18" charset="0"/>
                </a:rPr>
                <a:t>3 x 3</a:t>
              </a:r>
            </a:p>
          </p:txBody>
        </p:sp>
        <p:cxnSp>
          <p:nvCxnSpPr>
            <p:cNvPr id="42" name="Straight Connector 41"/>
            <p:cNvCxnSpPr/>
            <p:nvPr/>
          </p:nvCxnSpPr>
          <p:spPr>
            <a:xfrm>
              <a:off x="1133182" y="2698632"/>
              <a:ext cx="984251" cy="0"/>
            </a:xfrm>
            <a:prstGeom prst="line">
              <a:avLst/>
            </a:prstGeom>
          </p:spPr>
          <p:style>
            <a:lnRef idx="2">
              <a:schemeClr val="dk1"/>
            </a:lnRef>
            <a:fillRef idx="0">
              <a:schemeClr val="dk1"/>
            </a:fillRef>
            <a:effectRef idx="1">
              <a:schemeClr val="dk1"/>
            </a:effectRef>
            <a:fontRef idx="minor">
              <a:schemeClr val="tx1"/>
            </a:fontRef>
          </p:style>
        </p:cxnSp>
        <p:sp>
          <p:nvSpPr>
            <p:cNvPr id="50208" name="TextBox 42"/>
            <p:cNvSpPr txBox="1">
              <a:spLocks noChangeArrowheads="1"/>
            </p:cNvSpPr>
            <p:nvPr/>
          </p:nvSpPr>
          <p:spPr bwMode="auto">
            <a:xfrm>
              <a:off x="1120482" y="2733567"/>
              <a:ext cx="1266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Times New Roman" panose="02020603050405020304" pitchFamily="18" charset="0"/>
                </a:rPr>
                <a:t>4 x 3</a:t>
              </a:r>
            </a:p>
          </p:txBody>
        </p:sp>
      </p:grpSp>
      <p:sp>
        <p:nvSpPr>
          <p:cNvPr id="50205" name="TextBox 34"/>
          <p:cNvSpPr txBox="1">
            <a:spLocks noChangeArrowheads="1"/>
          </p:cNvSpPr>
          <p:nvPr/>
        </p:nvSpPr>
        <p:spPr bwMode="auto">
          <a:xfrm>
            <a:off x="315913" y="334963"/>
            <a:ext cx="1316037"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rgbClr val="FF0000"/>
                </a:solidFill>
                <a:latin typeface="Times New Roman" panose="02020603050405020304" pitchFamily="18" charset="0"/>
              </a:rPr>
              <a:t>Cách 2</a:t>
            </a:r>
            <a:r>
              <a:rPr lang="en-US" altLang="en-US" sz="1800">
                <a:latin typeface="Times New Roman" panose="02020603050405020304" pitchFamily="18" charset="0"/>
              </a:rPr>
              <a:t>:</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2573"/>
                                        </p:tgtEl>
                                        <p:attrNameLst>
                                          <p:attrName>style.visibility</p:attrName>
                                        </p:attrNameLst>
                                      </p:cBhvr>
                                      <p:to>
                                        <p:strVal val="visible"/>
                                      </p:to>
                                    </p:set>
                                    <p:anim calcmode="lin" valueType="num">
                                      <p:cBhvr additive="base">
                                        <p:cTn id="7" dur="500" fill="hold"/>
                                        <p:tgtEl>
                                          <p:spTgt spid="322573"/>
                                        </p:tgtEl>
                                        <p:attrNameLst>
                                          <p:attrName>ppt_x</p:attrName>
                                        </p:attrNameLst>
                                      </p:cBhvr>
                                      <p:tavLst>
                                        <p:tav tm="0">
                                          <p:val>
                                            <p:strVal val="#ppt_x"/>
                                          </p:val>
                                        </p:tav>
                                        <p:tav tm="100000">
                                          <p:val>
                                            <p:strVal val="#ppt_x"/>
                                          </p:val>
                                        </p:tav>
                                      </p:tavLst>
                                    </p:anim>
                                    <p:anim calcmode="lin" valueType="num">
                                      <p:cBhvr additive="base">
                                        <p:cTn id="8" dur="500" fill="hold"/>
                                        <p:tgtEl>
                                          <p:spTgt spid="3225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6221"/>
                                        </p:tgtEl>
                                        <p:attrNameLst>
                                          <p:attrName>style.visibility</p:attrName>
                                        </p:attrNameLst>
                                      </p:cBhvr>
                                      <p:to>
                                        <p:strVal val="visible"/>
                                      </p:to>
                                    </p:set>
                                    <p:animEffect transition="in" filter="barn(inVertical)">
                                      <p:cBhvr>
                                        <p:cTn id="13" dur="500"/>
                                        <p:tgtEl>
                                          <p:spTgt spid="62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22586"/>
                                        </p:tgtEl>
                                        <p:attrNameLst>
                                          <p:attrName>style.visibility</p:attrName>
                                        </p:attrNameLst>
                                      </p:cBhvr>
                                      <p:to>
                                        <p:strVal val="visible"/>
                                      </p:to>
                                    </p:set>
                                    <p:animEffect transition="in" filter="barn(inVertical)">
                                      <p:cBhvr>
                                        <p:cTn id="18" dur="500"/>
                                        <p:tgtEl>
                                          <p:spTgt spid="32258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0"/>
                                  </p:stCondLst>
                                  <p:childTnLst>
                                    <p:set>
                                      <p:cBhvr>
                                        <p:cTn id="27" dur="1" fill="hold">
                                          <p:stCondLst>
                                            <p:cond delay="0"/>
                                          </p:stCondLst>
                                        </p:cTn>
                                        <p:tgtEl>
                                          <p:spTgt spid="322590"/>
                                        </p:tgtEl>
                                        <p:attrNameLst>
                                          <p:attrName>style.visibility</p:attrName>
                                        </p:attrNameLst>
                                      </p:cBhvr>
                                      <p:to>
                                        <p:strVal val="visible"/>
                                      </p:to>
                                    </p:set>
                                    <p:animEffect transition="in" filter="barn(inVertical)">
                                      <p:cBhvr>
                                        <p:cTn id="28" dur="500"/>
                                        <p:tgtEl>
                                          <p:spTgt spid="322590"/>
                                        </p:tgtEl>
                                      </p:cBhvr>
                                    </p:animEffect>
                                  </p:childTnLst>
                                </p:cTn>
                              </p:par>
                              <p:par>
                                <p:cTn id="29" presetID="16" presetClass="entr" presetSubtype="21" fill="hold" nodeType="withEffect">
                                  <p:stCondLst>
                                    <p:cond delay="0"/>
                                  </p:stCondLst>
                                  <p:childTnLst>
                                    <p:set>
                                      <p:cBhvr>
                                        <p:cTn id="30" dur="1" fill="hold">
                                          <p:stCondLst>
                                            <p:cond delay="0"/>
                                          </p:stCondLst>
                                        </p:cTn>
                                        <p:tgtEl>
                                          <p:spTgt spid="6206"/>
                                        </p:tgtEl>
                                        <p:attrNameLst>
                                          <p:attrName>style.visibility</p:attrName>
                                        </p:attrNameLst>
                                      </p:cBhvr>
                                      <p:to>
                                        <p:strVal val="visible"/>
                                      </p:to>
                                    </p:set>
                                    <p:animEffect transition="in" filter="barn(inVertical)">
                                      <p:cBhvr>
                                        <p:cTn id="31" dur="500"/>
                                        <p:tgtEl>
                                          <p:spTgt spid="620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6220"/>
                                        </p:tgtEl>
                                        <p:attrNameLst>
                                          <p:attrName>style.visibility</p:attrName>
                                        </p:attrNameLst>
                                      </p:cBhvr>
                                      <p:to>
                                        <p:strVal val="visible"/>
                                      </p:to>
                                    </p:set>
                                    <p:animEffect transition="in" filter="barn(inVertical)">
                                      <p:cBhvr>
                                        <p:cTn id="36" dur="500"/>
                                        <p:tgtEl>
                                          <p:spTgt spid="62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22597"/>
                                        </p:tgtEl>
                                        <p:attrNameLst>
                                          <p:attrName>style.visibility</p:attrName>
                                        </p:attrNameLst>
                                      </p:cBhvr>
                                      <p:to>
                                        <p:strVal val="visible"/>
                                      </p:to>
                                    </p:set>
                                    <p:animEffect transition="in" filter="barn(inVertical)">
                                      <p:cBhvr>
                                        <p:cTn id="41" dur="500"/>
                                        <p:tgtEl>
                                          <p:spTgt spid="32259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par>
                                <p:cTn id="49" presetID="16" presetClass="entr" presetSubtype="21" fill="hold" grpId="0" nodeType="withEffect">
                                  <p:stCondLst>
                                    <p:cond delay="0"/>
                                  </p:stCondLst>
                                  <p:childTnLst>
                                    <p:set>
                                      <p:cBhvr>
                                        <p:cTn id="50" dur="1" fill="hold">
                                          <p:stCondLst>
                                            <p:cond delay="0"/>
                                          </p:stCondLst>
                                        </p:cTn>
                                        <p:tgtEl>
                                          <p:spTgt spid="322601"/>
                                        </p:tgtEl>
                                        <p:attrNameLst>
                                          <p:attrName>style.visibility</p:attrName>
                                        </p:attrNameLst>
                                      </p:cBhvr>
                                      <p:to>
                                        <p:strVal val="visible"/>
                                      </p:to>
                                    </p:set>
                                    <p:animEffect transition="in" filter="barn(inVertical)">
                                      <p:cBhvr>
                                        <p:cTn id="51" dur="500"/>
                                        <p:tgtEl>
                                          <p:spTgt spid="322601"/>
                                        </p:tgtEl>
                                      </p:cBhvr>
                                    </p:animEffect>
                                  </p:childTnLst>
                                </p:cTn>
                              </p:par>
                              <p:par>
                                <p:cTn id="52" presetID="16" presetClass="entr" presetSubtype="21" fill="hold" nodeType="withEffect">
                                  <p:stCondLst>
                                    <p:cond delay="0"/>
                                  </p:stCondLst>
                                  <p:childTnLst>
                                    <p:set>
                                      <p:cBhvr>
                                        <p:cTn id="53" dur="1" fill="hold">
                                          <p:stCondLst>
                                            <p:cond delay="0"/>
                                          </p:stCondLst>
                                        </p:cTn>
                                        <p:tgtEl>
                                          <p:spTgt spid="6212"/>
                                        </p:tgtEl>
                                        <p:attrNameLst>
                                          <p:attrName>style.visibility</p:attrName>
                                        </p:attrNameLst>
                                      </p:cBhvr>
                                      <p:to>
                                        <p:strVal val="visible"/>
                                      </p:to>
                                    </p:set>
                                    <p:animEffect transition="in" filter="barn(inVertical)">
                                      <p:cBhvr>
                                        <p:cTn id="54" dur="500"/>
                                        <p:tgtEl>
                                          <p:spTgt spid="62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63"/>
                                        </p:tgtEl>
                                        <p:attrNameLst>
                                          <p:attrName>style.visibility</p:attrName>
                                        </p:attrNameLst>
                                      </p:cBhvr>
                                      <p:to>
                                        <p:strVal val="visible"/>
                                      </p:to>
                                    </p:set>
                                    <p:anim calcmode="discrete" valueType="clr">
                                      <p:cBhvr override="childStyle">
                                        <p:cTn id="59" dur="80"/>
                                        <p:tgtEl>
                                          <p:spTgt spid="6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63"/>
                                        </p:tgtEl>
                                        <p:attrNameLst>
                                          <p:attrName>fillcolor</p:attrName>
                                        </p:attrNameLst>
                                      </p:cBhvr>
                                      <p:tavLst>
                                        <p:tav tm="0">
                                          <p:val>
                                            <p:clrVal>
                                              <a:schemeClr val="accent2"/>
                                            </p:clrVal>
                                          </p:val>
                                        </p:tav>
                                        <p:tav tm="50000">
                                          <p:val>
                                            <p:clrVal>
                                              <a:schemeClr val="hlink"/>
                                            </p:clrVal>
                                          </p:val>
                                        </p:tav>
                                      </p:tavLst>
                                    </p:anim>
                                    <p:set>
                                      <p:cBhvr>
                                        <p:cTn id="61" dur="80"/>
                                        <p:tgtEl>
                                          <p:spTgt spid="63"/>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2605"/>
                                        </p:tgtEl>
                                        <p:attrNameLst>
                                          <p:attrName>style.visibility</p:attrName>
                                        </p:attrNameLst>
                                      </p:cBhvr>
                                      <p:to>
                                        <p:strVal val="visible"/>
                                      </p:to>
                                    </p:set>
                                    <p:animEffect transition="in" filter="barn(inVertical)">
                                      <p:cBhvr>
                                        <p:cTn id="66" dur="500"/>
                                        <p:tgtEl>
                                          <p:spTgt spid="32260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nodeType="clickEffect">
                                  <p:stCondLst>
                                    <p:cond delay="0"/>
                                  </p:stCondLst>
                                  <p:childTnLst>
                                    <p:set>
                                      <p:cBhvr>
                                        <p:cTn id="70" dur="1" fill="hold">
                                          <p:stCondLst>
                                            <p:cond delay="0"/>
                                          </p:stCondLst>
                                        </p:cTn>
                                        <p:tgtEl>
                                          <p:spTgt spid="6210"/>
                                        </p:tgtEl>
                                        <p:attrNameLst>
                                          <p:attrName>style.visibility</p:attrName>
                                        </p:attrNameLst>
                                      </p:cBhvr>
                                      <p:to>
                                        <p:strVal val="visible"/>
                                      </p:to>
                                    </p:set>
                                    <p:animEffect transition="in" filter="barn(inVertical)">
                                      <p:cBhvr>
                                        <p:cTn id="71" dur="500"/>
                                        <p:tgtEl>
                                          <p:spTgt spid="621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22614"/>
                                        </p:tgtEl>
                                        <p:attrNameLst>
                                          <p:attrName>style.visibility</p:attrName>
                                        </p:attrNameLst>
                                      </p:cBhvr>
                                      <p:to>
                                        <p:strVal val="visible"/>
                                      </p:to>
                                    </p:set>
                                    <p:animEffect transition="in" filter="barn(inVertical)">
                                      <p:cBhvr>
                                        <p:cTn id="74" dur="500"/>
                                        <p:tgtEl>
                                          <p:spTgt spid="322614"/>
                                        </p:tgtEl>
                                      </p:cBhvr>
                                    </p:animEffect>
                                  </p:childTnLst>
                                </p:cTn>
                              </p:par>
                              <p:par>
                                <p:cTn id="75" presetID="16" presetClass="entr" presetSubtype="21" fill="hold" nodeType="withEffect">
                                  <p:stCondLst>
                                    <p:cond delay="0"/>
                                  </p:stCondLst>
                                  <p:childTnLst>
                                    <p:set>
                                      <p:cBhvr>
                                        <p:cTn id="76" dur="1" fill="hold">
                                          <p:stCondLst>
                                            <p:cond delay="0"/>
                                          </p:stCondLst>
                                        </p:cTn>
                                        <p:tgtEl>
                                          <p:spTgt spid="6222"/>
                                        </p:tgtEl>
                                        <p:attrNameLst>
                                          <p:attrName>style.visibility</p:attrName>
                                        </p:attrNameLst>
                                      </p:cBhvr>
                                      <p:to>
                                        <p:strVal val="visible"/>
                                      </p:to>
                                    </p:set>
                                    <p:animEffect transition="in" filter="barn(inVertical)">
                                      <p:cBhvr>
                                        <p:cTn id="77" dur="500"/>
                                        <p:tgtEl>
                                          <p:spTgt spid="62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22626"/>
                                        </p:tgtEl>
                                        <p:attrNameLst>
                                          <p:attrName>style.visibility</p:attrName>
                                        </p:attrNameLst>
                                      </p:cBhvr>
                                      <p:to>
                                        <p:strVal val="visible"/>
                                      </p:to>
                                    </p:set>
                                    <p:animEffect transition="in" filter="barn(inVertical)">
                                      <p:cBhvr>
                                        <p:cTn id="82" dur="500"/>
                                        <p:tgtEl>
                                          <p:spTgt spid="32262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1" fill="hold" nodeType="clickEffect">
                                  <p:stCondLst>
                                    <p:cond delay="0"/>
                                  </p:stCondLst>
                                  <p:childTnLst>
                                    <p:set>
                                      <p:cBhvr>
                                        <p:cTn id="86" dur="1" fill="hold">
                                          <p:stCondLst>
                                            <p:cond delay="0"/>
                                          </p:stCondLst>
                                        </p:cTn>
                                        <p:tgtEl>
                                          <p:spTgt spid="6223"/>
                                        </p:tgtEl>
                                        <p:attrNameLst>
                                          <p:attrName>style.visibility</p:attrName>
                                        </p:attrNameLst>
                                      </p:cBhvr>
                                      <p:to>
                                        <p:strVal val="visible"/>
                                      </p:to>
                                    </p:set>
                                    <p:animEffect transition="in" filter="barn(inVertical)">
                                      <p:cBhvr>
                                        <p:cTn id="87" dur="500"/>
                                        <p:tgtEl>
                                          <p:spTgt spid="6223"/>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322619"/>
                                        </p:tgtEl>
                                        <p:attrNameLst>
                                          <p:attrName>style.visibility</p:attrName>
                                        </p:attrNameLst>
                                      </p:cBhvr>
                                      <p:to>
                                        <p:strVal val="visible"/>
                                      </p:to>
                                    </p:set>
                                    <p:animEffect transition="in" filter="barn(inVertical)">
                                      <p:cBhvr>
                                        <p:cTn id="90" dur="500"/>
                                        <p:tgtEl>
                                          <p:spTgt spid="322619"/>
                                        </p:tgtEl>
                                      </p:cBhvr>
                                    </p:animEffect>
                                  </p:childTnLst>
                                </p:cTn>
                              </p:par>
                              <p:par>
                                <p:cTn id="91" presetID="16" presetClass="entr" presetSubtype="21" fill="hold" nodeType="withEffect">
                                  <p:stCondLst>
                                    <p:cond delay="0"/>
                                  </p:stCondLst>
                                  <p:childTnLst>
                                    <p:set>
                                      <p:cBhvr>
                                        <p:cTn id="92" dur="1" fill="hold">
                                          <p:stCondLst>
                                            <p:cond delay="0"/>
                                          </p:stCondLst>
                                        </p:cTn>
                                        <p:tgtEl>
                                          <p:spTgt spid="6224"/>
                                        </p:tgtEl>
                                        <p:attrNameLst>
                                          <p:attrName>style.visibility</p:attrName>
                                        </p:attrNameLst>
                                      </p:cBhvr>
                                      <p:to>
                                        <p:strVal val="visible"/>
                                      </p:to>
                                    </p:set>
                                    <p:animEffect transition="in" filter="barn(inVertical)">
                                      <p:cBhvr>
                                        <p:cTn id="93" dur="500"/>
                                        <p:tgtEl>
                                          <p:spTgt spid="622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322624"/>
                                        </p:tgtEl>
                                        <p:attrNameLst>
                                          <p:attrName>style.visibility</p:attrName>
                                        </p:attrNameLst>
                                      </p:cBhvr>
                                      <p:to>
                                        <p:strVal val="visible"/>
                                      </p:to>
                                    </p:set>
                                    <p:anim calcmode="discrete" valueType="clr">
                                      <p:cBhvr override="childStyle">
                                        <p:cTn id="98" dur="80"/>
                                        <p:tgtEl>
                                          <p:spTgt spid="322624"/>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322624"/>
                                        </p:tgtEl>
                                        <p:attrNameLst>
                                          <p:attrName>fillcolor</p:attrName>
                                        </p:attrNameLst>
                                      </p:cBhvr>
                                      <p:tavLst>
                                        <p:tav tm="0">
                                          <p:val>
                                            <p:clrVal>
                                              <a:schemeClr val="accent2"/>
                                            </p:clrVal>
                                          </p:val>
                                        </p:tav>
                                        <p:tav tm="50000">
                                          <p:val>
                                            <p:clrVal>
                                              <a:schemeClr val="hlink"/>
                                            </p:clrVal>
                                          </p:val>
                                        </p:tav>
                                      </p:tavLst>
                                    </p:anim>
                                    <p:set>
                                      <p:cBhvr>
                                        <p:cTn id="100" dur="80"/>
                                        <p:tgtEl>
                                          <p:spTgt spid="322624"/>
                                        </p:tgtEl>
                                        <p:attrNameLst>
                                          <p:attrName>fill.type</p:attrName>
                                        </p:attrNameLst>
                                      </p:cBhvr>
                                      <p:to>
                                        <p:strVal val="solid"/>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xit" presetSubtype="4" fill="hold" grpId="1" nodeType="clickEffect">
                                  <p:stCondLst>
                                    <p:cond delay="0"/>
                                  </p:stCondLst>
                                  <p:iterate type="lt">
                                    <p:tmPct val="0"/>
                                  </p:iterate>
                                  <p:childTnLst>
                                    <p:anim calcmode="lin" valueType="num">
                                      <p:cBhvr additive="base">
                                        <p:cTn id="104" dur="500"/>
                                        <p:tgtEl>
                                          <p:spTgt spid="322624"/>
                                        </p:tgtEl>
                                        <p:attrNameLst>
                                          <p:attrName>ppt_x</p:attrName>
                                        </p:attrNameLst>
                                      </p:cBhvr>
                                      <p:tavLst>
                                        <p:tav tm="0">
                                          <p:val>
                                            <p:strVal val="ppt_x"/>
                                          </p:val>
                                        </p:tav>
                                        <p:tav tm="100000">
                                          <p:val>
                                            <p:strVal val="ppt_x"/>
                                          </p:val>
                                        </p:tav>
                                      </p:tavLst>
                                    </p:anim>
                                    <p:anim calcmode="lin" valueType="num">
                                      <p:cBhvr additive="base">
                                        <p:cTn id="105" dur="500"/>
                                        <p:tgtEl>
                                          <p:spTgt spid="322624"/>
                                        </p:tgtEl>
                                        <p:attrNameLst>
                                          <p:attrName>ppt_y</p:attrName>
                                        </p:attrNameLst>
                                      </p:cBhvr>
                                      <p:tavLst>
                                        <p:tav tm="0">
                                          <p:val>
                                            <p:strVal val="ppt_y"/>
                                          </p:val>
                                        </p:tav>
                                        <p:tav tm="100000">
                                          <p:val>
                                            <p:strVal val="1+ppt_h/2"/>
                                          </p:val>
                                        </p:tav>
                                      </p:tavLst>
                                    </p:anim>
                                    <p:set>
                                      <p:cBhvr>
                                        <p:cTn id="106" dur="1" fill="hold">
                                          <p:stCondLst>
                                            <p:cond delay="499"/>
                                          </p:stCondLst>
                                        </p:cTn>
                                        <p:tgtEl>
                                          <p:spTgt spid="322624"/>
                                        </p:tgtEl>
                                        <p:attrNameLst>
                                          <p:attrName>style.visibility</p:attrName>
                                        </p:attrNameLst>
                                      </p:cBhvr>
                                      <p:to>
                                        <p:strVal val="hidden"/>
                                      </p:to>
                                    </p:set>
                                  </p:childTnLst>
                                </p:cTn>
                              </p:par>
                            </p:childTnLst>
                          </p:cTn>
                        </p:par>
                        <p:par>
                          <p:cTn id="107" fill="hold" nodeType="afterGroup">
                            <p:stCondLst>
                              <p:cond delay="500"/>
                            </p:stCondLst>
                            <p:childTnLst>
                              <p:par>
                                <p:cTn id="108" presetID="27" presetClass="entr" presetSubtype="0" fill="hold" grpId="0" nodeType="afterEffect">
                                  <p:stCondLst>
                                    <p:cond delay="0"/>
                                  </p:stCondLst>
                                  <p:iterate type="lt">
                                    <p:tmPct val="50000"/>
                                  </p:iterate>
                                  <p:childTnLst>
                                    <p:set>
                                      <p:cBhvr>
                                        <p:cTn id="109" dur="1" fill="hold">
                                          <p:stCondLst>
                                            <p:cond delay="0"/>
                                          </p:stCondLst>
                                        </p:cTn>
                                        <p:tgtEl>
                                          <p:spTgt spid="6228"/>
                                        </p:tgtEl>
                                        <p:attrNameLst>
                                          <p:attrName>style.visibility</p:attrName>
                                        </p:attrNameLst>
                                      </p:cBhvr>
                                      <p:to>
                                        <p:strVal val="visible"/>
                                      </p:to>
                                    </p:set>
                                    <p:anim calcmode="discrete" valueType="clr">
                                      <p:cBhvr override="childStyle">
                                        <p:cTn id="110" dur="80"/>
                                        <p:tgtEl>
                                          <p:spTgt spid="6228"/>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6228"/>
                                        </p:tgtEl>
                                        <p:attrNameLst>
                                          <p:attrName>fillcolor</p:attrName>
                                        </p:attrNameLst>
                                      </p:cBhvr>
                                      <p:tavLst>
                                        <p:tav tm="0">
                                          <p:val>
                                            <p:clrVal>
                                              <a:schemeClr val="accent2"/>
                                            </p:clrVal>
                                          </p:val>
                                        </p:tav>
                                        <p:tav tm="50000">
                                          <p:val>
                                            <p:clrVal>
                                              <a:schemeClr val="hlink"/>
                                            </p:clrVal>
                                          </p:val>
                                        </p:tav>
                                      </p:tavLst>
                                    </p:anim>
                                    <p:set>
                                      <p:cBhvr>
                                        <p:cTn id="112" dur="80"/>
                                        <p:tgtEl>
                                          <p:spTgt spid="62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73" grpId="0"/>
      <p:bldP spid="322586" grpId="0"/>
      <p:bldP spid="322590" grpId="0"/>
      <p:bldP spid="322597" grpId="0"/>
      <p:bldP spid="322601" grpId="0"/>
      <p:bldP spid="322605" grpId="0"/>
      <p:bldP spid="322614" grpId="0"/>
      <p:bldP spid="322619" grpId="0"/>
      <p:bldP spid="322624" grpId="0"/>
      <p:bldP spid="322624" grpId="1"/>
      <p:bldP spid="322626" grpId="0"/>
      <p:bldP spid="63" grpId="0"/>
      <p:bldP spid="62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2400" y="533400"/>
            <a:ext cx="8382000" cy="3046988"/>
          </a:xfrm>
          <a:prstGeom prst="rect">
            <a:avLst/>
          </a:prstGeom>
          <a:solidFill>
            <a:schemeClr val="accent6">
              <a:lumMod val="20000"/>
              <a:lumOff val="80000"/>
            </a:schemeClr>
          </a:solidFill>
          <a:ln w="25400" algn="ctr">
            <a:solidFill>
              <a:schemeClr val="accent2"/>
            </a:solidFill>
            <a:prstDash val="dash"/>
            <a:miter lim="800000"/>
            <a:headEnd/>
            <a:tailEnd/>
          </a:ln>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lnSpc>
                <a:spcPct val="120000"/>
              </a:lnSpc>
              <a:spcBef>
                <a:spcPct val="0"/>
              </a:spcBef>
              <a:buClrTx/>
              <a:buSzTx/>
              <a:buFontTx/>
              <a:buNone/>
            </a:pPr>
            <a:r>
              <a:rPr lang="en-US" altLang="en-US" sz="3200" b="1" dirty="0">
                <a:solidFill>
                  <a:srgbClr val="CC00FF"/>
                </a:solidFill>
                <a:latin typeface="Times New Roman" panose="02020603050405020304" pitchFamily="18" charset="0"/>
                <a:cs typeface="Times New Roman" panose="02020603050405020304" pitchFamily="18" charset="0"/>
              </a:rPr>
              <a:t> </a:t>
            </a:r>
            <a:r>
              <a:rPr lang="en-US" altLang="en-US" sz="3200" b="1" dirty="0" smtClean="0">
                <a:solidFill>
                  <a:srgbClr val="CC00FF"/>
                </a:solidFill>
                <a:latin typeface="Times New Roman" panose="02020603050405020304" pitchFamily="18" charset="0"/>
                <a:cs typeface="Times New Roman" panose="02020603050405020304" pitchFamily="18" charset="0"/>
              </a:rPr>
              <a:t>I. </a:t>
            </a:r>
            <a:r>
              <a:rPr lang="en-US" altLang="en-US" sz="3200" b="1" dirty="0" err="1" smtClean="0">
                <a:solidFill>
                  <a:srgbClr val="CC00FF"/>
                </a:solidFill>
                <a:latin typeface="Times New Roman" panose="02020603050405020304" pitchFamily="18" charset="0"/>
                <a:cs typeface="Times New Roman" panose="02020603050405020304" pitchFamily="18" charset="0"/>
              </a:rPr>
              <a:t>Bài</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học</a:t>
            </a:r>
            <a:endParaRPr lang="en-US" altLang="en-US" sz="3200" b="1" dirty="0" smtClean="0">
              <a:solidFill>
                <a:srgbClr val="CC00FF"/>
              </a:solidFill>
              <a:latin typeface="Times New Roman" panose="02020603050405020304" pitchFamily="18" charset="0"/>
              <a:cs typeface="Times New Roman" panose="02020603050405020304" pitchFamily="18" charset="0"/>
            </a:endParaRPr>
          </a:p>
          <a:p>
            <a:pPr algn="just" eaLnBrk="1" hangingPunct="1">
              <a:lnSpc>
                <a:spcPct val="120000"/>
              </a:lnSpc>
              <a:spcBef>
                <a:spcPct val="0"/>
              </a:spcBef>
              <a:buClrTx/>
              <a:buSzTx/>
              <a:buFontTx/>
              <a:buNone/>
            </a:pPr>
            <a:r>
              <a:rPr lang="en-US" altLang="en-US" sz="3200" b="1" dirty="0" err="1" smtClean="0">
                <a:solidFill>
                  <a:srgbClr val="CC00FF"/>
                </a:solidFill>
                <a:latin typeface="Times New Roman" panose="02020603050405020304" pitchFamily="18" charset="0"/>
                <a:cs typeface="Times New Roman" panose="02020603050405020304" pitchFamily="18" charset="0"/>
              </a:rPr>
              <a:t>Cách</a:t>
            </a:r>
            <a:r>
              <a:rPr lang="en-US" altLang="en-US" sz="3200" b="1" dirty="0" smtClean="0">
                <a:solidFill>
                  <a:srgbClr val="CC00FF"/>
                </a:solidFill>
                <a:latin typeface="Times New Roman" panose="02020603050405020304" pitchFamily="18" charset="0"/>
                <a:cs typeface="Times New Roman" panose="02020603050405020304" pitchFamily="18" charset="0"/>
              </a:rPr>
              <a:t> so </a:t>
            </a:r>
            <a:r>
              <a:rPr lang="en-US" altLang="en-US" sz="3200" b="1" dirty="0" err="1" smtClean="0">
                <a:solidFill>
                  <a:srgbClr val="CC00FF"/>
                </a:solidFill>
                <a:latin typeface="Times New Roman" panose="02020603050405020304" pitchFamily="18" charset="0"/>
                <a:cs typeface="Times New Roman" panose="02020603050405020304" pitchFamily="18" charset="0"/>
              </a:rPr>
              <a:t>sánh</a:t>
            </a:r>
            <a:r>
              <a:rPr lang="en-US" altLang="en-US" sz="3200" b="1" dirty="0" smtClean="0">
                <a:solidFill>
                  <a:srgbClr val="CC00FF"/>
                </a:solidFill>
                <a:latin typeface="Times New Roman" panose="02020603050405020304" pitchFamily="18" charset="0"/>
                <a:cs typeface="Times New Roman" panose="02020603050405020304" pitchFamily="18" charset="0"/>
              </a:rPr>
              <a:t> 2 PS </a:t>
            </a:r>
            <a:r>
              <a:rPr lang="en-US" altLang="en-US" sz="3200" b="1" dirty="0" err="1" smtClean="0">
                <a:solidFill>
                  <a:srgbClr val="CC00FF"/>
                </a:solidFill>
                <a:latin typeface="Times New Roman" panose="02020603050405020304" pitchFamily="18" charset="0"/>
                <a:cs typeface="Times New Roman" panose="02020603050405020304" pitchFamily="18" charset="0"/>
              </a:rPr>
              <a:t>khác</a:t>
            </a:r>
            <a:r>
              <a:rPr lang="en-US" altLang="en-US" sz="3200" b="1" dirty="0" smtClean="0">
                <a:solidFill>
                  <a:srgbClr val="CC00FF"/>
                </a:solidFill>
                <a:latin typeface="Times New Roman" panose="02020603050405020304" pitchFamily="18" charset="0"/>
                <a:cs typeface="Times New Roman" panose="02020603050405020304" pitchFamily="18" charset="0"/>
              </a:rPr>
              <a:t> MS</a:t>
            </a:r>
          </a:p>
          <a:p>
            <a:pPr algn="just" eaLnBrk="1" hangingPunct="1">
              <a:lnSpc>
                <a:spcPct val="120000"/>
              </a:lnSpc>
              <a:spcBef>
                <a:spcPct val="0"/>
              </a:spcBef>
              <a:buClrTx/>
              <a:buSzTx/>
              <a:buFontTx/>
              <a:buNone/>
            </a:pPr>
            <a:r>
              <a:rPr lang="en-US" altLang="en-US" sz="3200" b="1" dirty="0" smtClean="0">
                <a:solidFill>
                  <a:srgbClr val="CC00FF"/>
                </a:solidFill>
                <a:latin typeface="Times New Roman" panose="02020603050405020304" pitchFamily="18" charset="0"/>
                <a:cs typeface="Times New Roman" panose="02020603050405020304" pitchFamily="18" charset="0"/>
              </a:rPr>
              <a:t>-   B1: QĐMS </a:t>
            </a:r>
            <a:r>
              <a:rPr lang="en-US" altLang="en-US" sz="3200" b="1" dirty="0" err="1" smtClean="0">
                <a:solidFill>
                  <a:srgbClr val="CC00FF"/>
                </a:solidFill>
                <a:latin typeface="Times New Roman" panose="02020603050405020304" pitchFamily="18" charset="0"/>
                <a:cs typeface="Times New Roman" panose="02020603050405020304" pitchFamily="18" charset="0"/>
              </a:rPr>
              <a:t>của</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hai</a:t>
            </a:r>
            <a:r>
              <a:rPr lang="en-US" altLang="en-US" sz="3200" b="1" dirty="0" smtClean="0">
                <a:solidFill>
                  <a:srgbClr val="CC00FF"/>
                </a:solidFill>
                <a:latin typeface="Times New Roman" panose="02020603050405020304" pitchFamily="18" charset="0"/>
                <a:cs typeface="Times New Roman" panose="02020603050405020304" pitchFamily="18" charset="0"/>
              </a:rPr>
              <a:t> PS </a:t>
            </a:r>
            <a:r>
              <a:rPr lang="en-US" altLang="en-US" sz="3200" b="1" dirty="0" err="1" smtClean="0">
                <a:solidFill>
                  <a:srgbClr val="CC00FF"/>
                </a:solidFill>
                <a:latin typeface="Times New Roman" panose="02020603050405020304" pitchFamily="18" charset="0"/>
                <a:cs typeface="Times New Roman" panose="02020603050405020304" pitchFamily="18" charset="0"/>
              </a:rPr>
              <a:t>đã</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cho</a:t>
            </a:r>
            <a:endParaRPr lang="en-US" altLang="en-US" sz="3200" b="1" dirty="0" smtClean="0">
              <a:solidFill>
                <a:srgbClr val="CC00FF"/>
              </a:solidFill>
              <a:latin typeface="Times New Roman" panose="02020603050405020304" pitchFamily="18" charset="0"/>
              <a:cs typeface="Times New Roman" panose="02020603050405020304" pitchFamily="18" charset="0"/>
            </a:endParaRPr>
          </a:p>
          <a:p>
            <a:pPr marL="457200" indent="-457200" algn="just" eaLnBrk="1" hangingPunct="1">
              <a:lnSpc>
                <a:spcPct val="120000"/>
              </a:lnSpc>
              <a:spcBef>
                <a:spcPct val="0"/>
              </a:spcBef>
              <a:buClrTx/>
              <a:buSzTx/>
              <a:buFontTx/>
              <a:buChar char="-"/>
            </a:pPr>
            <a:r>
              <a:rPr lang="en-US" altLang="en-US" sz="3200" b="1" dirty="0" smtClean="0">
                <a:solidFill>
                  <a:srgbClr val="CC00FF"/>
                </a:solidFill>
                <a:latin typeface="Times New Roman" panose="02020603050405020304" pitchFamily="18" charset="0"/>
                <a:cs typeface="Times New Roman" panose="02020603050405020304" pitchFamily="18" charset="0"/>
              </a:rPr>
              <a:t>B2: So </a:t>
            </a:r>
            <a:r>
              <a:rPr lang="en-US" altLang="en-US" sz="3200" b="1" dirty="0" err="1" smtClean="0">
                <a:solidFill>
                  <a:srgbClr val="CC00FF"/>
                </a:solidFill>
                <a:latin typeface="Times New Roman" panose="02020603050405020304" pitchFamily="18" charset="0"/>
                <a:cs typeface="Times New Roman" panose="02020603050405020304" pitchFamily="18" charset="0"/>
              </a:rPr>
              <a:t>sánh</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tử</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số</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của</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hai</a:t>
            </a:r>
            <a:r>
              <a:rPr lang="en-US" altLang="en-US" sz="3200" b="1" dirty="0" smtClean="0">
                <a:solidFill>
                  <a:srgbClr val="CC00FF"/>
                </a:solidFill>
                <a:latin typeface="Times New Roman" panose="02020603050405020304" pitchFamily="18" charset="0"/>
                <a:cs typeface="Times New Roman" panose="02020603050405020304" pitchFamily="18" charset="0"/>
              </a:rPr>
              <a:t> PS </a:t>
            </a:r>
            <a:r>
              <a:rPr lang="en-US" altLang="en-US" sz="3200" b="1" dirty="0" err="1" smtClean="0">
                <a:solidFill>
                  <a:srgbClr val="CC00FF"/>
                </a:solidFill>
                <a:latin typeface="Times New Roman" panose="02020603050405020304" pitchFamily="18" charset="0"/>
                <a:cs typeface="Times New Roman" panose="02020603050405020304" pitchFamily="18" charset="0"/>
              </a:rPr>
              <a:t>vừa</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quy</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đồng</a:t>
            </a:r>
            <a:endParaRPr lang="en-US" altLang="en-US" sz="3200" b="1" dirty="0" smtClean="0">
              <a:solidFill>
                <a:srgbClr val="CC00FF"/>
              </a:solidFill>
              <a:latin typeface="Times New Roman" panose="02020603050405020304" pitchFamily="18" charset="0"/>
              <a:cs typeface="Times New Roman" panose="02020603050405020304" pitchFamily="18" charset="0"/>
            </a:endParaRPr>
          </a:p>
          <a:p>
            <a:pPr marL="457200" indent="-457200" algn="just" eaLnBrk="1" hangingPunct="1">
              <a:lnSpc>
                <a:spcPct val="120000"/>
              </a:lnSpc>
              <a:spcBef>
                <a:spcPct val="0"/>
              </a:spcBef>
              <a:buClrTx/>
              <a:buSzTx/>
              <a:buFontTx/>
              <a:buChar char="-"/>
            </a:pPr>
            <a:r>
              <a:rPr lang="en-US" altLang="en-US" sz="3200" b="1" dirty="0" smtClean="0">
                <a:solidFill>
                  <a:srgbClr val="CC00FF"/>
                </a:solidFill>
                <a:latin typeface="Times New Roman" panose="02020603050405020304" pitchFamily="18" charset="0"/>
                <a:cs typeface="Times New Roman" panose="02020603050405020304" pitchFamily="18" charset="0"/>
              </a:rPr>
              <a:t>B3: </a:t>
            </a:r>
            <a:r>
              <a:rPr lang="en-US" altLang="en-US" sz="3200" b="1" dirty="0" err="1" smtClean="0">
                <a:solidFill>
                  <a:srgbClr val="CC00FF"/>
                </a:solidFill>
                <a:latin typeface="Times New Roman" panose="02020603050405020304" pitchFamily="18" charset="0"/>
                <a:cs typeface="Times New Roman" panose="02020603050405020304" pitchFamily="18" charset="0"/>
              </a:rPr>
              <a:t>Kết</a:t>
            </a:r>
            <a:r>
              <a:rPr lang="en-US" altLang="en-US" sz="3200" b="1" dirty="0" smtClean="0">
                <a:solidFill>
                  <a:srgbClr val="CC00FF"/>
                </a:solidFill>
                <a:latin typeface="Times New Roman" panose="02020603050405020304" pitchFamily="18" charset="0"/>
                <a:cs typeface="Times New Roman" panose="02020603050405020304" pitchFamily="18" charset="0"/>
              </a:rPr>
              <a:t> </a:t>
            </a:r>
            <a:r>
              <a:rPr lang="en-US" altLang="en-US" sz="3200" b="1" dirty="0" err="1" smtClean="0">
                <a:solidFill>
                  <a:srgbClr val="CC00FF"/>
                </a:solidFill>
                <a:latin typeface="Times New Roman" panose="02020603050405020304" pitchFamily="18" charset="0"/>
                <a:cs typeface="Times New Roman" panose="02020603050405020304" pitchFamily="18" charset="0"/>
              </a:rPr>
              <a:t>luận</a:t>
            </a:r>
            <a:endParaRPr lang="en-US" altLang="en-US" sz="3200" b="1" dirty="0">
              <a:solidFill>
                <a:srgbClr val="CC00FF"/>
              </a:solidFill>
              <a:latin typeface=".VnArial Narrow"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54071573"/>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thickThin"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w="57150" cap="flat" cmpd="thickThin"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rgbClr val="FF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3353</TotalTime>
  <Words>700</Words>
  <Application>Microsoft Office PowerPoint</Application>
  <PresentationFormat>On-screen Show (4:3)</PresentationFormat>
  <Paragraphs>194</Paragraphs>
  <Slides>26</Slides>
  <Notes>10</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26</vt:i4>
      </vt:variant>
    </vt:vector>
  </HeadingPairs>
  <TitlesOfParts>
    <vt:vector size="45" baseType="lpstr">
      <vt:lpstr>宋体</vt:lpstr>
      <vt:lpstr>.VnArial</vt:lpstr>
      <vt:lpstr>.VnArial Narrow</vt:lpstr>
      <vt:lpstr>Arial</vt:lpstr>
      <vt:lpstr>Calibri</vt:lpstr>
      <vt:lpstr>Constantia</vt:lpstr>
      <vt:lpstr>Times New Roman</vt:lpstr>
      <vt:lpstr>Wingdings</vt:lpstr>
      <vt:lpstr>Wingdings 2</vt:lpstr>
      <vt:lpstr>Office Theme</vt:lpstr>
      <vt:lpstr>1_Office Theme</vt:lpstr>
      <vt:lpstr>默认设计模板</vt:lpstr>
      <vt:lpstr>1_默认设计模板</vt:lpstr>
      <vt:lpstr>2_默认设计模板</vt:lpstr>
      <vt:lpstr>Flow</vt:lpstr>
      <vt:lpstr>1_Flow</vt:lpstr>
      <vt:lpstr>Default Design</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XP SP3 All Main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Lenovo</cp:lastModifiedBy>
  <cp:revision>266</cp:revision>
  <dcterms:created xsi:type="dcterms:W3CDTF">2012-02-10T08:22:38Z</dcterms:created>
  <dcterms:modified xsi:type="dcterms:W3CDTF">2022-02-17T08:17:06Z</dcterms:modified>
</cp:coreProperties>
</file>