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fntdata" ContentType="application/x-fontdata"/>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8" r:id="rId1"/>
  </p:sldMasterIdLst>
  <p:notesMasterIdLst>
    <p:notesMasterId r:id="rId35"/>
  </p:notesMasterIdLst>
  <p:sldIdLst>
    <p:sldId id="309" r:id="rId2"/>
    <p:sldId id="257" r:id="rId3"/>
    <p:sldId id="260" r:id="rId4"/>
    <p:sldId id="292" r:id="rId5"/>
    <p:sldId id="293" r:id="rId6"/>
    <p:sldId id="294" r:id="rId7"/>
    <p:sldId id="295" r:id="rId8"/>
    <p:sldId id="308" r:id="rId9"/>
    <p:sldId id="296" r:id="rId10"/>
    <p:sldId id="297" r:id="rId11"/>
    <p:sldId id="298" r:id="rId12"/>
    <p:sldId id="299" r:id="rId13"/>
    <p:sldId id="306" r:id="rId14"/>
    <p:sldId id="262" r:id="rId15"/>
    <p:sldId id="303" r:id="rId16"/>
    <p:sldId id="304" r:id="rId17"/>
    <p:sldId id="305" r:id="rId18"/>
    <p:sldId id="263" r:id="rId19"/>
    <p:sldId id="307" r:id="rId20"/>
    <p:sldId id="280" r:id="rId21"/>
    <p:sldId id="277" r:id="rId22"/>
    <p:sldId id="265" r:id="rId23"/>
    <p:sldId id="281" r:id="rId24"/>
    <p:sldId id="266" r:id="rId25"/>
    <p:sldId id="283" r:id="rId26"/>
    <p:sldId id="276" r:id="rId27"/>
    <p:sldId id="286" r:id="rId28"/>
    <p:sldId id="267" r:id="rId29"/>
    <p:sldId id="284" r:id="rId30"/>
    <p:sldId id="275" r:id="rId31"/>
    <p:sldId id="285" r:id="rId32"/>
    <p:sldId id="271" r:id="rId33"/>
    <p:sldId id="282" r:id="rId34"/>
  </p:sldIdLst>
  <p:sldSz cx="9144000" cy="6858000" type="screen4x3"/>
  <p:notesSz cx="6858000" cy="9144000"/>
  <p:embeddedFontLst>
    <p:embeddedFont>
      <p:font typeface="VNI-Revue" pitchFamily="2" charset="0"/>
      <p:bold r:id="rId36"/>
    </p:embeddedFont>
    <p:embeddedFont>
      <p:font typeface="VNI-Times" pitchFamily="2" charset="0"/>
      <p:regular r:id="rId37"/>
      <p:bold r:id="rId38"/>
      <p:italic r:id="rId39"/>
      <p:boldItalic r:id="rId40"/>
    </p:embeddedFont>
  </p:embeddedFont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99"/>
    <a:srgbClr val="7AF0C3"/>
    <a:srgbClr val="5FFFD5"/>
    <a:srgbClr val="9FF5F1"/>
    <a:srgbClr val="66FFFF"/>
    <a:srgbClr val="FFFFC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 Id="rId9"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68674E0-98A6-4C01-B4D3-77116301437C}" type="slidenum">
              <a:rPr lang="en-US"/>
              <a:pPr/>
              <a:t>‹#›</a:t>
            </a:fld>
            <a:endParaRPr lang="en-US"/>
          </a:p>
        </p:txBody>
      </p:sp>
    </p:spTree>
    <p:extLst>
      <p:ext uri="{BB962C8B-B14F-4D97-AF65-F5344CB8AC3E}">
        <p14:creationId xmlns:p14="http://schemas.microsoft.com/office/powerpoint/2010/main" val="4242621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D766814-AFFA-450B-9C07-626E40C8875D}" type="slidenum">
              <a:rPr lang="en-US" sz="1200"/>
              <a:pPr/>
              <a:t>20</a:t>
            </a:fld>
            <a:endParaRPr lang="en-US" sz="120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5494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CB0256C-6529-4265-917F-8D2FC2C8A12C}" type="slidenum">
              <a:rPr lang="en-US"/>
              <a:pPr/>
              <a:t>‹#›</a:t>
            </a:fld>
            <a:endParaRPr lang="en-US"/>
          </a:p>
        </p:txBody>
      </p:sp>
    </p:spTree>
    <p:extLst>
      <p:ext uri="{BB962C8B-B14F-4D97-AF65-F5344CB8AC3E}">
        <p14:creationId xmlns:p14="http://schemas.microsoft.com/office/powerpoint/2010/main" val="301734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9C714FC-E6B8-4128-8E36-ED493AE35DE4}" type="slidenum">
              <a:rPr lang="en-US"/>
              <a:pPr/>
              <a:t>‹#›</a:t>
            </a:fld>
            <a:endParaRPr lang="en-US"/>
          </a:p>
        </p:txBody>
      </p:sp>
    </p:spTree>
    <p:extLst>
      <p:ext uri="{BB962C8B-B14F-4D97-AF65-F5344CB8AC3E}">
        <p14:creationId xmlns:p14="http://schemas.microsoft.com/office/powerpoint/2010/main" val="389809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910A4CF-1E68-4C89-B57A-66773BE59CC9}" type="slidenum">
              <a:rPr lang="en-US"/>
              <a:pPr/>
              <a:t>‹#›</a:t>
            </a:fld>
            <a:endParaRPr lang="en-US"/>
          </a:p>
        </p:txBody>
      </p:sp>
    </p:spTree>
    <p:extLst>
      <p:ext uri="{BB962C8B-B14F-4D97-AF65-F5344CB8AC3E}">
        <p14:creationId xmlns:p14="http://schemas.microsoft.com/office/powerpoint/2010/main" val="2684304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449E2F1-5E8A-4451-9213-728169B7B655}" type="slidenum">
              <a:rPr lang="en-US"/>
              <a:pPr/>
              <a:t>‹#›</a:t>
            </a:fld>
            <a:endParaRPr lang="en-US"/>
          </a:p>
        </p:txBody>
      </p:sp>
    </p:spTree>
    <p:extLst>
      <p:ext uri="{BB962C8B-B14F-4D97-AF65-F5344CB8AC3E}">
        <p14:creationId xmlns:p14="http://schemas.microsoft.com/office/powerpoint/2010/main" val="2530719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E015CDA-86F4-43C0-A8E3-C2B6B53DE929}" type="slidenum">
              <a:rPr lang="en-US"/>
              <a:pPr/>
              <a:t>‹#›</a:t>
            </a:fld>
            <a:endParaRPr lang="en-US"/>
          </a:p>
        </p:txBody>
      </p:sp>
    </p:spTree>
    <p:extLst>
      <p:ext uri="{BB962C8B-B14F-4D97-AF65-F5344CB8AC3E}">
        <p14:creationId xmlns:p14="http://schemas.microsoft.com/office/powerpoint/2010/main" val="3446289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BD06F528-9559-4BC9-9E42-D708C151F7AB}" type="slidenum">
              <a:rPr lang="en-US"/>
              <a:pPr/>
              <a:t>‹#›</a:t>
            </a:fld>
            <a:endParaRPr lang="en-US"/>
          </a:p>
        </p:txBody>
      </p:sp>
    </p:spTree>
    <p:extLst>
      <p:ext uri="{BB962C8B-B14F-4D97-AF65-F5344CB8AC3E}">
        <p14:creationId xmlns:p14="http://schemas.microsoft.com/office/powerpoint/2010/main" val="54105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2492FFB-2B64-4918-A04E-339C0C31EE26}" type="slidenum">
              <a:rPr lang="en-US"/>
              <a:pPr/>
              <a:t>‹#›</a:t>
            </a:fld>
            <a:endParaRPr lang="en-US"/>
          </a:p>
        </p:txBody>
      </p:sp>
    </p:spTree>
    <p:extLst>
      <p:ext uri="{BB962C8B-B14F-4D97-AF65-F5344CB8AC3E}">
        <p14:creationId xmlns:p14="http://schemas.microsoft.com/office/powerpoint/2010/main" val="53664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2387271-627F-49CE-B682-E5FB0B1CC70C}" type="slidenum">
              <a:rPr lang="en-US"/>
              <a:pPr/>
              <a:t>‹#›</a:t>
            </a:fld>
            <a:endParaRPr lang="en-US"/>
          </a:p>
        </p:txBody>
      </p:sp>
    </p:spTree>
    <p:extLst>
      <p:ext uri="{BB962C8B-B14F-4D97-AF65-F5344CB8AC3E}">
        <p14:creationId xmlns:p14="http://schemas.microsoft.com/office/powerpoint/2010/main" val="13434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0DC3C06-03F2-442E-A473-0119CD6C8B08}" type="slidenum">
              <a:rPr lang="en-US"/>
              <a:pPr/>
              <a:t>‹#›</a:t>
            </a:fld>
            <a:endParaRPr lang="en-US"/>
          </a:p>
        </p:txBody>
      </p:sp>
    </p:spTree>
    <p:extLst>
      <p:ext uri="{BB962C8B-B14F-4D97-AF65-F5344CB8AC3E}">
        <p14:creationId xmlns:p14="http://schemas.microsoft.com/office/powerpoint/2010/main" val="3413972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6FCAEC1-D182-4E92-ABF6-757C188A46FE}" type="slidenum">
              <a:rPr lang="en-US"/>
              <a:pPr/>
              <a:t>‹#›</a:t>
            </a:fld>
            <a:endParaRPr lang="en-US"/>
          </a:p>
        </p:txBody>
      </p:sp>
    </p:spTree>
    <p:extLst>
      <p:ext uri="{BB962C8B-B14F-4D97-AF65-F5344CB8AC3E}">
        <p14:creationId xmlns:p14="http://schemas.microsoft.com/office/powerpoint/2010/main" val="385059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BB4DFB7-AD2E-4D6D-942A-A2330C38740C}" type="slidenum">
              <a:rPr lang="en-US"/>
              <a:pPr/>
              <a:t>‹#›</a:t>
            </a:fld>
            <a:endParaRPr lang="en-US"/>
          </a:p>
        </p:txBody>
      </p:sp>
    </p:spTree>
    <p:extLst>
      <p:ext uri="{BB962C8B-B14F-4D97-AF65-F5344CB8AC3E}">
        <p14:creationId xmlns:p14="http://schemas.microsoft.com/office/powerpoint/2010/main" val="279109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405A0C3-788D-49B0-9547-43CAC9648839}" type="slidenum">
              <a:rPr lang="en-US"/>
              <a:pPr/>
              <a:t>‹#›</a:t>
            </a:fld>
            <a:endParaRPr lang="en-US"/>
          </a:p>
        </p:txBody>
      </p:sp>
    </p:spTree>
    <p:extLst>
      <p:ext uri="{BB962C8B-B14F-4D97-AF65-F5344CB8AC3E}">
        <p14:creationId xmlns:p14="http://schemas.microsoft.com/office/powerpoint/2010/main" val="362973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53A198F-32B9-4E17-A121-90A3B81A982A}" type="slidenum">
              <a:rPr lang="en-US"/>
              <a:pPr/>
              <a:t>‹#›</a:t>
            </a:fld>
            <a:endParaRPr lang="en-US"/>
          </a:p>
        </p:txBody>
      </p:sp>
    </p:spTree>
    <p:extLst>
      <p:ext uri="{BB962C8B-B14F-4D97-AF65-F5344CB8AC3E}">
        <p14:creationId xmlns:p14="http://schemas.microsoft.com/office/powerpoint/2010/main" val="80996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623AE94-F0DB-473A-833C-25AE87AA690B}" type="slidenum">
              <a:rPr lang="en-US"/>
              <a:pPr/>
              <a:t>‹#›</a:t>
            </a:fld>
            <a:endParaRPr lang="en-US"/>
          </a:p>
        </p:txBody>
      </p:sp>
    </p:spTree>
    <p:extLst>
      <p:ext uri="{BB962C8B-B14F-4D97-AF65-F5344CB8AC3E}">
        <p14:creationId xmlns:p14="http://schemas.microsoft.com/office/powerpoint/2010/main" val="2587876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A1E49D2-674E-495F-B9E4-30FAC70014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Arial" pitchFamily="34" charset="0"/>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audio" Target="../media/audio1.wav"/><Relationship Id="rId7" Type="http://schemas.openxmlformats.org/officeDocument/2006/relationships/image" Target="../media/image16.wmf"/><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31.bin"/><Relationship Id="rId5" Type="http://schemas.openxmlformats.org/officeDocument/2006/relationships/image" Target="../media/image15.wmf"/><Relationship Id="rId4" Type="http://schemas.openxmlformats.org/officeDocument/2006/relationships/oleObject" Target="../embeddings/oleObject30.bin"/><Relationship Id="rId9" Type="http://schemas.openxmlformats.org/officeDocument/2006/relationships/image" Target="../media/image1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3.xml"/><Relationship Id="rId1" Type="http://schemas.openxmlformats.org/officeDocument/2006/relationships/vmlDrawing" Target="../drawings/vmlDrawing10.vml"/><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3.xml"/><Relationship Id="rId1" Type="http://schemas.openxmlformats.org/officeDocument/2006/relationships/vmlDrawing" Target="../drawings/vmlDrawing11.vml"/><Relationship Id="rId4" Type="http://schemas.openxmlformats.org/officeDocument/2006/relationships/image" Target="../media/image1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3.xml"/><Relationship Id="rId1" Type="http://schemas.openxmlformats.org/officeDocument/2006/relationships/vmlDrawing" Target="../drawings/vmlDrawing12.vml"/><Relationship Id="rId4" Type="http://schemas.openxmlformats.org/officeDocument/2006/relationships/image" Target="../media/image18.wmf"/></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slide" Target="slide12.xml"/><Relationship Id="rId5" Type="http://schemas.openxmlformats.org/officeDocument/2006/relationships/image" Target="../media/image16.wmf"/><Relationship Id="rId4" Type="http://schemas.openxmlformats.org/officeDocument/2006/relationships/oleObject" Target="../embeddings/oleObject36.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file:///D:\Thieu\HG%20TINH%2005-06\MINUETTO%20(ANNIVERSARY%20TOUR%20COLLECTION-PAUL%20MAURIAT).MP3" TargetMode="External"/><Relationship Id="rId5" Type="http://schemas.openxmlformats.org/officeDocument/2006/relationships/image" Target="../media/image20.png"/><Relationship Id="rId4" Type="http://schemas.openxmlformats.org/officeDocument/2006/relationships/image" Target="../media/image19.gif"/></Relationships>
</file>

<file path=ppt/slides/_rels/slide21.xml.rels><?xml version="1.0" encoding="UTF-8" standalone="yes"?>
<Relationships xmlns="http://schemas.openxmlformats.org/package/2006/relationships"><Relationship Id="rId8" Type="http://schemas.openxmlformats.org/officeDocument/2006/relationships/image" Target="../media/image26.gif"/><Relationship Id="rId13" Type="http://schemas.openxmlformats.org/officeDocument/2006/relationships/slide" Target="slide26.xml"/><Relationship Id="rId3" Type="http://schemas.openxmlformats.org/officeDocument/2006/relationships/image" Target="../media/image21.gif"/><Relationship Id="rId7" Type="http://schemas.openxmlformats.org/officeDocument/2006/relationships/image" Target="../media/image25.png"/><Relationship Id="rId12" Type="http://schemas.openxmlformats.org/officeDocument/2006/relationships/slide" Target="slide28.xml"/><Relationship Id="rId2" Type="http://schemas.openxmlformats.org/officeDocument/2006/relationships/slideLayout" Target="../slideLayouts/slideLayout7.xml"/><Relationship Id="rId1" Type="http://schemas.openxmlformats.org/officeDocument/2006/relationships/audio" Target="file:///G:\LOC%20MOC\GA%20&#272;T-%20TOAN%20L&#212;C\LA%20PLAYA%20(ROMANCE%20GUITAR)%201.MP3" TargetMode="External"/><Relationship Id="rId6" Type="http://schemas.openxmlformats.org/officeDocument/2006/relationships/image" Target="../media/image24.gif"/><Relationship Id="rId11" Type="http://schemas.openxmlformats.org/officeDocument/2006/relationships/slide" Target="slide24.xml"/><Relationship Id="rId5" Type="http://schemas.openxmlformats.org/officeDocument/2006/relationships/image" Target="../media/image23.gif"/><Relationship Id="rId15" Type="http://schemas.openxmlformats.org/officeDocument/2006/relationships/image" Target="../media/image20.png"/><Relationship Id="rId10" Type="http://schemas.openxmlformats.org/officeDocument/2006/relationships/slide" Target="slide30.xml"/><Relationship Id="rId4" Type="http://schemas.openxmlformats.org/officeDocument/2006/relationships/image" Target="../media/image22.gif"/><Relationship Id="rId9" Type="http://schemas.openxmlformats.org/officeDocument/2006/relationships/slide" Target="slide32.xml"/><Relationship Id="rId14" Type="http://schemas.openxmlformats.org/officeDocument/2006/relationships/slide" Target="slide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audio" Target="../media/audio3.wav"/><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audio" Target="../media/audio3.wav"/><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8.wmf"/></Relationships>
</file>

<file path=ppt/slides/_rels/slide27.xml.rels><?xml version="1.0" encoding="UTF-8" standalone="yes"?>
<Relationships xmlns="http://schemas.openxmlformats.org/package/2006/relationships"><Relationship Id="rId3" Type="http://schemas.openxmlformats.org/officeDocument/2006/relationships/audio" Target="../media/audio3.wav"/><Relationship Id="rId7" Type="http://schemas.openxmlformats.org/officeDocument/2006/relationships/slide" Target="slide21.xml"/><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2.gif"/><Relationship Id="rId5" Type="http://schemas.openxmlformats.org/officeDocument/2006/relationships/image" Target="../media/image28.wmf"/><Relationship Id="rId4" Type="http://schemas.openxmlformats.org/officeDocument/2006/relationships/oleObject" Target="../embeddings/oleObject38.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audio" Target="../media/audio3.wav"/><Relationship Id="rId1" Type="http://schemas.openxmlformats.org/officeDocument/2006/relationships/slideLayout" Target="../slideLayouts/slideLayout7.xml"/><Relationship Id="rId4" Type="http://schemas.openxmlformats.org/officeDocument/2006/relationships/slide" Target="slide21.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3.bin"/><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29.wmf"/></Relationships>
</file>

<file path=ppt/slides/_rels/slide31.xml.rels><?xml version="1.0" encoding="UTF-8" standalone="yes"?>
<Relationships xmlns="http://schemas.openxmlformats.org/package/2006/relationships"><Relationship Id="rId8" Type="http://schemas.openxmlformats.org/officeDocument/2006/relationships/image" Target="../media/image23.gif"/><Relationship Id="rId3" Type="http://schemas.openxmlformats.org/officeDocument/2006/relationships/audio" Target="../media/audio3.wav"/><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1.bin"/><Relationship Id="rId5" Type="http://schemas.openxmlformats.org/officeDocument/2006/relationships/image" Target="../media/image29.wmf"/><Relationship Id="rId4" Type="http://schemas.openxmlformats.org/officeDocument/2006/relationships/oleObject" Target="../embeddings/oleObject40.bin"/><Relationship Id="rId9" Type="http://schemas.openxmlformats.org/officeDocument/2006/relationships/slide" Target="slide21.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31.wmf"/></Relationships>
</file>

<file path=ppt/slides/_rels/slide33.xml.rels><?xml version="1.0" encoding="UTF-8" standalone="yes"?>
<Relationships xmlns="http://schemas.openxmlformats.org/package/2006/relationships"><Relationship Id="rId8" Type="http://schemas.openxmlformats.org/officeDocument/2006/relationships/image" Target="../media/image26.gif"/><Relationship Id="rId3" Type="http://schemas.openxmlformats.org/officeDocument/2006/relationships/audio" Target="../media/audio3.wav"/><Relationship Id="rId7"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4.bin"/><Relationship Id="rId5" Type="http://schemas.openxmlformats.org/officeDocument/2006/relationships/image" Target="../media/image31.wmf"/><Relationship Id="rId4" Type="http://schemas.openxmlformats.org/officeDocument/2006/relationships/oleObject" Target="../embeddings/oleObject43.bin"/><Relationship Id="rId9" Type="http://schemas.openxmlformats.org/officeDocument/2006/relationships/slide" Target="slide21.xml"/></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10.bin"/><Relationship Id="rId18" Type="http://schemas.openxmlformats.org/officeDocument/2006/relationships/oleObject" Target="../embeddings/oleObject13.bin"/><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8.wmf"/><Relationship Id="rId17" Type="http://schemas.openxmlformats.org/officeDocument/2006/relationships/oleObject" Target="../embeddings/oleObject12.bin"/><Relationship Id="rId2" Type="http://schemas.openxmlformats.org/officeDocument/2006/relationships/slideLayout" Target="../slideLayouts/slideLayout12.xml"/><Relationship Id="rId16" Type="http://schemas.openxmlformats.org/officeDocument/2006/relationships/image" Target="../media/image10.wmf"/><Relationship Id="rId1" Type="http://schemas.openxmlformats.org/officeDocument/2006/relationships/vmlDrawing" Target="../drawings/vmlDrawing3.vml"/><Relationship Id="rId6" Type="http://schemas.openxmlformats.org/officeDocument/2006/relationships/image" Target="../media/image5.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oleObject" Target="../embeddings/oleObject11.bin"/><Relationship Id="rId10" Type="http://schemas.openxmlformats.org/officeDocument/2006/relationships/image" Target="../media/image7.wmf"/><Relationship Id="rId19" Type="http://schemas.openxmlformats.org/officeDocument/2006/relationships/image" Target="../media/image11.wmf"/><Relationship Id="rId4" Type="http://schemas.openxmlformats.org/officeDocument/2006/relationships/image" Target="../media/image4.wmf"/><Relationship Id="rId9" Type="http://schemas.openxmlformats.org/officeDocument/2006/relationships/oleObject" Target="../embeddings/oleObject8.bin"/><Relationship Id="rId14"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19.bin"/><Relationship Id="rId18" Type="http://schemas.openxmlformats.org/officeDocument/2006/relationships/oleObject" Target="../embeddings/oleObject22.bin"/><Relationship Id="rId3" Type="http://schemas.openxmlformats.org/officeDocument/2006/relationships/oleObject" Target="../embeddings/oleObject14.bin"/><Relationship Id="rId21" Type="http://schemas.openxmlformats.org/officeDocument/2006/relationships/image" Target="../media/image12.wmf"/><Relationship Id="rId7" Type="http://schemas.openxmlformats.org/officeDocument/2006/relationships/oleObject" Target="../embeddings/oleObject16.bin"/><Relationship Id="rId12" Type="http://schemas.openxmlformats.org/officeDocument/2006/relationships/image" Target="../media/image8.wmf"/><Relationship Id="rId17" Type="http://schemas.openxmlformats.org/officeDocument/2006/relationships/oleObject" Target="../embeddings/oleObject21.bin"/><Relationship Id="rId2" Type="http://schemas.openxmlformats.org/officeDocument/2006/relationships/slideLayout" Target="../slideLayouts/slideLayout12.xml"/><Relationship Id="rId16" Type="http://schemas.openxmlformats.org/officeDocument/2006/relationships/image" Target="../media/image10.wmf"/><Relationship Id="rId20" Type="http://schemas.openxmlformats.org/officeDocument/2006/relationships/oleObject" Target="../embeddings/oleObject23.bin"/><Relationship Id="rId1" Type="http://schemas.openxmlformats.org/officeDocument/2006/relationships/vmlDrawing" Target="../drawings/vmlDrawing4.vml"/><Relationship Id="rId6" Type="http://schemas.openxmlformats.org/officeDocument/2006/relationships/image" Target="../media/image5.wmf"/><Relationship Id="rId11" Type="http://schemas.openxmlformats.org/officeDocument/2006/relationships/oleObject" Target="../embeddings/oleObject18.bin"/><Relationship Id="rId5" Type="http://schemas.openxmlformats.org/officeDocument/2006/relationships/oleObject" Target="../embeddings/oleObject15.bin"/><Relationship Id="rId15" Type="http://schemas.openxmlformats.org/officeDocument/2006/relationships/oleObject" Target="../embeddings/oleObject20.bin"/><Relationship Id="rId10" Type="http://schemas.openxmlformats.org/officeDocument/2006/relationships/image" Target="../media/image7.wmf"/><Relationship Id="rId19" Type="http://schemas.openxmlformats.org/officeDocument/2006/relationships/image" Target="../media/image11.wmf"/><Relationship Id="rId4" Type="http://schemas.openxmlformats.org/officeDocument/2006/relationships/image" Target="../media/image4.wmf"/><Relationship Id="rId9" Type="http://schemas.openxmlformats.org/officeDocument/2006/relationships/oleObject" Target="../embeddings/oleObject17.bin"/><Relationship Id="rId14" Type="http://schemas.openxmlformats.org/officeDocument/2006/relationships/image" Target="../media/image9.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4035" y="1363282"/>
            <a:ext cx="8316187" cy="1731243"/>
          </a:xfrm>
          <a:prstGeom prst="rect">
            <a:avLst/>
          </a:prstGeom>
          <a:noFill/>
          <a:ln>
            <a:solidFill>
              <a:schemeClr val="bg1"/>
            </a:solidFill>
          </a:ln>
        </p:spPr>
        <p:txBody>
          <a:bodyPr wrap="none" lIns="68580" tIns="34290" rIns="68580" bIns="34290">
            <a:spAutoFit/>
            <a:scene3d>
              <a:camera prst="orthographicFront"/>
              <a:lightRig rig="soft" dir="t">
                <a:rot lat="0" lon="0" rev="15600000"/>
              </a:lightRig>
            </a:scene3d>
            <a:sp3d extrusionH="57150" prstMaterial="softEdge">
              <a:bevelT w="25400" h="38100"/>
            </a:sp3d>
          </a:bodyPr>
          <a:lstStyle/>
          <a:p>
            <a:pPr algn="ctr"/>
            <a:r>
              <a:rPr lang="en-US" sz="5400" b="1">
                <a:ln/>
                <a:solidFill>
                  <a:srgbClr val="002060"/>
                </a:solidFill>
                <a:cs typeface="Times New Roman" panose="02020603050405020304" pitchFamily="18" charset="0"/>
              </a:rPr>
              <a:t>Trường Tiểu học Việt Hưng</a:t>
            </a:r>
          </a:p>
          <a:p>
            <a:pPr algn="ctr"/>
            <a:r>
              <a:rPr lang="en-US" sz="5400" b="1">
                <a:ln/>
                <a:solidFill>
                  <a:srgbClr val="002060"/>
                </a:solidFill>
                <a:cs typeface="Times New Roman" panose="02020603050405020304" pitchFamily="18" charset="0"/>
              </a:rPr>
              <a:t>Môn Toán 4</a:t>
            </a:r>
          </a:p>
        </p:txBody>
      </p:sp>
    </p:spTree>
    <p:extLst>
      <p:ext uri="{BB962C8B-B14F-4D97-AF65-F5344CB8AC3E}">
        <p14:creationId xmlns:p14="http://schemas.microsoft.com/office/powerpoint/2010/main" val="2518865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sz="half" idx="1"/>
          </p:nvPr>
        </p:nvSpPr>
        <p:spPr>
          <a:xfrm>
            <a:off x="457200" y="1600200"/>
            <a:ext cx="8305800" cy="4530725"/>
          </a:xfrm>
        </p:spPr>
        <p:txBody>
          <a:bodyPr/>
          <a:lstStyle/>
          <a:p>
            <a:pPr eaLnBrk="1" hangingPunct="1">
              <a:buFont typeface="Wingdings" panose="05000000000000000000" pitchFamily="2" charset="2"/>
              <a:buNone/>
            </a:pPr>
            <a:r>
              <a:rPr lang="en-US" sz="2400" u="sng" smtClean="0">
                <a:solidFill>
                  <a:srgbClr val="0000FF"/>
                </a:solidFill>
              </a:rPr>
              <a:t>Bài 3:</a:t>
            </a:r>
            <a:r>
              <a:rPr lang="en-US" sz="2400" smtClean="0">
                <a:solidFill>
                  <a:srgbClr val="0000FF"/>
                </a:solidFill>
              </a:rPr>
              <a:t> </a:t>
            </a:r>
            <a:r>
              <a:rPr lang="en-US" sz="2400" i="1" smtClean="0">
                <a:solidFill>
                  <a:srgbClr val="0000FF"/>
                </a:solidFill>
                <a:sym typeface="Wingdings" panose="05000000000000000000" pitchFamily="2" charset="2"/>
              </a:rPr>
              <a:t>( SGK trang 139 )</a:t>
            </a:r>
          </a:p>
          <a:p>
            <a:pPr eaLnBrk="1" hangingPunct="1">
              <a:buFont typeface="Wingdings" panose="05000000000000000000" pitchFamily="2" charset="2"/>
              <a:buNone/>
            </a:pPr>
            <a:r>
              <a:rPr lang="en-US" smtClean="0">
                <a:solidFill>
                  <a:srgbClr val="0000FF"/>
                </a:solidFill>
              </a:rPr>
              <a:t>         </a:t>
            </a:r>
            <a:r>
              <a:rPr lang="en-US" sz="2400" smtClean="0">
                <a:solidFill>
                  <a:srgbClr val="009900"/>
                </a:solidFill>
              </a:rPr>
              <a:t>Quãng đường từ nhà anh Hải đến thị xã dài 15 km. Anh Hải đi từ nhà ra thị xã, khi đi được         quãng đường thì dừng lại nghỉ một lúc. Hỏi anh Hải còn phải đi tiếp bao nhiêu ki-lô-mét nữa thì đến thị xã?</a:t>
            </a:r>
          </a:p>
        </p:txBody>
      </p:sp>
      <p:graphicFrame>
        <p:nvGraphicFramePr>
          <p:cNvPr id="22534" name="Object 6"/>
          <p:cNvGraphicFramePr>
            <a:graphicFrameLocks noChangeAspect="1"/>
          </p:cNvGraphicFramePr>
          <p:nvPr>
            <p:ph sz="half" idx="2"/>
          </p:nvPr>
        </p:nvGraphicFramePr>
        <p:xfrm>
          <a:off x="6248400" y="2514600"/>
          <a:ext cx="381000" cy="609600"/>
        </p:xfrm>
        <a:graphic>
          <a:graphicData uri="http://schemas.openxmlformats.org/presentationml/2006/ole">
            <mc:AlternateContent xmlns:mc="http://schemas.openxmlformats.org/markup-compatibility/2006">
              <mc:Choice xmlns:v="urn:schemas-microsoft-com:vml" Requires="v">
                <p:oleObj spid="_x0000_s6148" name="Equation" r:id="rId3" imgW="152280" imgH="393480" progId="Equation.3">
                  <p:embed/>
                </p:oleObj>
              </mc:Choice>
              <mc:Fallback>
                <p:oleObj name="Equation" r:id="rId3" imgW="152280" imgH="39348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2514600"/>
                        <a:ext cx="3810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body" sz="half" idx="1"/>
          </p:nvPr>
        </p:nvSpPr>
        <p:spPr>
          <a:xfrm>
            <a:off x="457200" y="1600200"/>
            <a:ext cx="8305800" cy="4530725"/>
          </a:xfrm>
        </p:spPr>
        <p:txBody>
          <a:bodyPr/>
          <a:lstStyle/>
          <a:p>
            <a:pPr eaLnBrk="1" hangingPunct="1">
              <a:buFont typeface="Wingdings" panose="05000000000000000000" pitchFamily="2" charset="2"/>
              <a:buNone/>
            </a:pPr>
            <a:r>
              <a:rPr lang="en-US" sz="2400" u="sng" smtClean="0">
                <a:solidFill>
                  <a:srgbClr val="0000FF"/>
                </a:solidFill>
              </a:rPr>
              <a:t>Bài 3</a:t>
            </a:r>
            <a:r>
              <a:rPr lang="en-US" sz="2400" smtClean="0">
                <a:solidFill>
                  <a:srgbClr val="0000FF"/>
                </a:solidFill>
              </a:rPr>
              <a:t>: </a:t>
            </a:r>
            <a:r>
              <a:rPr lang="en-US" sz="2400" i="1" smtClean="0">
                <a:solidFill>
                  <a:srgbClr val="0000FF"/>
                </a:solidFill>
                <a:sym typeface="Wingdings" panose="05000000000000000000" pitchFamily="2" charset="2"/>
              </a:rPr>
              <a:t>( SGK trang 139 )</a:t>
            </a:r>
          </a:p>
        </p:txBody>
      </p:sp>
      <p:graphicFrame>
        <p:nvGraphicFramePr>
          <p:cNvPr id="7170" name="Object 3"/>
          <p:cNvGraphicFramePr>
            <a:graphicFrameLocks noChangeAspect="1"/>
          </p:cNvGraphicFramePr>
          <p:nvPr>
            <p:ph sz="half" idx="2"/>
          </p:nvPr>
        </p:nvGraphicFramePr>
        <p:xfrm>
          <a:off x="5715000" y="2771775"/>
          <a:ext cx="685800" cy="760413"/>
        </p:xfrm>
        <a:graphic>
          <a:graphicData uri="http://schemas.openxmlformats.org/presentationml/2006/ole">
            <mc:AlternateContent xmlns:mc="http://schemas.openxmlformats.org/markup-compatibility/2006">
              <mc:Choice xmlns:v="urn:schemas-microsoft-com:vml" Requires="v">
                <p:oleObj spid="_x0000_s7173" name="Equation" r:id="rId3" imgW="152280" imgH="393480" progId="Equation.3">
                  <p:embed/>
                </p:oleObj>
              </mc:Choice>
              <mc:Fallback>
                <p:oleObj name="Equation" r:id="rId3" imgW="152280" imgH="3934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771775"/>
                        <a:ext cx="685800" cy="760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6332" name="Rectangle 12"/>
          <p:cNvSpPr>
            <a:spLocks noChangeArrowheads="1"/>
          </p:cNvSpPr>
          <p:nvPr/>
        </p:nvSpPr>
        <p:spPr bwMode="auto">
          <a:xfrm>
            <a:off x="457200" y="2390775"/>
            <a:ext cx="8534400" cy="1800225"/>
          </a:xfrm>
          <a:prstGeom prst="rect">
            <a:avLst/>
          </a:prstGeom>
          <a:noFill/>
          <a:ln w="9525">
            <a:noFill/>
            <a:miter lim="800000"/>
            <a:headEnd/>
            <a:tailEnd/>
          </a:ln>
          <a:effectLst/>
        </p:spPr>
        <p:txBody>
          <a:bodyPr>
            <a:spAutoFit/>
          </a:bodyPr>
          <a:lstStyle/>
          <a:p>
            <a:pPr>
              <a:defRPr/>
            </a:pPr>
            <a:r>
              <a:rPr lang="en-US" sz="2800">
                <a:solidFill>
                  <a:srgbClr val="009900"/>
                </a:solidFill>
                <a:effectLst>
                  <a:outerShdw blurRad="38100" dist="38100" dir="2700000" algn="tl">
                    <a:srgbClr val="C0C0C0"/>
                  </a:outerShdw>
                </a:effectLst>
              </a:rPr>
              <a:t>Quãng đường từ nhà anh Hải đến thị xã dài 15km. Anh Hải đi từ nhà ra thị xã, khi đi được         quãng đường thì</a:t>
            </a:r>
            <a:r>
              <a:rPr lang="en-US" sz="2800">
                <a:effectLst>
                  <a:outerShdw blurRad="38100" dist="38100" dir="2700000" algn="tl">
                    <a:srgbClr val="C0C0C0"/>
                  </a:outerShdw>
                </a:effectLst>
              </a:rPr>
              <a:t> </a:t>
            </a:r>
            <a:r>
              <a:rPr lang="en-US" sz="2800">
                <a:solidFill>
                  <a:srgbClr val="009900"/>
                </a:solidFill>
                <a:effectLst>
                  <a:outerShdw blurRad="38100" dist="38100" dir="2700000" algn="tl">
                    <a:srgbClr val="C0C0C0"/>
                  </a:outerShdw>
                </a:effectLst>
              </a:rPr>
              <a:t>dừng lại nghỉ một lúc. Hỏi anh Hải</a:t>
            </a:r>
            <a:r>
              <a:rPr lang="en-US" sz="2800">
                <a:effectLst>
                  <a:outerShdw blurRad="38100" dist="38100" dir="2700000" algn="tl">
                    <a:srgbClr val="C0C0C0"/>
                  </a:outerShdw>
                </a:effectLst>
              </a:rPr>
              <a:t> </a:t>
            </a:r>
            <a:r>
              <a:rPr lang="en-US" sz="2800">
                <a:solidFill>
                  <a:srgbClr val="9933FF"/>
                </a:solidFill>
                <a:effectLst>
                  <a:outerShdw blurRad="38100" dist="38100" dir="2700000" algn="tl">
                    <a:srgbClr val="C0C0C0"/>
                  </a:outerShdw>
                </a:effectLst>
              </a:rPr>
              <a:t>còn phải đi</a:t>
            </a:r>
            <a:r>
              <a:rPr lang="en-US" sz="2800">
                <a:effectLst>
                  <a:outerShdw blurRad="38100" dist="38100" dir="2700000" algn="tl">
                    <a:srgbClr val="C0C0C0"/>
                  </a:outerShdw>
                </a:effectLst>
              </a:rPr>
              <a:t> </a:t>
            </a:r>
            <a:r>
              <a:rPr lang="en-US" sz="2800">
                <a:solidFill>
                  <a:srgbClr val="009900"/>
                </a:solidFill>
                <a:effectLst>
                  <a:outerShdw blurRad="38100" dist="38100" dir="2700000" algn="tl">
                    <a:srgbClr val="C0C0C0"/>
                  </a:outerShdw>
                </a:effectLst>
              </a:rPr>
              <a:t>tiếp bao nhiêu</a:t>
            </a:r>
            <a:r>
              <a:rPr lang="en-US" sz="2800">
                <a:effectLst>
                  <a:outerShdw blurRad="38100" dist="38100" dir="2700000" algn="tl">
                    <a:srgbClr val="C0C0C0"/>
                  </a:outerShdw>
                </a:effectLst>
              </a:rPr>
              <a:t> </a:t>
            </a:r>
            <a:r>
              <a:rPr lang="en-US" sz="2800">
                <a:solidFill>
                  <a:srgbClr val="9933FF"/>
                </a:solidFill>
                <a:effectLst>
                  <a:outerShdw blurRad="38100" dist="38100" dir="2700000" algn="tl">
                    <a:srgbClr val="C0C0C0"/>
                  </a:outerShdw>
                </a:effectLst>
              </a:rPr>
              <a:t>ki-lô-mét nữa</a:t>
            </a:r>
            <a:r>
              <a:rPr lang="en-US" sz="2800">
                <a:effectLst>
                  <a:outerShdw blurRad="38100" dist="38100" dir="2700000" algn="tl">
                    <a:srgbClr val="C0C0C0"/>
                  </a:outerShdw>
                </a:effectLst>
              </a:rPr>
              <a:t> </a:t>
            </a:r>
            <a:r>
              <a:rPr lang="en-US" sz="2800">
                <a:solidFill>
                  <a:srgbClr val="009900"/>
                </a:solidFill>
                <a:effectLst>
                  <a:outerShdw blurRad="38100" dist="38100" dir="2700000" algn="tl">
                    <a:srgbClr val="C0C0C0"/>
                  </a:outerShdw>
                </a:effectLst>
              </a:rPr>
              <a:t>thì đến thị xã?</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body" sz="half" idx="1"/>
          </p:nvPr>
        </p:nvSpPr>
        <p:spPr>
          <a:xfrm>
            <a:off x="228600" y="1600200"/>
            <a:ext cx="8915400" cy="4530725"/>
          </a:xfrm>
        </p:spPr>
        <p:txBody>
          <a:bodyPr/>
          <a:lstStyle/>
          <a:p>
            <a:pPr eaLnBrk="1" hangingPunct="1">
              <a:buFont typeface="Wingdings" panose="05000000000000000000" pitchFamily="2" charset="2"/>
              <a:buNone/>
            </a:pPr>
            <a:r>
              <a:rPr lang="en-US" sz="2400" u="sng" smtClean="0">
                <a:solidFill>
                  <a:srgbClr val="0000FF"/>
                </a:solidFill>
              </a:rPr>
              <a:t>Bài 3:</a:t>
            </a:r>
            <a:r>
              <a:rPr lang="en-US" sz="2400" smtClean="0">
                <a:solidFill>
                  <a:srgbClr val="0000FF"/>
                </a:solidFill>
              </a:rPr>
              <a:t> </a:t>
            </a:r>
            <a:r>
              <a:rPr lang="en-US" sz="2400" i="1" smtClean="0">
                <a:solidFill>
                  <a:srgbClr val="0000FF"/>
                </a:solidFill>
                <a:sym typeface="Wingdings" panose="05000000000000000000" pitchFamily="2" charset="2"/>
              </a:rPr>
              <a:t>( SGK trang 139 )</a:t>
            </a:r>
          </a:p>
        </p:txBody>
      </p:sp>
      <p:graphicFrame>
        <p:nvGraphicFramePr>
          <p:cNvPr id="8194" name="Object 3"/>
          <p:cNvGraphicFramePr>
            <a:graphicFrameLocks noChangeAspect="1"/>
          </p:cNvGraphicFramePr>
          <p:nvPr>
            <p:ph sz="half" idx="2"/>
          </p:nvPr>
        </p:nvGraphicFramePr>
        <p:xfrm>
          <a:off x="4800600" y="2590800"/>
          <a:ext cx="687388" cy="569913"/>
        </p:xfrm>
        <a:graphic>
          <a:graphicData uri="http://schemas.openxmlformats.org/presentationml/2006/ole">
            <mc:AlternateContent xmlns:mc="http://schemas.openxmlformats.org/markup-compatibility/2006">
              <mc:Choice xmlns:v="urn:schemas-microsoft-com:vml" Requires="v">
                <p:oleObj spid="_x0000_s8198" name="Equation" r:id="rId3" imgW="152280" imgH="393480" progId="Equation.3">
                  <p:embed/>
                </p:oleObj>
              </mc:Choice>
              <mc:Fallback>
                <p:oleObj name="Equation" r:id="rId3" imgW="152280" imgH="3934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590800"/>
                        <a:ext cx="687388" cy="569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350" name="Rectangle 6"/>
          <p:cNvSpPr>
            <a:spLocks noChangeArrowheads="1"/>
          </p:cNvSpPr>
          <p:nvPr/>
        </p:nvSpPr>
        <p:spPr bwMode="auto">
          <a:xfrm>
            <a:off x="228600" y="2162175"/>
            <a:ext cx="8763000" cy="1800225"/>
          </a:xfrm>
          <a:prstGeom prst="rect">
            <a:avLst/>
          </a:prstGeom>
          <a:noFill/>
          <a:ln w="9525">
            <a:noFill/>
            <a:miter lim="800000"/>
            <a:headEnd/>
            <a:tailEnd/>
          </a:ln>
          <a:effectLst/>
        </p:spPr>
        <p:txBody>
          <a:bodyPr>
            <a:spAutoFit/>
          </a:bodyPr>
          <a:lstStyle/>
          <a:p>
            <a:pPr>
              <a:defRPr/>
            </a:pPr>
            <a:r>
              <a:rPr lang="en-US" sz="2800">
                <a:solidFill>
                  <a:srgbClr val="009900"/>
                </a:solidFill>
                <a:effectLst>
                  <a:outerShdw blurRad="38100" dist="38100" dir="2700000" algn="tl">
                    <a:srgbClr val="C0C0C0"/>
                  </a:outerShdw>
                </a:effectLst>
              </a:rPr>
              <a:t>Quãng đường từ nhà anh Hải đến thị xã dài</a:t>
            </a:r>
            <a:r>
              <a:rPr lang="en-US" sz="2800">
                <a:effectLst>
                  <a:outerShdw blurRad="38100" dist="38100" dir="2700000" algn="tl">
                    <a:srgbClr val="C0C0C0"/>
                  </a:outerShdw>
                </a:effectLst>
              </a:rPr>
              <a:t> </a:t>
            </a:r>
            <a:r>
              <a:rPr lang="en-US" sz="2800">
                <a:solidFill>
                  <a:srgbClr val="FF0000"/>
                </a:solidFill>
                <a:effectLst>
                  <a:outerShdw blurRad="38100" dist="38100" dir="2700000" algn="tl">
                    <a:srgbClr val="C0C0C0"/>
                  </a:outerShdw>
                </a:effectLst>
              </a:rPr>
              <a:t>15 km</a:t>
            </a:r>
            <a:r>
              <a:rPr lang="en-US" sz="2800">
                <a:effectLst>
                  <a:outerShdw blurRad="38100" dist="38100" dir="2700000" algn="tl">
                    <a:srgbClr val="C0C0C0"/>
                  </a:outerShdw>
                </a:effectLst>
              </a:rPr>
              <a:t>. </a:t>
            </a:r>
            <a:r>
              <a:rPr lang="en-US" sz="2800">
                <a:solidFill>
                  <a:srgbClr val="009900"/>
                </a:solidFill>
                <a:effectLst>
                  <a:outerShdw blurRad="38100" dist="38100" dir="2700000" algn="tl">
                    <a:srgbClr val="C0C0C0"/>
                  </a:outerShdw>
                </a:effectLst>
              </a:rPr>
              <a:t>Anh Hải</a:t>
            </a:r>
          </a:p>
          <a:p>
            <a:pPr>
              <a:defRPr/>
            </a:pPr>
            <a:r>
              <a:rPr lang="en-US" sz="2800">
                <a:solidFill>
                  <a:srgbClr val="009900"/>
                </a:solidFill>
                <a:effectLst>
                  <a:outerShdw blurRad="38100" dist="38100" dir="2700000" algn="tl">
                    <a:srgbClr val="C0C0C0"/>
                  </a:outerShdw>
                </a:effectLst>
              </a:rPr>
              <a:t> đi từ nhà ra thị xã, khi</a:t>
            </a:r>
            <a:r>
              <a:rPr lang="en-US" sz="2800">
                <a:effectLst>
                  <a:outerShdw blurRad="38100" dist="38100" dir="2700000" algn="tl">
                    <a:srgbClr val="C0C0C0"/>
                  </a:outerShdw>
                </a:effectLst>
              </a:rPr>
              <a:t> </a:t>
            </a:r>
            <a:r>
              <a:rPr lang="en-US" sz="2800">
                <a:solidFill>
                  <a:srgbClr val="FF0000"/>
                </a:solidFill>
                <a:effectLst>
                  <a:outerShdw blurRad="38100" dist="38100" dir="2700000" algn="tl">
                    <a:srgbClr val="C0C0C0"/>
                  </a:outerShdw>
                </a:effectLst>
              </a:rPr>
              <a:t>đi được           quãng đường</a:t>
            </a:r>
            <a:r>
              <a:rPr lang="en-US" sz="2800">
                <a:effectLst>
                  <a:outerShdw blurRad="38100" dist="38100" dir="2700000" algn="tl">
                    <a:srgbClr val="C0C0C0"/>
                  </a:outerShdw>
                </a:effectLst>
              </a:rPr>
              <a:t> </a:t>
            </a:r>
            <a:r>
              <a:rPr lang="en-US" sz="2800">
                <a:solidFill>
                  <a:srgbClr val="009900"/>
                </a:solidFill>
                <a:effectLst>
                  <a:outerShdw blurRad="38100" dist="38100" dir="2700000" algn="tl">
                    <a:srgbClr val="C0C0C0"/>
                  </a:outerShdw>
                </a:effectLst>
              </a:rPr>
              <a:t>thì dừng lại nghỉ một lúc. Hỏi anh Hải</a:t>
            </a:r>
            <a:r>
              <a:rPr lang="en-US" sz="2800">
                <a:effectLst>
                  <a:outerShdw blurRad="38100" dist="38100" dir="2700000" algn="tl">
                    <a:srgbClr val="C0C0C0"/>
                  </a:outerShdw>
                </a:effectLst>
              </a:rPr>
              <a:t> </a:t>
            </a:r>
            <a:r>
              <a:rPr lang="en-US" sz="2800">
                <a:solidFill>
                  <a:srgbClr val="9933FF"/>
                </a:solidFill>
                <a:effectLst>
                  <a:outerShdw blurRad="38100" dist="38100" dir="2700000" algn="tl">
                    <a:srgbClr val="C0C0C0"/>
                  </a:outerShdw>
                </a:effectLst>
              </a:rPr>
              <a:t>còn phải đi</a:t>
            </a:r>
            <a:r>
              <a:rPr lang="en-US" sz="2800">
                <a:effectLst>
                  <a:outerShdw blurRad="38100" dist="38100" dir="2700000" algn="tl">
                    <a:srgbClr val="C0C0C0"/>
                  </a:outerShdw>
                </a:effectLst>
              </a:rPr>
              <a:t> </a:t>
            </a:r>
            <a:r>
              <a:rPr lang="en-US" sz="2800">
                <a:solidFill>
                  <a:srgbClr val="009900"/>
                </a:solidFill>
                <a:effectLst>
                  <a:outerShdw blurRad="38100" dist="38100" dir="2700000" algn="tl">
                    <a:srgbClr val="C0C0C0"/>
                  </a:outerShdw>
                </a:effectLst>
              </a:rPr>
              <a:t>tiếp bao nhiêu</a:t>
            </a:r>
            <a:r>
              <a:rPr lang="en-US" sz="2800">
                <a:effectLst>
                  <a:outerShdw blurRad="38100" dist="38100" dir="2700000" algn="tl">
                    <a:srgbClr val="C0C0C0"/>
                  </a:outerShdw>
                </a:effectLst>
              </a:rPr>
              <a:t> </a:t>
            </a:r>
          </a:p>
          <a:p>
            <a:pPr>
              <a:defRPr/>
            </a:pPr>
            <a:r>
              <a:rPr lang="en-US" sz="2800">
                <a:solidFill>
                  <a:srgbClr val="9933FF"/>
                </a:solidFill>
                <a:effectLst>
                  <a:outerShdw blurRad="38100" dist="38100" dir="2700000" algn="tl">
                    <a:srgbClr val="C0C0C0"/>
                  </a:outerShdw>
                </a:effectLst>
              </a:rPr>
              <a:t>ki-lô-mét nữa</a:t>
            </a:r>
            <a:r>
              <a:rPr lang="en-US" sz="2800">
                <a:effectLst>
                  <a:outerShdw blurRad="38100" dist="38100" dir="2700000" algn="tl">
                    <a:srgbClr val="C0C0C0"/>
                  </a:outerShdw>
                </a:effectLst>
              </a:rPr>
              <a:t> </a:t>
            </a:r>
            <a:r>
              <a:rPr lang="en-US" sz="2800">
                <a:solidFill>
                  <a:srgbClr val="009900"/>
                </a:solidFill>
                <a:effectLst>
                  <a:outerShdw blurRad="38100" dist="38100" dir="2700000" algn="tl">
                    <a:srgbClr val="C0C0C0"/>
                  </a:outerShdw>
                </a:effectLst>
              </a:rPr>
              <a:t>thì đến thị xã?</a:t>
            </a:r>
          </a:p>
        </p:txBody>
      </p:sp>
      <p:sp>
        <p:nvSpPr>
          <p:cNvPr id="8197" name="Text Box 7"/>
          <p:cNvSpPr txBox="1">
            <a:spLocks noChangeArrowheads="1"/>
          </p:cNvSpPr>
          <p:nvPr/>
        </p:nvSpPr>
        <p:spPr bwMode="auto">
          <a:xfrm>
            <a:off x="898525" y="4076700"/>
            <a:ext cx="7940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8"/>
          <p:cNvSpPr txBox="1">
            <a:spLocks noChangeArrowheads="1"/>
          </p:cNvSpPr>
          <p:nvPr/>
        </p:nvSpPr>
        <p:spPr bwMode="auto">
          <a:xfrm>
            <a:off x="457200" y="2743200"/>
            <a:ext cx="1323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u="sng">
                <a:solidFill>
                  <a:srgbClr val="F7032C"/>
                </a:solidFill>
              </a:rPr>
              <a:t>Tóm Tắt:</a:t>
            </a:r>
          </a:p>
        </p:txBody>
      </p:sp>
      <p:sp>
        <p:nvSpPr>
          <p:cNvPr id="25603" name="Text Box 24"/>
          <p:cNvSpPr txBox="1">
            <a:spLocks noChangeArrowheads="1"/>
          </p:cNvSpPr>
          <p:nvPr/>
        </p:nvSpPr>
        <p:spPr bwMode="auto">
          <a:xfrm>
            <a:off x="7923213" y="2803525"/>
            <a:ext cx="839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000">
                <a:solidFill>
                  <a:srgbClr val="009900"/>
                </a:solidFill>
              </a:rPr>
              <a:t>Thị xã</a:t>
            </a:r>
          </a:p>
        </p:txBody>
      </p:sp>
      <p:sp>
        <p:nvSpPr>
          <p:cNvPr id="25604" name="Text Box 23"/>
          <p:cNvSpPr txBox="1">
            <a:spLocks noChangeArrowheads="1"/>
          </p:cNvSpPr>
          <p:nvPr/>
        </p:nvSpPr>
        <p:spPr bwMode="auto">
          <a:xfrm>
            <a:off x="1830388" y="2819400"/>
            <a:ext cx="608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000">
                <a:solidFill>
                  <a:srgbClr val="009900"/>
                </a:solidFill>
              </a:rPr>
              <a:t>Nhà</a:t>
            </a:r>
          </a:p>
        </p:txBody>
      </p:sp>
      <p:grpSp>
        <p:nvGrpSpPr>
          <p:cNvPr id="25605" name="Group 38"/>
          <p:cNvGrpSpPr>
            <a:grpSpLocks/>
          </p:cNvGrpSpPr>
          <p:nvPr/>
        </p:nvGrpSpPr>
        <p:grpSpPr bwMode="auto">
          <a:xfrm>
            <a:off x="2590800" y="2209800"/>
            <a:ext cx="5257800" cy="1524000"/>
            <a:chOff x="1589" y="1344"/>
            <a:chExt cx="3312" cy="960"/>
          </a:xfrm>
        </p:grpSpPr>
        <p:sp>
          <p:nvSpPr>
            <p:cNvPr id="25606" name="Line 9"/>
            <p:cNvSpPr>
              <a:spLocks noChangeShapeType="1"/>
            </p:cNvSpPr>
            <p:nvPr/>
          </p:nvSpPr>
          <p:spPr bwMode="auto">
            <a:xfrm>
              <a:off x="1589" y="1872"/>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7" name="Line 10"/>
            <p:cNvSpPr>
              <a:spLocks noChangeShapeType="1"/>
            </p:cNvSpPr>
            <p:nvPr/>
          </p:nvSpPr>
          <p:spPr bwMode="auto">
            <a:xfrm>
              <a:off x="3797" y="1872"/>
              <a:ext cx="1104" cy="0"/>
            </a:xfrm>
            <a:prstGeom prst="line">
              <a:avLst/>
            </a:prstGeom>
            <a:noFill/>
            <a:ln w="9525">
              <a:solidFill>
                <a:srgbClr val="F7032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8" name="Line 11"/>
            <p:cNvSpPr>
              <a:spLocks noChangeShapeType="1"/>
            </p:cNvSpPr>
            <p:nvPr/>
          </p:nvSpPr>
          <p:spPr bwMode="auto">
            <a:xfrm>
              <a:off x="2693" y="177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9" name="Line 12"/>
            <p:cNvSpPr>
              <a:spLocks noChangeShapeType="1"/>
            </p:cNvSpPr>
            <p:nvPr/>
          </p:nvSpPr>
          <p:spPr bwMode="auto">
            <a:xfrm>
              <a:off x="4901" y="177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0" name="Line 13"/>
            <p:cNvSpPr>
              <a:spLocks noChangeShapeType="1"/>
            </p:cNvSpPr>
            <p:nvPr/>
          </p:nvSpPr>
          <p:spPr bwMode="auto">
            <a:xfrm>
              <a:off x="1589" y="182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1" name="Freeform 14"/>
            <p:cNvSpPr>
              <a:spLocks/>
            </p:cNvSpPr>
            <p:nvPr/>
          </p:nvSpPr>
          <p:spPr bwMode="auto">
            <a:xfrm>
              <a:off x="1589" y="1536"/>
              <a:ext cx="1248" cy="336"/>
            </a:xfrm>
            <a:custGeom>
              <a:avLst/>
              <a:gdLst>
                <a:gd name="T0" fmla="*/ 0 w 1248"/>
                <a:gd name="T1" fmla="*/ 336 h 336"/>
                <a:gd name="T2" fmla="*/ 1248 w 1248"/>
                <a:gd name="T3" fmla="*/ 0 h 336"/>
                <a:gd name="T4" fmla="*/ 0 60000 65536"/>
                <a:gd name="T5" fmla="*/ 0 60000 65536"/>
                <a:gd name="T6" fmla="*/ 0 w 1248"/>
                <a:gd name="T7" fmla="*/ 0 h 336"/>
                <a:gd name="T8" fmla="*/ 1248 w 1248"/>
                <a:gd name="T9" fmla="*/ 336 h 336"/>
              </a:gdLst>
              <a:ahLst/>
              <a:cxnLst>
                <a:cxn ang="T4">
                  <a:pos x="T0" y="T1"/>
                </a:cxn>
                <a:cxn ang="T5">
                  <a:pos x="T2" y="T3"/>
                </a:cxn>
              </a:cxnLst>
              <a:rect l="T6" t="T7" r="T8" b="T9"/>
              <a:pathLst>
                <a:path w="1248" h="336">
                  <a:moveTo>
                    <a:pt x="0" y="336"/>
                  </a:moveTo>
                  <a:cubicBezTo>
                    <a:pt x="520" y="196"/>
                    <a:pt x="1040" y="56"/>
                    <a:pt x="1248" y="0"/>
                  </a:cubicBezTo>
                </a:path>
              </a:pathLst>
            </a:custGeom>
            <a:noFill/>
            <a:ln w="9525">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5612" name="Freeform 15"/>
            <p:cNvSpPr>
              <a:spLocks/>
            </p:cNvSpPr>
            <p:nvPr/>
          </p:nvSpPr>
          <p:spPr bwMode="auto">
            <a:xfrm>
              <a:off x="3552" y="1536"/>
              <a:ext cx="1344" cy="336"/>
            </a:xfrm>
            <a:custGeom>
              <a:avLst/>
              <a:gdLst>
                <a:gd name="T0" fmla="*/ 1344 w 1344"/>
                <a:gd name="T1" fmla="*/ 336 h 336"/>
                <a:gd name="T2" fmla="*/ 0 w 1344"/>
                <a:gd name="T3" fmla="*/ 0 h 336"/>
                <a:gd name="T4" fmla="*/ 0 60000 65536"/>
                <a:gd name="T5" fmla="*/ 0 60000 65536"/>
                <a:gd name="T6" fmla="*/ 0 w 1344"/>
                <a:gd name="T7" fmla="*/ 0 h 336"/>
                <a:gd name="T8" fmla="*/ 1344 w 1344"/>
                <a:gd name="T9" fmla="*/ 336 h 336"/>
              </a:gdLst>
              <a:ahLst/>
              <a:cxnLst>
                <a:cxn ang="T4">
                  <a:pos x="T0" y="T1"/>
                </a:cxn>
                <a:cxn ang="T5">
                  <a:pos x="T2" y="T3"/>
                </a:cxn>
              </a:cxnLst>
              <a:rect l="T6" t="T7" r="T8" b="T9"/>
              <a:pathLst>
                <a:path w="1344" h="336">
                  <a:moveTo>
                    <a:pt x="1344" y="336"/>
                  </a:moveTo>
                  <a:cubicBezTo>
                    <a:pt x="788" y="196"/>
                    <a:pt x="232" y="56"/>
                    <a:pt x="0" y="0"/>
                  </a:cubicBezTo>
                </a:path>
              </a:pathLst>
            </a:custGeom>
            <a:noFill/>
            <a:ln w="9525">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5613" name="Text Box 16"/>
            <p:cNvSpPr txBox="1">
              <a:spLocks noChangeArrowheads="1"/>
            </p:cNvSpPr>
            <p:nvPr/>
          </p:nvSpPr>
          <p:spPr bwMode="auto">
            <a:xfrm>
              <a:off x="2885" y="1344"/>
              <a:ext cx="7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solidFill>
                    <a:srgbClr val="380DED"/>
                  </a:solidFill>
                </a:rPr>
                <a:t>15 km</a:t>
              </a:r>
            </a:p>
          </p:txBody>
        </p:sp>
        <p:sp>
          <p:nvSpPr>
            <p:cNvPr id="25614" name="Freeform 17"/>
            <p:cNvSpPr>
              <a:spLocks/>
            </p:cNvSpPr>
            <p:nvPr/>
          </p:nvSpPr>
          <p:spPr bwMode="auto">
            <a:xfrm>
              <a:off x="1589" y="1872"/>
              <a:ext cx="912" cy="288"/>
            </a:xfrm>
            <a:custGeom>
              <a:avLst/>
              <a:gdLst>
                <a:gd name="T0" fmla="*/ 0 w 912"/>
                <a:gd name="T1" fmla="*/ 0 h 288"/>
                <a:gd name="T2" fmla="*/ 912 w 912"/>
                <a:gd name="T3" fmla="*/ 288 h 288"/>
                <a:gd name="T4" fmla="*/ 0 60000 65536"/>
                <a:gd name="T5" fmla="*/ 0 60000 65536"/>
                <a:gd name="T6" fmla="*/ 0 w 912"/>
                <a:gd name="T7" fmla="*/ 0 h 288"/>
                <a:gd name="T8" fmla="*/ 912 w 912"/>
                <a:gd name="T9" fmla="*/ 288 h 288"/>
              </a:gdLst>
              <a:ahLst/>
              <a:cxnLst>
                <a:cxn ang="T4">
                  <a:pos x="T0" y="T1"/>
                </a:cxn>
                <a:cxn ang="T5">
                  <a:pos x="T2" y="T3"/>
                </a:cxn>
              </a:cxnLst>
              <a:rect l="T6" t="T7" r="T8" b="T9"/>
              <a:pathLst>
                <a:path w="912" h="288">
                  <a:moveTo>
                    <a:pt x="0" y="0"/>
                  </a:moveTo>
                  <a:cubicBezTo>
                    <a:pt x="380" y="120"/>
                    <a:pt x="760" y="240"/>
                    <a:pt x="912" y="288"/>
                  </a:cubicBezTo>
                </a:path>
              </a:pathLst>
            </a:custGeom>
            <a:noFill/>
            <a:ln w="9525">
              <a:solidFill>
                <a:schemeClr val="tx1"/>
              </a:solidFill>
              <a:prstDash val="dashDot"/>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5615" name="Freeform 18"/>
            <p:cNvSpPr>
              <a:spLocks/>
            </p:cNvSpPr>
            <p:nvPr/>
          </p:nvSpPr>
          <p:spPr bwMode="auto">
            <a:xfrm>
              <a:off x="3077" y="1872"/>
              <a:ext cx="720" cy="288"/>
            </a:xfrm>
            <a:custGeom>
              <a:avLst/>
              <a:gdLst>
                <a:gd name="T0" fmla="*/ 720 w 720"/>
                <a:gd name="T1" fmla="*/ 0 h 288"/>
                <a:gd name="T2" fmla="*/ 0 w 720"/>
                <a:gd name="T3" fmla="*/ 288 h 288"/>
                <a:gd name="T4" fmla="*/ 0 60000 65536"/>
                <a:gd name="T5" fmla="*/ 0 60000 65536"/>
                <a:gd name="T6" fmla="*/ 0 w 720"/>
                <a:gd name="T7" fmla="*/ 0 h 288"/>
                <a:gd name="T8" fmla="*/ 720 w 720"/>
                <a:gd name="T9" fmla="*/ 288 h 288"/>
              </a:gdLst>
              <a:ahLst/>
              <a:cxnLst>
                <a:cxn ang="T4">
                  <a:pos x="T0" y="T1"/>
                </a:cxn>
                <a:cxn ang="T5">
                  <a:pos x="T2" y="T3"/>
                </a:cxn>
              </a:cxnLst>
              <a:rect l="T6" t="T7" r="T8" b="T9"/>
              <a:pathLst>
                <a:path w="720" h="288">
                  <a:moveTo>
                    <a:pt x="720" y="0"/>
                  </a:moveTo>
                  <a:cubicBezTo>
                    <a:pt x="420" y="120"/>
                    <a:pt x="120" y="240"/>
                    <a:pt x="0" y="288"/>
                  </a:cubicBezTo>
                </a:path>
              </a:pathLst>
            </a:custGeom>
            <a:noFill/>
            <a:ln w="9525">
              <a:solidFill>
                <a:schemeClr val="tx1"/>
              </a:solidFill>
              <a:prstDash val="dashDot"/>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5616" name="Text Box 19"/>
            <p:cNvSpPr txBox="1">
              <a:spLocks noChangeArrowheads="1"/>
            </p:cNvSpPr>
            <p:nvPr/>
          </p:nvSpPr>
          <p:spPr bwMode="auto">
            <a:xfrm>
              <a:off x="2549" y="2016"/>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solidFill>
                    <a:srgbClr val="FF0066"/>
                  </a:solidFill>
                </a:rPr>
                <a:t>Đã đi</a:t>
              </a:r>
            </a:p>
          </p:txBody>
        </p:sp>
        <p:sp>
          <p:nvSpPr>
            <p:cNvPr id="25617" name="Line 20"/>
            <p:cNvSpPr>
              <a:spLocks noChangeShapeType="1"/>
            </p:cNvSpPr>
            <p:nvPr/>
          </p:nvSpPr>
          <p:spPr bwMode="auto">
            <a:xfrm>
              <a:off x="3797" y="1872"/>
              <a:ext cx="235" cy="144"/>
            </a:xfrm>
            <a:prstGeom prst="line">
              <a:avLst/>
            </a:prstGeom>
            <a:noFill/>
            <a:ln w="9525">
              <a:solidFill>
                <a:srgbClr val="FF0066"/>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25618" name="Line 21"/>
            <p:cNvSpPr>
              <a:spLocks noChangeShapeType="1"/>
            </p:cNvSpPr>
            <p:nvPr/>
          </p:nvSpPr>
          <p:spPr bwMode="auto">
            <a:xfrm flipH="1">
              <a:off x="4656" y="1872"/>
              <a:ext cx="245" cy="144"/>
            </a:xfrm>
            <a:prstGeom prst="line">
              <a:avLst/>
            </a:prstGeom>
            <a:noFill/>
            <a:ln w="9525">
              <a:solidFill>
                <a:srgbClr val="FF0066"/>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25619" name="Text Box 22"/>
            <p:cNvSpPr txBox="1">
              <a:spLocks noChangeArrowheads="1"/>
            </p:cNvSpPr>
            <p:nvPr/>
          </p:nvSpPr>
          <p:spPr bwMode="auto">
            <a:xfrm>
              <a:off x="3888" y="1920"/>
              <a:ext cx="10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000">
                  <a:solidFill>
                    <a:srgbClr val="9933FF"/>
                  </a:solidFill>
                </a:rPr>
                <a:t>? Ki-lô-met</a:t>
              </a:r>
            </a:p>
          </p:txBody>
        </p:sp>
        <p:sp>
          <p:nvSpPr>
            <p:cNvPr id="25620" name="Line 25"/>
            <p:cNvSpPr>
              <a:spLocks noChangeShapeType="1"/>
            </p:cNvSpPr>
            <p:nvPr/>
          </p:nvSpPr>
          <p:spPr bwMode="auto">
            <a:xfrm>
              <a:off x="2693" y="1872"/>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1" name="Line 28"/>
            <p:cNvSpPr>
              <a:spLocks noChangeShapeType="1"/>
            </p:cNvSpPr>
            <p:nvPr/>
          </p:nvSpPr>
          <p:spPr bwMode="auto">
            <a:xfrm>
              <a:off x="3797" y="180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21" name="Group 11"/>
          <p:cNvGrpSpPr>
            <a:grpSpLocks/>
          </p:cNvGrpSpPr>
          <p:nvPr/>
        </p:nvGrpSpPr>
        <p:grpSpPr bwMode="auto">
          <a:xfrm>
            <a:off x="152400" y="228600"/>
            <a:ext cx="8001000" cy="2895600"/>
            <a:chOff x="96" y="144"/>
            <a:chExt cx="5040" cy="1824"/>
          </a:xfrm>
        </p:grpSpPr>
        <p:sp>
          <p:nvSpPr>
            <p:cNvPr id="9225" name="Rectangle 3"/>
            <p:cNvSpPr>
              <a:spLocks noChangeArrowheads="1"/>
            </p:cNvSpPr>
            <p:nvPr/>
          </p:nvSpPr>
          <p:spPr bwMode="auto">
            <a:xfrm>
              <a:off x="96" y="144"/>
              <a:ext cx="5040" cy="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t>
              </a:r>
              <a:r>
                <a:rPr lang="en-US" b="1" u="sng">
                  <a:solidFill>
                    <a:srgbClr val="FF0066"/>
                  </a:solidFill>
                  <a:latin typeface="VNI-Times" pitchFamily="2" charset="0"/>
                </a:rPr>
                <a:t>Baøi 3/139</a:t>
              </a:r>
              <a:r>
                <a:rPr lang="en-US" b="1">
                  <a:solidFill>
                    <a:srgbClr val="FF0066"/>
                  </a:solidFill>
                  <a:latin typeface="VNI-Times" pitchFamily="2" charset="0"/>
                </a:rPr>
                <a:t>.</a:t>
              </a: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t>
              </a:r>
              <a:r>
                <a:rPr lang="en-US" b="1" u="sng">
                  <a:solidFill>
                    <a:srgbClr val="FF0066"/>
                  </a:solidFill>
                  <a:latin typeface="VNI-Times" pitchFamily="2" charset="0"/>
                </a:rPr>
                <a:t>Baøi giaûi</a:t>
              </a: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Ñoaïn ñöôøng anh Haûi ñaõ ñi laø :</a:t>
              </a:r>
              <a:br>
                <a:rPr lang="en-US" b="1">
                  <a:solidFill>
                    <a:schemeClr val="tx2"/>
                  </a:solidFill>
                  <a:latin typeface="VNI-Times" pitchFamily="2" charset="0"/>
                </a:rPr>
              </a:br>
              <a:r>
                <a:rPr lang="en-US" b="1">
                  <a:solidFill>
                    <a:schemeClr val="tx2"/>
                  </a:solidFill>
                  <a:latin typeface="VNI-Times" pitchFamily="2" charset="0"/>
                </a:rPr>
                <a:t>    </a:t>
              </a:r>
              <a:r>
                <a:rPr lang="en-US" sz="800" b="1">
                  <a:solidFill>
                    <a:schemeClr val="tx2"/>
                  </a:solidFill>
                  <a:latin typeface="VNI-Times" pitchFamily="2" charset="0"/>
                </a:rPr>
                <a:t/>
              </a:r>
              <a:br>
                <a:rPr lang="en-US" sz="800" b="1">
                  <a:solidFill>
                    <a:schemeClr val="tx2"/>
                  </a:solidFill>
                  <a:latin typeface="VNI-Times" pitchFamily="2" charset="0"/>
                </a:rPr>
              </a:br>
              <a:r>
                <a:rPr lang="en-US" b="1">
                  <a:solidFill>
                    <a:schemeClr val="tx2"/>
                  </a:solidFill>
                  <a:latin typeface="VNI-Times" pitchFamily="2" charset="0"/>
                </a:rPr>
                <a:t>                            15 x        = 10 (km)</a:t>
              </a:r>
              <a:br>
                <a:rPr lang="en-US" b="1">
                  <a:solidFill>
                    <a:schemeClr val="tx2"/>
                  </a:solidFill>
                  <a:latin typeface="VNI-Times" pitchFamily="2" charset="0"/>
                </a:rPr>
              </a:br>
              <a:r>
                <a:rPr lang="en-US" sz="800" b="1">
                  <a:solidFill>
                    <a:schemeClr val="tx2"/>
                  </a:solidFill>
                  <a:latin typeface="VNI-Times" pitchFamily="2" charset="0"/>
                </a:rPr>
                <a:t/>
              </a:r>
              <a:br>
                <a:rPr lang="en-US" sz="800" b="1">
                  <a:solidFill>
                    <a:schemeClr val="tx2"/>
                  </a:solidFill>
                  <a:latin typeface="VNI-Times" pitchFamily="2" charset="0"/>
                </a:rPr>
              </a:br>
              <a:r>
                <a:rPr lang="en-US" sz="800" b="1">
                  <a:solidFill>
                    <a:schemeClr val="tx2"/>
                  </a:solidFill>
                  <a:latin typeface="VNI-Times" pitchFamily="2" charset="0"/>
                </a:rPr>
                <a:t>                                                          </a:t>
              </a:r>
              <a:r>
                <a:rPr lang="en-US" b="1">
                  <a:solidFill>
                    <a:schemeClr val="tx2"/>
                  </a:solidFill>
                  <a:latin typeface="VNI-Times" pitchFamily="2" charset="0"/>
                </a:rPr>
                <a:t>Ñoaïn ñöôøng anh Haûi coøn phaûi ñi nöõa laø :</a:t>
              </a:r>
              <a:br>
                <a:rPr lang="en-US" b="1">
                  <a:solidFill>
                    <a:schemeClr val="tx2"/>
                  </a:solidFill>
                  <a:latin typeface="VNI-Times" pitchFamily="2" charset="0"/>
                </a:rPr>
              </a:br>
              <a:r>
                <a:rPr lang="en-US" b="1">
                  <a:solidFill>
                    <a:schemeClr val="tx2"/>
                  </a:solidFill>
                  <a:latin typeface="VNI-Times" pitchFamily="2" charset="0"/>
                </a:rPr>
                <a:t>                           15 - 10 = 5 (km)</a:t>
              </a:r>
              <a:br>
                <a:rPr lang="en-US" b="1">
                  <a:solidFill>
                    <a:schemeClr val="tx2"/>
                  </a:solidFill>
                  <a:latin typeface="VNI-Times" pitchFamily="2" charset="0"/>
                </a:rPr>
              </a:br>
              <a:r>
                <a:rPr lang="en-US" b="1">
                  <a:solidFill>
                    <a:schemeClr val="tx2"/>
                  </a:solidFill>
                  <a:latin typeface="VNI-Times" pitchFamily="2" charset="0"/>
                </a:rPr>
                <a:t>                                                            </a:t>
              </a:r>
              <a:r>
                <a:rPr lang="en-US" b="1" u="sng">
                  <a:solidFill>
                    <a:schemeClr val="tx2"/>
                  </a:solidFill>
                  <a:latin typeface="VNI-Times" pitchFamily="2" charset="0"/>
                </a:rPr>
                <a:t>Ñaùp soá</a:t>
              </a:r>
              <a:r>
                <a:rPr lang="en-US" b="1">
                  <a:solidFill>
                    <a:schemeClr val="tx2"/>
                  </a:solidFill>
                  <a:latin typeface="VNI-Times" pitchFamily="2" charset="0"/>
                </a:rPr>
                <a:t> : 5 km.</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endParaRPr lang="en-US" b="1">
                <a:solidFill>
                  <a:schemeClr val="tx2"/>
                </a:solidFill>
                <a:latin typeface="VNI-Times" pitchFamily="2" charset="0"/>
              </a:endParaRPr>
            </a:p>
          </p:txBody>
        </p:sp>
        <p:graphicFrame>
          <p:nvGraphicFramePr>
            <p:cNvPr id="9220" name="Object 6"/>
            <p:cNvGraphicFramePr>
              <a:graphicFrameLocks noChangeAspect="1"/>
            </p:cNvGraphicFramePr>
            <p:nvPr/>
          </p:nvGraphicFramePr>
          <p:xfrm>
            <a:off x="1894" y="876"/>
            <a:ext cx="218" cy="564"/>
          </p:xfrm>
          <a:graphic>
            <a:graphicData uri="http://schemas.openxmlformats.org/presentationml/2006/ole">
              <mc:AlternateContent xmlns:mc="http://schemas.openxmlformats.org/markup-compatibility/2006">
                <mc:Choice xmlns:v="urn:schemas-microsoft-com:vml" Requires="v">
                  <p:oleObj spid="_x0000_s9226" name="Equation" r:id="rId4" imgW="152280" imgH="393480" progId="Equation.3">
                    <p:embed/>
                  </p:oleObj>
                </mc:Choice>
                <mc:Fallback>
                  <p:oleObj name="Equation" r:id="rId4" imgW="152280" imgH="3934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4" y="876"/>
                          <a:ext cx="218" cy="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15"/>
          <p:cNvGrpSpPr>
            <a:grpSpLocks/>
          </p:cNvGrpSpPr>
          <p:nvPr/>
        </p:nvGrpSpPr>
        <p:grpSpPr bwMode="auto">
          <a:xfrm>
            <a:off x="1524000" y="3733800"/>
            <a:ext cx="7239000" cy="2971800"/>
            <a:chOff x="960" y="2352"/>
            <a:chExt cx="4560" cy="1872"/>
          </a:xfrm>
        </p:grpSpPr>
        <p:sp>
          <p:nvSpPr>
            <p:cNvPr id="9223" name="Rectangle 10"/>
            <p:cNvSpPr>
              <a:spLocks noChangeArrowheads="1"/>
            </p:cNvSpPr>
            <p:nvPr/>
          </p:nvSpPr>
          <p:spPr bwMode="auto">
            <a:xfrm>
              <a:off x="2496" y="2928"/>
              <a:ext cx="2832" cy="288"/>
            </a:xfrm>
            <a:prstGeom prst="rect">
              <a:avLst/>
            </a:prstGeom>
            <a:solidFill>
              <a:schemeClr val="bg1"/>
            </a:solidFill>
            <a:ln w="38100">
              <a:solidFill>
                <a:schemeClr val="bg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latin typeface="VNI-Times" pitchFamily="2" charset="0"/>
                </a:rPr>
                <a:t>( quaõng ñöôøng)</a:t>
              </a:r>
              <a:endParaRPr lang="en-US" b="1">
                <a:solidFill>
                  <a:srgbClr val="FF0066"/>
                </a:solidFill>
                <a:latin typeface="VNI-Times" pitchFamily="2" charset="0"/>
              </a:endParaRPr>
            </a:p>
          </p:txBody>
        </p:sp>
        <p:sp>
          <p:nvSpPr>
            <p:cNvPr id="9224" name="Rectangle 4"/>
            <p:cNvSpPr>
              <a:spLocks noChangeArrowheads="1"/>
            </p:cNvSpPr>
            <p:nvPr/>
          </p:nvSpPr>
          <p:spPr bwMode="auto">
            <a:xfrm>
              <a:off x="960" y="2352"/>
              <a:ext cx="4560"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t>
              </a:r>
              <a:r>
                <a:rPr lang="en-US" b="1" u="sng">
                  <a:solidFill>
                    <a:srgbClr val="FF0066"/>
                  </a:solidFill>
                  <a:latin typeface="VNI-Times" pitchFamily="2" charset="0"/>
                </a:rPr>
                <a:t>Baøi giaûi</a:t>
              </a:r>
              <a:r>
                <a:rPr lang="en-US" b="1">
                  <a:solidFill>
                    <a:schemeClr val="tx2"/>
                  </a:solidFill>
                  <a:latin typeface="VNI-Times" pitchFamily="2" charset="0"/>
                </a:rPr>
                <a:t>  </a:t>
              </a:r>
              <a:r>
                <a:rPr lang="en-US" b="1">
                  <a:solidFill>
                    <a:srgbClr val="FF0066"/>
                  </a:solidFill>
                  <a:latin typeface="VNI-Times" pitchFamily="2" charset="0"/>
                </a:rPr>
                <a:t>(caùch khaùc)</a:t>
              </a: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Soá phaàn quaõng ñöôøng anh Haûi coøn phaûi ñi nöõa laø: </a:t>
              </a:r>
              <a:br>
                <a:rPr lang="en-US" b="1">
                  <a:solidFill>
                    <a:schemeClr val="tx2"/>
                  </a:solidFill>
                  <a:latin typeface="VNI-Times" pitchFamily="2" charset="0"/>
                </a:rPr>
              </a:br>
              <a:r>
                <a:rPr lang="en-US" b="1">
                  <a:solidFill>
                    <a:schemeClr val="tx2"/>
                  </a:solidFill>
                  <a:latin typeface="VNI-Times" pitchFamily="2" charset="0"/>
                </a:rPr>
                <a:t> </a:t>
              </a:r>
              <a:br>
                <a:rPr lang="en-US" b="1">
                  <a:solidFill>
                    <a:schemeClr val="tx2"/>
                  </a:solidFill>
                  <a:latin typeface="VNI-Times" pitchFamily="2" charset="0"/>
                </a:rPr>
              </a:br>
              <a:r>
                <a:rPr lang="en-US" sz="800" b="1">
                  <a:solidFill>
                    <a:schemeClr val="tx2"/>
                  </a:solidFill>
                  <a:latin typeface="VNI-Times" pitchFamily="2" charset="0"/>
                </a:rPr>
                <a:t/>
              </a:r>
              <a:br>
                <a:rPr lang="en-US" sz="800" b="1">
                  <a:solidFill>
                    <a:schemeClr val="tx2"/>
                  </a:solidFill>
                  <a:latin typeface="VNI-Times" pitchFamily="2" charset="0"/>
                </a:rPr>
              </a:br>
              <a:r>
                <a:rPr lang="en-US" sz="800" b="1">
                  <a:solidFill>
                    <a:schemeClr val="tx2"/>
                  </a:solidFill>
                  <a:latin typeface="VNI-Times" pitchFamily="2" charset="0"/>
                </a:rPr>
                <a:t/>
              </a:r>
              <a:br>
                <a:rPr lang="en-US" sz="800" b="1">
                  <a:solidFill>
                    <a:schemeClr val="tx2"/>
                  </a:solidFill>
                  <a:latin typeface="VNI-Times" pitchFamily="2" charset="0"/>
                </a:rPr>
              </a:br>
              <a:r>
                <a:rPr lang="en-US" sz="800" b="1">
                  <a:solidFill>
                    <a:schemeClr val="tx2"/>
                  </a:solidFill>
                  <a:latin typeface="VNI-Times" pitchFamily="2" charset="0"/>
                </a:rPr>
                <a:t/>
              </a:r>
              <a:br>
                <a:rPr lang="en-US" sz="800" b="1">
                  <a:solidFill>
                    <a:schemeClr val="tx2"/>
                  </a:solidFill>
                  <a:latin typeface="VNI-Times" pitchFamily="2" charset="0"/>
                </a:rPr>
              </a:br>
              <a:r>
                <a:rPr lang="en-US" sz="800" b="1">
                  <a:solidFill>
                    <a:schemeClr val="tx2"/>
                  </a:solidFill>
                  <a:latin typeface="VNI-Times" pitchFamily="2" charset="0"/>
                </a:rPr>
                <a:t/>
              </a:r>
              <a:br>
                <a:rPr lang="en-US" sz="800" b="1">
                  <a:solidFill>
                    <a:schemeClr val="tx2"/>
                  </a:solidFill>
                  <a:latin typeface="VNI-Times" pitchFamily="2" charset="0"/>
                </a:rPr>
              </a:br>
              <a:r>
                <a:rPr lang="en-US" b="1">
                  <a:solidFill>
                    <a:schemeClr val="tx2"/>
                  </a:solidFill>
                  <a:latin typeface="VNI-Times" pitchFamily="2" charset="0"/>
                </a:rPr>
                <a:t>Ñoaïn ñöôøng anh Haûi coøn phaûi ñi nöõa laø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15 x      = 5 (km)</a:t>
              </a:r>
              <a:br>
                <a:rPr lang="en-US" b="1">
                  <a:solidFill>
                    <a:schemeClr val="tx2"/>
                  </a:solidFill>
                  <a:latin typeface="VNI-Times" pitchFamily="2" charset="0"/>
                </a:rPr>
              </a:br>
              <a:r>
                <a:rPr lang="en-US" b="1">
                  <a:solidFill>
                    <a:schemeClr val="tx2"/>
                  </a:solidFill>
                  <a:latin typeface="VNI-Times" pitchFamily="2" charset="0"/>
                </a:rPr>
                <a:t>                                          </a:t>
              </a:r>
              <a:r>
                <a:rPr lang="en-US" b="1" u="sng">
                  <a:solidFill>
                    <a:schemeClr val="tx2"/>
                  </a:solidFill>
                  <a:latin typeface="VNI-Times" pitchFamily="2" charset="0"/>
                </a:rPr>
                <a:t>Ñaùp soá</a:t>
              </a:r>
              <a:r>
                <a:rPr lang="en-US" b="1">
                  <a:solidFill>
                    <a:schemeClr val="tx2"/>
                  </a:solidFill>
                  <a:latin typeface="VNI-Times" pitchFamily="2" charset="0"/>
                </a:rPr>
                <a:t> : 5 km.</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r>
                <a:rPr lang="en-US" b="1">
                  <a:solidFill>
                    <a:schemeClr val="tx2"/>
                  </a:solidFill>
                  <a:latin typeface="VNI-Times" pitchFamily="2" charset="0"/>
                </a:rPr>
                <a:t/>
              </a:r>
              <a:br>
                <a:rPr lang="en-US" b="1">
                  <a:solidFill>
                    <a:schemeClr val="tx2"/>
                  </a:solidFill>
                  <a:latin typeface="VNI-Times" pitchFamily="2" charset="0"/>
                </a:rPr>
              </a:br>
              <a:endParaRPr lang="en-US" b="1">
                <a:solidFill>
                  <a:schemeClr val="tx2"/>
                </a:solidFill>
                <a:latin typeface="VNI-Times" pitchFamily="2" charset="0"/>
              </a:endParaRPr>
            </a:p>
          </p:txBody>
        </p:sp>
        <p:graphicFrame>
          <p:nvGraphicFramePr>
            <p:cNvPr id="9218" name="Object 8"/>
            <p:cNvGraphicFramePr>
              <a:graphicFrameLocks noChangeAspect="1"/>
            </p:cNvGraphicFramePr>
            <p:nvPr/>
          </p:nvGraphicFramePr>
          <p:xfrm>
            <a:off x="1866" y="3644"/>
            <a:ext cx="198" cy="556"/>
          </p:xfrm>
          <a:graphic>
            <a:graphicData uri="http://schemas.openxmlformats.org/presentationml/2006/ole">
              <mc:AlternateContent xmlns:mc="http://schemas.openxmlformats.org/markup-compatibility/2006">
                <mc:Choice xmlns:v="urn:schemas-microsoft-com:vml" Requires="v">
                  <p:oleObj spid="_x0000_s9227" name="Equation" r:id="rId6" imgW="139680" imgH="393480" progId="Equation.3">
                    <p:embed/>
                  </p:oleObj>
                </mc:Choice>
                <mc:Fallback>
                  <p:oleObj name="Equation" r:id="rId6" imgW="139680" imgH="39348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66" y="3644"/>
                          <a:ext cx="198" cy="5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19" name="Object 13"/>
            <p:cNvGraphicFramePr>
              <a:graphicFrameLocks noChangeAspect="1"/>
            </p:cNvGraphicFramePr>
            <p:nvPr/>
          </p:nvGraphicFramePr>
          <p:xfrm>
            <a:off x="1427" y="2797"/>
            <a:ext cx="1056" cy="548"/>
          </p:xfrm>
          <a:graphic>
            <a:graphicData uri="http://schemas.openxmlformats.org/presentationml/2006/ole">
              <mc:AlternateContent xmlns:mc="http://schemas.openxmlformats.org/markup-compatibility/2006">
                <mc:Choice xmlns:v="urn:schemas-microsoft-com:vml" Requires="v">
                  <p:oleObj spid="_x0000_s9228" name="Equation" r:id="rId8" imgW="647640" imgH="393480" progId="Equation.3">
                    <p:embed/>
                  </p:oleObj>
                </mc:Choice>
                <mc:Fallback>
                  <p:oleObj name="Equation" r:id="rId8" imgW="647640" imgH="393480" progId="Equation.3">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7" y="2797"/>
                          <a:ext cx="1056" cy="5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sz="half" idx="1"/>
          </p:nvPr>
        </p:nvSpPr>
        <p:spPr>
          <a:xfrm>
            <a:off x="457200" y="1600200"/>
            <a:ext cx="8382000" cy="4530725"/>
          </a:xfrm>
        </p:spPr>
        <p:txBody>
          <a:bodyPr/>
          <a:lstStyle/>
          <a:p>
            <a:pPr eaLnBrk="1" hangingPunct="1">
              <a:buFontTx/>
              <a:buNone/>
            </a:pPr>
            <a:r>
              <a:rPr lang="en-US" sz="2800" smtClean="0">
                <a:solidFill>
                  <a:srgbClr val="9933FF"/>
                </a:solidFill>
              </a:rPr>
              <a:t> </a:t>
            </a:r>
          </a:p>
          <a:p>
            <a:pPr eaLnBrk="1" hangingPunct="1">
              <a:buFontTx/>
              <a:buNone/>
            </a:pPr>
            <a:r>
              <a:rPr lang="en-US" sz="2400" u="sng" smtClean="0">
                <a:solidFill>
                  <a:srgbClr val="FF0000"/>
                </a:solidFill>
              </a:rPr>
              <a:t>Bài 4</a:t>
            </a:r>
            <a:r>
              <a:rPr lang="en-US" sz="2400" smtClean="0">
                <a:solidFill>
                  <a:srgbClr val="FF0000"/>
                </a:solidFill>
              </a:rPr>
              <a:t> </a:t>
            </a:r>
            <a:r>
              <a:rPr lang="en-US" sz="2400" i="1" smtClean="0">
                <a:solidFill>
                  <a:srgbClr val="FF0000"/>
                </a:solidFill>
              </a:rPr>
              <a:t>(SGK trang 139)</a:t>
            </a:r>
          </a:p>
          <a:p>
            <a:pPr eaLnBrk="1" hangingPunct="1">
              <a:buFont typeface="Wingdings" panose="05000000000000000000" pitchFamily="2" charset="2"/>
              <a:buNone/>
            </a:pPr>
            <a:r>
              <a:rPr lang="en-US" sz="2400" smtClean="0"/>
              <a:t>    </a:t>
            </a:r>
            <a:r>
              <a:rPr lang="en-US" sz="2400" smtClean="0">
                <a:solidFill>
                  <a:srgbClr val="009900"/>
                </a:solidFill>
              </a:rPr>
              <a:t>Có một kho chứa xăng. Lần đầu người ta lấy ra 32850 </a:t>
            </a:r>
            <a:r>
              <a:rPr lang="en-US" sz="2400" i="1" smtClean="0">
                <a:solidFill>
                  <a:srgbClr val="009900"/>
                </a:solidFill>
              </a:rPr>
              <a:t>l</a:t>
            </a:r>
            <a:r>
              <a:rPr lang="en-US" sz="2400" smtClean="0">
                <a:solidFill>
                  <a:srgbClr val="009900"/>
                </a:solidFill>
              </a:rPr>
              <a:t> xăng, lần sau lấy ra bằng      lần đầu thì trong kho còn lại 56 200 l xăng. Hỏi lúc đầu trong kho có bao nhiêu lít xăng?</a:t>
            </a:r>
          </a:p>
          <a:p>
            <a:pPr eaLnBrk="1" hangingPunct="1">
              <a:buFontTx/>
              <a:buNone/>
            </a:pPr>
            <a:endParaRPr lang="en-US" sz="2400" i="1" smtClean="0">
              <a:solidFill>
                <a:srgbClr val="009900"/>
              </a:solidFill>
            </a:endParaRPr>
          </a:p>
        </p:txBody>
      </p:sp>
      <p:graphicFrame>
        <p:nvGraphicFramePr>
          <p:cNvPr id="10242" name="Object 6"/>
          <p:cNvGraphicFramePr>
            <a:graphicFrameLocks noChangeAspect="1"/>
          </p:cNvGraphicFramePr>
          <p:nvPr>
            <p:ph sz="half" idx="2"/>
          </p:nvPr>
        </p:nvGraphicFramePr>
        <p:xfrm>
          <a:off x="4419600" y="2884488"/>
          <a:ext cx="304800" cy="544512"/>
        </p:xfrm>
        <a:graphic>
          <a:graphicData uri="http://schemas.openxmlformats.org/presentationml/2006/ole">
            <mc:AlternateContent xmlns:mc="http://schemas.openxmlformats.org/markup-compatibility/2006">
              <mc:Choice xmlns:v="urn:schemas-microsoft-com:vml" Requires="v">
                <p:oleObj spid="_x0000_s10244" name="Equation" r:id="rId3" imgW="139680" imgH="393480" progId="Equation.3">
                  <p:embed/>
                </p:oleObj>
              </mc:Choice>
              <mc:Fallback>
                <p:oleObj name="Equation" r:id="rId3" imgW="139680" imgH="39348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2884488"/>
                        <a:ext cx="304800" cy="544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533400" y="1870075"/>
            <a:ext cx="8382000" cy="4530725"/>
          </a:xfrm>
        </p:spPr>
        <p:txBody>
          <a:bodyPr/>
          <a:lstStyle/>
          <a:p>
            <a:pPr eaLnBrk="1" hangingPunct="1">
              <a:buFontTx/>
              <a:buNone/>
            </a:pPr>
            <a:r>
              <a:rPr lang="en-US" sz="2400" u="sng" smtClean="0">
                <a:solidFill>
                  <a:srgbClr val="0000FF"/>
                </a:solidFill>
              </a:rPr>
              <a:t>Bài 4</a:t>
            </a:r>
            <a:r>
              <a:rPr lang="en-US" sz="2400" smtClean="0"/>
              <a:t> </a:t>
            </a:r>
            <a:r>
              <a:rPr lang="en-US" sz="2400" i="1" smtClean="0">
                <a:solidFill>
                  <a:srgbClr val="0000FF"/>
                </a:solidFill>
              </a:rPr>
              <a:t>(SGK trang 139)</a:t>
            </a:r>
          </a:p>
          <a:p>
            <a:pPr eaLnBrk="1" hangingPunct="1">
              <a:buFont typeface="Wingdings" panose="05000000000000000000" pitchFamily="2" charset="2"/>
              <a:buNone/>
            </a:pPr>
            <a:r>
              <a:rPr lang="en-US" sz="2400" smtClean="0">
                <a:solidFill>
                  <a:srgbClr val="0000FF"/>
                </a:solidFill>
              </a:rPr>
              <a:t>    </a:t>
            </a:r>
            <a:r>
              <a:rPr lang="en-US" sz="2400" smtClean="0">
                <a:solidFill>
                  <a:srgbClr val="009900"/>
                </a:solidFill>
              </a:rPr>
              <a:t>Có một kho chứa xăng</a:t>
            </a:r>
            <a:r>
              <a:rPr lang="en-US" sz="2400" smtClean="0">
                <a:solidFill>
                  <a:srgbClr val="0000FF"/>
                </a:solidFill>
              </a:rPr>
              <a:t>.</a:t>
            </a:r>
            <a:r>
              <a:rPr lang="en-US" sz="2400" smtClean="0">
                <a:solidFill>
                  <a:srgbClr val="FF0066"/>
                </a:solidFill>
              </a:rPr>
              <a:t>Lần</a:t>
            </a:r>
            <a:r>
              <a:rPr lang="en-US" sz="2400" smtClean="0">
                <a:solidFill>
                  <a:srgbClr val="9933FF"/>
                </a:solidFill>
              </a:rPr>
              <a:t> </a:t>
            </a:r>
            <a:r>
              <a:rPr lang="en-US" sz="2400" smtClean="0">
                <a:solidFill>
                  <a:srgbClr val="FF0066"/>
                </a:solidFill>
              </a:rPr>
              <a:t>đầu</a:t>
            </a:r>
            <a:r>
              <a:rPr lang="en-US" sz="2400" smtClean="0"/>
              <a:t> </a:t>
            </a:r>
            <a:r>
              <a:rPr lang="en-US" sz="2400" smtClean="0">
                <a:solidFill>
                  <a:srgbClr val="009900"/>
                </a:solidFill>
              </a:rPr>
              <a:t>người ta</a:t>
            </a:r>
            <a:r>
              <a:rPr lang="en-US" sz="2400" smtClean="0"/>
              <a:t> </a:t>
            </a:r>
            <a:r>
              <a:rPr lang="en-US" sz="2400" smtClean="0">
                <a:solidFill>
                  <a:srgbClr val="009900"/>
                </a:solidFill>
              </a:rPr>
              <a:t>lấy</a:t>
            </a:r>
            <a:r>
              <a:rPr lang="en-US" sz="2400" smtClean="0"/>
              <a:t> </a:t>
            </a:r>
            <a:r>
              <a:rPr lang="en-US" sz="2400" smtClean="0">
                <a:solidFill>
                  <a:srgbClr val="009900"/>
                </a:solidFill>
              </a:rPr>
              <a:t>ra</a:t>
            </a:r>
            <a:r>
              <a:rPr lang="en-US" sz="2400" smtClean="0"/>
              <a:t> </a:t>
            </a:r>
            <a:r>
              <a:rPr lang="en-US" sz="2400" smtClean="0">
                <a:solidFill>
                  <a:srgbClr val="FF0066"/>
                </a:solidFill>
              </a:rPr>
              <a:t>32850 </a:t>
            </a:r>
            <a:r>
              <a:rPr lang="en-US" sz="2400" i="1" smtClean="0">
                <a:solidFill>
                  <a:srgbClr val="FF0066"/>
                </a:solidFill>
              </a:rPr>
              <a:t>l</a:t>
            </a:r>
            <a:r>
              <a:rPr lang="en-US" sz="2400" smtClean="0">
                <a:solidFill>
                  <a:srgbClr val="9933FF"/>
                </a:solidFill>
              </a:rPr>
              <a:t> </a:t>
            </a:r>
            <a:r>
              <a:rPr lang="en-US" sz="2400" smtClean="0">
                <a:solidFill>
                  <a:srgbClr val="FF0066"/>
                </a:solidFill>
              </a:rPr>
              <a:t>xăng, lần sau</a:t>
            </a:r>
            <a:r>
              <a:rPr lang="en-US" sz="2400" smtClean="0">
                <a:solidFill>
                  <a:srgbClr val="9933FF"/>
                </a:solidFill>
              </a:rPr>
              <a:t> </a:t>
            </a:r>
            <a:r>
              <a:rPr lang="en-US" sz="2400" smtClean="0">
                <a:solidFill>
                  <a:srgbClr val="009900"/>
                </a:solidFill>
              </a:rPr>
              <a:t>lấy ra</a:t>
            </a:r>
            <a:r>
              <a:rPr lang="en-US" sz="2400" smtClean="0"/>
              <a:t> </a:t>
            </a:r>
            <a:r>
              <a:rPr lang="en-US" sz="2400" smtClean="0">
                <a:solidFill>
                  <a:srgbClr val="FF0066"/>
                </a:solidFill>
              </a:rPr>
              <a:t>bằng        lần đầu</a:t>
            </a:r>
            <a:r>
              <a:rPr lang="en-US" sz="2400" smtClean="0"/>
              <a:t> </a:t>
            </a:r>
            <a:r>
              <a:rPr lang="en-US" sz="2400" smtClean="0">
                <a:solidFill>
                  <a:srgbClr val="009900"/>
                </a:solidFill>
              </a:rPr>
              <a:t>thì trong kho</a:t>
            </a:r>
            <a:r>
              <a:rPr lang="en-US" sz="2400" smtClean="0"/>
              <a:t> </a:t>
            </a:r>
            <a:r>
              <a:rPr lang="en-US" sz="2400" smtClean="0">
                <a:solidFill>
                  <a:srgbClr val="FF0066"/>
                </a:solidFill>
              </a:rPr>
              <a:t>còn lại</a:t>
            </a:r>
            <a:r>
              <a:rPr lang="en-US" sz="2400" smtClean="0">
                <a:solidFill>
                  <a:srgbClr val="9933FF"/>
                </a:solidFill>
              </a:rPr>
              <a:t> </a:t>
            </a:r>
            <a:r>
              <a:rPr lang="en-US" sz="2400" smtClean="0">
                <a:solidFill>
                  <a:srgbClr val="FF0066"/>
                </a:solidFill>
              </a:rPr>
              <a:t>56 200 l</a:t>
            </a:r>
            <a:r>
              <a:rPr lang="en-US" sz="2400" smtClean="0"/>
              <a:t> </a:t>
            </a:r>
            <a:r>
              <a:rPr lang="en-US" sz="2400" smtClean="0">
                <a:solidFill>
                  <a:srgbClr val="009900"/>
                </a:solidFill>
              </a:rPr>
              <a:t>xăng.Hỏi lúc đầu trong kho có bao nhiêu lít xăng?</a:t>
            </a:r>
          </a:p>
          <a:p>
            <a:pPr eaLnBrk="1" hangingPunct="1">
              <a:buFontTx/>
              <a:buNone/>
            </a:pPr>
            <a:endParaRPr lang="en-US" sz="2400" i="1" smtClean="0">
              <a:solidFill>
                <a:srgbClr val="009900"/>
              </a:solidFill>
            </a:endParaRPr>
          </a:p>
        </p:txBody>
      </p:sp>
      <p:graphicFrame>
        <p:nvGraphicFramePr>
          <p:cNvPr id="11266" name="Object 5"/>
          <p:cNvGraphicFramePr>
            <a:graphicFrameLocks noChangeAspect="1"/>
          </p:cNvGraphicFramePr>
          <p:nvPr>
            <p:ph sz="half" idx="2"/>
          </p:nvPr>
        </p:nvGraphicFramePr>
        <p:xfrm>
          <a:off x="4637088" y="2667000"/>
          <a:ext cx="193675" cy="544513"/>
        </p:xfrm>
        <a:graphic>
          <a:graphicData uri="http://schemas.openxmlformats.org/presentationml/2006/ole">
            <mc:AlternateContent xmlns:mc="http://schemas.openxmlformats.org/markup-compatibility/2006">
              <mc:Choice xmlns:v="urn:schemas-microsoft-com:vml" Requires="v">
                <p:oleObj spid="_x0000_s11268" name="Equation" r:id="rId3" imgW="139680" imgH="393480" progId="Equation.3">
                  <p:embed/>
                </p:oleObj>
              </mc:Choice>
              <mc:Fallback>
                <p:oleObj name="Equation" r:id="rId3" imgW="139680" imgH="39348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7088" y="2667000"/>
                        <a:ext cx="193675" cy="544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457200" y="1600200"/>
            <a:ext cx="8382000" cy="4530725"/>
          </a:xfrm>
        </p:spPr>
        <p:txBody>
          <a:bodyPr/>
          <a:lstStyle/>
          <a:p>
            <a:pPr eaLnBrk="1" hangingPunct="1">
              <a:buFontTx/>
              <a:buNone/>
            </a:pPr>
            <a:r>
              <a:rPr lang="en-US" sz="2400" smtClean="0">
                <a:solidFill>
                  <a:srgbClr val="990099"/>
                </a:solidFill>
              </a:rPr>
              <a:t> </a:t>
            </a:r>
          </a:p>
          <a:p>
            <a:pPr eaLnBrk="1" hangingPunct="1">
              <a:buFontTx/>
              <a:buNone/>
            </a:pPr>
            <a:r>
              <a:rPr lang="en-US" sz="2400" smtClean="0">
                <a:solidFill>
                  <a:srgbClr val="0000FF"/>
                </a:solidFill>
              </a:rPr>
              <a:t>Bài 4 </a:t>
            </a:r>
            <a:r>
              <a:rPr lang="en-US" sz="2400" i="1" smtClean="0">
                <a:solidFill>
                  <a:srgbClr val="0000FF"/>
                </a:solidFill>
              </a:rPr>
              <a:t>(SGK trang 139)</a:t>
            </a:r>
          </a:p>
          <a:p>
            <a:pPr eaLnBrk="1" hangingPunct="1">
              <a:buFont typeface="Wingdings" panose="05000000000000000000" pitchFamily="2" charset="2"/>
              <a:buNone/>
            </a:pPr>
            <a:r>
              <a:rPr lang="en-US" sz="2400" smtClean="0"/>
              <a:t>    </a:t>
            </a:r>
            <a:r>
              <a:rPr lang="en-US" sz="2400" smtClean="0">
                <a:solidFill>
                  <a:srgbClr val="009900"/>
                </a:solidFill>
              </a:rPr>
              <a:t>Có một kho chứa xăng</a:t>
            </a:r>
            <a:r>
              <a:rPr lang="en-US" sz="2400" smtClean="0"/>
              <a:t>.</a:t>
            </a:r>
            <a:r>
              <a:rPr lang="en-US" sz="2400" smtClean="0">
                <a:solidFill>
                  <a:srgbClr val="F7032C"/>
                </a:solidFill>
              </a:rPr>
              <a:t>Lần đầu </a:t>
            </a:r>
            <a:r>
              <a:rPr lang="en-US" sz="2400" smtClean="0">
                <a:solidFill>
                  <a:srgbClr val="009900"/>
                </a:solidFill>
              </a:rPr>
              <a:t>người ta lấy ra</a:t>
            </a:r>
            <a:r>
              <a:rPr lang="en-US" sz="2400" smtClean="0"/>
              <a:t> </a:t>
            </a:r>
            <a:r>
              <a:rPr lang="en-US" sz="2400" smtClean="0">
                <a:solidFill>
                  <a:srgbClr val="F7032C"/>
                </a:solidFill>
              </a:rPr>
              <a:t>32850 l</a:t>
            </a:r>
            <a:r>
              <a:rPr lang="en-US" sz="2400" smtClean="0">
                <a:solidFill>
                  <a:srgbClr val="9933FF"/>
                </a:solidFill>
              </a:rPr>
              <a:t> </a:t>
            </a:r>
            <a:r>
              <a:rPr lang="en-US" sz="2400" smtClean="0">
                <a:solidFill>
                  <a:srgbClr val="009900"/>
                </a:solidFill>
              </a:rPr>
              <a:t>xăng</a:t>
            </a:r>
            <a:r>
              <a:rPr lang="en-US" sz="2400" smtClean="0"/>
              <a:t>, </a:t>
            </a:r>
            <a:r>
              <a:rPr lang="en-US" sz="2400" smtClean="0">
                <a:solidFill>
                  <a:srgbClr val="F7032C"/>
                </a:solidFill>
              </a:rPr>
              <a:t>lần sau </a:t>
            </a:r>
            <a:r>
              <a:rPr lang="en-US" sz="2400" smtClean="0">
                <a:solidFill>
                  <a:srgbClr val="009900"/>
                </a:solidFill>
              </a:rPr>
              <a:t>lấy ra</a:t>
            </a:r>
            <a:r>
              <a:rPr lang="en-US" sz="2400" smtClean="0"/>
              <a:t> </a:t>
            </a:r>
            <a:r>
              <a:rPr lang="en-US" sz="2400" smtClean="0">
                <a:solidFill>
                  <a:srgbClr val="F7032C"/>
                </a:solidFill>
              </a:rPr>
              <a:t>bằng</a:t>
            </a:r>
            <a:r>
              <a:rPr lang="en-US" sz="2400" smtClean="0">
                <a:solidFill>
                  <a:srgbClr val="9933FF"/>
                </a:solidFill>
              </a:rPr>
              <a:t>        </a:t>
            </a:r>
            <a:r>
              <a:rPr lang="en-US" sz="2400" smtClean="0">
                <a:solidFill>
                  <a:srgbClr val="F7032C"/>
                </a:solidFill>
              </a:rPr>
              <a:t>lần đầu </a:t>
            </a:r>
            <a:r>
              <a:rPr lang="en-US" sz="2400" smtClean="0">
                <a:solidFill>
                  <a:srgbClr val="009900"/>
                </a:solidFill>
              </a:rPr>
              <a:t>thì trong kho</a:t>
            </a:r>
            <a:r>
              <a:rPr lang="en-US" sz="2400" smtClean="0"/>
              <a:t> </a:t>
            </a:r>
            <a:r>
              <a:rPr lang="en-US" sz="2400" smtClean="0">
                <a:solidFill>
                  <a:srgbClr val="F7032C"/>
                </a:solidFill>
              </a:rPr>
              <a:t>còn lại 56 200 l </a:t>
            </a:r>
            <a:r>
              <a:rPr lang="en-US" sz="2400" smtClean="0">
                <a:solidFill>
                  <a:srgbClr val="009900"/>
                </a:solidFill>
              </a:rPr>
              <a:t>xăng.Hỏi</a:t>
            </a:r>
            <a:r>
              <a:rPr lang="en-US" sz="2400" smtClean="0"/>
              <a:t> </a:t>
            </a:r>
            <a:r>
              <a:rPr lang="en-US" sz="2400" smtClean="0">
                <a:solidFill>
                  <a:srgbClr val="9933FF"/>
                </a:solidFill>
              </a:rPr>
              <a:t>lúc đầu </a:t>
            </a:r>
            <a:r>
              <a:rPr lang="en-US" sz="2400" smtClean="0">
                <a:solidFill>
                  <a:srgbClr val="009900"/>
                </a:solidFill>
              </a:rPr>
              <a:t>trong kho có bao nhiêu</a:t>
            </a:r>
            <a:r>
              <a:rPr lang="en-US" sz="2400" smtClean="0"/>
              <a:t> </a:t>
            </a:r>
            <a:r>
              <a:rPr lang="en-US" sz="2400" smtClean="0">
                <a:solidFill>
                  <a:srgbClr val="9933FF"/>
                </a:solidFill>
              </a:rPr>
              <a:t>lít xăng</a:t>
            </a:r>
            <a:r>
              <a:rPr lang="en-US" sz="2400" smtClean="0">
                <a:solidFill>
                  <a:srgbClr val="F7032C"/>
                </a:solidFill>
              </a:rPr>
              <a:t>?</a:t>
            </a:r>
          </a:p>
          <a:p>
            <a:pPr eaLnBrk="1" hangingPunct="1">
              <a:buFontTx/>
              <a:buNone/>
            </a:pPr>
            <a:endParaRPr lang="en-US" sz="2400" i="1" smtClean="0">
              <a:solidFill>
                <a:srgbClr val="990099"/>
              </a:solidFill>
            </a:endParaRPr>
          </a:p>
        </p:txBody>
      </p:sp>
      <p:graphicFrame>
        <p:nvGraphicFramePr>
          <p:cNvPr id="12290" name="Object 5"/>
          <p:cNvGraphicFramePr>
            <a:graphicFrameLocks noChangeAspect="1"/>
          </p:cNvGraphicFramePr>
          <p:nvPr>
            <p:ph sz="half" idx="2"/>
          </p:nvPr>
        </p:nvGraphicFramePr>
        <p:xfrm>
          <a:off x="4419600" y="2808288"/>
          <a:ext cx="457200" cy="544512"/>
        </p:xfrm>
        <a:graphic>
          <a:graphicData uri="http://schemas.openxmlformats.org/presentationml/2006/ole">
            <mc:AlternateContent xmlns:mc="http://schemas.openxmlformats.org/markup-compatibility/2006">
              <mc:Choice xmlns:v="urn:schemas-microsoft-com:vml" Requires="v">
                <p:oleObj spid="_x0000_s12292" name="Equation" r:id="rId3" imgW="139680" imgH="393480" progId="Equation.3">
                  <p:embed/>
                </p:oleObj>
              </mc:Choice>
              <mc:Fallback>
                <p:oleObj name="Equation" r:id="rId3" imgW="139680" imgH="39348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2808288"/>
                        <a:ext cx="457200" cy="544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228600" y="228600"/>
            <a:ext cx="8534400" cy="2362200"/>
          </a:xfrm>
        </p:spPr>
        <p:txBody>
          <a:bodyPr/>
          <a:lstStyle/>
          <a:p>
            <a:pPr algn="l"/>
            <a:r>
              <a:rPr lang="en-US" sz="2400" b="1" u="sng" smtClean="0">
                <a:solidFill>
                  <a:srgbClr val="FF0066"/>
                </a:solidFill>
                <a:latin typeface="VNI-Times" pitchFamily="2" charset="0"/>
              </a:rPr>
              <a:t>Baøi 4/139</a:t>
            </a:r>
            <a:r>
              <a:rPr lang="en-US" sz="2400" b="1" smtClean="0">
                <a:solidFill>
                  <a:srgbClr val="FF0066"/>
                </a:solidFill>
                <a:latin typeface="VNI-Times" pitchFamily="2" charset="0"/>
              </a:rPr>
              <a:t>.</a:t>
            </a:r>
            <a:r>
              <a:rPr lang="en-US" sz="2400" b="1" smtClean="0">
                <a:latin typeface="VNI-Times" pitchFamily="2" charset="0"/>
              </a:rPr>
              <a:t/>
            </a:r>
            <a:br>
              <a:rPr lang="en-US" sz="2400" b="1" smtClean="0">
                <a:latin typeface="VNI-Times" pitchFamily="2" charset="0"/>
              </a:rPr>
            </a:br>
            <a:r>
              <a:rPr lang="en-US" sz="2400" b="1" smtClean="0">
                <a:latin typeface="VNI-Times" pitchFamily="2" charset="0"/>
              </a:rPr>
              <a:t>      </a:t>
            </a:r>
            <a:r>
              <a:rPr lang="en-US" sz="2400" b="1" u="sng" smtClean="0">
                <a:solidFill>
                  <a:srgbClr val="FF0000"/>
                </a:solidFill>
                <a:latin typeface="VNI-Times" pitchFamily="2" charset="0"/>
              </a:rPr>
              <a:t>Toùm taét :</a:t>
            </a:r>
            <a:r>
              <a:rPr lang="en-US" sz="2400" b="1" smtClean="0">
                <a:latin typeface="VNI-Times" pitchFamily="2" charset="0"/>
              </a:rPr>
              <a:t/>
            </a:r>
            <a:br>
              <a:rPr lang="en-US" sz="2400" b="1" smtClean="0">
                <a:latin typeface="VNI-Times" pitchFamily="2" charset="0"/>
              </a:rPr>
            </a:br>
            <a:r>
              <a:rPr lang="en-US" sz="2400" b="1" smtClean="0">
                <a:latin typeface="VNI-Times" pitchFamily="2" charset="0"/>
              </a:rPr>
              <a:t>- Laàn ñaàu laáy :  32 850 lít</a:t>
            </a:r>
            <a:br>
              <a:rPr lang="en-US" sz="2400" b="1" smtClean="0">
                <a:latin typeface="VNI-Times" pitchFamily="2" charset="0"/>
              </a:rPr>
            </a:br>
            <a:r>
              <a:rPr lang="en-US" sz="2400" b="1" smtClean="0">
                <a:latin typeface="VNI-Times" pitchFamily="2" charset="0"/>
              </a:rPr>
              <a:t/>
            </a:r>
            <a:br>
              <a:rPr lang="en-US" sz="2400" b="1" smtClean="0">
                <a:latin typeface="VNI-Times" pitchFamily="2" charset="0"/>
              </a:rPr>
            </a:br>
            <a:r>
              <a:rPr lang="en-US" sz="2400" b="1" smtClean="0">
                <a:latin typeface="VNI-Times" pitchFamily="2" charset="0"/>
              </a:rPr>
              <a:t>- Laàn sau laáy  :      cuûa 32 850 lít</a:t>
            </a:r>
            <a:br>
              <a:rPr lang="en-US" sz="2400" b="1" smtClean="0">
                <a:latin typeface="VNI-Times" pitchFamily="2" charset="0"/>
              </a:rPr>
            </a:br>
            <a:r>
              <a:rPr lang="en-US" sz="2400" b="1" smtClean="0">
                <a:latin typeface="VNI-Times" pitchFamily="2" charset="0"/>
              </a:rPr>
              <a:t>   </a:t>
            </a:r>
            <a:br>
              <a:rPr lang="en-US" sz="2400" b="1" smtClean="0">
                <a:latin typeface="VNI-Times" pitchFamily="2" charset="0"/>
              </a:rPr>
            </a:br>
            <a:r>
              <a:rPr lang="en-US" sz="2400" b="1" smtClean="0">
                <a:latin typeface="VNI-Times" pitchFamily="2" charset="0"/>
              </a:rPr>
              <a:t>- Coøn laïi         :  56 200 lít</a:t>
            </a:r>
          </a:p>
        </p:txBody>
      </p:sp>
      <p:sp>
        <p:nvSpPr>
          <p:cNvPr id="9219" name="Rectangle 3"/>
          <p:cNvSpPr>
            <a:spLocks noChangeArrowheads="1"/>
          </p:cNvSpPr>
          <p:nvPr/>
        </p:nvSpPr>
        <p:spPr bwMode="auto">
          <a:xfrm>
            <a:off x="76200" y="3048000"/>
            <a:ext cx="4495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000" b="1" u="sng">
                <a:solidFill>
                  <a:srgbClr val="FF0066"/>
                </a:solidFill>
                <a:latin typeface="VNI-Times" pitchFamily="2" charset="0"/>
              </a:rPr>
              <a:t>Baøi 4/139</a:t>
            </a:r>
            <a:r>
              <a:rPr lang="en-US" sz="2000" b="1">
                <a:solidFill>
                  <a:srgbClr val="FF0066"/>
                </a:solidFill>
                <a:latin typeface="VNI-Times" pitchFamily="2" charset="0"/>
              </a:rPr>
              <a:t>.</a:t>
            </a:r>
            <a:r>
              <a:rPr lang="en-US" sz="2000" b="1">
                <a:solidFill>
                  <a:schemeClr val="tx2"/>
                </a:solidFill>
                <a:latin typeface="VNI-Times" pitchFamily="2" charset="0"/>
              </a:rPr>
              <a:t/>
            </a:r>
            <a:br>
              <a:rPr lang="en-US" sz="2000" b="1">
                <a:solidFill>
                  <a:schemeClr val="tx2"/>
                </a:solidFill>
                <a:latin typeface="VNI-Times" pitchFamily="2" charset="0"/>
              </a:rPr>
            </a:br>
            <a:r>
              <a:rPr lang="en-US" sz="2000" b="1">
                <a:solidFill>
                  <a:schemeClr val="tx2"/>
                </a:solidFill>
                <a:latin typeface="VNI-Times" pitchFamily="2" charset="0"/>
              </a:rPr>
              <a:t>                    </a:t>
            </a:r>
            <a:r>
              <a:rPr lang="en-US" sz="2000" b="1" u="sng">
                <a:solidFill>
                  <a:srgbClr val="FF0066"/>
                </a:solidFill>
                <a:latin typeface="VNI-Times" pitchFamily="2" charset="0"/>
              </a:rPr>
              <a:t>Baøi giaûi</a:t>
            </a:r>
            <a:r>
              <a:rPr lang="en-US" sz="2000" b="1">
                <a:solidFill>
                  <a:schemeClr val="tx2"/>
                </a:solidFill>
                <a:latin typeface="VNI-Times" pitchFamily="2" charset="0"/>
              </a:rPr>
              <a:t/>
            </a:r>
            <a:br>
              <a:rPr lang="en-US" sz="2000" b="1">
                <a:solidFill>
                  <a:schemeClr val="tx2"/>
                </a:solidFill>
                <a:latin typeface="VNI-Times" pitchFamily="2" charset="0"/>
              </a:rPr>
            </a:br>
            <a:r>
              <a:rPr lang="en-US" sz="2000" b="1">
                <a:solidFill>
                  <a:srgbClr val="0000FF"/>
                </a:solidFill>
                <a:latin typeface="VNI-Times" pitchFamily="2" charset="0"/>
              </a:rPr>
              <a:t>Laàn sau laáy ra soá lít xaêng laø :</a:t>
            </a:r>
            <a:br>
              <a:rPr lang="en-US" sz="2000" b="1">
                <a:solidFill>
                  <a:srgbClr val="0000FF"/>
                </a:solidFill>
                <a:latin typeface="VNI-Times" pitchFamily="2" charset="0"/>
              </a:rPr>
            </a:br>
            <a:r>
              <a:rPr lang="en-US" sz="2000" b="1">
                <a:solidFill>
                  <a:srgbClr val="0000FF"/>
                </a:solidFill>
                <a:latin typeface="VNI-Times" pitchFamily="2" charset="0"/>
              </a:rPr>
              <a:t>       32 850 : 3 = 10 950 (l)</a:t>
            </a:r>
            <a:br>
              <a:rPr lang="en-US" sz="2000" b="1">
                <a:solidFill>
                  <a:srgbClr val="0000FF"/>
                </a:solidFill>
                <a:latin typeface="VNI-Times" pitchFamily="2" charset="0"/>
              </a:rPr>
            </a:br>
            <a:r>
              <a:rPr lang="en-US" sz="2000" b="1">
                <a:solidFill>
                  <a:srgbClr val="0000FF"/>
                </a:solidFill>
                <a:latin typeface="VNI-Times" pitchFamily="2" charset="0"/>
              </a:rPr>
              <a:t>Caû hai laàn laáy ra soá lít xaêng laø :</a:t>
            </a:r>
            <a:br>
              <a:rPr lang="en-US" sz="2000" b="1">
                <a:solidFill>
                  <a:srgbClr val="0000FF"/>
                </a:solidFill>
                <a:latin typeface="VNI-Times" pitchFamily="2" charset="0"/>
              </a:rPr>
            </a:br>
            <a:r>
              <a:rPr lang="en-US" sz="2000" b="1">
                <a:solidFill>
                  <a:srgbClr val="0000FF"/>
                </a:solidFill>
                <a:latin typeface="VNI-Times" pitchFamily="2" charset="0"/>
              </a:rPr>
              <a:t>      32 850 + 10 950 = 43 800 (l)</a:t>
            </a:r>
            <a:br>
              <a:rPr lang="en-US" sz="2000" b="1">
                <a:solidFill>
                  <a:srgbClr val="0000FF"/>
                </a:solidFill>
                <a:latin typeface="VNI-Times" pitchFamily="2" charset="0"/>
              </a:rPr>
            </a:br>
            <a:r>
              <a:rPr lang="en-US" sz="2000" b="1">
                <a:solidFill>
                  <a:srgbClr val="0000FF"/>
                </a:solidFill>
                <a:latin typeface="VNI-Times" pitchFamily="2" charset="0"/>
              </a:rPr>
              <a:t>Luùc ñaàu trong kho coù soá lít xaêng laø :</a:t>
            </a:r>
            <a:br>
              <a:rPr lang="en-US" sz="2000" b="1">
                <a:solidFill>
                  <a:srgbClr val="0000FF"/>
                </a:solidFill>
                <a:latin typeface="VNI-Times" pitchFamily="2" charset="0"/>
              </a:rPr>
            </a:br>
            <a:r>
              <a:rPr lang="en-US" sz="2000" b="1">
                <a:solidFill>
                  <a:srgbClr val="0000FF"/>
                </a:solidFill>
                <a:latin typeface="VNI-Times" pitchFamily="2" charset="0"/>
              </a:rPr>
              <a:t>      56 200 + 43 800 = 100 000 (l)</a:t>
            </a:r>
            <a:br>
              <a:rPr lang="en-US" sz="2000" b="1">
                <a:solidFill>
                  <a:srgbClr val="0000FF"/>
                </a:solidFill>
                <a:latin typeface="VNI-Times" pitchFamily="2" charset="0"/>
              </a:rPr>
            </a:br>
            <a:r>
              <a:rPr lang="en-US" sz="2000" b="1">
                <a:solidFill>
                  <a:srgbClr val="0000FF"/>
                </a:solidFill>
                <a:latin typeface="VNI-Times" pitchFamily="2" charset="0"/>
              </a:rPr>
              <a:t>                       </a:t>
            </a:r>
            <a:r>
              <a:rPr lang="en-US" sz="800" b="1">
                <a:solidFill>
                  <a:srgbClr val="0000FF"/>
                </a:solidFill>
                <a:latin typeface="VNI-Times" pitchFamily="2" charset="0"/>
              </a:rPr>
              <a:t/>
            </a:r>
            <a:br>
              <a:rPr lang="en-US" sz="800" b="1">
                <a:solidFill>
                  <a:srgbClr val="0000FF"/>
                </a:solidFill>
                <a:latin typeface="VNI-Times" pitchFamily="2" charset="0"/>
              </a:rPr>
            </a:br>
            <a:r>
              <a:rPr lang="en-US" sz="800" b="1">
                <a:solidFill>
                  <a:srgbClr val="0000FF"/>
                </a:solidFill>
                <a:latin typeface="VNI-Times" pitchFamily="2" charset="0"/>
              </a:rPr>
              <a:t>                                                      </a:t>
            </a:r>
            <a:r>
              <a:rPr lang="en-US" sz="2000" b="1" u="sng">
                <a:solidFill>
                  <a:srgbClr val="0000FF"/>
                </a:solidFill>
                <a:latin typeface="VNI-Times" pitchFamily="2" charset="0"/>
              </a:rPr>
              <a:t>Ñaùp soá</a:t>
            </a:r>
            <a:r>
              <a:rPr lang="en-US" sz="2000" b="1">
                <a:solidFill>
                  <a:srgbClr val="0000FF"/>
                </a:solidFill>
                <a:latin typeface="VNI-Times" pitchFamily="2" charset="0"/>
              </a:rPr>
              <a:t> : 100 000 lít xaêng.</a:t>
            </a:r>
            <a:endParaRPr lang="en-US" b="1">
              <a:solidFill>
                <a:schemeClr val="tx2"/>
              </a:solidFill>
              <a:latin typeface="VNI-Times" pitchFamily="2" charset="0"/>
            </a:endParaRPr>
          </a:p>
        </p:txBody>
      </p:sp>
      <p:grpSp>
        <p:nvGrpSpPr>
          <p:cNvPr id="2" name="Group 8"/>
          <p:cNvGrpSpPr>
            <a:grpSpLocks/>
          </p:cNvGrpSpPr>
          <p:nvPr/>
        </p:nvGrpSpPr>
        <p:grpSpPr bwMode="auto">
          <a:xfrm>
            <a:off x="4572000" y="2971800"/>
            <a:ext cx="4572000" cy="2895600"/>
            <a:chOff x="2880" y="1584"/>
            <a:chExt cx="2880" cy="1824"/>
          </a:xfrm>
        </p:grpSpPr>
        <p:sp>
          <p:nvSpPr>
            <p:cNvPr id="13321" name="Rectangle 4"/>
            <p:cNvSpPr>
              <a:spLocks noChangeArrowheads="1"/>
            </p:cNvSpPr>
            <p:nvPr/>
          </p:nvSpPr>
          <p:spPr bwMode="auto">
            <a:xfrm>
              <a:off x="2928" y="1584"/>
              <a:ext cx="2832" cy="168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000" b="1">
                  <a:solidFill>
                    <a:schemeClr val="tx2"/>
                  </a:solidFill>
                  <a:latin typeface="VNI-Times" pitchFamily="2" charset="0"/>
                </a:rPr>
                <a:t>               </a:t>
              </a:r>
              <a:r>
                <a:rPr lang="en-US" sz="2000" b="1" u="sng">
                  <a:solidFill>
                    <a:srgbClr val="FF0066"/>
                  </a:solidFill>
                  <a:latin typeface="VNI-Times" pitchFamily="2" charset="0"/>
                </a:rPr>
                <a:t>Baøi giaûi</a:t>
              </a:r>
              <a:r>
                <a:rPr lang="en-US" sz="2000" b="1">
                  <a:solidFill>
                    <a:schemeClr val="tx2"/>
                  </a:solidFill>
                  <a:latin typeface="VNI-Times" pitchFamily="2" charset="0"/>
                </a:rPr>
                <a:t> </a:t>
              </a:r>
              <a:br>
                <a:rPr lang="en-US" sz="2000" b="1">
                  <a:solidFill>
                    <a:schemeClr val="tx2"/>
                  </a:solidFill>
                  <a:latin typeface="VNI-Times" pitchFamily="2" charset="0"/>
                </a:rPr>
              </a:br>
              <a:r>
                <a:rPr lang="en-US" sz="2000" b="1">
                  <a:solidFill>
                    <a:srgbClr val="0000FF"/>
                  </a:solidFill>
                  <a:latin typeface="VNI-Times" pitchFamily="2" charset="0"/>
                </a:rPr>
                <a:t>Laàn sau laáy ra soá lít xaêng laø :</a:t>
              </a:r>
              <a:br>
                <a:rPr lang="en-US" sz="2000" b="1">
                  <a:solidFill>
                    <a:srgbClr val="0000FF"/>
                  </a:solidFill>
                  <a:latin typeface="VNI-Times" pitchFamily="2" charset="0"/>
                </a:rPr>
              </a:br>
              <a:r>
                <a:rPr lang="en-US" sz="2000" b="1">
                  <a:solidFill>
                    <a:srgbClr val="0000FF"/>
                  </a:solidFill>
                  <a:latin typeface="VNI-Times" pitchFamily="2" charset="0"/>
                </a:rPr>
                <a:t>     32 850 : 3 = 10 950 (l)</a:t>
              </a:r>
              <a:br>
                <a:rPr lang="en-US" sz="2000" b="1">
                  <a:solidFill>
                    <a:srgbClr val="0000FF"/>
                  </a:solidFill>
                  <a:latin typeface="VNI-Times" pitchFamily="2" charset="0"/>
                </a:rPr>
              </a:br>
              <a:r>
                <a:rPr lang="en-US" sz="2000" b="1">
                  <a:solidFill>
                    <a:srgbClr val="0000FF"/>
                  </a:solidFill>
                  <a:latin typeface="VNI-Times" pitchFamily="2" charset="0"/>
                </a:rPr>
                <a:t>Luùc ñaàu trong kho coù soá lít xaêng laø :</a:t>
              </a:r>
              <a:br>
                <a:rPr lang="en-US" sz="2000" b="1">
                  <a:solidFill>
                    <a:srgbClr val="0000FF"/>
                  </a:solidFill>
                  <a:latin typeface="VNI-Times" pitchFamily="2" charset="0"/>
                </a:rPr>
              </a:br>
              <a:r>
                <a:rPr lang="en-US" sz="2000" b="1">
                  <a:solidFill>
                    <a:srgbClr val="0000FF"/>
                  </a:solidFill>
                  <a:latin typeface="VNI-Times" pitchFamily="2" charset="0"/>
                </a:rPr>
                <a:t>    32 850 + 10 950 + 56 200 = 100 000 (l)</a:t>
              </a:r>
              <a:br>
                <a:rPr lang="en-US" sz="2000" b="1">
                  <a:solidFill>
                    <a:srgbClr val="0000FF"/>
                  </a:solidFill>
                  <a:latin typeface="VNI-Times" pitchFamily="2" charset="0"/>
                </a:rPr>
              </a:br>
              <a:r>
                <a:rPr lang="en-US" sz="800" b="1">
                  <a:solidFill>
                    <a:srgbClr val="0000FF"/>
                  </a:solidFill>
                  <a:latin typeface="VNI-Times" pitchFamily="2" charset="0"/>
                </a:rPr>
                <a:t/>
              </a:r>
              <a:br>
                <a:rPr lang="en-US" sz="800" b="1">
                  <a:solidFill>
                    <a:srgbClr val="0000FF"/>
                  </a:solidFill>
                  <a:latin typeface="VNI-Times" pitchFamily="2" charset="0"/>
                </a:rPr>
              </a:br>
              <a:r>
                <a:rPr lang="en-US" sz="800" b="1">
                  <a:solidFill>
                    <a:srgbClr val="0000FF"/>
                  </a:solidFill>
                  <a:latin typeface="VNI-Times" pitchFamily="2" charset="0"/>
                </a:rPr>
                <a:t>                                                           </a:t>
              </a:r>
              <a:r>
                <a:rPr lang="en-US" sz="2000" b="1" u="sng">
                  <a:solidFill>
                    <a:srgbClr val="0000FF"/>
                  </a:solidFill>
                  <a:latin typeface="VNI-Times" pitchFamily="2" charset="0"/>
                </a:rPr>
                <a:t>Ñaùp soá</a:t>
              </a:r>
              <a:r>
                <a:rPr lang="en-US" sz="2000" b="1">
                  <a:solidFill>
                    <a:srgbClr val="0000FF"/>
                  </a:solidFill>
                  <a:latin typeface="VNI-Times" pitchFamily="2" charset="0"/>
                </a:rPr>
                <a:t> : 100 000 lít xaêng.</a:t>
              </a:r>
              <a:endParaRPr lang="en-US" b="1">
                <a:solidFill>
                  <a:schemeClr val="tx2"/>
                </a:solidFill>
                <a:latin typeface="VNI-Times" pitchFamily="2" charset="0"/>
              </a:endParaRPr>
            </a:p>
          </p:txBody>
        </p:sp>
        <p:sp>
          <p:nvSpPr>
            <p:cNvPr id="13322" name="Line 6"/>
            <p:cNvSpPr>
              <a:spLocks noChangeShapeType="1"/>
            </p:cNvSpPr>
            <p:nvPr/>
          </p:nvSpPr>
          <p:spPr bwMode="auto">
            <a:xfrm>
              <a:off x="2880" y="1920"/>
              <a:ext cx="0" cy="14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13314" name="Object 5"/>
          <p:cNvGraphicFramePr>
            <a:graphicFrameLocks noChangeAspect="1"/>
          </p:cNvGraphicFramePr>
          <p:nvPr/>
        </p:nvGraphicFramePr>
        <p:xfrm>
          <a:off x="2306638" y="1316038"/>
          <a:ext cx="352425" cy="990600"/>
        </p:xfrm>
        <a:graphic>
          <a:graphicData uri="http://schemas.openxmlformats.org/presentationml/2006/ole">
            <mc:AlternateContent xmlns:mc="http://schemas.openxmlformats.org/markup-compatibility/2006">
              <mc:Choice xmlns:v="urn:schemas-microsoft-com:vml" Requires="v">
                <p:oleObj spid="_x0000_s13323" name="Equation" r:id="rId4" imgW="139680" imgH="393480" progId="Equation.3">
                  <p:embed/>
                </p:oleObj>
              </mc:Choice>
              <mc:Fallback>
                <p:oleObj name="Equation" r:id="rId4" imgW="139680" imgH="3934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6638" y="1316038"/>
                        <a:ext cx="352425"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18" name="Freeform 9"/>
          <p:cNvSpPr>
            <a:spLocks/>
          </p:cNvSpPr>
          <p:nvPr/>
        </p:nvSpPr>
        <p:spPr bwMode="auto">
          <a:xfrm>
            <a:off x="4572000" y="914400"/>
            <a:ext cx="457200" cy="1752600"/>
          </a:xfrm>
          <a:custGeom>
            <a:avLst/>
            <a:gdLst>
              <a:gd name="T0" fmla="*/ 0 w 288"/>
              <a:gd name="T1" fmla="*/ 0 h 1104"/>
              <a:gd name="T2" fmla="*/ 2147483647 w 288"/>
              <a:gd name="T3" fmla="*/ 2147483647 h 1104"/>
              <a:gd name="T4" fmla="*/ 2147483647 w 288"/>
              <a:gd name="T5" fmla="*/ 2147483647 h 1104"/>
              <a:gd name="T6" fmla="*/ 2147483647 w 288"/>
              <a:gd name="T7" fmla="*/ 2147483647 h 1104"/>
              <a:gd name="T8" fmla="*/ 2147483647 w 288"/>
              <a:gd name="T9" fmla="*/ 2147483647 h 1104"/>
              <a:gd name="T10" fmla="*/ 2147483647 w 288"/>
              <a:gd name="T11" fmla="*/ 2147483647 h 1104"/>
              <a:gd name="T12" fmla="*/ 2147483647 w 288"/>
              <a:gd name="T13" fmla="*/ 2147483647 h 1104"/>
              <a:gd name="T14" fmla="*/ 0 60000 65536"/>
              <a:gd name="T15" fmla="*/ 0 60000 65536"/>
              <a:gd name="T16" fmla="*/ 0 60000 65536"/>
              <a:gd name="T17" fmla="*/ 0 60000 65536"/>
              <a:gd name="T18" fmla="*/ 0 60000 65536"/>
              <a:gd name="T19" fmla="*/ 0 60000 65536"/>
              <a:gd name="T20" fmla="*/ 0 60000 65536"/>
              <a:gd name="T21" fmla="*/ 0 w 288"/>
              <a:gd name="T22" fmla="*/ 0 h 1104"/>
              <a:gd name="T23" fmla="*/ 288 w 288"/>
              <a:gd name="T24" fmla="*/ 1104 h 1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8" h="1104">
                <a:moveTo>
                  <a:pt x="0" y="0"/>
                </a:moveTo>
                <a:cubicBezTo>
                  <a:pt x="56" y="8"/>
                  <a:pt x="112" y="16"/>
                  <a:pt x="144" y="96"/>
                </a:cubicBezTo>
                <a:cubicBezTo>
                  <a:pt x="176" y="176"/>
                  <a:pt x="168" y="408"/>
                  <a:pt x="192" y="480"/>
                </a:cubicBezTo>
                <a:cubicBezTo>
                  <a:pt x="216" y="552"/>
                  <a:pt x="288" y="512"/>
                  <a:pt x="288" y="528"/>
                </a:cubicBezTo>
                <a:cubicBezTo>
                  <a:pt x="288" y="544"/>
                  <a:pt x="208" y="504"/>
                  <a:pt x="192" y="576"/>
                </a:cubicBezTo>
                <a:cubicBezTo>
                  <a:pt x="176" y="648"/>
                  <a:pt x="208" y="872"/>
                  <a:pt x="192" y="960"/>
                </a:cubicBezTo>
                <a:cubicBezTo>
                  <a:pt x="176" y="1048"/>
                  <a:pt x="136" y="1076"/>
                  <a:pt x="96" y="1104"/>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3319" name="Rectangle 10"/>
          <p:cNvSpPr>
            <a:spLocks noChangeArrowheads="1"/>
          </p:cNvSpPr>
          <p:nvPr/>
        </p:nvSpPr>
        <p:spPr bwMode="auto">
          <a:xfrm>
            <a:off x="5105400" y="1538288"/>
            <a:ext cx="15240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latin typeface="VNI-Times" pitchFamily="2" charset="0"/>
              </a:rPr>
              <a:t>?  lít xaêng</a:t>
            </a:r>
          </a:p>
        </p:txBody>
      </p:sp>
      <p:sp>
        <p:nvSpPr>
          <p:cNvPr id="13320" name="AutoShape 14">
            <a:hlinkClick r:id="rId6" action="ppaction://hlinksldjump" highlightClick="1"/>
          </p:cNvPr>
          <p:cNvSpPr>
            <a:spLocks noChangeArrowheads="1"/>
          </p:cNvSpPr>
          <p:nvPr/>
        </p:nvSpPr>
        <p:spPr bwMode="auto">
          <a:xfrm>
            <a:off x="8458200" y="6172200"/>
            <a:ext cx="685800" cy="685800"/>
          </a:xfrm>
          <a:prstGeom prst="actionButtonForwardNext">
            <a:avLst/>
          </a:prstGeom>
          <a:solidFill>
            <a:srgbClr val="9FF5F1"/>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box(out)">
                                      <p:cBhvr>
                                        <p:cTn id="7" dur="500"/>
                                        <p:tgtEl>
                                          <p:spTgt spid="9219"/>
                                        </p:tgtEl>
                                      </p:cBhvr>
                                    </p:animEffect>
                                  </p:childTnLst>
                                  <p:subTnLst>
                                    <p:audio>
                                      <p:cMediaNode>
                                        <p:cTn display="0" masterRel="sameClick">
                                          <p:stCondLst>
                                            <p:cond evt="begin" delay="0">
                                              <p:tn val="5"/>
                                            </p:cond>
                                          </p:stCondLst>
                                          <p:endCondLst>
                                            <p:cond evt="onStopAudio" delay="0">
                                              <p:tgtEl>
                                                <p:sldTgt/>
                                              </p:tgtEl>
                                            </p:cond>
                                          </p:endCondLst>
                                        </p:cTn>
                                        <p:tgtEl>
                                          <p:sndTgt r:embed="rId3" name="Tin.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T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228600" y="76200"/>
            <a:ext cx="7772400" cy="838200"/>
          </a:xfrm>
        </p:spPr>
        <p:txBody>
          <a:bodyPr/>
          <a:lstStyle/>
          <a:p>
            <a:pPr algn="l"/>
            <a:r>
              <a:rPr lang="en-US" sz="2400" b="1" u="sng" smtClean="0">
                <a:solidFill>
                  <a:srgbClr val="FF0066"/>
                </a:solidFill>
                <a:latin typeface="VNI-Times" pitchFamily="2" charset="0"/>
              </a:rPr>
              <a:t>Baøi 1/139</a:t>
            </a:r>
            <a:r>
              <a:rPr lang="en-US" sz="2400" b="1" smtClean="0">
                <a:solidFill>
                  <a:srgbClr val="FF0066"/>
                </a:solidFill>
                <a:latin typeface="VNI-Times" pitchFamily="2" charset="0"/>
              </a:rPr>
              <a:t>.</a:t>
            </a:r>
            <a:r>
              <a:rPr lang="en-US" sz="2400" b="1" smtClean="0">
                <a:latin typeface="VNI-Times" pitchFamily="2" charset="0"/>
              </a:rPr>
              <a:t/>
            </a:r>
            <a:br>
              <a:rPr lang="en-US" sz="2400" b="1" smtClean="0">
                <a:latin typeface="VNI-Times" pitchFamily="2" charset="0"/>
              </a:rPr>
            </a:br>
            <a:r>
              <a:rPr lang="en-US" sz="2400" b="1" smtClean="0">
                <a:solidFill>
                  <a:schemeClr val="accent2"/>
                </a:solidFill>
                <a:latin typeface="VNI-Times" pitchFamily="2" charset="0"/>
              </a:rPr>
              <a:t>Cho caùc phaân soá :</a:t>
            </a:r>
            <a:r>
              <a:rPr lang="en-US" sz="2400" b="1" smtClean="0">
                <a:latin typeface="VNI-Times" pitchFamily="2" charset="0"/>
              </a:rPr>
              <a:t>  </a:t>
            </a:r>
            <a:r>
              <a:rPr lang="en-US" sz="2400" smtClean="0">
                <a:latin typeface="VNI-Times" pitchFamily="2" charset="0"/>
              </a:rPr>
              <a:t> </a:t>
            </a:r>
          </a:p>
        </p:txBody>
      </p:sp>
      <p:graphicFrame>
        <p:nvGraphicFramePr>
          <p:cNvPr id="1026" name="Object 5"/>
          <p:cNvGraphicFramePr>
            <a:graphicFrameLocks noChangeAspect="1"/>
          </p:cNvGraphicFramePr>
          <p:nvPr/>
        </p:nvGraphicFramePr>
        <p:xfrm>
          <a:off x="2643188" y="304800"/>
          <a:ext cx="2924175" cy="841375"/>
        </p:xfrm>
        <a:graphic>
          <a:graphicData uri="http://schemas.openxmlformats.org/presentationml/2006/ole">
            <mc:AlternateContent xmlns:mc="http://schemas.openxmlformats.org/markup-compatibility/2006">
              <mc:Choice xmlns:v="urn:schemas-microsoft-com:vml" Requires="v">
                <p:oleObj spid="_x0000_s1029" name="Equation" r:id="rId3" imgW="1917360" imgH="558720" progId="Equation.3">
                  <p:embed/>
                </p:oleObj>
              </mc:Choice>
              <mc:Fallback>
                <p:oleObj name="Equation" r:id="rId3" imgW="1917360" imgH="55872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3188" y="304800"/>
                        <a:ext cx="2924175" cy="84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8" name="Rectangle 7"/>
          <p:cNvSpPr>
            <a:spLocks noChangeArrowheads="1"/>
          </p:cNvSpPr>
          <p:nvPr/>
        </p:nvSpPr>
        <p:spPr bwMode="auto">
          <a:xfrm>
            <a:off x="152400" y="11430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solidFill>
                  <a:schemeClr val="accent2"/>
                </a:solidFill>
                <a:latin typeface="VNI-Times" pitchFamily="2" charset="0"/>
              </a:rPr>
              <a:t>a) Ruùt goïn caùc phaân soá treân ;</a:t>
            </a:r>
            <a:br>
              <a:rPr lang="en-US" b="1">
                <a:solidFill>
                  <a:schemeClr val="accent2"/>
                </a:solidFill>
                <a:latin typeface="VNI-Times" pitchFamily="2" charset="0"/>
              </a:rPr>
            </a:br>
            <a:r>
              <a:rPr lang="en-US" b="1">
                <a:solidFill>
                  <a:schemeClr val="accent2"/>
                </a:solidFill>
                <a:latin typeface="VNI-Times" pitchFamily="2" charset="0"/>
              </a:rPr>
              <a:t>b) Cho bieát trong caùc phaân soá treân coù nhöõng phaân soá naøo baèng nhau.</a:t>
            </a:r>
            <a:r>
              <a:rPr lang="en-US" b="1">
                <a:solidFill>
                  <a:schemeClr val="tx2"/>
                </a:solidFill>
                <a:latin typeface="VNI-Times" pitchFamily="2" charset="0"/>
              </a:rPr>
              <a:t>  </a:t>
            </a:r>
            <a:r>
              <a:rPr lang="en-US">
                <a:solidFill>
                  <a:schemeClr val="tx2"/>
                </a:solidFill>
                <a:latin typeface="VNI-Times" pitchFamily="2"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butterflies_flowers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09550" y="95250"/>
            <a:ext cx="43434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3" descr="butterflies_flowers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66700" y="3448050"/>
            <a:ext cx="4267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4" descr="butterflies_flowers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52400"/>
            <a:ext cx="41910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5" descr="butterflies_flowers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486150"/>
            <a:ext cx="41910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WordArt 6"/>
          <p:cNvSpPr>
            <a:spLocks noChangeArrowheads="1" noChangeShapeType="1" noTextEdit="1"/>
          </p:cNvSpPr>
          <p:nvPr/>
        </p:nvSpPr>
        <p:spPr bwMode="auto">
          <a:xfrm>
            <a:off x="304800" y="533400"/>
            <a:ext cx="4267200" cy="1447800"/>
          </a:xfrm>
          <a:prstGeom prst="rect">
            <a:avLst/>
          </a:prstGeom>
        </p:spPr>
        <p:txBody>
          <a:bodyPr wrap="none" fromWordArt="1">
            <a:prstTxWarp prst="textPlain">
              <a:avLst>
                <a:gd name="adj" fmla="val 50509"/>
              </a:avLst>
            </a:prstTxWarp>
          </a:bodyPr>
          <a:lstStyle/>
          <a:p>
            <a:pPr algn="ctr"/>
            <a:r>
              <a:rPr lang="en-US" sz="2000" b="1" kern="10">
                <a:ln w="9525">
                  <a:solidFill>
                    <a:srgbClr val="FF0066"/>
                  </a:solidFill>
                  <a:miter lim="800000"/>
                  <a:headEnd/>
                  <a:tailEnd/>
                </a:ln>
                <a:solidFill>
                  <a:srgbClr val="FFFFFF"/>
                </a:solidFill>
                <a:latin typeface="VNI-Revue" pitchFamily="2" charset="0"/>
              </a:rPr>
              <a:t>KÍNH CHUÙC </a:t>
            </a:r>
          </a:p>
          <a:p>
            <a:pPr algn="ctr"/>
            <a:r>
              <a:rPr lang="en-US" sz="2000" b="1" kern="10">
                <a:ln w="9525">
                  <a:solidFill>
                    <a:srgbClr val="FF0066"/>
                  </a:solidFill>
                  <a:miter lim="800000"/>
                  <a:headEnd/>
                  <a:tailEnd/>
                </a:ln>
                <a:solidFill>
                  <a:srgbClr val="FFFFFF"/>
                </a:solidFill>
                <a:latin typeface="VNI-Revue" pitchFamily="2" charset="0"/>
              </a:rPr>
              <a:t>SÖÙC KHOEÛ</a:t>
            </a:r>
          </a:p>
        </p:txBody>
      </p:sp>
      <p:sp>
        <p:nvSpPr>
          <p:cNvPr id="27655" name="WordArt 7"/>
          <p:cNvSpPr>
            <a:spLocks noChangeArrowheads="1" noChangeShapeType="1" noTextEdit="1"/>
          </p:cNvSpPr>
          <p:nvPr/>
        </p:nvSpPr>
        <p:spPr bwMode="auto">
          <a:xfrm>
            <a:off x="4953000" y="533400"/>
            <a:ext cx="3810000" cy="1447800"/>
          </a:xfrm>
          <a:prstGeom prst="rect">
            <a:avLst/>
          </a:prstGeom>
        </p:spPr>
        <p:txBody>
          <a:bodyPr wrap="none" fromWordArt="1">
            <a:prstTxWarp prst="textPlain">
              <a:avLst>
                <a:gd name="adj" fmla="val 50509"/>
              </a:avLst>
            </a:prstTxWarp>
          </a:bodyPr>
          <a:lstStyle/>
          <a:p>
            <a:pPr algn="ctr"/>
            <a:r>
              <a:rPr lang="en-US" sz="1800" b="1" kern="10">
                <a:ln w="9525">
                  <a:solidFill>
                    <a:srgbClr val="FF0066"/>
                  </a:solidFill>
                  <a:miter lim="800000"/>
                  <a:headEnd/>
                  <a:tailEnd/>
                </a:ln>
                <a:solidFill>
                  <a:srgbClr val="FFFFFF"/>
                </a:solidFill>
                <a:latin typeface="VNI-Revue" pitchFamily="2" charset="0"/>
              </a:rPr>
              <a:t>QUYÙ THAÀY COÂ</a:t>
            </a:r>
          </a:p>
          <a:p>
            <a:pPr algn="ctr"/>
            <a:r>
              <a:rPr lang="en-US" sz="1800" b="1" kern="10">
                <a:ln w="9525">
                  <a:solidFill>
                    <a:srgbClr val="FF0066"/>
                  </a:solidFill>
                  <a:miter lim="800000"/>
                  <a:headEnd/>
                  <a:tailEnd/>
                </a:ln>
                <a:solidFill>
                  <a:srgbClr val="FFFFFF"/>
                </a:solidFill>
                <a:latin typeface="VNI-Revue" pitchFamily="2" charset="0"/>
              </a:rPr>
              <a:t>VAØ CAÙC EM HOÏC SINH</a:t>
            </a:r>
          </a:p>
        </p:txBody>
      </p:sp>
      <p:pic>
        <p:nvPicPr>
          <p:cNvPr id="28680" name="MINUETTO (ANNIVERSARY TOUR COLLECTION-PAUL MAURIAT).MP3">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1524000" y="5086350"/>
            <a:ext cx="1714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49233" fill="hold"/>
                                        <p:tgtEl>
                                          <p:spTgt spid="2868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8680"/>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val 2"/>
          <p:cNvSpPr>
            <a:spLocks noChangeArrowheads="1"/>
          </p:cNvSpPr>
          <p:nvPr/>
        </p:nvSpPr>
        <p:spPr bwMode="auto">
          <a:xfrm>
            <a:off x="1371600" y="457200"/>
            <a:ext cx="6248400" cy="1219200"/>
          </a:xfrm>
          <a:prstGeom prst="ellipse">
            <a:avLst/>
          </a:prstGeom>
          <a:solidFill>
            <a:schemeClr val="accent1"/>
          </a:solidFill>
          <a:ln w="38100">
            <a:solidFill>
              <a:srgbClr val="0000FF"/>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solidFill>
                  <a:srgbClr val="FF0000"/>
                </a:solidFill>
                <a:latin typeface="VNI-Times" pitchFamily="2" charset="0"/>
              </a:rPr>
              <a:t>TROØ CHÔI LAÄT OÂ SOÁ</a:t>
            </a:r>
          </a:p>
        </p:txBody>
      </p:sp>
      <p:pic>
        <p:nvPicPr>
          <p:cNvPr id="28675" name="Picture 3" descr="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048000"/>
            <a:ext cx="8382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04800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descr="Froc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6" descr="fireworks_big_burst_md_wht"/>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3124200"/>
            <a:ext cx="990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7" descr="PRESENT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19200" y="297180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Picture 8" descr="BirdTakeGift"/>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flipH="1">
            <a:off x="6781800" y="3048000"/>
            <a:ext cx="99060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AutoShape 26">
            <a:hlinkClick r:id="rId9" action="ppaction://hlinksldjump" highlightClick="1"/>
          </p:cNvPr>
          <p:cNvSpPr>
            <a:spLocks noChangeArrowheads="1"/>
          </p:cNvSpPr>
          <p:nvPr/>
        </p:nvSpPr>
        <p:spPr bwMode="auto">
          <a:xfrm>
            <a:off x="6781800" y="4038600"/>
            <a:ext cx="1066800" cy="9906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FF5050"/>
                </a:solidFill>
              </a:rPr>
              <a:t>6</a:t>
            </a:r>
          </a:p>
        </p:txBody>
      </p:sp>
      <p:sp>
        <p:nvSpPr>
          <p:cNvPr id="28682" name="AutoShape 27">
            <a:hlinkClick r:id="rId10" action="ppaction://hlinksldjump" highlightClick="1"/>
          </p:cNvPr>
          <p:cNvSpPr>
            <a:spLocks noChangeArrowheads="1"/>
          </p:cNvSpPr>
          <p:nvPr/>
        </p:nvSpPr>
        <p:spPr bwMode="auto">
          <a:xfrm>
            <a:off x="5638800" y="4038600"/>
            <a:ext cx="1066800" cy="9906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FF5050"/>
                </a:solidFill>
              </a:rPr>
              <a:t>5</a:t>
            </a:r>
          </a:p>
        </p:txBody>
      </p:sp>
      <p:sp>
        <p:nvSpPr>
          <p:cNvPr id="28683" name="AutoShape 28">
            <a:hlinkClick r:id="rId11" action="ppaction://hlinksldjump" highlightClick="1"/>
          </p:cNvPr>
          <p:cNvSpPr>
            <a:spLocks noChangeArrowheads="1"/>
          </p:cNvSpPr>
          <p:nvPr/>
        </p:nvSpPr>
        <p:spPr bwMode="auto">
          <a:xfrm>
            <a:off x="4495800" y="4038600"/>
            <a:ext cx="1066800" cy="9906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FF5050"/>
                </a:solidFill>
              </a:rPr>
              <a:t>4</a:t>
            </a:r>
          </a:p>
        </p:txBody>
      </p:sp>
      <p:sp>
        <p:nvSpPr>
          <p:cNvPr id="28684" name="AutoShape 29">
            <a:hlinkClick r:id="rId12" action="ppaction://hlinksldjump" highlightClick="1"/>
          </p:cNvPr>
          <p:cNvSpPr>
            <a:spLocks noChangeArrowheads="1"/>
          </p:cNvSpPr>
          <p:nvPr/>
        </p:nvSpPr>
        <p:spPr bwMode="auto">
          <a:xfrm>
            <a:off x="3352800" y="4038600"/>
            <a:ext cx="1066800" cy="9906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FF5050"/>
                </a:solidFill>
              </a:rPr>
              <a:t>3</a:t>
            </a:r>
          </a:p>
        </p:txBody>
      </p:sp>
      <p:sp>
        <p:nvSpPr>
          <p:cNvPr id="28685" name="AutoShape 30">
            <a:hlinkClick r:id="rId13" action="ppaction://hlinksldjump" highlightClick="1"/>
          </p:cNvPr>
          <p:cNvSpPr>
            <a:spLocks noChangeArrowheads="1"/>
          </p:cNvSpPr>
          <p:nvPr/>
        </p:nvSpPr>
        <p:spPr bwMode="auto">
          <a:xfrm>
            <a:off x="2209800" y="4038600"/>
            <a:ext cx="1066800" cy="9906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FF5050"/>
                </a:solidFill>
              </a:rPr>
              <a:t>2</a:t>
            </a:r>
          </a:p>
        </p:txBody>
      </p:sp>
      <p:sp>
        <p:nvSpPr>
          <p:cNvPr id="28686" name="AutoShape 31">
            <a:hlinkClick r:id="rId14" action="ppaction://hlinksldjump" highlightClick="1"/>
          </p:cNvPr>
          <p:cNvSpPr>
            <a:spLocks noChangeArrowheads="1"/>
          </p:cNvSpPr>
          <p:nvPr/>
        </p:nvSpPr>
        <p:spPr bwMode="auto">
          <a:xfrm>
            <a:off x="1066800" y="4038600"/>
            <a:ext cx="1066800" cy="9906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FF5050"/>
                </a:solidFill>
              </a:rPr>
              <a:t>1</a:t>
            </a:r>
          </a:p>
        </p:txBody>
      </p:sp>
      <p:pic>
        <p:nvPicPr>
          <p:cNvPr id="25632" name="LA PLAYA (ROMANCE GUITAR) 1.MP3">
            <a:hlinkClick r:id="" action="ppaction://media"/>
          </p:cNvPr>
          <p:cNvPicPr>
            <a:picLocks noRot="1" noChangeAspect="1" noChangeArrowheads="1"/>
          </p:cNvPicPr>
          <p:nvPr>
            <a:audioFile r:link="rId1"/>
          </p:nvPr>
        </p:nvPicPr>
        <p:blipFill>
          <a:blip r:embed="rId15">
            <a:extLst>
              <a:ext uri="{28A0092B-C50C-407E-A947-70E740481C1C}">
                <a14:useLocalDpi xmlns:a14="http://schemas.microsoft.com/office/drawing/2010/main" val="0"/>
              </a:ext>
            </a:extLst>
          </a:blip>
          <a:srcRect/>
          <a:stretch>
            <a:fillRect/>
          </a:stretch>
        </p:blipFill>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70133" fill="hold"/>
                                        <p:tgtEl>
                                          <p:spTgt spid="2563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5632"/>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1600200"/>
            <a:ext cx="7772400" cy="1143000"/>
          </a:xfrm>
        </p:spPr>
        <p:txBody>
          <a:bodyPr/>
          <a:lstStyle/>
          <a:p>
            <a:endParaRPr lang="en-US" sz="2400" b="1" smtClean="0"/>
          </a:p>
        </p:txBody>
      </p:sp>
      <p:sp>
        <p:nvSpPr>
          <p:cNvPr id="29699" name="AutoShape 5"/>
          <p:cNvSpPr>
            <a:spLocks noChangeArrowheads="1"/>
          </p:cNvSpPr>
          <p:nvPr/>
        </p:nvSpPr>
        <p:spPr bwMode="auto">
          <a:xfrm rot="-5418390">
            <a:off x="1219200" y="1066800"/>
            <a:ext cx="1066800" cy="1371600"/>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1</a:t>
            </a:r>
            <a:endParaRPr lang="en-US" sz="6000"/>
          </a:p>
        </p:txBody>
      </p:sp>
      <p:sp>
        <p:nvSpPr>
          <p:cNvPr id="29700" name="AutoShape 6"/>
          <p:cNvSpPr>
            <a:spLocks noChangeArrowheads="1"/>
          </p:cNvSpPr>
          <p:nvPr/>
        </p:nvSpPr>
        <p:spPr bwMode="auto">
          <a:xfrm>
            <a:off x="2590800" y="1905000"/>
            <a:ext cx="6096000" cy="3352800"/>
          </a:xfrm>
          <a:prstGeom prst="roundRect">
            <a:avLst>
              <a:gd name="adj" fmla="val 16667"/>
            </a:avLst>
          </a:prstGeom>
          <a:solidFill>
            <a:srgbClr val="66FFFF"/>
          </a:solidFill>
          <a:ln w="9525">
            <a:solidFill>
              <a:srgbClr val="FF0066"/>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solidFill>
                  <a:srgbClr val="0033CC"/>
                </a:solidFill>
                <a:latin typeface="VNI-Times" pitchFamily="2" charset="0"/>
              </a:rPr>
              <a:t>Neâu phaân soá töông öùng</a:t>
            </a:r>
          </a:p>
          <a:p>
            <a:pPr algn="ctr"/>
            <a:endParaRPr lang="en-US" sz="2800" b="1">
              <a:solidFill>
                <a:srgbClr val="0033CC"/>
              </a:solidFill>
              <a:latin typeface="VNI-Times" pitchFamily="2" charset="0"/>
            </a:endParaRPr>
          </a:p>
          <a:p>
            <a:pPr algn="ctr"/>
            <a:endParaRPr lang="en-US" sz="2800" b="1">
              <a:solidFill>
                <a:srgbClr val="0033CC"/>
              </a:solidFill>
              <a:latin typeface="VNI-Times" pitchFamily="2" charset="0"/>
            </a:endParaRPr>
          </a:p>
          <a:p>
            <a:pPr algn="ctr"/>
            <a:endParaRPr lang="en-US" sz="2800" b="1">
              <a:latin typeface="VNI-Times" pitchFamily="2" charset="0"/>
            </a:endParaRPr>
          </a:p>
          <a:p>
            <a:pPr algn="ctr"/>
            <a:endParaRPr lang="en-US" sz="2800" b="1">
              <a:latin typeface="VNI-Times" pitchFamily="2" charset="0"/>
            </a:endParaRPr>
          </a:p>
          <a:p>
            <a:pPr algn="ctr"/>
            <a:endParaRPr lang="en-US" sz="2800" b="1">
              <a:latin typeface="VNI-Times" pitchFamily="2" charset="0"/>
            </a:endParaRPr>
          </a:p>
          <a:p>
            <a:pPr algn="ctr"/>
            <a:endParaRPr lang="en-US" sz="2800" b="1">
              <a:latin typeface="VNI-Times" pitchFamily="2" charset="0"/>
            </a:endParaRPr>
          </a:p>
        </p:txBody>
      </p:sp>
      <p:grpSp>
        <p:nvGrpSpPr>
          <p:cNvPr id="29701" name="Group 20"/>
          <p:cNvGrpSpPr>
            <a:grpSpLocks/>
          </p:cNvGrpSpPr>
          <p:nvPr/>
        </p:nvGrpSpPr>
        <p:grpSpPr bwMode="auto">
          <a:xfrm>
            <a:off x="3962400" y="4038600"/>
            <a:ext cx="3810000" cy="533400"/>
            <a:chOff x="1968" y="1920"/>
            <a:chExt cx="2400" cy="336"/>
          </a:xfrm>
        </p:grpSpPr>
        <p:grpSp>
          <p:nvGrpSpPr>
            <p:cNvPr id="29704" name="Group 15"/>
            <p:cNvGrpSpPr>
              <a:grpSpLocks/>
            </p:cNvGrpSpPr>
            <p:nvPr/>
          </p:nvGrpSpPr>
          <p:grpSpPr bwMode="auto">
            <a:xfrm>
              <a:off x="1968" y="2064"/>
              <a:ext cx="2400" cy="192"/>
              <a:chOff x="1584" y="2880"/>
              <a:chExt cx="2400" cy="192"/>
            </a:xfrm>
          </p:grpSpPr>
          <p:sp>
            <p:nvSpPr>
              <p:cNvPr id="29707" name="Line 8"/>
              <p:cNvSpPr>
                <a:spLocks noChangeShapeType="1"/>
              </p:cNvSpPr>
              <p:nvPr/>
            </p:nvSpPr>
            <p:spPr bwMode="auto">
              <a:xfrm>
                <a:off x="1584" y="2976"/>
                <a:ext cx="24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8" name="Line 9"/>
              <p:cNvSpPr>
                <a:spLocks noChangeShapeType="1"/>
              </p:cNvSpPr>
              <p:nvPr/>
            </p:nvSpPr>
            <p:spPr bwMode="auto">
              <a:xfrm>
                <a:off x="158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9" name="Line 10"/>
              <p:cNvSpPr>
                <a:spLocks noChangeShapeType="1"/>
              </p:cNvSpPr>
              <p:nvPr/>
            </p:nvSpPr>
            <p:spPr bwMode="auto">
              <a:xfrm>
                <a:off x="206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11"/>
              <p:cNvSpPr>
                <a:spLocks noChangeShapeType="1"/>
              </p:cNvSpPr>
              <p:nvPr/>
            </p:nvSpPr>
            <p:spPr bwMode="auto">
              <a:xfrm>
                <a:off x="254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1" name="Line 12"/>
              <p:cNvSpPr>
                <a:spLocks noChangeShapeType="1"/>
              </p:cNvSpPr>
              <p:nvPr/>
            </p:nvSpPr>
            <p:spPr bwMode="auto">
              <a:xfrm>
                <a:off x="302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2" name="Line 13"/>
              <p:cNvSpPr>
                <a:spLocks noChangeShapeType="1"/>
              </p:cNvSpPr>
              <p:nvPr/>
            </p:nvSpPr>
            <p:spPr bwMode="auto">
              <a:xfrm>
                <a:off x="398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3" name="Line 14"/>
              <p:cNvSpPr>
                <a:spLocks noChangeShapeType="1"/>
              </p:cNvSpPr>
              <p:nvPr/>
            </p:nvSpPr>
            <p:spPr bwMode="auto">
              <a:xfrm>
                <a:off x="350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9705" name="Freeform 16"/>
            <p:cNvSpPr>
              <a:spLocks/>
            </p:cNvSpPr>
            <p:nvPr/>
          </p:nvSpPr>
          <p:spPr bwMode="auto">
            <a:xfrm>
              <a:off x="1968" y="1920"/>
              <a:ext cx="1440" cy="240"/>
            </a:xfrm>
            <a:custGeom>
              <a:avLst/>
              <a:gdLst>
                <a:gd name="T0" fmla="*/ 0 w 1440"/>
                <a:gd name="T1" fmla="*/ 240 h 240"/>
                <a:gd name="T2" fmla="*/ 768 w 1440"/>
                <a:gd name="T3" fmla="*/ 0 h 240"/>
                <a:gd name="T4" fmla="*/ 1440 w 1440"/>
                <a:gd name="T5" fmla="*/ 240 h 240"/>
                <a:gd name="T6" fmla="*/ 0 60000 65536"/>
                <a:gd name="T7" fmla="*/ 0 60000 65536"/>
                <a:gd name="T8" fmla="*/ 0 60000 65536"/>
                <a:gd name="T9" fmla="*/ 0 w 1440"/>
                <a:gd name="T10" fmla="*/ 0 h 240"/>
                <a:gd name="T11" fmla="*/ 1440 w 1440"/>
                <a:gd name="T12" fmla="*/ 240 h 240"/>
              </a:gdLst>
              <a:ahLst/>
              <a:cxnLst>
                <a:cxn ang="T6">
                  <a:pos x="T0" y="T1"/>
                </a:cxn>
                <a:cxn ang="T7">
                  <a:pos x="T2" y="T3"/>
                </a:cxn>
                <a:cxn ang="T8">
                  <a:pos x="T4" y="T5"/>
                </a:cxn>
              </a:cxnLst>
              <a:rect l="T9" t="T10" r="T11" b="T12"/>
              <a:pathLst>
                <a:path w="1440" h="240">
                  <a:moveTo>
                    <a:pt x="0" y="240"/>
                  </a:moveTo>
                  <a:cubicBezTo>
                    <a:pt x="264" y="120"/>
                    <a:pt x="528" y="0"/>
                    <a:pt x="768" y="0"/>
                  </a:cubicBezTo>
                  <a:cubicBezTo>
                    <a:pt x="1008" y="0"/>
                    <a:pt x="1224" y="120"/>
                    <a:pt x="1440" y="240"/>
                  </a:cubicBezTo>
                </a:path>
              </a:pathLst>
            </a:custGeom>
            <a:noFill/>
            <a:ln w="28575">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9706" name="Freeform 17"/>
            <p:cNvSpPr>
              <a:spLocks/>
            </p:cNvSpPr>
            <p:nvPr/>
          </p:nvSpPr>
          <p:spPr bwMode="auto">
            <a:xfrm>
              <a:off x="3408" y="1944"/>
              <a:ext cx="960" cy="216"/>
            </a:xfrm>
            <a:custGeom>
              <a:avLst/>
              <a:gdLst>
                <a:gd name="T0" fmla="*/ 0 w 960"/>
                <a:gd name="T1" fmla="*/ 216 h 216"/>
                <a:gd name="T2" fmla="*/ 336 w 960"/>
                <a:gd name="T3" fmla="*/ 24 h 216"/>
                <a:gd name="T4" fmla="*/ 720 w 960"/>
                <a:gd name="T5" fmla="*/ 72 h 216"/>
                <a:gd name="T6" fmla="*/ 960 w 960"/>
                <a:gd name="T7" fmla="*/ 216 h 216"/>
                <a:gd name="T8" fmla="*/ 0 60000 65536"/>
                <a:gd name="T9" fmla="*/ 0 60000 65536"/>
                <a:gd name="T10" fmla="*/ 0 60000 65536"/>
                <a:gd name="T11" fmla="*/ 0 60000 65536"/>
                <a:gd name="T12" fmla="*/ 0 w 960"/>
                <a:gd name="T13" fmla="*/ 0 h 216"/>
                <a:gd name="T14" fmla="*/ 960 w 960"/>
                <a:gd name="T15" fmla="*/ 216 h 216"/>
              </a:gdLst>
              <a:ahLst/>
              <a:cxnLst>
                <a:cxn ang="T8">
                  <a:pos x="T0" y="T1"/>
                </a:cxn>
                <a:cxn ang="T9">
                  <a:pos x="T2" y="T3"/>
                </a:cxn>
                <a:cxn ang="T10">
                  <a:pos x="T4" y="T5"/>
                </a:cxn>
                <a:cxn ang="T11">
                  <a:pos x="T6" y="T7"/>
                </a:cxn>
              </a:cxnLst>
              <a:rect l="T12" t="T13" r="T14" b="T15"/>
              <a:pathLst>
                <a:path w="960" h="216">
                  <a:moveTo>
                    <a:pt x="0" y="216"/>
                  </a:moveTo>
                  <a:cubicBezTo>
                    <a:pt x="108" y="132"/>
                    <a:pt x="216" y="48"/>
                    <a:pt x="336" y="24"/>
                  </a:cubicBezTo>
                  <a:cubicBezTo>
                    <a:pt x="456" y="0"/>
                    <a:pt x="616" y="40"/>
                    <a:pt x="720" y="72"/>
                  </a:cubicBezTo>
                  <a:cubicBezTo>
                    <a:pt x="824" y="104"/>
                    <a:pt x="892" y="160"/>
                    <a:pt x="960" y="216"/>
                  </a:cubicBezTo>
                </a:path>
              </a:pathLst>
            </a:custGeom>
            <a:noFill/>
            <a:ln w="28575">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grpSp>
      <p:sp>
        <p:nvSpPr>
          <p:cNvPr id="29702" name="Rectangle 18"/>
          <p:cNvSpPr>
            <a:spLocks noChangeArrowheads="1"/>
          </p:cNvSpPr>
          <p:nvPr/>
        </p:nvSpPr>
        <p:spPr bwMode="auto">
          <a:xfrm>
            <a:off x="4876800" y="3352800"/>
            <a:ext cx="609600" cy="533400"/>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4000" b="1">
                <a:solidFill>
                  <a:srgbClr val="FF0066"/>
                </a:solidFill>
              </a:rPr>
              <a:t>?</a:t>
            </a:r>
            <a:endParaRPr lang="en-US"/>
          </a:p>
        </p:txBody>
      </p:sp>
      <p:sp>
        <p:nvSpPr>
          <p:cNvPr id="29703" name="Rectangle 19"/>
          <p:cNvSpPr>
            <a:spLocks noChangeArrowheads="1"/>
          </p:cNvSpPr>
          <p:nvPr/>
        </p:nvSpPr>
        <p:spPr bwMode="auto">
          <a:xfrm>
            <a:off x="6781800" y="3505200"/>
            <a:ext cx="457200" cy="457200"/>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4000" b="1">
                <a:solidFill>
                  <a:srgbClr val="FF0066"/>
                </a:solidFill>
              </a:rPr>
              <a:t>?</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endParaRPr lang="en-US" sz="2400" b="1" smtClean="0"/>
          </a:p>
        </p:txBody>
      </p:sp>
      <p:sp>
        <p:nvSpPr>
          <p:cNvPr id="30723" name="AutoShape 3"/>
          <p:cNvSpPr>
            <a:spLocks noChangeArrowheads="1"/>
          </p:cNvSpPr>
          <p:nvPr/>
        </p:nvSpPr>
        <p:spPr bwMode="auto">
          <a:xfrm rot="-5418390">
            <a:off x="1219200" y="76200"/>
            <a:ext cx="1066800" cy="1371600"/>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1</a:t>
            </a:r>
            <a:endParaRPr lang="en-US" sz="6000"/>
          </a:p>
        </p:txBody>
      </p:sp>
      <p:sp>
        <p:nvSpPr>
          <p:cNvPr id="30724" name="AutoShape 4"/>
          <p:cNvSpPr>
            <a:spLocks noChangeArrowheads="1"/>
          </p:cNvSpPr>
          <p:nvPr/>
        </p:nvSpPr>
        <p:spPr bwMode="auto">
          <a:xfrm>
            <a:off x="2590800" y="914400"/>
            <a:ext cx="6096000" cy="3352800"/>
          </a:xfrm>
          <a:prstGeom prst="roundRect">
            <a:avLst>
              <a:gd name="adj" fmla="val 16667"/>
            </a:avLst>
          </a:prstGeom>
          <a:solidFill>
            <a:srgbClr val="66FFFF"/>
          </a:solidFill>
          <a:ln w="9525">
            <a:solidFill>
              <a:srgbClr val="FF0066"/>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solidFill>
                  <a:srgbClr val="0033CC"/>
                </a:solidFill>
                <a:latin typeface="VNI-Times" pitchFamily="2" charset="0"/>
              </a:rPr>
              <a:t>Neâu phaân soá töông öùng</a:t>
            </a:r>
          </a:p>
          <a:p>
            <a:pPr algn="ctr"/>
            <a:endParaRPr lang="en-US" sz="2800" b="1">
              <a:solidFill>
                <a:srgbClr val="0033CC"/>
              </a:solidFill>
              <a:latin typeface="VNI-Times" pitchFamily="2" charset="0"/>
            </a:endParaRPr>
          </a:p>
          <a:p>
            <a:pPr algn="ctr"/>
            <a:endParaRPr lang="en-US" sz="2800" b="1">
              <a:solidFill>
                <a:srgbClr val="0033CC"/>
              </a:solidFill>
              <a:latin typeface="VNI-Times" pitchFamily="2" charset="0"/>
            </a:endParaRPr>
          </a:p>
          <a:p>
            <a:pPr algn="ctr"/>
            <a:endParaRPr lang="en-US" sz="2800" b="1">
              <a:latin typeface="VNI-Times" pitchFamily="2" charset="0"/>
            </a:endParaRPr>
          </a:p>
          <a:p>
            <a:pPr algn="ctr"/>
            <a:endParaRPr lang="en-US" sz="2800" b="1">
              <a:latin typeface="VNI-Times" pitchFamily="2" charset="0"/>
            </a:endParaRPr>
          </a:p>
          <a:p>
            <a:pPr algn="ctr"/>
            <a:endParaRPr lang="en-US" sz="2800" b="1">
              <a:latin typeface="VNI-Times" pitchFamily="2" charset="0"/>
            </a:endParaRPr>
          </a:p>
          <a:p>
            <a:pPr algn="ctr"/>
            <a:endParaRPr lang="en-US" sz="2800" b="1">
              <a:latin typeface="VNI-Times" pitchFamily="2" charset="0"/>
            </a:endParaRPr>
          </a:p>
        </p:txBody>
      </p:sp>
      <p:grpSp>
        <p:nvGrpSpPr>
          <p:cNvPr id="30725" name="Group 5"/>
          <p:cNvGrpSpPr>
            <a:grpSpLocks/>
          </p:cNvGrpSpPr>
          <p:nvPr/>
        </p:nvGrpSpPr>
        <p:grpSpPr bwMode="auto">
          <a:xfrm>
            <a:off x="3962400" y="3048000"/>
            <a:ext cx="3810000" cy="533400"/>
            <a:chOff x="1968" y="1920"/>
            <a:chExt cx="2400" cy="336"/>
          </a:xfrm>
        </p:grpSpPr>
        <p:grpSp>
          <p:nvGrpSpPr>
            <p:cNvPr id="30736" name="Group 6"/>
            <p:cNvGrpSpPr>
              <a:grpSpLocks/>
            </p:cNvGrpSpPr>
            <p:nvPr/>
          </p:nvGrpSpPr>
          <p:grpSpPr bwMode="auto">
            <a:xfrm>
              <a:off x="1968" y="2064"/>
              <a:ext cx="2400" cy="192"/>
              <a:chOff x="1584" y="2880"/>
              <a:chExt cx="2400" cy="192"/>
            </a:xfrm>
          </p:grpSpPr>
          <p:sp>
            <p:nvSpPr>
              <p:cNvPr id="30739" name="Line 7"/>
              <p:cNvSpPr>
                <a:spLocks noChangeShapeType="1"/>
              </p:cNvSpPr>
              <p:nvPr/>
            </p:nvSpPr>
            <p:spPr bwMode="auto">
              <a:xfrm>
                <a:off x="1584" y="2976"/>
                <a:ext cx="24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0" name="Line 8"/>
              <p:cNvSpPr>
                <a:spLocks noChangeShapeType="1"/>
              </p:cNvSpPr>
              <p:nvPr/>
            </p:nvSpPr>
            <p:spPr bwMode="auto">
              <a:xfrm>
                <a:off x="158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1" name="Line 9"/>
              <p:cNvSpPr>
                <a:spLocks noChangeShapeType="1"/>
              </p:cNvSpPr>
              <p:nvPr/>
            </p:nvSpPr>
            <p:spPr bwMode="auto">
              <a:xfrm>
                <a:off x="206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2" name="Line 10"/>
              <p:cNvSpPr>
                <a:spLocks noChangeShapeType="1"/>
              </p:cNvSpPr>
              <p:nvPr/>
            </p:nvSpPr>
            <p:spPr bwMode="auto">
              <a:xfrm>
                <a:off x="254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3" name="Line 11"/>
              <p:cNvSpPr>
                <a:spLocks noChangeShapeType="1"/>
              </p:cNvSpPr>
              <p:nvPr/>
            </p:nvSpPr>
            <p:spPr bwMode="auto">
              <a:xfrm>
                <a:off x="302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4" name="Line 12"/>
              <p:cNvSpPr>
                <a:spLocks noChangeShapeType="1"/>
              </p:cNvSpPr>
              <p:nvPr/>
            </p:nvSpPr>
            <p:spPr bwMode="auto">
              <a:xfrm>
                <a:off x="398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5" name="Line 13"/>
              <p:cNvSpPr>
                <a:spLocks noChangeShapeType="1"/>
              </p:cNvSpPr>
              <p:nvPr/>
            </p:nvSpPr>
            <p:spPr bwMode="auto">
              <a:xfrm>
                <a:off x="3504" y="2880"/>
                <a:ext cx="0" cy="19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37" name="Freeform 14"/>
            <p:cNvSpPr>
              <a:spLocks/>
            </p:cNvSpPr>
            <p:nvPr/>
          </p:nvSpPr>
          <p:spPr bwMode="auto">
            <a:xfrm>
              <a:off x="1968" y="1920"/>
              <a:ext cx="1440" cy="240"/>
            </a:xfrm>
            <a:custGeom>
              <a:avLst/>
              <a:gdLst>
                <a:gd name="T0" fmla="*/ 0 w 1440"/>
                <a:gd name="T1" fmla="*/ 240 h 240"/>
                <a:gd name="T2" fmla="*/ 768 w 1440"/>
                <a:gd name="T3" fmla="*/ 0 h 240"/>
                <a:gd name="T4" fmla="*/ 1440 w 1440"/>
                <a:gd name="T5" fmla="*/ 240 h 240"/>
                <a:gd name="T6" fmla="*/ 0 60000 65536"/>
                <a:gd name="T7" fmla="*/ 0 60000 65536"/>
                <a:gd name="T8" fmla="*/ 0 60000 65536"/>
                <a:gd name="T9" fmla="*/ 0 w 1440"/>
                <a:gd name="T10" fmla="*/ 0 h 240"/>
                <a:gd name="T11" fmla="*/ 1440 w 1440"/>
                <a:gd name="T12" fmla="*/ 240 h 240"/>
              </a:gdLst>
              <a:ahLst/>
              <a:cxnLst>
                <a:cxn ang="T6">
                  <a:pos x="T0" y="T1"/>
                </a:cxn>
                <a:cxn ang="T7">
                  <a:pos x="T2" y="T3"/>
                </a:cxn>
                <a:cxn ang="T8">
                  <a:pos x="T4" y="T5"/>
                </a:cxn>
              </a:cxnLst>
              <a:rect l="T9" t="T10" r="T11" b="T12"/>
              <a:pathLst>
                <a:path w="1440" h="240">
                  <a:moveTo>
                    <a:pt x="0" y="240"/>
                  </a:moveTo>
                  <a:cubicBezTo>
                    <a:pt x="264" y="120"/>
                    <a:pt x="528" y="0"/>
                    <a:pt x="768" y="0"/>
                  </a:cubicBezTo>
                  <a:cubicBezTo>
                    <a:pt x="1008" y="0"/>
                    <a:pt x="1224" y="120"/>
                    <a:pt x="1440" y="240"/>
                  </a:cubicBezTo>
                </a:path>
              </a:pathLst>
            </a:custGeom>
            <a:noFill/>
            <a:ln w="28575">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30738" name="Freeform 15"/>
            <p:cNvSpPr>
              <a:spLocks/>
            </p:cNvSpPr>
            <p:nvPr/>
          </p:nvSpPr>
          <p:spPr bwMode="auto">
            <a:xfrm>
              <a:off x="3408" y="1944"/>
              <a:ext cx="960" cy="216"/>
            </a:xfrm>
            <a:custGeom>
              <a:avLst/>
              <a:gdLst>
                <a:gd name="T0" fmla="*/ 0 w 960"/>
                <a:gd name="T1" fmla="*/ 216 h 216"/>
                <a:gd name="T2" fmla="*/ 336 w 960"/>
                <a:gd name="T3" fmla="*/ 24 h 216"/>
                <a:gd name="T4" fmla="*/ 720 w 960"/>
                <a:gd name="T5" fmla="*/ 72 h 216"/>
                <a:gd name="T6" fmla="*/ 960 w 960"/>
                <a:gd name="T7" fmla="*/ 216 h 216"/>
                <a:gd name="T8" fmla="*/ 0 60000 65536"/>
                <a:gd name="T9" fmla="*/ 0 60000 65536"/>
                <a:gd name="T10" fmla="*/ 0 60000 65536"/>
                <a:gd name="T11" fmla="*/ 0 60000 65536"/>
                <a:gd name="T12" fmla="*/ 0 w 960"/>
                <a:gd name="T13" fmla="*/ 0 h 216"/>
                <a:gd name="T14" fmla="*/ 960 w 960"/>
                <a:gd name="T15" fmla="*/ 216 h 216"/>
              </a:gdLst>
              <a:ahLst/>
              <a:cxnLst>
                <a:cxn ang="T8">
                  <a:pos x="T0" y="T1"/>
                </a:cxn>
                <a:cxn ang="T9">
                  <a:pos x="T2" y="T3"/>
                </a:cxn>
                <a:cxn ang="T10">
                  <a:pos x="T4" y="T5"/>
                </a:cxn>
                <a:cxn ang="T11">
                  <a:pos x="T6" y="T7"/>
                </a:cxn>
              </a:cxnLst>
              <a:rect l="T12" t="T13" r="T14" b="T15"/>
              <a:pathLst>
                <a:path w="960" h="216">
                  <a:moveTo>
                    <a:pt x="0" y="216"/>
                  </a:moveTo>
                  <a:cubicBezTo>
                    <a:pt x="108" y="132"/>
                    <a:pt x="216" y="48"/>
                    <a:pt x="336" y="24"/>
                  </a:cubicBezTo>
                  <a:cubicBezTo>
                    <a:pt x="456" y="0"/>
                    <a:pt x="616" y="40"/>
                    <a:pt x="720" y="72"/>
                  </a:cubicBezTo>
                  <a:cubicBezTo>
                    <a:pt x="824" y="104"/>
                    <a:pt x="892" y="160"/>
                    <a:pt x="960" y="216"/>
                  </a:cubicBezTo>
                </a:path>
              </a:pathLst>
            </a:custGeom>
            <a:noFill/>
            <a:ln w="28575">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grpSp>
      <p:sp>
        <p:nvSpPr>
          <p:cNvPr id="30726" name="Rectangle 16"/>
          <p:cNvSpPr>
            <a:spLocks noChangeArrowheads="1"/>
          </p:cNvSpPr>
          <p:nvPr/>
        </p:nvSpPr>
        <p:spPr bwMode="auto">
          <a:xfrm>
            <a:off x="4876800" y="2362200"/>
            <a:ext cx="609600" cy="533400"/>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4000" b="1">
                <a:solidFill>
                  <a:srgbClr val="FF0066"/>
                </a:solidFill>
              </a:rPr>
              <a:t>?</a:t>
            </a:r>
            <a:endParaRPr lang="en-US"/>
          </a:p>
        </p:txBody>
      </p:sp>
      <p:sp>
        <p:nvSpPr>
          <p:cNvPr id="30727" name="Rectangle 17"/>
          <p:cNvSpPr>
            <a:spLocks noChangeArrowheads="1"/>
          </p:cNvSpPr>
          <p:nvPr/>
        </p:nvSpPr>
        <p:spPr bwMode="auto">
          <a:xfrm>
            <a:off x="6781800" y="2514600"/>
            <a:ext cx="457200" cy="457200"/>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4000" b="1">
                <a:solidFill>
                  <a:srgbClr val="FF0066"/>
                </a:solidFill>
              </a:rPr>
              <a:t>?</a:t>
            </a:r>
            <a:endParaRPr lang="en-US"/>
          </a:p>
        </p:txBody>
      </p:sp>
      <p:grpSp>
        <p:nvGrpSpPr>
          <p:cNvPr id="4" name="Group 18"/>
          <p:cNvGrpSpPr>
            <a:grpSpLocks/>
          </p:cNvGrpSpPr>
          <p:nvPr/>
        </p:nvGrpSpPr>
        <p:grpSpPr bwMode="auto">
          <a:xfrm>
            <a:off x="533400" y="1524000"/>
            <a:ext cx="6781800" cy="2355850"/>
            <a:chOff x="336" y="1008"/>
            <a:chExt cx="4272" cy="1484"/>
          </a:xfrm>
        </p:grpSpPr>
        <p:grpSp>
          <p:nvGrpSpPr>
            <p:cNvPr id="30730" name="Group 19"/>
            <p:cNvGrpSpPr>
              <a:grpSpLocks/>
            </p:cNvGrpSpPr>
            <p:nvPr/>
          </p:nvGrpSpPr>
          <p:grpSpPr bwMode="auto">
            <a:xfrm>
              <a:off x="3120" y="1392"/>
              <a:ext cx="1488" cy="576"/>
              <a:chOff x="2592" y="1392"/>
              <a:chExt cx="1488" cy="576"/>
            </a:xfrm>
          </p:grpSpPr>
          <p:sp>
            <p:nvSpPr>
              <p:cNvPr id="30732" name="Rectangle 20"/>
              <p:cNvSpPr>
                <a:spLocks noChangeArrowheads="1"/>
              </p:cNvSpPr>
              <p:nvPr/>
            </p:nvSpPr>
            <p:spPr bwMode="auto">
              <a:xfrm>
                <a:off x="2592" y="1392"/>
                <a:ext cx="336" cy="480"/>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b="1">
                    <a:solidFill>
                      <a:srgbClr val="FF0066"/>
                    </a:solidFill>
                  </a:rPr>
                  <a:t>3</a:t>
                </a:r>
              </a:p>
              <a:p>
                <a:pPr algn="ctr"/>
                <a:r>
                  <a:rPr lang="en-US" b="1">
                    <a:solidFill>
                      <a:srgbClr val="FF0066"/>
                    </a:solidFill>
                  </a:rPr>
                  <a:t>5</a:t>
                </a:r>
                <a:endParaRPr lang="en-US"/>
              </a:p>
            </p:txBody>
          </p:sp>
          <p:sp>
            <p:nvSpPr>
              <p:cNvPr id="30733" name="Rectangle 21"/>
              <p:cNvSpPr>
                <a:spLocks noChangeArrowheads="1"/>
              </p:cNvSpPr>
              <p:nvPr/>
            </p:nvSpPr>
            <p:spPr bwMode="auto">
              <a:xfrm>
                <a:off x="3744" y="1488"/>
                <a:ext cx="336" cy="480"/>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b="1">
                    <a:solidFill>
                      <a:srgbClr val="FF0066"/>
                    </a:solidFill>
                  </a:rPr>
                  <a:t>2</a:t>
                </a:r>
              </a:p>
              <a:p>
                <a:pPr algn="ctr"/>
                <a:r>
                  <a:rPr lang="en-US" b="1">
                    <a:solidFill>
                      <a:srgbClr val="FF0066"/>
                    </a:solidFill>
                  </a:rPr>
                  <a:t>5</a:t>
                </a:r>
                <a:endParaRPr lang="en-US"/>
              </a:p>
            </p:txBody>
          </p:sp>
          <p:sp>
            <p:nvSpPr>
              <p:cNvPr id="30734" name="Line 22"/>
              <p:cNvSpPr>
                <a:spLocks noChangeShapeType="1"/>
              </p:cNvSpPr>
              <p:nvPr/>
            </p:nvSpPr>
            <p:spPr bwMode="auto">
              <a:xfrm>
                <a:off x="2640" y="1632"/>
                <a:ext cx="24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5" name="Line 23"/>
              <p:cNvSpPr>
                <a:spLocks noChangeShapeType="1"/>
              </p:cNvSpPr>
              <p:nvPr/>
            </p:nvSpPr>
            <p:spPr bwMode="auto">
              <a:xfrm>
                <a:off x="3792" y="1728"/>
                <a:ext cx="24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30731" name="Picture 24" descr="PRES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36" y="1008"/>
              <a:ext cx="1104" cy="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29" name="AutoShape 25">
            <a:hlinkClick r:id="rId4" action="ppaction://hlinksldjump" highlightClick="1"/>
          </p:cNvPr>
          <p:cNvSpPr>
            <a:spLocks noChangeArrowheads="1"/>
          </p:cNvSpPr>
          <p:nvPr/>
        </p:nvSpPr>
        <p:spPr bwMode="auto">
          <a:xfrm>
            <a:off x="8610600" y="6324600"/>
            <a:ext cx="533400" cy="533400"/>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VoTa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5"/>
          <p:cNvGrpSpPr>
            <a:grpSpLocks/>
          </p:cNvGrpSpPr>
          <p:nvPr/>
        </p:nvGrpSpPr>
        <p:grpSpPr bwMode="auto">
          <a:xfrm>
            <a:off x="990600" y="533400"/>
            <a:ext cx="7620000" cy="4038600"/>
            <a:chOff x="672" y="720"/>
            <a:chExt cx="4800" cy="2544"/>
          </a:xfrm>
        </p:grpSpPr>
        <p:sp>
          <p:nvSpPr>
            <p:cNvPr id="31761" name="AutoShape 3"/>
            <p:cNvSpPr>
              <a:spLocks noChangeArrowheads="1"/>
            </p:cNvSpPr>
            <p:nvPr/>
          </p:nvSpPr>
          <p:spPr bwMode="auto">
            <a:xfrm rot="-5418390">
              <a:off x="768" y="624"/>
              <a:ext cx="672" cy="864"/>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4</a:t>
              </a:r>
              <a:endParaRPr lang="en-US" sz="6000"/>
            </a:p>
          </p:txBody>
        </p:sp>
        <p:sp>
          <p:nvSpPr>
            <p:cNvPr id="31762" name="AutoShape 4"/>
            <p:cNvSpPr>
              <a:spLocks noChangeArrowheads="1"/>
            </p:cNvSpPr>
            <p:nvPr/>
          </p:nvSpPr>
          <p:spPr bwMode="auto">
            <a:xfrm>
              <a:off x="1632" y="1152"/>
              <a:ext cx="3840" cy="2112"/>
            </a:xfrm>
            <a:prstGeom prst="roundRect">
              <a:avLst>
                <a:gd name="adj" fmla="val 16667"/>
              </a:avLst>
            </a:prstGeom>
            <a:solidFill>
              <a:srgbClr val="66FFFF"/>
            </a:solidFill>
            <a:ln w="9525">
              <a:solidFill>
                <a:srgbClr val="FF0066"/>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solidFill>
                    <a:srgbClr val="0033CC"/>
                  </a:solidFill>
                  <a:latin typeface="VNI-Times" pitchFamily="2" charset="0"/>
                </a:rPr>
                <a:t>Ñieàn soá thích hôïp vaøo oâ troáng.</a:t>
              </a:r>
            </a:p>
            <a:p>
              <a:pPr algn="ctr"/>
              <a:endParaRPr lang="en-US" sz="3200" b="1">
                <a:solidFill>
                  <a:srgbClr val="0033CC"/>
                </a:solidFill>
                <a:latin typeface="VNI-Times" pitchFamily="2" charset="0"/>
              </a:endParaRPr>
            </a:p>
            <a:p>
              <a:pPr algn="ctr"/>
              <a:endParaRPr lang="en-US" sz="3200" b="1">
                <a:solidFill>
                  <a:srgbClr val="0033CC"/>
                </a:solidFill>
                <a:latin typeface="VNI-Times" pitchFamily="2" charset="0"/>
              </a:endParaRPr>
            </a:p>
            <a:p>
              <a:pPr algn="ctr"/>
              <a:endParaRPr lang="en-US" sz="2800" b="1">
                <a:latin typeface="VNI-Times" pitchFamily="2" charset="0"/>
              </a:endParaRPr>
            </a:p>
            <a:p>
              <a:pPr algn="ctr"/>
              <a:endParaRPr lang="en-US" sz="2800" b="1">
                <a:latin typeface="VNI-Times" pitchFamily="2" charset="0"/>
              </a:endParaRPr>
            </a:p>
            <a:p>
              <a:pPr algn="ctr"/>
              <a:endParaRPr lang="en-US" sz="2800" b="1">
                <a:latin typeface="VNI-Times" pitchFamily="2" charset="0"/>
              </a:endParaRPr>
            </a:p>
          </p:txBody>
        </p:sp>
      </p:grpSp>
      <p:sp>
        <p:nvSpPr>
          <p:cNvPr id="31747" name="Rectangle 7"/>
          <p:cNvSpPr>
            <a:spLocks noChangeArrowheads="1"/>
          </p:cNvSpPr>
          <p:nvPr/>
        </p:nvSpPr>
        <p:spPr bwMode="auto">
          <a:xfrm>
            <a:off x="3429000" y="3238500"/>
            <a:ext cx="381000" cy="381000"/>
          </a:xfrm>
          <a:prstGeom prst="rect">
            <a:avLst/>
          </a:prstGeom>
          <a:solidFill>
            <a:srgbClr val="66FFFF"/>
          </a:solidFill>
          <a:ln w="57150">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4000">
                <a:solidFill>
                  <a:srgbClr val="0000FF"/>
                </a:solidFill>
              </a:rPr>
              <a:t>=</a:t>
            </a:r>
            <a:endParaRPr lang="en-US" sz="2800"/>
          </a:p>
        </p:txBody>
      </p:sp>
      <p:sp>
        <p:nvSpPr>
          <p:cNvPr id="31748" name="Line 9"/>
          <p:cNvSpPr>
            <a:spLocks noChangeShapeType="1"/>
          </p:cNvSpPr>
          <p:nvPr/>
        </p:nvSpPr>
        <p:spPr bwMode="auto">
          <a:xfrm>
            <a:off x="2743200" y="3429000"/>
            <a:ext cx="457200"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1749" name="Group 13"/>
          <p:cNvGrpSpPr>
            <a:grpSpLocks/>
          </p:cNvGrpSpPr>
          <p:nvPr/>
        </p:nvGrpSpPr>
        <p:grpSpPr bwMode="auto">
          <a:xfrm>
            <a:off x="2667000" y="2819400"/>
            <a:ext cx="1905000" cy="1219200"/>
            <a:chOff x="1680" y="1776"/>
            <a:chExt cx="1200" cy="768"/>
          </a:xfrm>
        </p:grpSpPr>
        <p:sp>
          <p:nvSpPr>
            <p:cNvPr id="31757" name="Rectangle 6"/>
            <p:cNvSpPr>
              <a:spLocks noChangeArrowheads="1"/>
            </p:cNvSpPr>
            <p:nvPr/>
          </p:nvSpPr>
          <p:spPr bwMode="auto">
            <a:xfrm>
              <a:off x="1680" y="1776"/>
              <a:ext cx="384" cy="768"/>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a:solidFill>
                    <a:srgbClr val="0000FF"/>
                  </a:solidFill>
                </a:rPr>
                <a:t>2</a:t>
              </a:r>
            </a:p>
            <a:p>
              <a:pPr algn="ctr"/>
              <a:r>
                <a:rPr lang="en-US" sz="3200">
                  <a:solidFill>
                    <a:srgbClr val="0000FF"/>
                  </a:solidFill>
                </a:rPr>
                <a:t>3</a:t>
              </a:r>
              <a:endParaRPr lang="en-US"/>
            </a:p>
          </p:txBody>
        </p:sp>
        <p:sp>
          <p:nvSpPr>
            <p:cNvPr id="31758" name="Rectangle 8"/>
            <p:cNvSpPr>
              <a:spLocks noChangeArrowheads="1"/>
            </p:cNvSpPr>
            <p:nvPr/>
          </p:nvSpPr>
          <p:spPr bwMode="auto">
            <a:xfrm>
              <a:off x="2496" y="1776"/>
              <a:ext cx="384" cy="768"/>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a:solidFill>
                    <a:srgbClr val="0000FF"/>
                  </a:solidFill>
                </a:rPr>
                <a:t>4</a:t>
              </a:r>
            </a:p>
            <a:p>
              <a:pPr algn="ctr"/>
              <a:endParaRPr lang="en-US"/>
            </a:p>
          </p:txBody>
        </p:sp>
        <p:sp>
          <p:nvSpPr>
            <p:cNvPr id="31759" name="Line 10"/>
            <p:cNvSpPr>
              <a:spLocks noChangeShapeType="1"/>
            </p:cNvSpPr>
            <p:nvPr/>
          </p:nvSpPr>
          <p:spPr bwMode="auto">
            <a:xfrm>
              <a:off x="2544" y="2160"/>
              <a:ext cx="2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0" name="Rectangle 11"/>
            <p:cNvSpPr>
              <a:spLocks noChangeArrowheads="1"/>
            </p:cNvSpPr>
            <p:nvPr/>
          </p:nvSpPr>
          <p:spPr bwMode="auto">
            <a:xfrm>
              <a:off x="2520" y="2208"/>
              <a:ext cx="336" cy="336"/>
            </a:xfrm>
            <a:prstGeom prst="rect">
              <a:avLst/>
            </a:prstGeom>
            <a:solidFill>
              <a:srgbClr val="66FFFF"/>
            </a:solidFill>
            <a:ln w="28575">
              <a:solidFill>
                <a:srgbClr val="FF0066"/>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grpSp>
      <p:sp>
        <p:nvSpPr>
          <p:cNvPr id="31750" name="Rectangle 15"/>
          <p:cNvSpPr>
            <a:spLocks noChangeArrowheads="1"/>
          </p:cNvSpPr>
          <p:nvPr/>
        </p:nvSpPr>
        <p:spPr bwMode="auto">
          <a:xfrm>
            <a:off x="6096000" y="2819400"/>
            <a:ext cx="609600" cy="1219200"/>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a:solidFill>
                  <a:srgbClr val="0000FF"/>
                </a:solidFill>
              </a:rPr>
              <a:t>9</a:t>
            </a:r>
          </a:p>
          <a:p>
            <a:pPr algn="ctr"/>
            <a:r>
              <a:rPr lang="en-US" sz="3200">
                <a:solidFill>
                  <a:srgbClr val="0000FF"/>
                </a:solidFill>
              </a:rPr>
              <a:t>12</a:t>
            </a:r>
            <a:endParaRPr lang="en-US"/>
          </a:p>
        </p:txBody>
      </p:sp>
      <p:sp>
        <p:nvSpPr>
          <p:cNvPr id="31751" name="Rectangle 16"/>
          <p:cNvSpPr>
            <a:spLocks noChangeArrowheads="1"/>
          </p:cNvSpPr>
          <p:nvPr/>
        </p:nvSpPr>
        <p:spPr bwMode="auto">
          <a:xfrm>
            <a:off x="7391400" y="2819400"/>
            <a:ext cx="609600" cy="1219200"/>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sz="3200">
              <a:solidFill>
                <a:srgbClr val="0000FF"/>
              </a:solidFill>
            </a:endParaRPr>
          </a:p>
          <a:p>
            <a:pPr algn="ctr"/>
            <a:endParaRPr lang="en-US" sz="3200">
              <a:solidFill>
                <a:srgbClr val="0000FF"/>
              </a:solidFill>
            </a:endParaRPr>
          </a:p>
          <a:p>
            <a:pPr algn="ctr"/>
            <a:r>
              <a:rPr lang="en-US" sz="3200">
                <a:solidFill>
                  <a:srgbClr val="0000FF"/>
                </a:solidFill>
              </a:rPr>
              <a:t>4</a:t>
            </a:r>
          </a:p>
          <a:p>
            <a:pPr algn="ctr"/>
            <a:endParaRPr lang="en-US"/>
          </a:p>
        </p:txBody>
      </p:sp>
      <p:sp>
        <p:nvSpPr>
          <p:cNvPr id="31752" name="Line 17"/>
          <p:cNvSpPr>
            <a:spLocks noChangeShapeType="1"/>
          </p:cNvSpPr>
          <p:nvPr/>
        </p:nvSpPr>
        <p:spPr bwMode="auto">
          <a:xfrm>
            <a:off x="7467600" y="3429000"/>
            <a:ext cx="457200"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3" name="Rectangle 18"/>
          <p:cNvSpPr>
            <a:spLocks noChangeArrowheads="1"/>
          </p:cNvSpPr>
          <p:nvPr/>
        </p:nvSpPr>
        <p:spPr bwMode="auto">
          <a:xfrm>
            <a:off x="7429500" y="2819400"/>
            <a:ext cx="533400" cy="533400"/>
          </a:xfrm>
          <a:prstGeom prst="rect">
            <a:avLst/>
          </a:prstGeom>
          <a:solidFill>
            <a:srgbClr val="66FFFF"/>
          </a:solidFill>
          <a:ln w="28575">
            <a:solidFill>
              <a:srgbClr val="FF0066"/>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31754" name="Line 19"/>
          <p:cNvSpPr>
            <a:spLocks noChangeShapeType="1"/>
          </p:cNvSpPr>
          <p:nvPr/>
        </p:nvSpPr>
        <p:spPr bwMode="auto">
          <a:xfrm>
            <a:off x="6172200" y="3429000"/>
            <a:ext cx="457200"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5" name="Line 20"/>
          <p:cNvSpPr>
            <a:spLocks noChangeShapeType="1"/>
          </p:cNvSpPr>
          <p:nvPr/>
        </p:nvSpPr>
        <p:spPr bwMode="auto">
          <a:xfrm>
            <a:off x="2743200" y="3429000"/>
            <a:ext cx="457200"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6" name="Rectangle 21"/>
          <p:cNvSpPr>
            <a:spLocks noChangeArrowheads="1"/>
          </p:cNvSpPr>
          <p:nvPr/>
        </p:nvSpPr>
        <p:spPr bwMode="auto">
          <a:xfrm>
            <a:off x="6781800" y="3257550"/>
            <a:ext cx="381000" cy="381000"/>
          </a:xfrm>
          <a:prstGeom prst="rect">
            <a:avLst/>
          </a:prstGeom>
          <a:solidFill>
            <a:srgbClr val="66FFFF"/>
          </a:solidFill>
          <a:ln w="38100">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4000">
                <a:solidFill>
                  <a:srgbClr val="0000FF"/>
                </a:solidFill>
              </a:rPr>
              <a:t>=</a:t>
            </a:r>
            <a:endParaRPr lang="en-US"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990600" y="533400"/>
            <a:ext cx="7620000" cy="4038600"/>
            <a:chOff x="672" y="720"/>
            <a:chExt cx="4800" cy="2544"/>
          </a:xfrm>
        </p:grpSpPr>
        <p:sp>
          <p:nvSpPr>
            <p:cNvPr id="32790" name="AutoShape 3"/>
            <p:cNvSpPr>
              <a:spLocks noChangeArrowheads="1"/>
            </p:cNvSpPr>
            <p:nvPr/>
          </p:nvSpPr>
          <p:spPr bwMode="auto">
            <a:xfrm rot="-5418390">
              <a:off x="768" y="624"/>
              <a:ext cx="672" cy="864"/>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4</a:t>
              </a:r>
              <a:endParaRPr lang="en-US" sz="6000"/>
            </a:p>
          </p:txBody>
        </p:sp>
        <p:sp>
          <p:nvSpPr>
            <p:cNvPr id="32791" name="AutoShape 4"/>
            <p:cNvSpPr>
              <a:spLocks noChangeArrowheads="1"/>
            </p:cNvSpPr>
            <p:nvPr/>
          </p:nvSpPr>
          <p:spPr bwMode="auto">
            <a:xfrm>
              <a:off x="1632" y="1152"/>
              <a:ext cx="3840" cy="2112"/>
            </a:xfrm>
            <a:prstGeom prst="roundRect">
              <a:avLst>
                <a:gd name="adj" fmla="val 16667"/>
              </a:avLst>
            </a:prstGeom>
            <a:solidFill>
              <a:srgbClr val="66FFFF"/>
            </a:solidFill>
            <a:ln w="9525">
              <a:solidFill>
                <a:srgbClr val="FF0066"/>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solidFill>
                    <a:srgbClr val="0033CC"/>
                  </a:solidFill>
                  <a:latin typeface="VNI-Times" pitchFamily="2" charset="0"/>
                </a:rPr>
                <a:t>Ñieàn soá thích hôïp vaøo oâ troáng.</a:t>
              </a:r>
            </a:p>
            <a:p>
              <a:pPr algn="ctr"/>
              <a:endParaRPr lang="en-US" sz="3200" b="1">
                <a:solidFill>
                  <a:srgbClr val="0033CC"/>
                </a:solidFill>
                <a:latin typeface="VNI-Times" pitchFamily="2" charset="0"/>
              </a:endParaRPr>
            </a:p>
            <a:p>
              <a:pPr algn="ctr"/>
              <a:endParaRPr lang="en-US" sz="3200" b="1">
                <a:solidFill>
                  <a:srgbClr val="0033CC"/>
                </a:solidFill>
                <a:latin typeface="VNI-Times" pitchFamily="2" charset="0"/>
              </a:endParaRPr>
            </a:p>
            <a:p>
              <a:pPr algn="ctr"/>
              <a:endParaRPr lang="en-US" sz="2800" b="1">
                <a:latin typeface="VNI-Times" pitchFamily="2" charset="0"/>
              </a:endParaRPr>
            </a:p>
            <a:p>
              <a:pPr algn="ctr"/>
              <a:endParaRPr lang="en-US" sz="2800" b="1">
                <a:latin typeface="VNI-Times" pitchFamily="2" charset="0"/>
              </a:endParaRPr>
            </a:p>
            <a:p>
              <a:pPr algn="ctr"/>
              <a:endParaRPr lang="en-US" sz="2800" b="1">
                <a:latin typeface="VNI-Times" pitchFamily="2" charset="0"/>
              </a:endParaRPr>
            </a:p>
          </p:txBody>
        </p:sp>
      </p:grpSp>
      <p:sp>
        <p:nvSpPr>
          <p:cNvPr id="32771" name="Rectangle 5"/>
          <p:cNvSpPr>
            <a:spLocks noChangeArrowheads="1"/>
          </p:cNvSpPr>
          <p:nvPr/>
        </p:nvSpPr>
        <p:spPr bwMode="auto">
          <a:xfrm>
            <a:off x="3429000" y="3238500"/>
            <a:ext cx="381000" cy="381000"/>
          </a:xfrm>
          <a:prstGeom prst="rect">
            <a:avLst/>
          </a:prstGeom>
          <a:solidFill>
            <a:srgbClr val="66FFFF"/>
          </a:solidFill>
          <a:ln w="57150">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4000">
                <a:solidFill>
                  <a:srgbClr val="0000FF"/>
                </a:solidFill>
              </a:rPr>
              <a:t>=</a:t>
            </a:r>
            <a:endParaRPr lang="en-US" sz="2800"/>
          </a:p>
        </p:txBody>
      </p:sp>
      <p:sp>
        <p:nvSpPr>
          <p:cNvPr id="32772" name="Line 6"/>
          <p:cNvSpPr>
            <a:spLocks noChangeShapeType="1"/>
          </p:cNvSpPr>
          <p:nvPr/>
        </p:nvSpPr>
        <p:spPr bwMode="auto">
          <a:xfrm>
            <a:off x="2743200" y="3429000"/>
            <a:ext cx="457200"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2773" name="Group 7"/>
          <p:cNvGrpSpPr>
            <a:grpSpLocks/>
          </p:cNvGrpSpPr>
          <p:nvPr/>
        </p:nvGrpSpPr>
        <p:grpSpPr bwMode="auto">
          <a:xfrm>
            <a:off x="2667000" y="2819400"/>
            <a:ext cx="1905000" cy="1219200"/>
            <a:chOff x="1680" y="1776"/>
            <a:chExt cx="1200" cy="768"/>
          </a:xfrm>
        </p:grpSpPr>
        <p:sp>
          <p:nvSpPr>
            <p:cNvPr id="32786" name="Rectangle 8"/>
            <p:cNvSpPr>
              <a:spLocks noChangeArrowheads="1"/>
            </p:cNvSpPr>
            <p:nvPr/>
          </p:nvSpPr>
          <p:spPr bwMode="auto">
            <a:xfrm>
              <a:off x="1680" y="1776"/>
              <a:ext cx="384" cy="768"/>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a:solidFill>
                    <a:srgbClr val="0000FF"/>
                  </a:solidFill>
                </a:rPr>
                <a:t>2</a:t>
              </a:r>
            </a:p>
            <a:p>
              <a:pPr algn="ctr"/>
              <a:r>
                <a:rPr lang="en-US" sz="3200">
                  <a:solidFill>
                    <a:srgbClr val="0000FF"/>
                  </a:solidFill>
                </a:rPr>
                <a:t>3</a:t>
              </a:r>
              <a:endParaRPr lang="en-US"/>
            </a:p>
          </p:txBody>
        </p:sp>
        <p:sp>
          <p:nvSpPr>
            <p:cNvPr id="32787" name="Rectangle 9"/>
            <p:cNvSpPr>
              <a:spLocks noChangeArrowheads="1"/>
            </p:cNvSpPr>
            <p:nvPr/>
          </p:nvSpPr>
          <p:spPr bwMode="auto">
            <a:xfrm>
              <a:off x="2496" y="1776"/>
              <a:ext cx="384" cy="768"/>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a:solidFill>
                    <a:srgbClr val="0000FF"/>
                  </a:solidFill>
                </a:rPr>
                <a:t>4</a:t>
              </a:r>
            </a:p>
            <a:p>
              <a:pPr algn="ctr"/>
              <a:endParaRPr lang="en-US"/>
            </a:p>
          </p:txBody>
        </p:sp>
        <p:sp>
          <p:nvSpPr>
            <p:cNvPr id="32788" name="Line 10"/>
            <p:cNvSpPr>
              <a:spLocks noChangeShapeType="1"/>
            </p:cNvSpPr>
            <p:nvPr/>
          </p:nvSpPr>
          <p:spPr bwMode="auto">
            <a:xfrm>
              <a:off x="2544" y="2160"/>
              <a:ext cx="2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9" name="Rectangle 11"/>
            <p:cNvSpPr>
              <a:spLocks noChangeArrowheads="1"/>
            </p:cNvSpPr>
            <p:nvPr/>
          </p:nvSpPr>
          <p:spPr bwMode="auto">
            <a:xfrm>
              <a:off x="2520" y="2208"/>
              <a:ext cx="336" cy="336"/>
            </a:xfrm>
            <a:prstGeom prst="rect">
              <a:avLst/>
            </a:prstGeom>
            <a:solidFill>
              <a:srgbClr val="66FFFF"/>
            </a:solidFill>
            <a:ln w="28575">
              <a:solidFill>
                <a:srgbClr val="FF0066"/>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grpSp>
      <p:sp>
        <p:nvSpPr>
          <p:cNvPr id="32774" name="Rectangle 12"/>
          <p:cNvSpPr>
            <a:spLocks noChangeArrowheads="1"/>
          </p:cNvSpPr>
          <p:nvPr/>
        </p:nvSpPr>
        <p:spPr bwMode="auto">
          <a:xfrm>
            <a:off x="6096000" y="2819400"/>
            <a:ext cx="609600" cy="1219200"/>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a:solidFill>
                  <a:srgbClr val="0000FF"/>
                </a:solidFill>
              </a:rPr>
              <a:t>9</a:t>
            </a:r>
          </a:p>
          <a:p>
            <a:pPr algn="ctr"/>
            <a:r>
              <a:rPr lang="en-US" sz="3200">
                <a:solidFill>
                  <a:srgbClr val="0000FF"/>
                </a:solidFill>
              </a:rPr>
              <a:t>12</a:t>
            </a:r>
            <a:endParaRPr lang="en-US"/>
          </a:p>
        </p:txBody>
      </p:sp>
      <p:sp>
        <p:nvSpPr>
          <p:cNvPr id="32775" name="Rectangle 13"/>
          <p:cNvSpPr>
            <a:spLocks noChangeArrowheads="1"/>
          </p:cNvSpPr>
          <p:nvPr/>
        </p:nvSpPr>
        <p:spPr bwMode="auto">
          <a:xfrm>
            <a:off x="7391400" y="2819400"/>
            <a:ext cx="609600" cy="1219200"/>
          </a:xfrm>
          <a:prstGeom prst="rect">
            <a:avLst/>
          </a:prstGeom>
          <a:solidFill>
            <a:srgbClr val="66FFFF"/>
          </a:solidFill>
          <a:ln w="9525">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sz="3200">
              <a:solidFill>
                <a:srgbClr val="0000FF"/>
              </a:solidFill>
            </a:endParaRPr>
          </a:p>
          <a:p>
            <a:pPr algn="ctr"/>
            <a:endParaRPr lang="en-US" sz="3200">
              <a:solidFill>
                <a:srgbClr val="0000FF"/>
              </a:solidFill>
            </a:endParaRPr>
          </a:p>
          <a:p>
            <a:pPr algn="ctr"/>
            <a:r>
              <a:rPr lang="en-US" sz="3200">
                <a:solidFill>
                  <a:srgbClr val="0000FF"/>
                </a:solidFill>
              </a:rPr>
              <a:t>4</a:t>
            </a:r>
          </a:p>
          <a:p>
            <a:pPr algn="ctr"/>
            <a:endParaRPr lang="en-US"/>
          </a:p>
        </p:txBody>
      </p:sp>
      <p:sp>
        <p:nvSpPr>
          <p:cNvPr id="32776" name="Line 14"/>
          <p:cNvSpPr>
            <a:spLocks noChangeShapeType="1"/>
          </p:cNvSpPr>
          <p:nvPr/>
        </p:nvSpPr>
        <p:spPr bwMode="auto">
          <a:xfrm>
            <a:off x="7467600" y="3429000"/>
            <a:ext cx="457200"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7" name="Rectangle 15"/>
          <p:cNvSpPr>
            <a:spLocks noChangeArrowheads="1"/>
          </p:cNvSpPr>
          <p:nvPr/>
        </p:nvSpPr>
        <p:spPr bwMode="auto">
          <a:xfrm>
            <a:off x="7429500" y="2819400"/>
            <a:ext cx="533400" cy="533400"/>
          </a:xfrm>
          <a:prstGeom prst="rect">
            <a:avLst/>
          </a:prstGeom>
          <a:solidFill>
            <a:srgbClr val="66FFFF"/>
          </a:solidFill>
          <a:ln w="28575">
            <a:solidFill>
              <a:srgbClr val="FF0066"/>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32778" name="Line 16"/>
          <p:cNvSpPr>
            <a:spLocks noChangeShapeType="1"/>
          </p:cNvSpPr>
          <p:nvPr/>
        </p:nvSpPr>
        <p:spPr bwMode="auto">
          <a:xfrm>
            <a:off x="6172200" y="3429000"/>
            <a:ext cx="457200"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9" name="Line 17"/>
          <p:cNvSpPr>
            <a:spLocks noChangeShapeType="1"/>
          </p:cNvSpPr>
          <p:nvPr/>
        </p:nvSpPr>
        <p:spPr bwMode="auto">
          <a:xfrm>
            <a:off x="2743200" y="3429000"/>
            <a:ext cx="457200"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0" name="Rectangle 18"/>
          <p:cNvSpPr>
            <a:spLocks noChangeArrowheads="1"/>
          </p:cNvSpPr>
          <p:nvPr/>
        </p:nvSpPr>
        <p:spPr bwMode="auto">
          <a:xfrm>
            <a:off x="6781800" y="3257550"/>
            <a:ext cx="381000" cy="381000"/>
          </a:xfrm>
          <a:prstGeom prst="rect">
            <a:avLst/>
          </a:prstGeom>
          <a:solidFill>
            <a:srgbClr val="66FFFF"/>
          </a:solidFill>
          <a:ln w="38100">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4000">
                <a:solidFill>
                  <a:srgbClr val="0000FF"/>
                </a:solidFill>
              </a:rPr>
              <a:t>=</a:t>
            </a:r>
            <a:endParaRPr lang="en-US" sz="2800"/>
          </a:p>
        </p:txBody>
      </p:sp>
      <p:grpSp>
        <p:nvGrpSpPr>
          <p:cNvPr id="4" name="Group 19"/>
          <p:cNvGrpSpPr>
            <a:grpSpLocks/>
          </p:cNvGrpSpPr>
          <p:nvPr/>
        </p:nvGrpSpPr>
        <p:grpSpPr bwMode="auto">
          <a:xfrm>
            <a:off x="-533400" y="1676400"/>
            <a:ext cx="8458200" cy="3352800"/>
            <a:chOff x="-336" y="1056"/>
            <a:chExt cx="5328" cy="2112"/>
          </a:xfrm>
        </p:grpSpPr>
        <p:pic>
          <p:nvPicPr>
            <p:cNvPr id="32783" name="Picture 20" descr="fireworks_big_burst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36" y="1056"/>
              <a:ext cx="1872" cy="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4" name="Rectangle 21"/>
            <p:cNvSpPr>
              <a:spLocks noChangeArrowheads="1"/>
            </p:cNvSpPr>
            <p:nvPr/>
          </p:nvSpPr>
          <p:spPr bwMode="auto">
            <a:xfrm>
              <a:off x="2592" y="2256"/>
              <a:ext cx="240" cy="240"/>
            </a:xfrm>
            <a:prstGeom prst="rect">
              <a:avLst/>
            </a:prstGeom>
            <a:solidFill>
              <a:srgbClr val="66FFFF"/>
            </a:solidFill>
            <a:ln w="38100">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solidFill>
                    <a:srgbClr val="FF0066"/>
                  </a:solidFill>
                </a:rPr>
                <a:t>6</a:t>
              </a:r>
              <a:endParaRPr lang="en-US" sz="2800"/>
            </a:p>
          </p:txBody>
        </p:sp>
        <p:sp>
          <p:nvSpPr>
            <p:cNvPr id="32785" name="Rectangle 22"/>
            <p:cNvSpPr>
              <a:spLocks noChangeArrowheads="1"/>
            </p:cNvSpPr>
            <p:nvPr/>
          </p:nvSpPr>
          <p:spPr bwMode="auto">
            <a:xfrm>
              <a:off x="4752" y="1824"/>
              <a:ext cx="240" cy="240"/>
            </a:xfrm>
            <a:prstGeom prst="rect">
              <a:avLst/>
            </a:prstGeom>
            <a:solidFill>
              <a:srgbClr val="66FFFF"/>
            </a:solidFill>
            <a:ln w="38100">
              <a:solidFill>
                <a:srgbClr val="66FF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solidFill>
                    <a:srgbClr val="FF0066"/>
                  </a:solidFill>
                </a:rPr>
                <a:t>3</a:t>
              </a:r>
              <a:endParaRPr lang="en-US" sz="2800"/>
            </a:p>
          </p:txBody>
        </p:sp>
      </p:grpSp>
      <p:sp>
        <p:nvSpPr>
          <p:cNvPr id="32782" name="AutoShape 23">
            <a:hlinkClick r:id="rId4" action="ppaction://hlinksldjump" highlightClick="1"/>
          </p:cNvPr>
          <p:cNvSpPr>
            <a:spLocks noChangeArrowheads="1"/>
          </p:cNvSpPr>
          <p:nvPr/>
        </p:nvSpPr>
        <p:spPr bwMode="auto">
          <a:xfrm>
            <a:off x="8610600" y="6324600"/>
            <a:ext cx="533400" cy="533400"/>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VoTa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AutoShape 2"/>
          <p:cNvSpPr>
            <a:spLocks noChangeArrowheads="1"/>
          </p:cNvSpPr>
          <p:nvPr/>
        </p:nvSpPr>
        <p:spPr bwMode="auto">
          <a:xfrm rot="-5418390">
            <a:off x="685800" y="0"/>
            <a:ext cx="1066800" cy="1371600"/>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2</a:t>
            </a:r>
            <a:endParaRPr lang="en-US" sz="6000"/>
          </a:p>
        </p:txBody>
      </p:sp>
      <p:sp>
        <p:nvSpPr>
          <p:cNvPr id="14340" name="AutoShape 3"/>
          <p:cNvSpPr>
            <a:spLocks noChangeArrowheads="1"/>
          </p:cNvSpPr>
          <p:nvPr/>
        </p:nvSpPr>
        <p:spPr bwMode="auto">
          <a:xfrm>
            <a:off x="2057400" y="1066800"/>
            <a:ext cx="6629400" cy="3733800"/>
          </a:xfrm>
          <a:prstGeom prst="flowChartAlternateProcess">
            <a:avLst/>
          </a:prstGeom>
          <a:solidFill>
            <a:srgbClr val="5FFFD5"/>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sz="3600" b="1">
              <a:latin typeface="VNI-Times" pitchFamily="2" charset="0"/>
            </a:endParaRPr>
          </a:p>
          <a:p>
            <a:r>
              <a:rPr lang="en-US" sz="3600" b="1">
                <a:latin typeface="VNI-Times" pitchFamily="2" charset="0"/>
              </a:rPr>
              <a:t>Ñieàn daáu thích hôïp vaøo oâ troáng</a:t>
            </a:r>
          </a:p>
          <a:p>
            <a:r>
              <a:rPr lang="en-US" sz="3600" b="1">
                <a:latin typeface="VNI-Times" pitchFamily="2" charset="0"/>
              </a:rPr>
              <a:t>  ( </a:t>
            </a:r>
            <a:r>
              <a:rPr lang="en-US" sz="3600" b="1">
                <a:solidFill>
                  <a:srgbClr val="FF0000"/>
                </a:solidFill>
                <a:latin typeface="VNI-Times" pitchFamily="2" charset="0"/>
              </a:rPr>
              <a:t>&gt; , &lt; , =</a:t>
            </a:r>
            <a:r>
              <a:rPr lang="en-US" sz="3600" b="1">
                <a:latin typeface="VNI-Times" pitchFamily="2" charset="0"/>
              </a:rPr>
              <a:t> )</a:t>
            </a:r>
          </a:p>
          <a:p>
            <a:endParaRPr lang="en-US" sz="3600" b="1">
              <a:latin typeface="VNI-Times" pitchFamily="2" charset="0"/>
            </a:endParaRPr>
          </a:p>
          <a:p>
            <a:endParaRPr lang="en-US" sz="3600" b="1">
              <a:latin typeface="VNI-Times" pitchFamily="2" charset="0"/>
            </a:endParaRPr>
          </a:p>
          <a:p>
            <a:endParaRPr lang="en-US" sz="3600" b="1">
              <a:latin typeface="VNI-Times" pitchFamily="2" charset="0"/>
            </a:endParaRPr>
          </a:p>
          <a:p>
            <a:endParaRPr lang="en-US" sz="3600" b="1">
              <a:latin typeface="VNI-Times" pitchFamily="2" charset="0"/>
            </a:endParaRPr>
          </a:p>
          <a:p>
            <a:endParaRPr lang="en-US" sz="3600" b="1">
              <a:latin typeface="VNI-Times" pitchFamily="2" charset="0"/>
            </a:endParaRPr>
          </a:p>
        </p:txBody>
      </p:sp>
      <p:graphicFrame>
        <p:nvGraphicFramePr>
          <p:cNvPr id="14338" name="Object 4"/>
          <p:cNvGraphicFramePr>
            <a:graphicFrameLocks noChangeAspect="1"/>
          </p:cNvGraphicFramePr>
          <p:nvPr/>
        </p:nvGraphicFramePr>
        <p:xfrm>
          <a:off x="3689350" y="2841625"/>
          <a:ext cx="1873250" cy="1349375"/>
        </p:xfrm>
        <a:graphic>
          <a:graphicData uri="http://schemas.openxmlformats.org/presentationml/2006/ole">
            <mc:AlternateContent xmlns:mc="http://schemas.openxmlformats.org/markup-compatibility/2006">
              <mc:Choice xmlns:v="urn:schemas-microsoft-com:vml" Requires="v">
                <p:oleObj spid="_x0000_s14342" name="Equation" r:id="rId3" imgW="545760" imgH="393480" progId="Equation.3">
                  <p:embed/>
                </p:oleObj>
              </mc:Choice>
              <mc:Fallback>
                <p:oleObj name="Equation" r:id="rId3" imgW="545760" imgH="393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9350" y="2841625"/>
                        <a:ext cx="1873250" cy="1349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1" name="Rectangle 5"/>
          <p:cNvSpPr>
            <a:spLocks noChangeArrowheads="1"/>
          </p:cNvSpPr>
          <p:nvPr/>
        </p:nvSpPr>
        <p:spPr bwMode="auto">
          <a:xfrm>
            <a:off x="4267200" y="3200400"/>
            <a:ext cx="685800" cy="609600"/>
          </a:xfrm>
          <a:prstGeom prst="rect">
            <a:avLst/>
          </a:prstGeom>
          <a:solidFill>
            <a:srgbClr val="5FFFD5"/>
          </a:solidFill>
          <a:ln w="12700">
            <a:solidFill>
              <a:srgbClr val="FF0000"/>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AutoShape 2"/>
          <p:cNvSpPr>
            <a:spLocks noChangeArrowheads="1"/>
          </p:cNvSpPr>
          <p:nvPr/>
        </p:nvSpPr>
        <p:spPr bwMode="auto">
          <a:xfrm rot="-5418390">
            <a:off x="685800" y="0"/>
            <a:ext cx="1066800" cy="1371600"/>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2</a:t>
            </a:r>
            <a:endParaRPr lang="en-US" sz="6000"/>
          </a:p>
        </p:txBody>
      </p:sp>
      <p:sp>
        <p:nvSpPr>
          <p:cNvPr id="15364" name="AutoShape 3"/>
          <p:cNvSpPr>
            <a:spLocks noChangeArrowheads="1"/>
          </p:cNvSpPr>
          <p:nvPr/>
        </p:nvSpPr>
        <p:spPr bwMode="auto">
          <a:xfrm>
            <a:off x="2057400" y="1066800"/>
            <a:ext cx="6629400" cy="3733800"/>
          </a:xfrm>
          <a:prstGeom prst="flowChartAlternateProcess">
            <a:avLst/>
          </a:prstGeom>
          <a:solidFill>
            <a:srgbClr val="5FFFD5"/>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sz="3600" b="1">
              <a:latin typeface="VNI-Times" pitchFamily="2" charset="0"/>
            </a:endParaRPr>
          </a:p>
          <a:p>
            <a:r>
              <a:rPr lang="en-US" sz="3600" b="1">
                <a:latin typeface="VNI-Times" pitchFamily="2" charset="0"/>
              </a:rPr>
              <a:t>Ñieàn daáu thích hôïp vaøo oâ troáng</a:t>
            </a:r>
          </a:p>
          <a:p>
            <a:r>
              <a:rPr lang="en-US" sz="3600" b="1">
                <a:latin typeface="VNI-Times" pitchFamily="2" charset="0"/>
              </a:rPr>
              <a:t>  ( </a:t>
            </a:r>
            <a:r>
              <a:rPr lang="en-US" sz="3600" b="1">
                <a:solidFill>
                  <a:srgbClr val="FF0000"/>
                </a:solidFill>
                <a:latin typeface="VNI-Times" pitchFamily="2" charset="0"/>
              </a:rPr>
              <a:t>&gt; , &lt; , =</a:t>
            </a:r>
            <a:r>
              <a:rPr lang="en-US" sz="3600" b="1">
                <a:latin typeface="VNI-Times" pitchFamily="2" charset="0"/>
              </a:rPr>
              <a:t> )</a:t>
            </a:r>
          </a:p>
          <a:p>
            <a:endParaRPr lang="en-US" sz="3600" b="1">
              <a:latin typeface="VNI-Times" pitchFamily="2" charset="0"/>
            </a:endParaRPr>
          </a:p>
          <a:p>
            <a:endParaRPr lang="en-US" sz="3600" b="1">
              <a:latin typeface="VNI-Times" pitchFamily="2" charset="0"/>
            </a:endParaRPr>
          </a:p>
          <a:p>
            <a:endParaRPr lang="en-US" sz="3600" b="1">
              <a:latin typeface="VNI-Times" pitchFamily="2" charset="0"/>
            </a:endParaRPr>
          </a:p>
          <a:p>
            <a:endParaRPr lang="en-US" sz="3600" b="1">
              <a:latin typeface="VNI-Times" pitchFamily="2" charset="0"/>
            </a:endParaRPr>
          </a:p>
          <a:p>
            <a:endParaRPr lang="en-US" sz="3600" b="1">
              <a:latin typeface="VNI-Times" pitchFamily="2" charset="0"/>
            </a:endParaRPr>
          </a:p>
        </p:txBody>
      </p:sp>
      <p:graphicFrame>
        <p:nvGraphicFramePr>
          <p:cNvPr id="15362" name="Object 4"/>
          <p:cNvGraphicFramePr>
            <a:graphicFrameLocks noChangeAspect="1"/>
          </p:cNvGraphicFramePr>
          <p:nvPr/>
        </p:nvGraphicFramePr>
        <p:xfrm>
          <a:off x="3689350" y="2841625"/>
          <a:ext cx="1873250" cy="1349375"/>
        </p:xfrm>
        <a:graphic>
          <a:graphicData uri="http://schemas.openxmlformats.org/presentationml/2006/ole">
            <mc:AlternateContent xmlns:mc="http://schemas.openxmlformats.org/markup-compatibility/2006">
              <mc:Choice xmlns:v="urn:schemas-microsoft-com:vml" Requires="v">
                <p:oleObj spid="_x0000_s15370" name="Equation" r:id="rId4" imgW="545760" imgH="393480" progId="Equation.3">
                  <p:embed/>
                </p:oleObj>
              </mc:Choice>
              <mc:Fallback>
                <p:oleObj name="Equation" r:id="rId4" imgW="545760" imgH="3934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9350" y="2841625"/>
                        <a:ext cx="1873250" cy="1349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5" name="Rectangle 5"/>
          <p:cNvSpPr>
            <a:spLocks noChangeArrowheads="1"/>
          </p:cNvSpPr>
          <p:nvPr/>
        </p:nvSpPr>
        <p:spPr bwMode="auto">
          <a:xfrm>
            <a:off x="4267200" y="3200400"/>
            <a:ext cx="685800" cy="609600"/>
          </a:xfrm>
          <a:prstGeom prst="rect">
            <a:avLst/>
          </a:prstGeom>
          <a:solidFill>
            <a:srgbClr val="5FFFD5"/>
          </a:solidFill>
          <a:ln w="12700">
            <a:solidFill>
              <a:srgbClr val="FF0000"/>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p>
        </p:txBody>
      </p:sp>
      <p:grpSp>
        <p:nvGrpSpPr>
          <p:cNvPr id="2" name="Group 6"/>
          <p:cNvGrpSpPr>
            <a:grpSpLocks/>
          </p:cNvGrpSpPr>
          <p:nvPr/>
        </p:nvGrpSpPr>
        <p:grpSpPr bwMode="auto">
          <a:xfrm>
            <a:off x="76200" y="1066800"/>
            <a:ext cx="4800600" cy="3962400"/>
            <a:chOff x="48" y="672"/>
            <a:chExt cx="3024" cy="2496"/>
          </a:xfrm>
        </p:grpSpPr>
        <p:sp>
          <p:nvSpPr>
            <p:cNvPr id="15368" name="Rectangle 7"/>
            <p:cNvSpPr>
              <a:spLocks noChangeArrowheads="1"/>
            </p:cNvSpPr>
            <p:nvPr/>
          </p:nvSpPr>
          <p:spPr bwMode="auto">
            <a:xfrm>
              <a:off x="2736" y="2029"/>
              <a:ext cx="336" cy="336"/>
            </a:xfrm>
            <a:prstGeom prst="rect">
              <a:avLst/>
            </a:prstGeom>
            <a:solidFill>
              <a:srgbClr val="5FFF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5400" b="1">
                  <a:solidFill>
                    <a:srgbClr val="FF0000"/>
                  </a:solidFill>
                </a:rPr>
                <a:t>&gt;</a:t>
              </a:r>
              <a:endParaRPr lang="en-US" sz="4400"/>
            </a:p>
          </p:txBody>
        </p:sp>
        <p:pic>
          <p:nvPicPr>
            <p:cNvPr id="15369" name="Picture 8" descr="Bellcoll"/>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8" y="672"/>
              <a:ext cx="1200" cy="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7" name="AutoShape 9">
            <a:hlinkClick r:id="rId7" action="ppaction://hlinksldjump" highlightClick="1"/>
          </p:cNvPr>
          <p:cNvSpPr>
            <a:spLocks noChangeArrowheads="1"/>
          </p:cNvSpPr>
          <p:nvPr/>
        </p:nvSpPr>
        <p:spPr bwMode="auto">
          <a:xfrm>
            <a:off x="8610600" y="6324600"/>
            <a:ext cx="533400" cy="533400"/>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VoTa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4"/>
          <p:cNvGrpSpPr>
            <a:grpSpLocks/>
          </p:cNvGrpSpPr>
          <p:nvPr/>
        </p:nvGrpSpPr>
        <p:grpSpPr bwMode="auto">
          <a:xfrm>
            <a:off x="990600" y="304800"/>
            <a:ext cx="7924800" cy="5334000"/>
            <a:chOff x="576" y="192"/>
            <a:chExt cx="4992" cy="3360"/>
          </a:xfrm>
        </p:grpSpPr>
        <p:sp>
          <p:nvSpPr>
            <p:cNvPr id="33795" name="AutoShape 2"/>
            <p:cNvSpPr>
              <a:spLocks noChangeArrowheads="1"/>
            </p:cNvSpPr>
            <p:nvPr/>
          </p:nvSpPr>
          <p:spPr bwMode="auto">
            <a:xfrm rot="-5418390">
              <a:off x="672" y="96"/>
              <a:ext cx="672" cy="864"/>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3</a:t>
              </a:r>
              <a:endParaRPr lang="en-US" sz="6000"/>
            </a:p>
          </p:txBody>
        </p:sp>
        <p:sp>
          <p:nvSpPr>
            <p:cNvPr id="33796" name="Rectangle 3"/>
            <p:cNvSpPr>
              <a:spLocks noChangeArrowheads="1"/>
            </p:cNvSpPr>
            <p:nvPr/>
          </p:nvSpPr>
          <p:spPr bwMode="auto">
            <a:xfrm>
              <a:off x="1584" y="768"/>
              <a:ext cx="3984" cy="2784"/>
            </a:xfrm>
            <a:prstGeom prst="rect">
              <a:avLst/>
            </a:prstGeom>
            <a:solidFill>
              <a:srgbClr val="66FF99"/>
            </a:solidFill>
            <a:ln w="9525">
              <a:solidFill>
                <a:srgbClr val="FF0066"/>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latin typeface="VNI-Times" pitchFamily="2" charset="0"/>
                </a:rPr>
                <a:t>    </a:t>
              </a:r>
              <a:r>
                <a:rPr lang="en-US" b="1">
                  <a:solidFill>
                    <a:srgbClr val="FF0066"/>
                  </a:solidFill>
                  <a:latin typeface="VNI-Times" pitchFamily="2" charset="0"/>
                </a:rPr>
                <a:t>Ñieàn vaøo choã chaám sao cho thích hôïp.</a:t>
              </a:r>
              <a:endParaRPr lang="en-US" b="1">
                <a:latin typeface="VNI-Times" pitchFamily="2" charset="0"/>
              </a:endParaRPr>
            </a:p>
            <a:p>
              <a:endParaRPr lang="en-US" b="1">
                <a:latin typeface="VNI-Times" pitchFamily="2" charset="0"/>
              </a:endParaRPr>
            </a:p>
            <a:p>
              <a:r>
                <a:rPr lang="en-US" b="1">
                  <a:latin typeface="VNI-Times" pitchFamily="2" charset="0"/>
                </a:rPr>
                <a:t>  </a:t>
              </a:r>
              <a:r>
                <a:rPr lang="en-US" b="1">
                  <a:solidFill>
                    <a:srgbClr val="0000FF"/>
                  </a:solidFill>
                  <a:latin typeface="VNI-Times" pitchFamily="2" charset="0"/>
                </a:rPr>
                <a:t>Trong hai phaân soá cuøng maãu soá, phaân soá</a:t>
              </a:r>
            </a:p>
            <a:p>
              <a:endParaRPr lang="en-US" b="1">
                <a:solidFill>
                  <a:srgbClr val="0000FF"/>
                </a:solidFill>
                <a:latin typeface="VNI-Times" pitchFamily="2" charset="0"/>
              </a:endParaRPr>
            </a:p>
            <a:p>
              <a:r>
                <a:rPr lang="en-US" b="1">
                  <a:solidFill>
                    <a:srgbClr val="0000FF"/>
                  </a:solidFill>
                  <a:latin typeface="VNI-Times" pitchFamily="2" charset="0"/>
                </a:rPr>
                <a:t>naøo coù töû soá beù hôn thì  </a:t>
              </a:r>
              <a:r>
                <a:rPr lang="en-US" b="1">
                  <a:solidFill>
                    <a:srgbClr val="FF0066"/>
                  </a:solidFill>
                  <a:latin typeface="VNI-Times" pitchFamily="2" charset="0"/>
                </a:rPr>
                <a:t>……………………………………..,</a:t>
              </a:r>
            </a:p>
            <a:p>
              <a:endParaRPr lang="en-US" b="1">
                <a:solidFill>
                  <a:srgbClr val="FF0066"/>
                </a:solidFill>
                <a:latin typeface="VNI-Times" pitchFamily="2" charset="0"/>
              </a:endParaRPr>
            </a:p>
            <a:p>
              <a:r>
                <a:rPr lang="en-US" b="1">
                  <a:solidFill>
                    <a:srgbClr val="0000FF"/>
                  </a:solidFill>
                  <a:latin typeface="VNI-Times" pitchFamily="2" charset="0"/>
                </a:rPr>
                <a:t>phaân soá naøo coù töû soá lôùn hôn thì  </a:t>
              </a:r>
              <a:r>
                <a:rPr lang="en-US" b="1">
                  <a:solidFill>
                    <a:srgbClr val="FF0066"/>
                  </a:solidFill>
                  <a:latin typeface="VNI-Times" pitchFamily="2" charset="0"/>
                </a:rPr>
                <a:t> …………………</a:t>
              </a:r>
              <a:endParaRPr lang="en-US" b="1">
                <a:solidFill>
                  <a:srgbClr val="0000FF"/>
                </a:solidFill>
                <a:latin typeface="VNI-Times" pitchFamily="2" charset="0"/>
              </a:endParaRPr>
            </a:p>
            <a:p>
              <a:endParaRPr lang="en-US" b="1">
                <a:solidFill>
                  <a:srgbClr val="0000FF"/>
                </a:solidFill>
                <a:latin typeface="VNI-Times" pitchFamily="2" charset="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p:cNvGrpSpPr>
            <a:grpSpLocks/>
          </p:cNvGrpSpPr>
          <p:nvPr/>
        </p:nvGrpSpPr>
        <p:grpSpPr bwMode="auto">
          <a:xfrm>
            <a:off x="990600" y="304800"/>
            <a:ext cx="7924800" cy="5334000"/>
            <a:chOff x="576" y="192"/>
            <a:chExt cx="4992" cy="3360"/>
          </a:xfrm>
        </p:grpSpPr>
        <p:sp>
          <p:nvSpPr>
            <p:cNvPr id="34825" name="AutoShape 3"/>
            <p:cNvSpPr>
              <a:spLocks noChangeArrowheads="1"/>
            </p:cNvSpPr>
            <p:nvPr/>
          </p:nvSpPr>
          <p:spPr bwMode="auto">
            <a:xfrm rot="-5418390">
              <a:off x="672" y="96"/>
              <a:ext cx="672" cy="864"/>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3</a:t>
              </a:r>
              <a:endParaRPr lang="en-US" sz="6000"/>
            </a:p>
          </p:txBody>
        </p:sp>
        <p:sp>
          <p:nvSpPr>
            <p:cNvPr id="34826" name="Rectangle 4"/>
            <p:cNvSpPr>
              <a:spLocks noChangeArrowheads="1"/>
            </p:cNvSpPr>
            <p:nvPr/>
          </p:nvSpPr>
          <p:spPr bwMode="auto">
            <a:xfrm>
              <a:off x="1584" y="768"/>
              <a:ext cx="3984" cy="2784"/>
            </a:xfrm>
            <a:prstGeom prst="rect">
              <a:avLst/>
            </a:prstGeom>
            <a:solidFill>
              <a:srgbClr val="66FF99"/>
            </a:solidFill>
            <a:ln w="9525">
              <a:solidFill>
                <a:srgbClr val="FF0066"/>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latin typeface="VNI-Times" pitchFamily="2" charset="0"/>
                </a:rPr>
                <a:t>    </a:t>
              </a:r>
              <a:r>
                <a:rPr lang="en-US" b="1">
                  <a:solidFill>
                    <a:srgbClr val="FF0066"/>
                  </a:solidFill>
                  <a:latin typeface="VNI-Times" pitchFamily="2" charset="0"/>
                </a:rPr>
                <a:t>Ñieàn vaøo choã chaám sao cho thích hôïp.</a:t>
              </a:r>
              <a:endParaRPr lang="en-US" b="1">
                <a:latin typeface="VNI-Times" pitchFamily="2" charset="0"/>
              </a:endParaRPr>
            </a:p>
            <a:p>
              <a:endParaRPr lang="en-US" b="1">
                <a:latin typeface="VNI-Times" pitchFamily="2" charset="0"/>
              </a:endParaRPr>
            </a:p>
            <a:p>
              <a:r>
                <a:rPr lang="en-US" b="1">
                  <a:latin typeface="VNI-Times" pitchFamily="2" charset="0"/>
                </a:rPr>
                <a:t>  </a:t>
              </a:r>
              <a:r>
                <a:rPr lang="en-US" b="1">
                  <a:solidFill>
                    <a:srgbClr val="0000FF"/>
                  </a:solidFill>
                  <a:latin typeface="VNI-Times" pitchFamily="2" charset="0"/>
                </a:rPr>
                <a:t>Trong hai phaân soá cuøng maãu soá, phaân soá</a:t>
              </a:r>
            </a:p>
            <a:p>
              <a:endParaRPr lang="en-US" b="1">
                <a:solidFill>
                  <a:srgbClr val="0000FF"/>
                </a:solidFill>
                <a:latin typeface="VNI-Times" pitchFamily="2" charset="0"/>
              </a:endParaRPr>
            </a:p>
            <a:p>
              <a:r>
                <a:rPr lang="en-US" b="1">
                  <a:solidFill>
                    <a:srgbClr val="0000FF"/>
                  </a:solidFill>
                  <a:latin typeface="VNI-Times" pitchFamily="2" charset="0"/>
                </a:rPr>
                <a:t>naøo coù töû soá beù hôn thì  </a:t>
              </a:r>
              <a:r>
                <a:rPr lang="en-US" b="1">
                  <a:solidFill>
                    <a:srgbClr val="FF0066"/>
                  </a:solidFill>
                  <a:latin typeface="VNI-Times" pitchFamily="2" charset="0"/>
                </a:rPr>
                <a:t>……………………………………..,</a:t>
              </a:r>
            </a:p>
            <a:p>
              <a:endParaRPr lang="en-US" b="1">
                <a:solidFill>
                  <a:srgbClr val="FF0066"/>
                </a:solidFill>
                <a:latin typeface="VNI-Times" pitchFamily="2" charset="0"/>
              </a:endParaRPr>
            </a:p>
            <a:p>
              <a:r>
                <a:rPr lang="en-US" b="1">
                  <a:solidFill>
                    <a:srgbClr val="0000FF"/>
                  </a:solidFill>
                  <a:latin typeface="VNI-Times" pitchFamily="2" charset="0"/>
                </a:rPr>
                <a:t>phaân soá naøo coù töû soá lôùn hôn thì  </a:t>
              </a:r>
              <a:r>
                <a:rPr lang="en-US" b="1">
                  <a:solidFill>
                    <a:srgbClr val="FF0066"/>
                  </a:solidFill>
                  <a:latin typeface="VNI-Times" pitchFamily="2" charset="0"/>
                </a:rPr>
                <a:t> …………………</a:t>
              </a:r>
              <a:endParaRPr lang="en-US" b="1">
                <a:solidFill>
                  <a:srgbClr val="0000FF"/>
                </a:solidFill>
                <a:latin typeface="VNI-Times" pitchFamily="2" charset="0"/>
              </a:endParaRPr>
            </a:p>
            <a:p>
              <a:endParaRPr lang="en-US" b="1">
                <a:solidFill>
                  <a:srgbClr val="0000FF"/>
                </a:solidFill>
                <a:latin typeface="VNI-Times" pitchFamily="2" charset="0"/>
              </a:endParaRPr>
            </a:p>
          </p:txBody>
        </p:sp>
      </p:grpSp>
      <p:grpSp>
        <p:nvGrpSpPr>
          <p:cNvPr id="3" name="Group 5"/>
          <p:cNvGrpSpPr>
            <a:grpSpLocks/>
          </p:cNvGrpSpPr>
          <p:nvPr/>
        </p:nvGrpSpPr>
        <p:grpSpPr bwMode="auto">
          <a:xfrm>
            <a:off x="152400" y="1600200"/>
            <a:ext cx="8610600" cy="3657600"/>
            <a:chOff x="96" y="1008"/>
            <a:chExt cx="5424" cy="2304"/>
          </a:xfrm>
        </p:grpSpPr>
        <p:grpSp>
          <p:nvGrpSpPr>
            <p:cNvPr id="34821" name="Group 6"/>
            <p:cNvGrpSpPr>
              <a:grpSpLocks/>
            </p:cNvGrpSpPr>
            <p:nvPr/>
          </p:nvGrpSpPr>
          <p:grpSpPr bwMode="auto">
            <a:xfrm>
              <a:off x="3696" y="2076"/>
              <a:ext cx="1824" cy="1092"/>
              <a:chOff x="3696" y="2076"/>
              <a:chExt cx="1824" cy="1092"/>
            </a:xfrm>
          </p:grpSpPr>
          <p:sp>
            <p:nvSpPr>
              <p:cNvPr id="34823" name="Rectangle 7"/>
              <p:cNvSpPr>
                <a:spLocks noChangeArrowheads="1"/>
              </p:cNvSpPr>
              <p:nvPr/>
            </p:nvSpPr>
            <p:spPr bwMode="auto">
              <a:xfrm>
                <a:off x="3696" y="2076"/>
                <a:ext cx="1728" cy="384"/>
              </a:xfrm>
              <a:prstGeom prst="rect">
                <a:avLst/>
              </a:prstGeom>
              <a:solidFill>
                <a:srgbClr val="66FF99"/>
              </a:solidFill>
              <a:ln w="9525">
                <a:solidFill>
                  <a:srgbClr val="00FF99"/>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b="1">
                    <a:solidFill>
                      <a:srgbClr val="FF0066"/>
                    </a:solidFill>
                    <a:latin typeface="VNI-Times" pitchFamily="2" charset="0"/>
                  </a:rPr>
                  <a:t>phaân soá ñoù beù hôn</a:t>
                </a:r>
                <a:r>
                  <a:rPr lang="en-US" b="1">
                    <a:solidFill>
                      <a:srgbClr val="0000FF"/>
                    </a:solidFill>
                    <a:latin typeface="VNI-Times" pitchFamily="2" charset="0"/>
                  </a:rPr>
                  <a:t> ,</a:t>
                </a:r>
                <a:endParaRPr lang="en-US" b="1">
                  <a:latin typeface="VNI-Times" pitchFamily="2" charset="0"/>
                </a:endParaRPr>
              </a:p>
            </p:txBody>
          </p:sp>
          <p:sp>
            <p:nvSpPr>
              <p:cNvPr id="34824" name="Rectangle 8"/>
              <p:cNvSpPr>
                <a:spLocks noChangeArrowheads="1"/>
              </p:cNvSpPr>
              <p:nvPr/>
            </p:nvSpPr>
            <p:spPr bwMode="auto">
              <a:xfrm>
                <a:off x="4464" y="2544"/>
                <a:ext cx="1056" cy="624"/>
              </a:xfrm>
              <a:prstGeom prst="rect">
                <a:avLst/>
              </a:prstGeom>
              <a:solidFill>
                <a:srgbClr val="66FF99"/>
              </a:solidFill>
              <a:ln w="9525">
                <a:solidFill>
                  <a:srgbClr val="00FF99"/>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solidFill>
                      <a:srgbClr val="FF0066"/>
                    </a:solidFill>
                    <a:latin typeface="VNI-Times" pitchFamily="2" charset="0"/>
                  </a:rPr>
                  <a:t>phaân soá ñoù</a:t>
                </a:r>
              </a:p>
              <a:p>
                <a:r>
                  <a:rPr lang="en-US" b="1">
                    <a:solidFill>
                      <a:srgbClr val="FF0066"/>
                    </a:solidFill>
                    <a:latin typeface="VNI-Times" pitchFamily="2" charset="0"/>
                  </a:rPr>
                  <a:t> lôùn hôn</a:t>
                </a:r>
                <a:r>
                  <a:rPr lang="en-US" b="1">
                    <a:solidFill>
                      <a:srgbClr val="0000FF"/>
                    </a:solidFill>
                    <a:latin typeface="VNI-Times" pitchFamily="2" charset="0"/>
                  </a:rPr>
                  <a:t> .</a:t>
                </a:r>
                <a:endParaRPr lang="en-US" b="1">
                  <a:latin typeface="VNI-Times" pitchFamily="2" charset="0"/>
                </a:endParaRPr>
              </a:p>
            </p:txBody>
          </p:sp>
        </p:grpSp>
        <p:pic>
          <p:nvPicPr>
            <p:cNvPr id="34822" name="Picture 9" descr="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6" y="1008"/>
              <a:ext cx="1536" cy="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820" name="AutoShape 10">
            <a:hlinkClick r:id="rId4" action="ppaction://hlinksldjump" highlightClick="1"/>
          </p:cNvPr>
          <p:cNvSpPr>
            <a:spLocks noChangeArrowheads="1"/>
          </p:cNvSpPr>
          <p:nvPr/>
        </p:nvSpPr>
        <p:spPr bwMode="auto">
          <a:xfrm>
            <a:off x="8610600" y="6324600"/>
            <a:ext cx="533400" cy="533400"/>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Ta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914400" y="12192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u="sng">
                <a:solidFill>
                  <a:srgbClr val="FF0066"/>
                </a:solidFill>
                <a:latin typeface="VNI-Times" pitchFamily="2" charset="0"/>
              </a:rPr>
              <a:t>Baøi 1/139</a:t>
            </a:r>
            <a:r>
              <a:rPr lang="en-US" b="1">
                <a:solidFill>
                  <a:srgbClr val="FF0066"/>
                </a:solidFill>
                <a:latin typeface="VNI-Times" pitchFamily="2" charset="0"/>
              </a:rPr>
              <a:t>.</a:t>
            </a:r>
            <a:r>
              <a:rPr lang="en-US" b="1">
                <a:solidFill>
                  <a:schemeClr val="tx2"/>
                </a:solidFill>
                <a:latin typeface="VNI-Times" pitchFamily="2" charset="0"/>
              </a:rPr>
              <a:t>  </a:t>
            </a:r>
            <a:br>
              <a:rPr lang="en-US" b="1">
                <a:solidFill>
                  <a:schemeClr val="tx2"/>
                </a:solidFill>
                <a:latin typeface="VNI-Times" pitchFamily="2" charset="0"/>
              </a:rPr>
            </a:br>
            <a:r>
              <a:rPr lang="en-US" b="1">
                <a:solidFill>
                  <a:schemeClr val="accent2"/>
                </a:solidFill>
                <a:latin typeface="VNI-Times" pitchFamily="2" charset="0"/>
              </a:rPr>
              <a:t>Cho caùc phaân soá :</a:t>
            </a:r>
            <a:br>
              <a:rPr lang="en-US" b="1">
                <a:solidFill>
                  <a:schemeClr val="accent2"/>
                </a:solidFill>
                <a:latin typeface="VNI-Times" pitchFamily="2" charset="0"/>
              </a:rPr>
            </a:br>
            <a:r>
              <a:rPr lang="en-US" b="1">
                <a:solidFill>
                  <a:schemeClr val="accent2"/>
                </a:solidFill>
                <a:latin typeface="VNI-Times" pitchFamily="2" charset="0"/>
              </a:rPr>
              <a:t/>
            </a:r>
            <a:br>
              <a:rPr lang="en-US" b="1">
                <a:solidFill>
                  <a:schemeClr val="accent2"/>
                </a:solidFill>
                <a:latin typeface="VNI-Times" pitchFamily="2" charset="0"/>
              </a:rPr>
            </a:br>
            <a:r>
              <a:rPr lang="en-US" b="1">
                <a:solidFill>
                  <a:schemeClr val="accent2"/>
                </a:solidFill>
                <a:latin typeface="VNI-Times" pitchFamily="2" charset="0"/>
              </a:rPr>
              <a:t>a) Ruùt goïn caùc phaân soá :</a:t>
            </a:r>
            <a:br>
              <a:rPr lang="en-US" b="1">
                <a:solidFill>
                  <a:schemeClr val="accent2"/>
                </a:solidFill>
                <a:latin typeface="VNI-Times" pitchFamily="2" charset="0"/>
              </a:rPr>
            </a:br>
            <a:r>
              <a:rPr lang="en-US" b="1">
                <a:solidFill>
                  <a:schemeClr val="accent2"/>
                </a:solidFill>
                <a:latin typeface="VNI-Times" pitchFamily="2" charset="0"/>
              </a:rPr>
              <a:t/>
            </a:r>
            <a:br>
              <a:rPr lang="en-US" b="1">
                <a:solidFill>
                  <a:schemeClr val="accent2"/>
                </a:solidFill>
                <a:latin typeface="VNI-Times" pitchFamily="2" charset="0"/>
              </a:rPr>
            </a:br>
            <a:r>
              <a:rPr lang="en-US" b="1">
                <a:solidFill>
                  <a:schemeClr val="accent2"/>
                </a:solidFill>
                <a:latin typeface="VNI-Times" pitchFamily="2" charset="0"/>
              </a:rPr>
              <a:t/>
            </a:r>
            <a:br>
              <a:rPr lang="en-US" b="1">
                <a:solidFill>
                  <a:schemeClr val="accent2"/>
                </a:solidFill>
                <a:latin typeface="VNI-Times" pitchFamily="2" charset="0"/>
              </a:rPr>
            </a:br>
            <a:r>
              <a:rPr lang="en-US" b="1">
                <a:solidFill>
                  <a:schemeClr val="accent2"/>
                </a:solidFill>
                <a:latin typeface="VNI-Times" pitchFamily="2" charset="0"/>
              </a:rPr>
              <a:t/>
            </a:r>
            <a:br>
              <a:rPr lang="en-US" b="1">
                <a:solidFill>
                  <a:schemeClr val="accent2"/>
                </a:solidFill>
                <a:latin typeface="VNI-Times" pitchFamily="2" charset="0"/>
              </a:rPr>
            </a:br>
            <a:r>
              <a:rPr lang="en-US" b="1">
                <a:solidFill>
                  <a:schemeClr val="accent2"/>
                </a:solidFill>
                <a:latin typeface="VNI-Times" pitchFamily="2" charset="0"/>
              </a:rPr>
              <a:t/>
            </a:r>
            <a:br>
              <a:rPr lang="en-US" b="1">
                <a:solidFill>
                  <a:schemeClr val="accent2"/>
                </a:solidFill>
                <a:latin typeface="VNI-Times" pitchFamily="2" charset="0"/>
              </a:rPr>
            </a:br>
            <a:r>
              <a:rPr lang="en-US" b="1">
                <a:solidFill>
                  <a:schemeClr val="accent2"/>
                </a:solidFill>
                <a:latin typeface="VNI-Times" pitchFamily="2" charset="0"/>
              </a:rPr>
              <a:t/>
            </a:r>
            <a:br>
              <a:rPr lang="en-US" b="1">
                <a:solidFill>
                  <a:schemeClr val="accent2"/>
                </a:solidFill>
                <a:latin typeface="VNI-Times" pitchFamily="2" charset="0"/>
              </a:rPr>
            </a:br>
            <a:r>
              <a:rPr lang="en-US" b="1">
                <a:solidFill>
                  <a:schemeClr val="accent2"/>
                </a:solidFill>
                <a:latin typeface="VNI-Times" pitchFamily="2" charset="0"/>
              </a:rPr>
              <a:t/>
            </a:r>
            <a:br>
              <a:rPr lang="en-US" b="1">
                <a:solidFill>
                  <a:schemeClr val="accent2"/>
                </a:solidFill>
                <a:latin typeface="VNI-Times" pitchFamily="2" charset="0"/>
              </a:rPr>
            </a:br>
            <a:r>
              <a:rPr lang="en-US" b="1">
                <a:solidFill>
                  <a:schemeClr val="accent2"/>
                </a:solidFill>
                <a:latin typeface="VNI-Times" pitchFamily="2" charset="0"/>
              </a:rPr>
              <a:t/>
            </a:r>
            <a:br>
              <a:rPr lang="en-US" b="1">
                <a:solidFill>
                  <a:schemeClr val="accent2"/>
                </a:solidFill>
                <a:latin typeface="VNI-Times" pitchFamily="2" charset="0"/>
              </a:rPr>
            </a:br>
            <a:r>
              <a:rPr lang="en-US" b="1">
                <a:solidFill>
                  <a:schemeClr val="accent2"/>
                </a:solidFill>
                <a:latin typeface="VNI-Times" pitchFamily="2" charset="0"/>
              </a:rPr>
              <a:t/>
            </a:r>
            <a:br>
              <a:rPr lang="en-US" b="1">
                <a:solidFill>
                  <a:schemeClr val="accent2"/>
                </a:solidFill>
                <a:latin typeface="VNI-Times" pitchFamily="2" charset="0"/>
              </a:rPr>
            </a:br>
            <a:r>
              <a:rPr lang="en-US" b="1">
                <a:solidFill>
                  <a:schemeClr val="tx2"/>
                </a:solidFill>
                <a:latin typeface="VNI-Times" pitchFamily="2" charset="0"/>
              </a:rPr>
              <a:t>  </a:t>
            </a:r>
            <a:r>
              <a:rPr lang="en-US">
                <a:solidFill>
                  <a:schemeClr val="tx2"/>
                </a:solidFill>
                <a:latin typeface="VNI-Times" pitchFamily="2" charset="0"/>
              </a:rPr>
              <a:t> </a:t>
            </a:r>
          </a:p>
        </p:txBody>
      </p:sp>
      <p:graphicFrame>
        <p:nvGraphicFramePr>
          <p:cNvPr id="2050" name="Object 3"/>
          <p:cNvGraphicFramePr>
            <a:graphicFrameLocks noChangeAspect="1"/>
          </p:cNvGraphicFramePr>
          <p:nvPr/>
        </p:nvGraphicFramePr>
        <p:xfrm>
          <a:off x="3487738" y="990600"/>
          <a:ext cx="2833687" cy="814388"/>
        </p:xfrm>
        <a:graphic>
          <a:graphicData uri="http://schemas.openxmlformats.org/presentationml/2006/ole">
            <mc:AlternateContent xmlns:mc="http://schemas.openxmlformats.org/markup-compatibility/2006">
              <mc:Choice xmlns:v="urn:schemas-microsoft-com:vml" Requires="v">
                <p:oleObj spid="_x0000_s2057" name="Equation" r:id="rId3" imgW="1917360" imgH="558720" progId="Equation.3">
                  <p:embed/>
                </p:oleObj>
              </mc:Choice>
              <mc:Fallback>
                <p:oleObj name="Equation" r:id="rId3" imgW="1917360" imgH="55872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7738" y="990600"/>
                        <a:ext cx="2833687" cy="814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6"/>
          <p:cNvGraphicFramePr>
            <a:graphicFrameLocks noChangeAspect="1"/>
          </p:cNvGraphicFramePr>
          <p:nvPr/>
        </p:nvGraphicFramePr>
        <p:xfrm>
          <a:off x="1143000" y="2286000"/>
          <a:ext cx="2228850" cy="2743200"/>
        </p:xfrm>
        <a:graphic>
          <a:graphicData uri="http://schemas.openxmlformats.org/presentationml/2006/ole">
            <mc:AlternateContent xmlns:mc="http://schemas.openxmlformats.org/markup-compatibility/2006">
              <mc:Choice xmlns:v="urn:schemas-microsoft-com:vml" Requires="v">
                <p:oleObj spid="_x0000_s2058" name="Equation" r:id="rId5" imgW="990360" imgH="1218960" progId="Equation.3">
                  <p:embed/>
                </p:oleObj>
              </mc:Choice>
              <mc:Fallback>
                <p:oleObj name="Equation" r:id="rId5" imgW="990360" imgH="121896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2286000"/>
                        <a:ext cx="2228850"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7"/>
          <p:cNvGraphicFramePr>
            <a:graphicFrameLocks noChangeAspect="1"/>
          </p:cNvGraphicFramePr>
          <p:nvPr/>
        </p:nvGraphicFramePr>
        <p:xfrm>
          <a:off x="5638800" y="2286000"/>
          <a:ext cx="2292350" cy="2895600"/>
        </p:xfrm>
        <a:graphic>
          <a:graphicData uri="http://schemas.openxmlformats.org/presentationml/2006/ole">
            <mc:AlternateContent xmlns:mc="http://schemas.openxmlformats.org/markup-compatibility/2006">
              <mc:Choice xmlns:v="urn:schemas-microsoft-com:vml" Requires="v">
                <p:oleObj spid="_x0000_s2059" name="Equation" r:id="rId7" imgW="965160" imgH="1218960" progId="Equation.3">
                  <p:embed/>
                </p:oleObj>
              </mc:Choice>
              <mc:Fallback>
                <p:oleObj name="Equation" r:id="rId7" imgW="965160" imgH="121896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38800" y="2286000"/>
                        <a:ext cx="229235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4" name="Line 11"/>
          <p:cNvSpPr>
            <a:spLocks noChangeShapeType="1"/>
          </p:cNvSpPr>
          <p:nvPr/>
        </p:nvSpPr>
        <p:spPr bwMode="auto">
          <a:xfrm>
            <a:off x="5334000" y="2362200"/>
            <a:ext cx="0" cy="2743200"/>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 name="Rectangle 12"/>
          <p:cNvSpPr>
            <a:spLocks noChangeArrowheads="1"/>
          </p:cNvSpPr>
          <p:nvPr/>
        </p:nvSpPr>
        <p:spPr bwMode="auto">
          <a:xfrm>
            <a:off x="1524000" y="2514600"/>
            <a:ext cx="2819400" cy="457200"/>
          </a:xfrm>
          <a:prstGeom prst="rect">
            <a:avLst/>
          </a:prstGeom>
          <a:solidFill>
            <a:schemeClr val="bg1"/>
          </a:solidFill>
          <a:ln w="38100">
            <a:solidFill>
              <a:schemeClr val="bg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latin typeface="VNI-Times" pitchFamily="2" charset="0"/>
              </a:rPr>
              <a:t> </a:t>
            </a:r>
            <a:r>
              <a:rPr lang="en-US" b="1">
                <a:solidFill>
                  <a:schemeClr val="tx2"/>
                </a:solidFill>
                <a:latin typeface="VNI-Times" pitchFamily="2" charset="0"/>
              </a:rPr>
              <a:t>laø phaân soá toái  giaûn</a:t>
            </a:r>
            <a:endParaRPr lang="en-US" b="1">
              <a:solidFill>
                <a:srgbClr val="FF0066"/>
              </a:solidFill>
              <a:latin typeface="VNI-Times" pitchFamily="2" charset="0"/>
            </a:endParaRPr>
          </a:p>
        </p:txBody>
      </p:sp>
      <p:sp>
        <p:nvSpPr>
          <p:cNvPr id="2056" name="Rectangle 13"/>
          <p:cNvSpPr>
            <a:spLocks noChangeArrowheads="1"/>
          </p:cNvSpPr>
          <p:nvPr/>
        </p:nvSpPr>
        <p:spPr bwMode="auto">
          <a:xfrm>
            <a:off x="6019800" y="2514600"/>
            <a:ext cx="2819400" cy="457200"/>
          </a:xfrm>
          <a:prstGeom prst="rect">
            <a:avLst/>
          </a:prstGeom>
          <a:solidFill>
            <a:schemeClr val="bg1"/>
          </a:solidFill>
          <a:ln w="38100">
            <a:solidFill>
              <a:schemeClr val="bg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latin typeface="VNI-Times" pitchFamily="2" charset="0"/>
              </a:rPr>
              <a:t> </a:t>
            </a:r>
            <a:r>
              <a:rPr lang="en-US" b="1">
                <a:solidFill>
                  <a:schemeClr val="tx2"/>
                </a:solidFill>
                <a:latin typeface="VNI-Times" pitchFamily="2" charset="0"/>
              </a:rPr>
              <a:t>laø phaân soá toái  giaûn</a:t>
            </a:r>
            <a:endParaRPr lang="en-US" b="1">
              <a:solidFill>
                <a:srgbClr val="FF0066"/>
              </a:solidFill>
              <a:latin typeface="VNI-Times" pitchFamily="2"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2"/>
          <p:cNvSpPr>
            <a:spLocks noChangeArrowheads="1"/>
          </p:cNvSpPr>
          <p:nvPr/>
        </p:nvSpPr>
        <p:spPr bwMode="auto">
          <a:xfrm rot="-5418390">
            <a:off x="990600" y="0"/>
            <a:ext cx="1066800" cy="1371600"/>
          </a:xfrm>
          <a:prstGeom prst="wedgeEllipseCallout">
            <a:avLst>
              <a:gd name="adj1" fmla="val -43750"/>
              <a:gd name="adj2" fmla="val 70000"/>
            </a:avLst>
          </a:prstGeom>
          <a:solidFill>
            <a:srgbClr val="66FFFF"/>
          </a:solidFill>
          <a:ln w="38100">
            <a:solidFill>
              <a:srgbClr val="FF0000"/>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5</a:t>
            </a:r>
            <a:endParaRPr lang="en-US" sz="6000"/>
          </a:p>
        </p:txBody>
      </p:sp>
      <p:sp>
        <p:nvSpPr>
          <p:cNvPr id="16388" name="AutoShape 3"/>
          <p:cNvSpPr>
            <a:spLocks noChangeArrowheads="1"/>
          </p:cNvSpPr>
          <p:nvPr/>
        </p:nvSpPr>
        <p:spPr bwMode="auto">
          <a:xfrm>
            <a:off x="2362200" y="990600"/>
            <a:ext cx="6400800" cy="3962400"/>
          </a:xfrm>
          <a:prstGeom prst="flowChartAlternateProcess">
            <a:avLst/>
          </a:prstGeom>
          <a:solidFill>
            <a:srgbClr val="CCFF99"/>
          </a:solidFill>
          <a:ln w="38100">
            <a:solidFill>
              <a:srgbClr val="0000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6000" b="1">
                <a:solidFill>
                  <a:srgbClr val="0000FF"/>
                </a:solidFill>
                <a:latin typeface="VNI-Times" pitchFamily="2" charset="0"/>
              </a:rPr>
              <a:t>Tính :</a:t>
            </a:r>
            <a:endParaRPr lang="en-US" sz="6000" b="1">
              <a:latin typeface="VNI-Times" pitchFamily="2" charset="0"/>
            </a:endParaRPr>
          </a:p>
          <a:p>
            <a:endParaRPr lang="en-US" sz="2800" b="1">
              <a:latin typeface="VNI-Times" pitchFamily="2" charset="0"/>
            </a:endParaRPr>
          </a:p>
          <a:p>
            <a:endParaRPr lang="en-US" sz="2800" b="1">
              <a:latin typeface="VNI-Times" pitchFamily="2" charset="0"/>
            </a:endParaRPr>
          </a:p>
          <a:p>
            <a:endParaRPr lang="en-US" sz="2800" b="1">
              <a:latin typeface="VNI-Times" pitchFamily="2" charset="0"/>
            </a:endParaRPr>
          </a:p>
          <a:p>
            <a:endParaRPr lang="en-US" sz="2800" b="1">
              <a:latin typeface="VNI-Times" pitchFamily="2" charset="0"/>
            </a:endParaRPr>
          </a:p>
          <a:p>
            <a:endParaRPr lang="en-US" sz="2800" b="1">
              <a:latin typeface="VNI-Times" pitchFamily="2" charset="0"/>
            </a:endParaRPr>
          </a:p>
          <a:p>
            <a:endParaRPr lang="en-US" sz="2800" b="1">
              <a:latin typeface="VNI-Times" pitchFamily="2" charset="0"/>
            </a:endParaRPr>
          </a:p>
        </p:txBody>
      </p:sp>
      <p:graphicFrame>
        <p:nvGraphicFramePr>
          <p:cNvPr id="16386" name="Object 4"/>
          <p:cNvGraphicFramePr>
            <a:graphicFrameLocks noChangeAspect="1"/>
          </p:cNvGraphicFramePr>
          <p:nvPr/>
        </p:nvGraphicFramePr>
        <p:xfrm>
          <a:off x="2971800" y="2667000"/>
          <a:ext cx="2209800" cy="1630363"/>
        </p:xfrm>
        <a:graphic>
          <a:graphicData uri="http://schemas.openxmlformats.org/presentationml/2006/ole">
            <mc:AlternateContent xmlns:mc="http://schemas.openxmlformats.org/markup-compatibility/2006">
              <mc:Choice xmlns:v="urn:schemas-microsoft-com:vml" Requires="v">
                <p:oleObj spid="_x0000_s16389" name="Equation" r:id="rId3" imgW="533160" imgH="393480" progId="Equation.3">
                  <p:embed/>
                </p:oleObj>
              </mc:Choice>
              <mc:Fallback>
                <p:oleObj name="Equation" r:id="rId3" imgW="533160" imgH="393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2667000"/>
                        <a:ext cx="2209800" cy="1630363"/>
                      </a:xfrm>
                      <a:prstGeom prst="rect">
                        <a:avLst/>
                      </a:prstGeom>
                      <a:solidFill>
                        <a:srgbClr val="CCFF99"/>
                      </a:solidFill>
                      <a:ln>
                        <a:noFill/>
                      </a:ln>
                      <a:effectLst/>
                      <a:extLst>
                        <a:ext uri="{91240B29-F687-4F45-9708-019B960494DF}">
                          <a14:hiddenLine xmlns:a14="http://schemas.microsoft.com/office/drawing/2010/main" w="38100">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AutoShape 2"/>
          <p:cNvSpPr>
            <a:spLocks noChangeArrowheads="1"/>
          </p:cNvSpPr>
          <p:nvPr/>
        </p:nvSpPr>
        <p:spPr bwMode="auto">
          <a:xfrm rot="-5418390">
            <a:off x="990600" y="0"/>
            <a:ext cx="1066800" cy="1371600"/>
          </a:xfrm>
          <a:prstGeom prst="wedgeEllipseCallout">
            <a:avLst>
              <a:gd name="adj1" fmla="val -43750"/>
              <a:gd name="adj2" fmla="val 70000"/>
            </a:avLst>
          </a:prstGeom>
          <a:solidFill>
            <a:srgbClr val="66FFFF"/>
          </a:solidFill>
          <a:ln w="38100">
            <a:solidFill>
              <a:srgbClr val="FF0000"/>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5</a:t>
            </a:r>
            <a:endParaRPr lang="en-US" sz="6000"/>
          </a:p>
        </p:txBody>
      </p:sp>
      <p:sp>
        <p:nvSpPr>
          <p:cNvPr id="17413" name="AutoShape 3"/>
          <p:cNvSpPr>
            <a:spLocks noChangeArrowheads="1"/>
          </p:cNvSpPr>
          <p:nvPr/>
        </p:nvSpPr>
        <p:spPr bwMode="auto">
          <a:xfrm>
            <a:off x="2362200" y="990600"/>
            <a:ext cx="6400800" cy="3962400"/>
          </a:xfrm>
          <a:prstGeom prst="flowChartAlternateProcess">
            <a:avLst/>
          </a:prstGeom>
          <a:solidFill>
            <a:srgbClr val="CCFF99"/>
          </a:solidFill>
          <a:ln w="38100">
            <a:solidFill>
              <a:srgbClr val="0000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6000" b="1">
                <a:solidFill>
                  <a:srgbClr val="0000FF"/>
                </a:solidFill>
                <a:latin typeface="VNI-Times" pitchFamily="2" charset="0"/>
              </a:rPr>
              <a:t>Tính :</a:t>
            </a:r>
            <a:endParaRPr lang="en-US" sz="6000" b="1">
              <a:latin typeface="VNI-Times" pitchFamily="2" charset="0"/>
            </a:endParaRPr>
          </a:p>
          <a:p>
            <a:endParaRPr lang="en-US" sz="2800" b="1">
              <a:latin typeface="VNI-Times" pitchFamily="2" charset="0"/>
            </a:endParaRPr>
          </a:p>
          <a:p>
            <a:endParaRPr lang="en-US" sz="2800" b="1">
              <a:latin typeface="VNI-Times" pitchFamily="2" charset="0"/>
            </a:endParaRPr>
          </a:p>
          <a:p>
            <a:endParaRPr lang="en-US" sz="2800" b="1">
              <a:latin typeface="VNI-Times" pitchFamily="2" charset="0"/>
            </a:endParaRPr>
          </a:p>
          <a:p>
            <a:endParaRPr lang="en-US" sz="2800" b="1">
              <a:latin typeface="VNI-Times" pitchFamily="2" charset="0"/>
            </a:endParaRPr>
          </a:p>
          <a:p>
            <a:endParaRPr lang="en-US" sz="2800" b="1">
              <a:latin typeface="VNI-Times" pitchFamily="2" charset="0"/>
            </a:endParaRPr>
          </a:p>
          <a:p>
            <a:endParaRPr lang="en-US" sz="2800" b="1">
              <a:latin typeface="VNI-Times" pitchFamily="2" charset="0"/>
            </a:endParaRPr>
          </a:p>
        </p:txBody>
      </p:sp>
      <p:graphicFrame>
        <p:nvGraphicFramePr>
          <p:cNvPr id="17410" name="Object 4"/>
          <p:cNvGraphicFramePr>
            <a:graphicFrameLocks noChangeAspect="1"/>
          </p:cNvGraphicFramePr>
          <p:nvPr/>
        </p:nvGraphicFramePr>
        <p:xfrm>
          <a:off x="2971800" y="2667000"/>
          <a:ext cx="2209800" cy="1630363"/>
        </p:xfrm>
        <a:graphic>
          <a:graphicData uri="http://schemas.openxmlformats.org/presentationml/2006/ole">
            <mc:AlternateContent xmlns:mc="http://schemas.openxmlformats.org/markup-compatibility/2006">
              <mc:Choice xmlns:v="urn:schemas-microsoft-com:vml" Requires="v">
                <p:oleObj spid="_x0000_s17417" name="Equation" r:id="rId4" imgW="533160" imgH="393480" progId="Equation.3">
                  <p:embed/>
                </p:oleObj>
              </mc:Choice>
              <mc:Fallback>
                <p:oleObj name="Equation" r:id="rId4" imgW="533160" imgH="3934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2667000"/>
                        <a:ext cx="2209800" cy="1630363"/>
                      </a:xfrm>
                      <a:prstGeom prst="rect">
                        <a:avLst/>
                      </a:prstGeom>
                      <a:solidFill>
                        <a:srgbClr val="CCFF99"/>
                      </a:solidFill>
                      <a:ln>
                        <a:noFill/>
                      </a:ln>
                      <a:effectLst/>
                      <a:extLst>
                        <a:ext uri="{91240B29-F687-4F45-9708-019B960494DF}">
                          <a14:hiddenLine xmlns:a14="http://schemas.microsoft.com/office/drawing/2010/main" w="38100">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76200" y="1295400"/>
            <a:ext cx="8305800" cy="3733800"/>
            <a:chOff x="48" y="816"/>
            <a:chExt cx="5232" cy="2352"/>
          </a:xfrm>
        </p:grpSpPr>
        <p:graphicFrame>
          <p:nvGraphicFramePr>
            <p:cNvPr id="17411" name="Object 6"/>
            <p:cNvGraphicFramePr>
              <a:graphicFrameLocks noChangeAspect="1"/>
            </p:cNvGraphicFramePr>
            <p:nvPr/>
          </p:nvGraphicFramePr>
          <p:xfrm>
            <a:off x="3272" y="1680"/>
            <a:ext cx="2008" cy="1056"/>
          </p:xfrm>
          <a:graphic>
            <a:graphicData uri="http://schemas.openxmlformats.org/presentationml/2006/ole">
              <mc:AlternateContent xmlns:mc="http://schemas.openxmlformats.org/markup-compatibility/2006">
                <mc:Choice xmlns:v="urn:schemas-microsoft-com:vml" Requires="v">
                  <p:oleObj spid="_x0000_s17418" name="Equation" r:id="rId6" imgW="736560" imgH="393480" progId="Equation.3">
                    <p:embed/>
                  </p:oleObj>
                </mc:Choice>
                <mc:Fallback>
                  <p:oleObj name="Equation" r:id="rId6" imgW="736560" imgH="39348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2" y="1680"/>
                          <a:ext cx="2008" cy="10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7416" name="Picture 7" descr="Froc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8" y="816"/>
              <a:ext cx="1392" cy="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5" name="AutoShape 8">
            <a:hlinkClick r:id="rId9" action="ppaction://hlinksldjump" highlightClick="1"/>
          </p:cNvPr>
          <p:cNvSpPr>
            <a:spLocks noChangeArrowheads="1"/>
          </p:cNvSpPr>
          <p:nvPr/>
        </p:nvSpPr>
        <p:spPr bwMode="auto">
          <a:xfrm>
            <a:off x="8610600" y="6324600"/>
            <a:ext cx="533400" cy="533400"/>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sz="9600">
              <a:solidFill>
                <a:srgbClr val="FF5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VoTa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2"/>
          <p:cNvSpPr>
            <a:spLocks noChangeArrowheads="1"/>
          </p:cNvSpPr>
          <p:nvPr/>
        </p:nvSpPr>
        <p:spPr bwMode="auto">
          <a:xfrm rot="-5418390">
            <a:off x="1752600" y="0"/>
            <a:ext cx="1066800" cy="1371600"/>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6</a:t>
            </a:r>
            <a:endParaRPr lang="en-US" sz="6000"/>
          </a:p>
        </p:txBody>
      </p:sp>
      <p:sp>
        <p:nvSpPr>
          <p:cNvPr id="18436" name="AutoShape 3"/>
          <p:cNvSpPr>
            <a:spLocks noChangeArrowheads="1"/>
          </p:cNvSpPr>
          <p:nvPr/>
        </p:nvSpPr>
        <p:spPr bwMode="auto">
          <a:xfrm>
            <a:off x="3124200" y="533400"/>
            <a:ext cx="5638800" cy="5334000"/>
          </a:xfrm>
          <a:prstGeom prst="irregularSeal1">
            <a:avLst/>
          </a:prstGeom>
          <a:solidFill>
            <a:schemeClr val="accent1"/>
          </a:solidFill>
          <a:ln w="9525">
            <a:solidFill>
              <a:srgbClr val="0000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latin typeface="VNI-Times" pitchFamily="2" charset="0"/>
              </a:rPr>
              <a:t>Tìm       cuûa 12.</a:t>
            </a:r>
          </a:p>
          <a:p>
            <a:pPr algn="ctr"/>
            <a:endParaRPr lang="en-US" sz="3200" b="1">
              <a:latin typeface="VNI-Times" pitchFamily="2" charset="0"/>
            </a:endParaRPr>
          </a:p>
          <a:p>
            <a:pPr algn="ctr"/>
            <a:endParaRPr lang="en-US" sz="3200" b="1">
              <a:latin typeface="VNI-Times" pitchFamily="2" charset="0"/>
            </a:endParaRPr>
          </a:p>
          <a:p>
            <a:pPr algn="ctr"/>
            <a:endParaRPr lang="en-US" sz="3200" b="1">
              <a:latin typeface="VNI-Times" pitchFamily="2" charset="0"/>
            </a:endParaRPr>
          </a:p>
        </p:txBody>
      </p:sp>
      <p:graphicFrame>
        <p:nvGraphicFramePr>
          <p:cNvPr id="18434" name="Object 4"/>
          <p:cNvGraphicFramePr>
            <a:graphicFrameLocks noChangeAspect="1"/>
          </p:cNvGraphicFramePr>
          <p:nvPr/>
        </p:nvGraphicFramePr>
        <p:xfrm>
          <a:off x="5334000" y="1676400"/>
          <a:ext cx="514350" cy="1338263"/>
        </p:xfrm>
        <a:graphic>
          <a:graphicData uri="http://schemas.openxmlformats.org/presentationml/2006/ole">
            <mc:AlternateContent xmlns:mc="http://schemas.openxmlformats.org/markup-compatibility/2006">
              <mc:Choice xmlns:v="urn:schemas-microsoft-com:vml" Requires="v">
                <p:oleObj spid="_x0000_s18437" name="Equation" r:id="rId3" imgW="152280" imgH="393480" progId="Equation.3">
                  <p:embed/>
                </p:oleObj>
              </mc:Choice>
              <mc:Fallback>
                <p:oleObj name="Equation" r:id="rId3" imgW="152280" imgH="393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676400"/>
                        <a:ext cx="514350" cy="133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AutoShape 2"/>
          <p:cNvSpPr>
            <a:spLocks noChangeArrowheads="1"/>
          </p:cNvSpPr>
          <p:nvPr/>
        </p:nvSpPr>
        <p:spPr bwMode="auto">
          <a:xfrm rot="-5418390">
            <a:off x="1752600" y="0"/>
            <a:ext cx="1066800" cy="1371600"/>
          </a:xfrm>
          <a:prstGeom prst="wedgeEllipseCallout">
            <a:avLst>
              <a:gd name="adj1" fmla="val -43750"/>
              <a:gd name="adj2" fmla="val 70000"/>
            </a:avLst>
          </a:prstGeom>
          <a:solidFill>
            <a:srgbClr val="66FFFF"/>
          </a:solidFill>
          <a:ln w="38100">
            <a:solidFill>
              <a:srgbClr val="FF0066"/>
            </a:solidFill>
            <a:miter lim="800000"/>
            <a:headEnd/>
            <a:tailEnd/>
          </a:ln>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6000">
                <a:solidFill>
                  <a:srgbClr val="0000FF"/>
                </a:solidFill>
              </a:rPr>
              <a:t>6</a:t>
            </a:r>
            <a:endParaRPr lang="en-US" sz="6000"/>
          </a:p>
        </p:txBody>
      </p:sp>
      <p:sp>
        <p:nvSpPr>
          <p:cNvPr id="19462" name="AutoShape 3"/>
          <p:cNvSpPr>
            <a:spLocks noChangeArrowheads="1"/>
          </p:cNvSpPr>
          <p:nvPr/>
        </p:nvSpPr>
        <p:spPr bwMode="auto">
          <a:xfrm>
            <a:off x="3124200" y="533400"/>
            <a:ext cx="5638800" cy="5334000"/>
          </a:xfrm>
          <a:prstGeom prst="irregularSeal1">
            <a:avLst/>
          </a:prstGeom>
          <a:solidFill>
            <a:schemeClr val="accent1"/>
          </a:solidFill>
          <a:ln w="9525">
            <a:solidFill>
              <a:srgbClr val="0000FF"/>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latin typeface="VNI-Times" pitchFamily="2" charset="0"/>
              </a:rPr>
              <a:t>Tìm       cuûa 12.</a:t>
            </a:r>
          </a:p>
          <a:p>
            <a:pPr algn="ctr"/>
            <a:endParaRPr lang="en-US" sz="3200" b="1">
              <a:latin typeface="VNI-Times" pitchFamily="2" charset="0"/>
            </a:endParaRPr>
          </a:p>
          <a:p>
            <a:pPr algn="ctr"/>
            <a:endParaRPr lang="en-US" sz="3200" b="1">
              <a:latin typeface="VNI-Times" pitchFamily="2" charset="0"/>
            </a:endParaRPr>
          </a:p>
          <a:p>
            <a:pPr algn="ctr"/>
            <a:endParaRPr lang="en-US" sz="3200" b="1">
              <a:latin typeface="VNI-Times" pitchFamily="2" charset="0"/>
            </a:endParaRPr>
          </a:p>
        </p:txBody>
      </p:sp>
      <p:graphicFrame>
        <p:nvGraphicFramePr>
          <p:cNvPr id="19458" name="Object 4"/>
          <p:cNvGraphicFramePr>
            <a:graphicFrameLocks noChangeAspect="1"/>
          </p:cNvGraphicFramePr>
          <p:nvPr/>
        </p:nvGraphicFramePr>
        <p:xfrm>
          <a:off x="5334000" y="1676400"/>
          <a:ext cx="514350" cy="1338263"/>
        </p:xfrm>
        <a:graphic>
          <a:graphicData uri="http://schemas.openxmlformats.org/presentationml/2006/ole">
            <mc:AlternateContent xmlns:mc="http://schemas.openxmlformats.org/markup-compatibility/2006">
              <mc:Choice xmlns:v="urn:schemas-microsoft-com:vml" Requires="v">
                <p:oleObj spid="_x0000_s19467" name="Equation" r:id="rId4" imgW="152280" imgH="393480" progId="Equation.3">
                  <p:embed/>
                </p:oleObj>
              </mc:Choice>
              <mc:Fallback>
                <p:oleObj name="Equation" r:id="rId4" imgW="152280" imgH="3934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676400"/>
                        <a:ext cx="514350" cy="133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457200" y="1143000"/>
            <a:ext cx="9601200" cy="5638800"/>
            <a:chOff x="-288" y="720"/>
            <a:chExt cx="6048" cy="3552"/>
          </a:xfrm>
        </p:grpSpPr>
        <p:sp>
          <p:nvSpPr>
            <p:cNvPr id="19465" name="AutoShape 6"/>
            <p:cNvSpPr>
              <a:spLocks noChangeArrowheads="1"/>
            </p:cNvSpPr>
            <p:nvPr/>
          </p:nvSpPr>
          <p:spPr bwMode="auto">
            <a:xfrm>
              <a:off x="864" y="1920"/>
              <a:ext cx="4896" cy="2352"/>
            </a:xfrm>
            <a:prstGeom prst="irregularSeal2">
              <a:avLst/>
            </a:prstGeom>
            <a:solidFill>
              <a:schemeClr val="accent1"/>
            </a:solidFill>
            <a:ln w="38100">
              <a:solidFill>
                <a:srgbClr val="FF0000"/>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latin typeface="VNI-Times" pitchFamily="2" charset="0"/>
                </a:rPr>
                <a:t>       cuûa 12 laø : 12 x       = 3</a:t>
              </a:r>
            </a:p>
          </p:txBody>
        </p:sp>
        <p:graphicFrame>
          <p:nvGraphicFramePr>
            <p:cNvPr id="19459" name="Object 7"/>
            <p:cNvGraphicFramePr>
              <a:graphicFrameLocks noChangeAspect="1"/>
            </p:cNvGraphicFramePr>
            <p:nvPr/>
          </p:nvGraphicFramePr>
          <p:xfrm>
            <a:off x="1824" y="2757"/>
            <a:ext cx="324" cy="843"/>
          </p:xfrm>
          <a:graphic>
            <a:graphicData uri="http://schemas.openxmlformats.org/presentationml/2006/ole">
              <mc:AlternateContent xmlns:mc="http://schemas.openxmlformats.org/markup-compatibility/2006">
                <mc:Choice xmlns:v="urn:schemas-microsoft-com:vml" Requires="v">
                  <p:oleObj spid="_x0000_s19468" name="Equation" r:id="rId6" imgW="152280" imgH="393480" progId="Equation.3">
                    <p:embed/>
                  </p:oleObj>
                </mc:Choice>
                <mc:Fallback>
                  <p:oleObj name="Equation" r:id="rId6" imgW="152280" imgH="39348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2757"/>
                          <a:ext cx="324" cy="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0" name="Object 8"/>
            <p:cNvGraphicFramePr>
              <a:graphicFrameLocks noChangeAspect="1"/>
            </p:cNvGraphicFramePr>
            <p:nvPr/>
          </p:nvGraphicFramePr>
          <p:xfrm>
            <a:off x="3936" y="2736"/>
            <a:ext cx="324" cy="843"/>
          </p:xfrm>
          <a:graphic>
            <a:graphicData uri="http://schemas.openxmlformats.org/presentationml/2006/ole">
              <mc:AlternateContent xmlns:mc="http://schemas.openxmlformats.org/markup-compatibility/2006">
                <mc:Choice xmlns:v="urn:schemas-microsoft-com:vml" Requires="v">
                  <p:oleObj spid="_x0000_s19469" name="Equation" r:id="rId7" imgW="152280" imgH="393480" progId="Equation.3">
                    <p:embed/>
                  </p:oleObj>
                </mc:Choice>
                <mc:Fallback>
                  <p:oleObj name="Equation" r:id="rId7" imgW="152280" imgH="39348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6" y="2736"/>
                          <a:ext cx="324" cy="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9466" name="Picture 9" descr="BirdTakeGift"/>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flipH="1">
              <a:off x="-288" y="720"/>
              <a:ext cx="2592"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64" name="AutoShape 10">
            <a:hlinkClick r:id="rId9" action="ppaction://hlinksldjump" highlightClick="1"/>
          </p:cNvPr>
          <p:cNvSpPr>
            <a:spLocks noChangeArrowheads="1"/>
          </p:cNvSpPr>
          <p:nvPr/>
        </p:nvSpPr>
        <p:spPr bwMode="auto">
          <a:xfrm>
            <a:off x="8534400" y="6248400"/>
            <a:ext cx="609600" cy="609600"/>
          </a:xfrm>
          <a:prstGeom prst="actionButtonBackPrevious">
            <a:avLst/>
          </a:prstGeom>
          <a:solidFill>
            <a:srgbClr val="9FF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VoTa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3"/>
          <p:cNvGraphicFramePr>
            <a:graphicFrameLocks noChangeAspect="1"/>
          </p:cNvGraphicFramePr>
          <p:nvPr>
            <p:ph sz="quarter" idx="1"/>
          </p:nvPr>
        </p:nvGraphicFramePr>
        <p:xfrm>
          <a:off x="1066800" y="2332038"/>
          <a:ext cx="2133600" cy="869950"/>
        </p:xfrm>
        <a:graphic>
          <a:graphicData uri="http://schemas.openxmlformats.org/presentationml/2006/ole">
            <mc:AlternateContent xmlns:mc="http://schemas.openxmlformats.org/markup-compatibility/2006">
              <mc:Choice xmlns:v="urn:schemas-microsoft-com:vml" Requires="v">
                <p:oleObj spid="_x0000_s3087" name="Equation" r:id="rId3" imgW="965160" imgH="393480" progId="Equation.3">
                  <p:embed/>
                </p:oleObj>
              </mc:Choice>
              <mc:Fallback>
                <p:oleObj name="Equation" r:id="rId3" imgW="965160" imgH="3934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332038"/>
                        <a:ext cx="2133600"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5"/>
          <p:cNvGraphicFramePr>
            <a:graphicFrameLocks noChangeAspect="1"/>
          </p:cNvGraphicFramePr>
          <p:nvPr>
            <p:ph sz="quarter" idx="3"/>
          </p:nvPr>
        </p:nvGraphicFramePr>
        <p:xfrm>
          <a:off x="2419350" y="4243388"/>
          <a:ext cx="114300" cy="215900"/>
        </p:xfrm>
        <a:graphic>
          <a:graphicData uri="http://schemas.openxmlformats.org/presentationml/2006/ole">
            <mc:AlternateContent xmlns:mc="http://schemas.openxmlformats.org/markup-compatibility/2006">
              <mc:Choice xmlns:v="urn:schemas-microsoft-com:vml" Requires="v">
                <p:oleObj spid="_x0000_s3088" name="Equation" r:id="rId5" imgW="114120" imgH="215640" progId="Equation.3">
                  <p:embed/>
                </p:oleObj>
              </mc:Choice>
              <mc:Fallback>
                <p:oleObj name="Equation" r:id="rId5" imgW="114120" imgH="2156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9350" y="4243388"/>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6" name="Object 13"/>
          <p:cNvGraphicFramePr>
            <a:graphicFrameLocks noChangeAspect="1"/>
          </p:cNvGraphicFramePr>
          <p:nvPr>
            <p:ph sz="quarter" idx="4"/>
          </p:nvPr>
        </p:nvGraphicFramePr>
        <p:xfrm>
          <a:off x="3352800" y="1374775"/>
          <a:ext cx="377825" cy="1066800"/>
        </p:xfrm>
        <a:graphic>
          <a:graphicData uri="http://schemas.openxmlformats.org/presentationml/2006/ole">
            <mc:AlternateContent xmlns:mc="http://schemas.openxmlformats.org/markup-compatibility/2006">
              <mc:Choice xmlns:v="urn:schemas-microsoft-com:vml" Requires="v">
                <p:oleObj spid="_x0000_s3089" name="Equation" r:id="rId7" imgW="139680" imgH="393480" progId="Equation.3">
                  <p:embed/>
                </p:oleObj>
              </mc:Choice>
              <mc:Fallback>
                <p:oleObj name="Equation" r:id="rId7" imgW="139680" imgH="393480"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1374775"/>
                        <a:ext cx="377825" cy="1066800"/>
                      </a:xfrm>
                      <a:prstGeom prst="rect">
                        <a:avLst/>
                      </a:prstGeom>
                      <a:solidFill>
                        <a:srgbClr val="12E83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7" name="Object 6"/>
          <p:cNvGraphicFramePr>
            <a:graphicFrameLocks noChangeAspect="1"/>
          </p:cNvGraphicFramePr>
          <p:nvPr/>
        </p:nvGraphicFramePr>
        <p:xfrm>
          <a:off x="4648200" y="2282825"/>
          <a:ext cx="2133600" cy="919163"/>
        </p:xfrm>
        <a:graphic>
          <a:graphicData uri="http://schemas.openxmlformats.org/presentationml/2006/ole">
            <mc:AlternateContent xmlns:mc="http://schemas.openxmlformats.org/markup-compatibility/2006">
              <mc:Choice xmlns:v="urn:schemas-microsoft-com:vml" Requires="v">
                <p:oleObj spid="_x0000_s3090" name="Equation" r:id="rId9" imgW="914400" imgH="393480" progId="Equation.3">
                  <p:embed/>
                </p:oleObj>
              </mc:Choice>
              <mc:Fallback>
                <p:oleObj name="Equation" r:id="rId9" imgW="914400" imgH="39348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8200" y="2282825"/>
                        <a:ext cx="2133600" cy="919163"/>
                      </a:xfrm>
                      <a:prstGeom prst="rect">
                        <a:avLst/>
                      </a:prstGeom>
                      <a:solidFill>
                        <a:srgbClr val="12E83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8" name="Object 7"/>
          <p:cNvGraphicFramePr>
            <a:graphicFrameLocks noChangeAspect="1"/>
          </p:cNvGraphicFramePr>
          <p:nvPr/>
        </p:nvGraphicFramePr>
        <p:xfrm>
          <a:off x="4648200" y="3362325"/>
          <a:ext cx="2133600" cy="906463"/>
        </p:xfrm>
        <a:graphic>
          <a:graphicData uri="http://schemas.openxmlformats.org/presentationml/2006/ole">
            <mc:AlternateContent xmlns:mc="http://schemas.openxmlformats.org/markup-compatibility/2006">
              <mc:Choice xmlns:v="urn:schemas-microsoft-com:vml" Requires="v">
                <p:oleObj spid="_x0000_s3091" name="Equation" r:id="rId11" imgW="927000" imgH="393480" progId="Equation.3">
                  <p:embed/>
                </p:oleObj>
              </mc:Choice>
              <mc:Fallback>
                <p:oleObj name="Equation" r:id="rId11" imgW="927000" imgH="393480" progId="Equation.3">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8200" y="3362325"/>
                        <a:ext cx="2133600" cy="906463"/>
                      </a:xfrm>
                      <a:prstGeom prst="rect">
                        <a:avLst/>
                      </a:prstGeom>
                      <a:solidFill>
                        <a:srgbClr val="12E83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9" name="Object 8"/>
          <p:cNvGraphicFramePr>
            <a:graphicFrameLocks noChangeAspect="1"/>
          </p:cNvGraphicFramePr>
          <p:nvPr/>
        </p:nvGraphicFramePr>
        <p:xfrm>
          <a:off x="1066800" y="3330575"/>
          <a:ext cx="2057400" cy="862013"/>
        </p:xfrm>
        <a:graphic>
          <a:graphicData uri="http://schemas.openxmlformats.org/presentationml/2006/ole">
            <mc:AlternateContent xmlns:mc="http://schemas.openxmlformats.org/markup-compatibility/2006">
              <mc:Choice xmlns:v="urn:schemas-microsoft-com:vml" Requires="v">
                <p:oleObj spid="_x0000_s3092" name="Equation" r:id="rId13" imgW="939600" imgH="393480" progId="Equation.3">
                  <p:embed/>
                </p:oleObj>
              </mc:Choice>
              <mc:Fallback>
                <p:oleObj name="Equation" r:id="rId13" imgW="939600" imgH="393480" progId="Equation.3">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66800" y="3330575"/>
                        <a:ext cx="2057400" cy="862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3" name="Text Box 11"/>
          <p:cNvSpPr txBox="1">
            <a:spLocks noChangeArrowheads="1"/>
          </p:cNvSpPr>
          <p:nvPr/>
        </p:nvSpPr>
        <p:spPr bwMode="auto">
          <a:xfrm>
            <a:off x="838200" y="1677988"/>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b="1">
                <a:solidFill>
                  <a:srgbClr val="FF0000"/>
                </a:solidFill>
              </a:rPr>
              <a:t>a) Rút gọn:</a:t>
            </a:r>
          </a:p>
        </p:txBody>
      </p:sp>
      <p:graphicFrame>
        <p:nvGraphicFramePr>
          <p:cNvPr id="3080" name="Object 14"/>
          <p:cNvGraphicFramePr>
            <a:graphicFrameLocks noChangeAspect="1"/>
          </p:cNvGraphicFramePr>
          <p:nvPr/>
        </p:nvGraphicFramePr>
        <p:xfrm>
          <a:off x="4114800" y="1296988"/>
          <a:ext cx="412750" cy="1066800"/>
        </p:xfrm>
        <a:graphic>
          <a:graphicData uri="http://schemas.openxmlformats.org/presentationml/2006/ole">
            <mc:AlternateContent xmlns:mc="http://schemas.openxmlformats.org/markup-compatibility/2006">
              <mc:Choice xmlns:v="urn:schemas-microsoft-com:vml" Requires="v">
                <p:oleObj spid="_x0000_s3093" name="Equation" r:id="rId15" imgW="152280" imgH="393480" progId="Equation.3">
                  <p:embed/>
                </p:oleObj>
              </mc:Choice>
              <mc:Fallback>
                <p:oleObj name="Equation" r:id="rId15" imgW="152280" imgH="393480" progId="Equation.3">
                  <p:embed/>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14800" y="1296988"/>
                        <a:ext cx="41275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4" name="Text Box 16"/>
          <p:cNvSpPr txBox="1">
            <a:spLocks noChangeArrowheads="1"/>
          </p:cNvSpPr>
          <p:nvPr/>
        </p:nvSpPr>
        <p:spPr bwMode="auto">
          <a:xfrm>
            <a:off x="3717925" y="1677988"/>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solidFill>
                  <a:srgbClr val="000000"/>
                </a:solidFill>
              </a:rPr>
              <a:t>;</a:t>
            </a:r>
          </a:p>
        </p:txBody>
      </p:sp>
      <p:sp>
        <p:nvSpPr>
          <p:cNvPr id="3085" name="Text Box 18"/>
          <p:cNvSpPr txBox="1">
            <a:spLocks noChangeArrowheads="1"/>
          </p:cNvSpPr>
          <p:nvPr/>
        </p:nvSpPr>
        <p:spPr bwMode="auto">
          <a:xfrm>
            <a:off x="762000" y="4421188"/>
            <a:ext cx="4090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b="1">
                <a:solidFill>
                  <a:srgbClr val="FF0000"/>
                </a:solidFill>
              </a:rPr>
              <a:t>b) Các phân số bằng nhau:</a:t>
            </a:r>
          </a:p>
        </p:txBody>
      </p:sp>
      <p:graphicFrame>
        <p:nvGraphicFramePr>
          <p:cNvPr id="3081" name="Object 19"/>
          <p:cNvGraphicFramePr>
            <a:graphicFrameLocks noChangeAspect="1"/>
          </p:cNvGraphicFramePr>
          <p:nvPr>
            <p:ph sz="quarter" idx="2"/>
          </p:nvPr>
        </p:nvGraphicFramePr>
        <p:xfrm>
          <a:off x="6096000" y="990600"/>
          <a:ext cx="1158875" cy="2192338"/>
        </p:xfrm>
        <a:graphic>
          <a:graphicData uri="http://schemas.openxmlformats.org/presentationml/2006/ole">
            <mc:AlternateContent xmlns:mc="http://schemas.openxmlformats.org/markup-compatibility/2006">
              <mc:Choice xmlns:v="urn:schemas-microsoft-com:vml" Requires="v">
                <p:oleObj spid="_x0000_s3094" name="Equation" r:id="rId17" imgW="114120" imgH="215640" progId="Equation.3">
                  <p:embed/>
                </p:oleObj>
              </mc:Choice>
              <mc:Fallback>
                <p:oleObj name="Equation" r:id="rId17" imgW="114120" imgH="215640" progId="Equation.3">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990600"/>
                        <a:ext cx="1158875" cy="2192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73" name="Object 21"/>
          <p:cNvGraphicFramePr>
            <a:graphicFrameLocks noChangeAspect="1"/>
          </p:cNvGraphicFramePr>
          <p:nvPr/>
        </p:nvGraphicFramePr>
        <p:xfrm>
          <a:off x="1219200" y="5040313"/>
          <a:ext cx="1752600" cy="904875"/>
        </p:xfrm>
        <a:graphic>
          <a:graphicData uri="http://schemas.openxmlformats.org/presentationml/2006/ole">
            <mc:AlternateContent xmlns:mc="http://schemas.openxmlformats.org/markup-compatibility/2006">
              <mc:Choice xmlns:v="urn:schemas-microsoft-com:vml" Requires="v">
                <p:oleObj spid="_x0000_s3095" name="Equation" r:id="rId18" imgW="761760" imgH="393480" progId="Equation.3">
                  <p:embed/>
                </p:oleObj>
              </mc:Choice>
              <mc:Fallback>
                <p:oleObj name="Equation" r:id="rId18" imgW="761760" imgH="393480" progId="Equation.3">
                  <p:embed/>
                  <p:pic>
                    <p:nvPicPr>
                      <p:cNvPr id="0" name="Object 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219200" y="5040313"/>
                        <a:ext cx="1752600" cy="904875"/>
                      </a:xfrm>
                      <a:prstGeom prst="rect">
                        <a:avLst/>
                      </a:prstGeom>
                      <a:solidFill>
                        <a:srgbClr val="12E83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6" name="Title 17"/>
          <p:cNvSpPr>
            <a:spLocks noGrp="1"/>
          </p:cNvSpPr>
          <p:nvPr>
            <p:ph type="title" sz="quarter"/>
          </p:nvPr>
        </p:nvSpPr>
        <p:spPr/>
        <p:txBody>
          <a:bodyPr/>
          <a:lstStyle/>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9173"/>
                                        </p:tgtEl>
                                        <p:attrNameLst>
                                          <p:attrName>style.visibility</p:attrName>
                                        </p:attrNameLst>
                                      </p:cBhvr>
                                      <p:to>
                                        <p:strVal val="visible"/>
                                      </p:to>
                                    </p:set>
                                    <p:animEffect transition="in" filter="circle(in)">
                                      <p:cBhvr>
                                        <p:cTn id="7" dur="2000"/>
                                        <p:tgtEl>
                                          <p:spTgt spid="49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3"/>
          <p:cNvGraphicFramePr>
            <a:graphicFrameLocks noChangeAspect="1"/>
          </p:cNvGraphicFramePr>
          <p:nvPr>
            <p:ph sz="quarter" idx="1"/>
          </p:nvPr>
        </p:nvGraphicFramePr>
        <p:xfrm>
          <a:off x="1066800" y="2273300"/>
          <a:ext cx="2133600" cy="1003300"/>
        </p:xfrm>
        <a:graphic>
          <a:graphicData uri="http://schemas.openxmlformats.org/presentationml/2006/ole">
            <mc:AlternateContent xmlns:mc="http://schemas.openxmlformats.org/markup-compatibility/2006">
              <mc:Choice xmlns:v="urn:schemas-microsoft-com:vml" Requires="v">
                <p:oleObj spid="_x0000_s4113" name="Equation" r:id="rId3" imgW="965160" imgH="393480" progId="Equation.3">
                  <p:embed/>
                </p:oleObj>
              </mc:Choice>
              <mc:Fallback>
                <p:oleObj name="Equation" r:id="rId3" imgW="965160" imgH="3934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273300"/>
                        <a:ext cx="2133600" cy="1003300"/>
                      </a:xfrm>
                      <a:prstGeom prst="rect">
                        <a:avLst/>
                      </a:prstGeom>
                      <a:solidFill>
                        <a:srgbClr val="FF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4"/>
          <p:cNvGraphicFramePr>
            <a:graphicFrameLocks noChangeAspect="1"/>
          </p:cNvGraphicFramePr>
          <p:nvPr>
            <p:ph sz="quarter" idx="3"/>
          </p:nvPr>
        </p:nvGraphicFramePr>
        <p:xfrm>
          <a:off x="2419350" y="4318000"/>
          <a:ext cx="114300" cy="215900"/>
        </p:xfrm>
        <a:graphic>
          <a:graphicData uri="http://schemas.openxmlformats.org/presentationml/2006/ole">
            <mc:AlternateContent xmlns:mc="http://schemas.openxmlformats.org/markup-compatibility/2006">
              <mc:Choice xmlns:v="urn:schemas-microsoft-com:vml" Requires="v">
                <p:oleObj spid="_x0000_s4114" name="Equation" r:id="rId5" imgW="114120" imgH="215640" progId="Equation.3">
                  <p:embed/>
                </p:oleObj>
              </mc:Choice>
              <mc:Fallback>
                <p:oleObj name="Equation" r:id="rId5" imgW="114120" imgH="21564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9350" y="431800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5"/>
          <p:cNvGraphicFramePr>
            <a:graphicFrameLocks noChangeAspect="1"/>
          </p:cNvGraphicFramePr>
          <p:nvPr>
            <p:ph sz="quarter" idx="4"/>
          </p:nvPr>
        </p:nvGraphicFramePr>
        <p:xfrm>
          <a:off x="3352800" y="1217613"/>
          <a:ext cx="377825" cy="1066800"/>
        </p:xfrm>
        <a:graphic>
          <a:graphicData uri="http://schemas.openxmlformats.org/presentationml/2006/ole">
            <mc:AlternateContent xmlns:mc="http://schemas.openxmlformats.org/markup-compatibility/2006">
              <mc:Choice xmlns:v="urn:schemas-microsoft-com:vml" Requires="v">
                <p:oleObj spid="_x0000_s4115" name="Equation" r:id="rId7" imgW="139680" imgH="393480" progId="Equation.3">
                  <p:embed/>
                </p:oleObj>
              </mc:Choice>
              <mc:Fallback>
                <p:oleObj name="Equation" r:id="rId7" imgW="139680" imgH="39348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1217613"/>
                        <a:ext cx="377825" cy="1066800"/>
                      </a:xfrm>
                      <a:prstGeom prst="rect">
                        <a:avLst/>
                      </a:prstGeom>
                      <a:solidFill>
                        <a:srgbClr val="12E83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1" name="Object 6"/>
          <p:cNvGraphicFramePr>
            <a:graphicFrameLocks noChangeAspect="1"/>
          </p:cNvGraphicFramePr>
          <p:nvPr/>
        </p:nvGraphicFramePr>
        <p:xfrm>
          <a:off x="4648200" y="2216150"/>
          <a:ext cx="2133600" cy="1060450"/>
        </p:xfrm>
        <a:graphic>
          <a:graphicData uri="http://schemas.openxmlformats.org/presentationml/2006/ole">
            <mc:AlternateContent xmlns:mc="http://schemas.openxmlformats.org/markup-compatibility/2006">
              <mc:Choice xmlns:v="urn:schemas-microsoft-com:vml" Requires="v">
                <p:oleObj spid="_x0000_s4116" name="Equation" r:id="rId9" imgW="914400" imgH="393480" progId="Equation.3">
                  <p:embed/>
                </p:oleObj>
              </mc:Choice>
              <mc:Fallback>
                <p:oleObj name="Equation" r:id="rId9" imgW="914400" imgH="39348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8200" y="2216150"/>
                        <a:ext cx="2133600" cy="1060450"/>
                      </a:xfrm>
                      <a:prstGeom prst="rect">
                        <a:avLst/>
                      </a:prstGeom>
                      <a:solidFill>
                        <a:srgbClr val="12E83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2" name="Object 7"/>
          <p:cNvGraphicFramePr>
            <a:graphicFrameLocks noChangeAspect="1"/>
          </p:cNvGraphicFramePr>
          <p:nvPr/>
        </p:nvGraphicFramePr>
        <p:xfrm>
          <a:off x="4648200" y="3492500"/>
          <a:ext cx="2133600" cy="1003300"/>
        </p:xfrm>
        <a:graphic>
          <a:graphicData uri="http://schemas.openxmlformats.org/presentationml/2006/ole">
            <mc:AlternateContent xmlns:mc="http://schemas.openxmlformats.org/markup-compatibility/2006">
              <mc:Choice xmlns:v="urn:schemas-microsoft-com:vml" Requires="v">
                <p:oleObj spid="_x0000_s4117" name="Equation" r:id="rId11" imgW="927000" imgH="393480" progId="Equation.3">
                  <p:embed/>
                </p:oleObj>
              </mc:Choice>
              <mc:Fallback>
                <p:oleObj name="Equation" r:id="rId11" imgW="927000" imgH="393480" progId="Equation.3">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8200" y="3492500"/>
                        <a:ext cx="2133600" cy="1003300"/>
                      </a:xfrm>
                      <a:prstGeom prst="rect">
                        <a:avLst/>
                      </a:prstGeom>
                      <a:solidFill>
                        <a:srgbClr val="12E83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3" name="Object 8"/>
          <p:cNvGraphicFramePr>
            <a:graphicFrameLocks noChangeAspect="1"/>
          </p:cNvGraphicFramePr>
          <p:nvPr/>
        </p:nvGraphicFramePr>
        <p:xfrm>
          <a:off x="1066800" y="3429000"/>
          <a:ext cx="2133600" cy="1066800"/>
        </p:xfrm>
        <a:graphic>
          <a:graphicData uri="http://schemas.openxmlformats.org/presentationml/2006/ole">
            <mc:AlternateContent xmlns:mc="http://schemas.openxmlformats.org/markup-compatibility/2006">
              <mc:Choice xmlns:v="urn:schemas-microsoft-com:vml" Requires="v">
                <p:oleObj spid="_x0000_s4118" name="Equation" r:id="rId13" imgW="939600" imgH="393480" progId="Equation.3">
                  <p:embed/>
                </p:oleObj>
              </mc:Choice>
              <mc:Fallback>
                <p:oleObj name="Equation" r:id="rId13" imgW="939600" imgH="393480" progId="Equation.3">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66800" y="3429000"/>
                        <a:ext cx="2133600" cy="1066800"/>
                      </a:xfrm>
                      <a:prstGeom prst="rect">
                        <a:avLst/>
                      </a:prstGeom>
                      <a:solidFill>
                        <a:srgbClr val="FF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8" name="Text Box 9"/>
          <p:cNvSpPr txBox="1">
            <a:spLocks noChangeArrowheads="1"/>
          </p:cNvSpPr>
          <p:nvPr/>
        </p:nvSpPr>
        <p:spPr bwMode="auto">
          <a:xfrm>
            <a:off x="838200" y="1524000"/>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b="1">
                <a:solidFill>
                  <a:srgbClr val="FF0000"/>
                </a:solidFill>
              </a:rPr>
              <a:t>a) Rút gọn:</a:t>
            </a:r>
          </a:p>
        </p:txBody>
      </p:sp>
      <p:graphicFrame>
        <p:nvGraphicFramePr>
          <p:cNvPr id="4104" name="Object 11"/>
          <p:cNvGraphicFramePr>
            <a:graphicFrameLocks noChangeAspect="1"/>
          </p:cNvGraphicFramePr>
          <p:nvPr/>
        </p:nvGraphicFramePr>
        <p:xfrm>
          <a:off x="4114800" y="1219200"/>
          <a:ext cx="412750" cy="1066800"/>
        </p:xfrm>
        <a:graphic>
          <a:graphicData uri="http://schemas.openxmlformats.org/presentationml/2006/ole">
            <mc:AlternateContent xmlns:mc="http://schemas.openxmlformats.org/markup-compatibility/2006">
              <mc:Choice xmlns:v="urn:schemas-microsoft-com:vml" Requires="v">
                <p:oleObj spid="_x0000_s4119" name="Equation" r:id="rId15" imgW="152280" imgH="393480" progId="Equation.3">
                  <p:embed/>
                </p:oleObj>
              </mc:Choice>
              <mc:Fallback>
                <p:oleObj name="Equation" r:id="rId15" imgW="152280" imgH="393480" progId="Equation.3">
                  <p:embed/>
                  <p:pic>
                    <p:nvPicPr>
                      <p:cNvPr id="0"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14800" y="1219200"/>
                        <a:ext cx="412750" cy="1066800"/>
                      </a:xfrm>
                      <a:prstGeom prst="rect">
                        <a:avLst/>
                      </a:prstGeom>
                      <a:solidFill>
                        <a:srgbClr val="FF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9" name="Text Box 12"/>
          <p:cNvSpPr txBox="1">
            <a:spLocks noChangeArrowheads="1"/>
          </p:cNvSpPr>
          <p:nvPr/>
        </p:nvSpPr>
        <p:spPr bwMode="auto">
          <a:xfrm>
            <a:off x="3810000" y="11572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4110" name="Text Box 13"/>
          <p:cNvSpPr txBox="1">
            <a:spLocks noChangeArrowheads="1"/>
          </p:cNvSpPr>
          <p:nvPr/>
        </p:nvSpPr>
        <p:spPr bwMode="auto">
          <a:xfrm>
            <a:off x="3717925" y="1524000"/>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solidFill>
                  <a:srgbClr val="000000"/>
                </a:solidFill>
              </a:rPr>
              <a:t>;</a:t>
            </a:r>
          </a:p>
        </p:txBody>
      </p:sp>
      <p:sp>
        <p:nvSpPr>
          <p:cNvPr id="4111" name="Text Box 14"/>
          <p:cNvSpPr txBox="1">
            <a:spLocks noChangeArrowheads="1"/>
          </p:cNvSpPr>
          <p:nvPr/>
        </p:nvSpPr>
        <p:spPr bwMode="auto">
          <a:xfrm>
            <a:off x="762000" y="4572000"/>
            <a:ext cx="4090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b="1">
                <a:solidFill>
                  <a:srgbClr val="FF0000"/>
                </a:solidFill>
              </a:rPr>
              <a:t>b) Các phân số bằng nhau:</a:t>
            </a:r>
          </a:p>
        </p:txBody>
      </p:sp>
      <p:graphicFrame>
        <p:nvGraphicFramePr>
          <p:cNvPr id="4105" name="Object 15"/>
          <p:cNvGraphicFramePr>
            <a:graphicFrameLocks noChangeAspect="1"/>
          </p:cNvGraphicFramePr>
          <p:nvPr>
            <p:ph sz="quarter" idx="2"/>
          </p:nvPr>
        </p:nvGraphicFramePr>
        <p:xfrm>
          <a:off x="6086475" y="990600"/>
          <a:ext cx="1158875" cy="2189163"/>
        </p:xfrm>
        <a:graphic>
          <a:graphicData uri="http://schemas.openxmlformats.org/presentationml/2006/ole">
            <mc:AlternateContent xmlns:mc="http://schemas.openxmlformats.org/markup-compatibility/2006">
              <mc:Choice xmlns:v="urn:schemas-microsoft-com:vml" Requires="v">
                <p:oleObj spid="_x0000_s4120" name="Equation" r:id="rId17" imgW="114120" imgH="215640" progId="Equation.3">
                  <p:embed/>
                </p:oleObj>
              </mc:Choice>
              <mc:Fallback>
                <p:oleObj name="Equation" r:id="rId17" imgW="114120" imgH="21564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86475" y="990600"/>
                        <a:ext cx="1158875" cy="218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6" name="Object 16"/>
          <p:cNvGraphicFramePr>
            <a:graphicFrameLocks noChangeAspect="1"/>
          </p:cNvGraphicFramePr>
          <p:nvPr/>
        </p:nvGraphicFramePr>
        <p:xfrm>
          <a:off x="1219200" y="5035550"/>
          <a:ext cx="1905000" cy="984250"/>
        </p:xfrm>
        <a:graphic>
          <a:graphicData uri="http://schemas.openxmlformats.org/presentationml/2006/ole">
            <mc:AlternateContent xmlns:mc="http://schemas.openxmlformats.org/markup-compatibility/2006">
              <mc:Choice xmlns:v="urn:schemas-microsoft-com:vml" Requires="v">
                <p:oleObj spid="_x0000_s4121" name="Equation" r:id="rId18" imgW="761760" imgH="393480" progId="Equation.3">
                  <p:embed/>
                </p:oleObj>
              </mc:Choice>
              <mc:Fallback>
                <p:oleObj name="Equation" r:id="rId18" imgW="761760" imgH="393480" progId="Equation.3">
                  <p:embed/>
                  <p:pic>
                    <p:nvPicPr>
                      <p:cNvPr id="0" name="Object 1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219200" y="5035550"/>
                        <a:ext cx="1905000" cy="984250"/>
                      </a:xfrm>
                      <a:prstGeom prst="rect">
                        <a:avLst/>
                      </a:prstGeom>
                      <a:solidFill>
                        <a:srgbClr val="12E83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17" name="Object 17"/>
          <p:cNvGraphicFramePr>
            <a:graphicFrameLocks noChangeAspect="1"/>
          </p:cNvGraphicFramePr>
          <p:nvPr/>
        </p:nvGraphicFramePr>
        <p:xfrm>
          <a:off x="4648200" y="5029200"/>
          <a:ext cx="2133600" cy="1066800"/>
        </p:xfrm>
        <a:graphic>
          <a:graphicData uri="http://schemas.openxmlformats.org/presentationml/2006/ole">
            <mc:AlternateContent xmlns:mc="http://schemas.openxmlformats.org/markup-compatibility/2006">
              <mc:Choice xmlns:v="urn:schemas-microsoft-com:vml" Requires="v">
                <p:oleObj spid="_x0000_s4122" name="Equation" r:id="rId20" imgW="787320" imgH="393480" progId="Equation.3">
                  <p:embed/>
                </p:oleObj>
              </mc:Choice>
              <mc:Fallback>
                <p:oleObj name="Equation" r:id="rId20" imgW="787320" imgH="393480" progId="Equation.3">
                  <p:embed/>
                  <p:pic>
                    <p:nvPicPr>
                      <p:cNvPr id="0" name="Object 1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648200" y="5029200"/>
                        <a:ext cx="2133600" cy="1066800"/>
                      </a:xfrm>
                      <a:prstGeom prst="rect">
                        <a:avLst/>
                      </a:prstGeom>
                      <a:solidFill>
                        <a:srgbClr val="FF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2" name="Rectangle 18"/>
          <p:cNvSpPr>
            <a:spLocks noChangeArrowheads="1"/>
          </p:cNvSpPr>
          <p:nvPr/>
        </p:nvSpPr>
        <p:spPr bwMode="auto">
          <a:xfrm>
            <a:off x="914400" y="638175"/>
            <a:ext cx="3562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800" b="1" u="sng">
                <a:solidFill>
                  <a:srgbClr val="0000FF"/>
                </a:solidFill>
              </a:rPr>
              <a:t>Bài 1:</a:t>
            </a:r>
            <a:r>
              <a:rPr lang="en-US" sz="2800"/>
              <a:t> </a:t>
            </a:r>
            <a:r>
              <a:rPr lang="en-US" sz="2800" i="1">
                <a:solidFill>
                  <a:srgbClr val="0000FF"/>
                </a:solidFill>
              </a:rPr>
              <a:t>(SGK trang 139)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51217"/>
                                        </p:tgtEl>
                                        <p:attrNameLst>
                                          <p:attrName>style.visibility</p:attrName>
                                        </p:attrNameLst>
                                      </p:cBhvr>
                                      <p:to>
                                        <p:strVal val="visible"/>
                                      </p:to>
                                    </p:set>
                                    <p:animEffect transition="in" filter="circle(in)">
                                      <p:cBhvr>
                                        <p:cTn id="7" dur="2000"/>
                                        <p:tgtEl>
                                          <p:spTgt spid="51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1066800" y="2286000"/>
            <a:ext cx="7772400" cy="4114800"/>
          </a:xfrm>
        </p:spPr>
        <p:txBody>
          <a:bodyPr/>
          <a:lstStyle/>
          <a:p>
            <a:pPr marL="571500" indent="-571500" eaLnBrk="1" hangingPunct="1">
              <a:buFont typeface="Wingdings" panose="05000000000000000000" pitchFamily="2" charset="2"/>
              <a:buNone/>
            </a:pPr>
            <a:r>
              <a:rPr lang="en-US" sz="2800" u="sng" smtClean="0">
                <a:solidFill>
                  <a:srgbClr val="0000FF"/>
                </a:solidFill>
              </a:rPr>
              <a:t>Bài 2:</a:t>
            </a:r>
            <a:r>
              <a:rPr lang="en-US" smtClean="0">
                <a:solidFill>
                  <a:srgbClr val="0000FF"/>
                </a:solidFill>
              </a:rPr>
              <a:t> </a:t>
            </a:r>
            <a:r>
              <a:rPr lang="en-US" smtClean="0"/>
              <a:t> </a:t>
            </a:r>
            <a:r>
              <a:rPr lang="en-US" sz="2400" i="1" smtClean="0">
                <a:solidFill>
                  <a:srgbClr val="0000FF"/>
                </a:solidFill>
              </a:rPr>
              <a:t>( SGK trang 139 )</a:t>
            </a:r>
          </a:p>
          <a:p>
            <a:pPr marL="571500" indent="-571500" eaLnBrk="1" hangingPunct="1">
              <a:buFont typeface="Wingdings" panose="05000000000000000000" pitchFamily="2" charset="2"/>
              <a:buNone/>
            </a:pPr>
            <a:r>
              <a:rPr lang="en-US" sz="2400" smtClean="0">
                <a:solidFill>
                  <a:srgbClr val="009900"/>
                </a:solidFill>
              </a:rPr>
              <a:t>Lớp 4A có 32 học sinh được chia đều làm 4 tổ. Hỏi:</a:t>
            </a:r>
          </a:p>
          <a:p>
            <a:pPr marL="571500" indent="-571500" eaLnBrk="1" hangingPunct="1">
              <a:buFont typeface="Wingdings" panose="05000000000000000000" pitchFamily="2" charset="2"/>
              <a:buNone/>
            </a:pPr>
            <a:r>
              <a:rPr lang="en-US" sz="2400" smtClean="0">
                <a:solidFill>
                  <a:srgbClr val="009900"/>
                </a:solidFill>
              </a:rPr>
              <a:t>a. 3 tổ chiếm mấy phần số học sinh của lớp?</a:t>
            </a:r>
          </a:p>
          <a:p>
            <a:pPr marL="571500" indent="-571500" eaLnBrk="1" hangingPunct="1">
              <a:buFont typeface="Wingdings" panose="05000000000000000000" pitchFamily="2" charset="2"/>
              <a:buNone/>
            </a:pPr>
            <a:r>
              <a:rPr lang="en-US" sz="2400" smtClean="0">
                <a:solidFill>
                  <a:srgbClr val="009900"/>
                </a:solidFill>
              </a:rPr>
              <a:t>b. 3 tổ có bao nhiêu học sinh?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1295400" y="2514600"/>
            <a:ext cx="7772400" cy="4114800"/>
          </a:xfrm>
        </p:spPr>
        <p:txBody>
          <a:bodyPr/>
          <a:lstStyle/>
          <a:p>
            <a:pPr marL="571500" indent="-571500" eaLnBrk="1" hangingPunct="1">
              <a:buFont typeface="Wingdings" panose="05000000000000000000" pitchFamily="2" charset="2"/>
              <a:buNone/>
            </a:pPr>
            <a:r>
              <a:rPr lang="en-US" sz="2400" u="sng" smtClean="0">
                <a:solidFill>
                  <a:srgbClr val="0000FF"/>
                </a:solidFill>
              </a:rPr>
              <a:t>Bài 2:</a:t>
            </a:r>
            <a:r>
              <a:rPr lang="en-US" sz="2400" smtClean="0">
                <a:solidFill>
                  <a:srgbClr val="0000FF"/>
                </a:solidFill>
              </a:rPr>
              <a:t>  </a:t>
            </a:r>
            <a:r>
              <a:rPr lang="en-US" sz="2400" i="1" smtClean="0">
                <a:solidFill>
                  <a:srgbClr val="0000FF"/>
                </a:solidFill>
              </a:rPr>
              <a:t>( SGK trang 139 )</a:t>
            </a:r>
          </a:p>
          <a:p>
            <a:pPr marL="571500" indent="-571500" eaLnBrk="1" hangingPunct="1">
              <a:buFont typeface="Wingdings" panose="05000000000000000000" pitchFamily="2" charset="2"/>
              <a:buNone/>
            </a:pPr>
            <a:r>
              <a:rPr lang="en-US" sz="2400" smtClean="0">
                <a:solidFill>
                  <a:srgbClr val="009900"/>
                </a:solidFill>
              </a:rPr>
              <a:t>Lớp 4A có</a:t>
            </a:r>
            <a:r>
              <a:rPr lang="en-US" sz="2400" smtClean="0">
                <a:solidFill>
                  <a:srgbClr val="990099"/>
                </a:solidFill>
              </a:rPr>
              <a:t> 32 học sinh </a:t>
            </a:r>
            <a:r>
              <a:rPr lang="en-US" sz="2400" smtClean="0">
                <a:solidFill>
                  <a:srgbClr val="009900"/>
                </a:solidFill>
              </a:rPr>
              <a:t>được chia đều làm</a:t>
            </a:r>
            <a:r>
              <a:rPr lang="en-US" sz="2400" smtClean="0">
                <a:solidFill>
                  <a:srgbClr val="990099"/>
                </a:solidFill>
              </a:rPr>
              <a:t> 4 tổ. </a:t>
            </a:r>
            <a:r>
              <a:rPr lang="en-US" sz="2400" smtClean="0">
                <a:solidFill>
                  <a:srgbClr val="009900"/>
                </a:solidFill>
              </a:rPr>
              <a:t>Hỏi:</a:t>
            </a:r>
          </a:p>
          <a:p>
            <a:pPr marL="571500" indent="-571500" eaLnBrk="1" hangingPunct="1">
              <a:buFont typeface="Wingdings" panose="05000000000000000000" pitchFamily="2" charset="2"/>
              <a:buNone/>
            </a:pPr>
            <a:r>
              <a:rPr lang="en-US" sz="2400" smtClean="0">
                <a:solidFill>
                  <a:srgbClr val="009900"/>
                </a:solidFill>
              </a:rPr>
              <a:t>a.</a:t>
            </a:r>
            <a:r>
              <a:rPr lang="en-US" sz="2400" smtClean="0">
                <a:solidFill>
                  <a:srgbClr val="990099"/>
                </a:solidFill>
              </a:rPr>
              <a:t> </a:t>
            </a:r>
            <a:r>
              <a:rPr lang="en-US" sz="2400" smtClean="0">
                <a:solidFill>
                  <a:srgbClr val="009900"/>
                </a:solidFill>
              </a:rPr>
              <a:t>3 tổ chiếm mấy phần số học sinh của lớp?</a:t>
            </a:r>
          </a:p>
          <a:p>
            <a:pPr marL="571500" indent="-571500" eaLnBrk="1" hangingPunct="1">
              <a:buFont typeface="Wingdings" panose="05000000000000000000" pitchFamily="2" charset="2"/>
              <a:buNone/>
            </a:pPr>
            <a:r>
              <a:rPr lang="en-US" sz="2400" smtClean="0">
                <a:solidFill>
                  <a:srgbClr val="009900"/>
                </a:solidFill>
              </a:rPr>
              <a:t>b. 3 tổ có bao nhiêu học sinh?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1295400" y="2514600"/>
            <a:ext cx="7772400" cy="4114800"/>
          </a:xfrm>
        </p:spPr>
        <p:txBody>
          <a:bodyPr/>
          <a:lstStyle/>
          <a:p>
            <a:pPr marL="571500" indent="-571500" eaLnBrk="1" hangingPunct="1">
              <a:buFont typeface="Wingdings" panose="05000000000000000000" pitchFamily="2" charset="2"/>
              <a:buNone/>
            </a:pPr>
            <a:r>
              <a:rPr lang="en-US" sz="2400" u="sng" smtClean="0">
                <a:solidFill>
                  <a:srgbClr val="0000FF"/>
                </a:solidFill>
              </a:rPr>
              <a:t>Bài 2:</a:t>
            </a:r>
            <a:r>
              <a:rPr lang="en-US" sz="2400" smtClean="0">
                <a:solidFill>
                  <a:srgbClr val="0000FF"/>
                </a:solidFill>
              </a:rPr>
              <a:t>  </a:t>
            </a:r>
            <a:r>
              <a:rPr lang="en-US" sz="2400" i="1" smtClean="0">
                <a:solidFill>
                  <a:srgbClr val="0000FF"/>
                </a:solidFill>
              </a:rPr>
              <a:t>( SGK trang 139 )</a:t>
            </a:r>
          </a:p>
          <a:p>
            <a:pPr marL="571500" indent="-571500" eaLnBrk="1" hangingPunct="1">
              <a:buFont typeface="Wingdings" panose="05000000000000000000" pitchFamily="2" charset="2"/>
              <a:buNone/>
            </a:pPr>
            <a:r>
              <a:rPr lang="en-US" sz="2400" smtClean="0">
                <a:solidFill>
                  <a:srgbClr val="009900"/>
                </a:solidFill>
              </a:rPr>
              <a:t>Lớp 4A có</a:t>
            </a:r>
            <a:r>
              <a:rPr lang="en-US" sz="2400" smtClean="0">
                <a:solidFill>
                  <a:srgbClr val="990099"/>
                </a:solidFill>
              </a:rPr>
              <a:t> 32 học sinh </a:t>
            </a:r>
            <a:r>
              <a:rPr lang="en-US" sz="2400" smtClean="0">
                <a:solidFill>
                  <a:srgbClr val="009900"/>
                </a:solidFill>
              </a:rPr>
              <a:t>được chia đều làm</a:t>
            </a:r>
            <a:r>
              <a:rPr lang="en-US" sz="2400" smtClean="0">
                <a:solidFill>
                  <a:srgbClr val="990099"/>
                </a:solidFill>
              </a:rPr>
              <a:t> 4 tổ. </a:t>
            </a:r>
            <a:r>
              <a:rPr lang="en-US" sz="2400" smtClean="0">
                <a:solidFill>
                  <a:srgbClr val="009900"/>
                </a:solidFill>
              </a:rPr>
              <a:t>Hỏi:</a:t>
            </a:r>
          </a:p>
          <a:p>
            <a:pPr marL="571500" indent="-571500" eaLnBrk="1" hangingPunct="1">
              <a:buFont typeface="Wingdings" panose="05000000000000000000" pitchFamily="2" charset="2"/>
              <a:buNone/>
            </a:pPr>
            <a:r>
              <a:rPr lang="en-US" sz="2400" smtClean="0">
                <a:solidFill>
                  <a:srgbClr val="009900"/>
                </a:solidFill>
              </a:rPr>
              <a:t>a.</a:t>
            </a:r>
            <a:r>
              <a:rPr lang="en-US" sz="2400" smtClean="0">
                <a:solidFill>
                  <a:srgbClr val="990099"/>
                </a:solidFill>
              </a:rPr>
              <a:t> </a:t>
            </a:r>
            <a:r>
              <a:rPr lang="en-US" sz="2400" smtClean="0">
                <a:solidFill>
                  <a:srgbClr val="FF0000"/>
                </a:solidFill>
              </a:rPr>
              <a:t>3 tổ</a:t>
            </a:r>
            <a:r>
              <a:rPr lang="en-US" sz="2400" smtClean="0">
                <a:solidFill>
                  <a:srgbClr val="990099"/>
                </a:solidFill>
              </a:rPr>
              <a:t> </a:t>
            </a:r>
            <a:r>
              <a:rPr lang="en-US" sz="2400" smtClean="0">
                <a:solidFill>
                  <a:srgbClr val="009900"/>
                </a:solidFill>
              </a:rPr>
              <a:t>chiếm</a:t>
            </a:r>
            <a:r>
              <a:rPr lang="en-US" sz="2400" smtClean="0">
                <a:solidFill>
                  <a:srgbClr val="990099"/>
                </a:solidFill>
              </a:rPr>
              <a:t> </a:t>
            </a:r>
            <a:r>
              <a:rPr lang="en-US" sz="2400" smtClean="0">
                <a:solidFill>
                  <a:srgbClr val="FF0000"/>
                </a:solidFill>
              </a:rPr>
              <a:t>mấy phần</a:t>
            </a:r>
            <a:r>
              <a:rPr lang="en-US" sz="2400" smtClean="0">
                <a:solidFill>
                  <a:srgbClr val="990099"/>
                </a:solidFill>
              </a:rPr>
              <a:t> </a:t>
            </a:r>
            <a:r>
              <a:rPr lang="en-US" sz="2400" smtClean="0">
                <a:solidFill>
                  <a:srgbClr val="009900"/>
                </a:solidFill>
              </a:rPr>
              <a:t>số học sinh của lớp?</a:t>
            </a:r>
          </a:p>
          <a:p>
            <a:pPr marL="571500" indent="-571500" eaLnBrk="1" hangingPunct="1">
              <a:buFont typeface="Wingdings" panose="05000000000000000000" pitchFamily="2" charset="2"/>
              <a:buNone/>
            </a:pPr>
            <a:r>
              <a:rPr lang="en-US" sz="2400" smtClean="0">
                <a:solidFill>
                  <a:srgbClr val="009900"/>
                </a:solidFill>
              </a:rPr>
              <a:t>b.</a:t>
            </a:r>
            <a:r>
              <a:rPr lang="en-US" sz="2400" smtClean="0">
                <a:solidFill>
                  <a:srgbClr val="990099"/>
                </a:solidFill>
              </a:rPr>
              <a:t> </a:t>
            </a:r>
            <a:r>
              <a:rPr lang="en-US" sz="2400" smtClean="0">
                <a:solidFill>
                  <a:srgbClr val="FF0000"/>
                </a:solidFill>
              </a:rPr>
              <a:t>3 tổ</a:t>
            </a:r>
            <a:r>
              <a:rPr lang="en-US" sz="2400" smtClean="0">
                <a:solidFill>
                  <a:srgbClr val="990099"/>
                </a:solidFill>
              </a:rPr>
              <a:t> </a:t>
            </a:r>
            <a:r>
              <a:rPr lang="en-US" sz="2400" smtClean="0">
                <a:solidFill>
                  <a:srgbClr val="009900"/>
                </a:solidFill>
              </a:rPr>
              <a:t>có bao nhiêu</a:t>
            </a:r>
            <a:r>
              <a:rPr lang="en-US" sz="2400" smtClean="0">
                <a:solidFill>
                  <a:srgbClr val="990099"/>
                </a:solidFill>
              </a:rPr>
              <a:t> </a:t>
            </a:r>
            <a:r>
              <a:rPr lang="en-US" sz="2400" smtClean="0">
                <a:solidFill>
                  <a:srgbClr val="FF0000"/>
                </a:solidFill>
              </a:rPr>
              <a:t>học sinh</a:t>
            </a:r>
            <a:r>
              <a:rPr lang="en-US" sz="2400" smtClean="0">
                <a:solidFill>
                  <a:srgbClr val="990099"/>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6"/>
          <p:cNvSpPr>
            <a:spLocks noChangeArrowheads="1"/>
          </p:cNvSpPr>
          <p:nvPr/>
        </p:nvSpPr>
        <p:spPr bwMode="auto">
          <a:xfrm>
            <a:off x="1524000" y="1752600"/>
            <a:ext cx="8153400" cy="323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chemeClr val="accent1"/>
              </a:buClr>
              <a:buFont typeface="Wingdings" panose="05000000000000000000" pitchFamily="2" charset="2"/>
              <a:buNone/>
            </a:pPr>
            <a:r>
              <a:rPr lang="en-US" u="sng">
                <a:solidFill>
                  <a:srgbClr val="380DED"/>
                </a:solidFill>
              </a:rPr>
              <a:t>Bài giải</a:t>
            </a:r>
            <a:r>
              <a:rPr lang="en-US">
                <a:solidFill>
                  <a:srgbClr val="380DED"/>
                </a:solidFill>
              </a:rPr>
              <a:t>:</a:t>
            </a:r>
          </a:p>
          <a:p>
            <a:pPr eaLnBrk="1" hangingPunct="1">
              <a:spcBef>
                <a:spcPct val="20000"/>
              </a:spcBef>
              <a:buClr>
                <a:schemeClr val="accent1"/>
              </a:buClr>
              <a:buFont typeface="Wingdings" panose="05000000000000000000" pitchFamily="2" charset="2"/>
              <a:buNone/>
            </a:pPr>
            <a:r>
              <a:rPr lang="en-US">
                <a:solidFill>
                  <a:srgbClr val="990099"/>
                </a:solidFill>
              </a:rPr>
              <a:t>a. Ba tổ chiếm       số học sinh của cả lớp.</a:t>
            </a:r>
          </a:p>
          <a:p>
            <a:pPr eaLnBrk="1" hangingPunct="1">
              <a:spcBef>
                <a:spcPct val="20000"/>
              </a:spcBef>
              <a:buClr>
                <a:schemeClr val="accent1"/>
              </a:buClr>
              <a:buFont typeface="Wingdings" panose="05000000000000000000" pitchFamily="2" charset="2"/>
              <a:buNone/>
            </a:pPr>
            <a:r>
              <a:rPr lang="en-US">
                <a:solidFill>
                  <a:srgbClr val="990099"/>
                </a:solidFill>
              </a:rPr>
              <a:t>b. Ba tổ có số học sinh là:</a:t>
            </a:r>
          </a:p>
          <a:p>
            <a:pPr eaLnBrk="1" hangingPunct="1">
              <a:spcBef>
                <a:spcPct val="20000"/>
              </a:spcBef>
              <a:buClr>
                <a:schemeClr val="accent1"/>
              </a:buClr>
              <a:buFont typeface="Wingdings" panose="05000000000000000000" pitchFamily="2" charset="2"/>
              <a:buNone/>
            </a:pPr>
            <a:r>
              <a:rPr lang="en-US">
                <a:solidFill>
                  <a:srgbClr val="990099"/>
                </a:solidFill>
              </a:rPr>
              <a:t>		</a:t>
            </a:r>
          </a:p>
          <a:p>
            <a:pPr eaLnBrk="1" hangingPunct="1">
              <a:spcBef>
                <a:spcPct val="20000"/>
              </a:spcBef>
              <a:buClr>
                <a:schemeClr val="accent1"/>
              </a:buClr>
              <a:buFont typeface="Wingdings" panose="05000000000000000000" pitchFamily="2" charset="2"/>
              <a:buNone/>
            </a:pPr>
            <a:r>
              <a:rPr lang="en-US">
                <a:solidFill>
                  <a:srgbClr val="990099"/>
                </a:solidFill>
              </a:rPr>
              <a:t>		32    x         = 24 (học sinh)</a:t>
            </a:r>
          </a:p>
          <a:p>
            <a:pPr eaLnBrk="1" hangingPunct="1">
              <a:spcBef>
                <a:spcPct val="20000"/>
              </a:spcBef>
              <a:buClr>
                <a:schemeClr val="accent1"/>
              </a:buClr>
              <a:buFont typeface="Wingdings" panose="05000000000000000000" pitchFamily="2" charset="2"/>
              <a:buNone/>
            </a:pPr>
            <a:r>
              <a:rPr lang="en-US">
                <a:solidFill>
                  <a:srgbClr val="990099"/>
                </a:solidFill>
              </a:rPr>
              <a:t>					</a:t>
            </a:r>
          </a:p>
        </p:txBody>
      </p:sp>
      <p:graphicFrame>
        <p:nvGraphicFramePr>
          <p:cNvPr id="5122" name="Object 7"/>
          <p:cNvGraphicFramePr>
            <a:graphicFrameLocks noChangeAspect="1"/>
          </p:cNvGraphicFramePr>
          <p:nvPr/>
        </p:nvGraphicFramePr>
        <p:xfrm>
          <a:off x="3276600" y="2074863"/>
          <a:ext cx="295275" cy="762000"/>
        </p:xfrm>
        <a:graphic>
          <a:graphicData uri="http://schemas.openxmlformats.org/presentationml/2006/ole">
            <mc:AlternateContent xmlns:mc="http://schemas.openxmlformats.org/markup-compatibility/2006">
              <mc:Choice xmlns:v="urn:schemas-microsoft-com:vml" Requires="v">
                <p:oleObj spid="_x0000_s5127" name="Equation" r:id="rId3" imgW="152280" imgH="393480" progId="Equation.3">
                  <p:embed/>
                </p:oleObj>
              </mc:Choice>
              <mc:Fallback>
                <p:oleObj name="Equation" r:id="rId3" imgW="152280" imgH="39348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074863"/>
                        <a:ext cx="29527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8"/>
          <p:cNvGraphicFramePr>
            <a:graphicFrameLocks noChangeAspect="1"/>
          </p:cNvGraphicFramePr>
          <p:nvPr/>
        </p:nvGraphicFramePr>
        <p:xfrm>
          <a:off x="3514725" y="3352800"/>
          <a:ext cx="295275" cy="762000"/>
        </p:xfrm>
        <a:graphic>
          <a:graphicData uri="http://schemas.openxmlformats.org/presentationml/2006/ole">
            <mc:AlternateContent xmlns:mc="http://schemas.openxmlformats.org/markup-compatibility/2006">
              <mc:Choice xmlns:v="urn:schemas-microsoft-com:vml" Requires="v">
                <p:oleObj spid="_x0000_s5128" name="Equation" r:id="rId5" imgW="152280" imgH="393480" progId="Equation.3">
                  <p:embed/>
                </p:oleObj>
              </mc:Choice>
              <mc:Fallback>
                <p:oleObj name="Equation" r:id="rId5" imgW="152280" imgH="39348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4725" y="3352800"/>
                        <a:ext cx="29527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4" name="Object 9"/>
          <p:cNvGraphicFramePr>
            <a:graphicFrameLocks noChangeAspect="1"/>
          </p:cNvGraphicFramePr>
          <p:nvPr/>
        </p:nvGraphicFramePr>
        <p:xfrm>
          <a:off x="6096000" y="4343400"/>
          <a:ext cx="295275" cy="762000"/>
        </p:xfrm>
        <a:graphic>
          <a:graphicData uri="http://schemas.openxmlformats.org/presentationml/2006/ole">
            <mc:AlternateContent xmlns:mc="http://schemas.openxmlformats.org/markup-compatibility/2006">
              <mc:Choice xmlns:v="urn:schemas-microsoft-com:vml" Requires="v">
                <p:oleObj spid="_x0000_s5129" name="Microsoft Equation 3.0" r:id="rId6" imgW="152280" imgH="393480" progId="Equation.3">
                  <p:embed/>
                </p:oleObj>
              </mc:Choice>
              <mc:Fallback>
                <p:oleObj name="Microsoft Equation 3.0" r:id="rId6" imgW="152280" imgH="39348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343400"/>
                        <a:ext cx="29527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6" name="Text Box 29"/>
          <p:cNvSpPr txBox="1">
            <a:spLocks noChangeArrowheads="1"/>
          </p:cNvSpPr>
          <p:nvPr/>
        </p:nvSpPr>
        <p:spPr bwMode="auto">
          <a:xfrm>
            <a:off x="4468813" y="4462463"/>
            <a:ext cx="4065587"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solidFill>
                  <a:srgbClr val="990099"/>
                </a:solidFill>
              </a:rPr>
              <a:t>Đáp số:  a)           số học sinh.</a:t>
            </a:r>
          </a:p>
          <a:p>
            <a:r>
              <a:rPr lang="en-US">
                <a:solidFill>
                  <a:srgbClr val="990099"/>
                </a:solidFill>
              </a:rPr>
              <a:t>	</a:t>
            </a:r>
          </a:p>
          <a:p>
            <a:r>
              <a:rPr lang="en-US">
                <a:solidFill>
                  <a:srgbClr val="990099"/>
                </a:solidFill>
              </a:rPr>
              <a:t>	   b)   24 học sinh.</a:t>
            </a:r>
          </a:p>
          <a:p>
            <a:endParaRPr lang="en-US">
              <a:solidFill>
                <a:srgbClr val="990099"/>
              </a:solidFill>
            </a:endParaRPr>
          </a:p>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827</Words>
  <Application>Microsoft Office PowerPoint</Application>
  <PresentationFormat>On-screen Show (4:3)</PresentationFormat>
  <Paragraphs>181</Paragraphs>
  <Slides>33</Slides>
  <Notes>1</Notes>
  <HiddenSlides>0</HiddenSlides>
  <MMClips>2</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VNI-Revue</vt:lpstr>
      <vt:lpstr>Times New Roman</vt:lpstr>
      <vt:lpstr>Wingdings</vt:lpstr>
      <vt:lpstr>VNI-Times</vt:lpstr>
      <vt:lpstr>Arial</vt:lpstr>
      <vt:lpstr>Default Design</vt:lpstr>
      <vt:lpstr>Microsoft Equation 3.0</vt:lpstr>
      <vt:lpstr>PowerPoint Presentation</vt:lpstr>
      <vt:lpstr>Baøi 1/139. Cho caùc phaân soá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Baøi 4/139.       Toùm taét : - Laàn ñaàu laáy :  32 850 lít  - Laàn sau laáy  :      cuûa 32 850 lít     - Coøn laïi         :  56 200 lít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All users - Windows 8</cp:lastModifiedBy>
  <cp:revision>23</cp:revision>
  <dcterms:modified xsi:type="dcterms:W3CDTF">2018-01-21T11:23:38Z</dcterms:modified>
</cp:coreProperties>
</file>