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66"/>
    <a:srgbClr val="FF0066"/>
    <a:srgbClr val="8FF4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4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F4A75-8CFD-4222-8A86-1F5797216926}" type="datetimeFigureOut">
              <a:rPr lang="en-US" smtClean="0"/>
              <a:t>18/09/2016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AB978-6F0F-4D34-B5F0-89EBE49C2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16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AB978-6F0F-4D34-B5F0-89EBE49C22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812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AB978-6F0F-4D34-B5F0-89EBE49C220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982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AB978-6F0F-4D34-B5F0-89EBE49C220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375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AB978-6F0F-4D34-B5F0-89EBE49C220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6458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AB978-6F0F-4D34-B5F0-89EBE49C220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578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AB978-6F0F-4D34-B5F0-89EBE49C220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296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AB978-6F0F-4D34-B5F0-89EBE49C22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68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AB978-6F0F-4D34-B5F0-89EBE49C22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32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AB978-6F0F-4D34-B5F0-89EBE49C22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7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AB978-6F0F-4D34-B5F0-89EBE49C22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429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AB978-6F0F-4D34-B5F0-89EBE49C22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933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AB978-6F0F-4D34-B5F0-89EBE49C22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52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AB978-6F0F-4D34-B5F0-89EBE49C22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6192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AB978-6F0F-4D34-B5F0-89EBE49C220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94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24BD2-A964-43A8-85CA-3154B5ACA559}" type="datetimeFigureOut">
              <a:rPr lang="en-US" smtClean="0"/>
              <a:t>18/09/2016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8C301-3DAE-47A6-BCBA-3AC9C603F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74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24BD2-A964-43A8-85CA-3154B5ACA559}" type="datetimeFigureOut">
              <a:rPr lang="en-US" smtClean="0"/>
              <a:t>18/09/2016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8C301-3DAE-47A6-BCBA-3AC9C603F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679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24BD2-A964-43A8-85CA-3154B5ACA559}" type="datetimeFigureOut">
              <a:rPr lang="en-US" smtClean="0"/>
              <a:t>18/09/2016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8C301-3DAE-47A6-BCBA-3AC9C603F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747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24BD2-A964-43A8-85CA-3154B5ACA559}" type="datetimeFigureOut">
              <a:rPr lang="en-US" smtClean="0"/>
              <a:t>18/09/2016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8C301-3DAE-47A6-BCBA-3AC9C603F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317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24BD2-A964-43A8-85CA-3154B5ACA559}" type="datetimeFigureOut">
              <a:rPr lang="en-US" smtClean="0"/>
              <a:t>18/09/2016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8C301-3DAE-47A6-BCBA-3AC9C603F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790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24BD2-A964-43A8-85CA-3154B5ACA559}" type="datetimeFigureOut">
              <a:rPr lang="en-US" smtClean="0"/>
              <a:t>18/09/2016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8C301-3DAE-47A6-BCBA-3AC9C603F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44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24BD2-A964-43A8-85CA-3154B5ACA559}" type="datetimeFigureOut">
              <a:rPr lang="en-US" smtClean="0"/>
              <a:t>18/09/2016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8C301-3DAE-47A6-BCBA-3AC9C603F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82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24BD2-A964-43A8-85CA-3154B5ACA559}" type="datetimeFigureOut">
              <a:rPr lang="en-US" smtClean="0"/>
              <a:t>18/09/2016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8C301-3DAE-47A6-BCBA-3AC9C603F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48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24BD2-A964-43A8-85CA-3154B5ACA559}" type="datetimeFigureOut">
              <a:rPr lang="en-US" smtClean="0"/>
              <a:t>18/09/2016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8C301-3DAE-47A6-BCBA-3AC9C603F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767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24BD2-A964-43A8-85CA-3154B5ACA559}" type="datetimeFigureOut">
              <a:rPr lang="en-US" smtClean="0"/>
              <a:t>18/09/2016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8C301-3DAE-47A6-BCBA-3AC9C603F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96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24BD2-A964-43A8-85CA-3154B5ACA559}" type="datetimeFigureOut">
              <a:rPr lang="en-US" smtClean="0"/>
              <a:t>18/09/2016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8C301-3DAE-47A6-BCBA-3AC9C603F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827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24BD2-A964-43A8-85CA-3154B5ACA559}" type="datetimeFigureOut">
              <a:rPr lang="en-US" smtClean="0"/>
              <a:t>18/09/2016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8C301-3DAE-47A6-BCBA-3AC9C603F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82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9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08769" y="232421"/>
            <a:ext cx="598144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7200" b="1" cap="none" spc="0" dirty="0" smtClean="0">
                <a:ln w="0"/>
                <a:solidFill>
                  <a:srgbClr val="0000FF"/>
                </a:solidFill>
                <a:latin typeface="+mj-lt"/>
              </a:rPr>
              <a:t>KHOA HỌC 4</a:t>
            </a:r>
            <a:endParaRPr lang="en-US" sz="7200" b="1" cap="none" spc="0" dirty="0">
              <a:ln w="0"/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110" y="2717226"/>
            <a:ext cx="3660992" cy="24141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4406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011" y="450166"/>
            <a:ext cx="11394831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5400" dirty="0" smtClean="0">
                <a:solidFill>
                  <a:srgbClr val="0000FF"/>
                </a:solidFill>
                <a:latin typeface="+mj-lt"/>
              </a:rPr>
              <a:t>Nêu vai trò của chất đạm đối với cơ thể?</a:t>
            </a:r>
            <a:endParaRPr lang="en-US" sz="5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012" y="1599252"/>
            <a:ext cx="8530220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5400" dirty="0" smtClean="0">
                <a:solidFill>
                  <a:srgbClr val="0000FF"/>
                </a:solidFill>
                <a:latin typeface="+mj-lt"/>
              </a:rPr>
              <a:t>- Xây dựng và đổi mới cơ thể</a:t>
            </a:r>
            <a:endParaRPr lang="en-US" sz="5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012" y="2846812"/>
            <a:ext cx="6490404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5400" dirty="0" smtClean="0">
                <a:solidFill>
                  <a:srgbClr val="C00000"/>
                </a:solidFill>
                <a:latin typeface="+mj-lt"/>
              </a:rPr>
              <a:t>2. Vai trò của chất béo</a:t>
            </a:r>
            <a:endParaRPr lang="en-US" sz="5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4853354" y="3460653"/>
            <a:ext cx="6891488" cy="2907548"/>
          </a:xfrm>
          <a:prstGeom prst="cloudCallout">
            <a:avLst/>
          </a:prstGeom>
          <a:solidFill>
            <a:srgbClr val="8FF4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 smtClean="0">
                <a:solidFill>
                  <a:srgbClr val="FF0000"/>
                </a:solidFill>
                <a:latin typeface="+mj-lt"/>
              </a:rPr>
              <a:t>Kể tên một số thức ăn chứa chất béo mà em biết?</a:t>
            </a:r>
            <a:endParaRPr lang="en-US" sz="4800" dirty="0">
              <a:solidFill>
                <a:srgbClr val="FF000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2181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28" y="390739"/>
            <a:ext cx="5542670" cy="36087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852" y="3055492"/>
            <a:ext cx="5734929" cy="38025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2176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338" y="3432517"/>
            <a:ext cx="4901565" cy="32915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83" y="169676"/>
            <a:ext cx="5003776" cy="37878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439" y="169676"/>
            <a:ext cx="4768281" cy="30799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6093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68812" y="126609"/>
            <a:ext cx="7315199" cy="3334043"/>
          </a:xfrm>
          <a:prstGeom prst="cloudCallout">
            <a:avLst/>
          </a:prstGeom>
          <a:solidFill>
            <a:srgbClr val="7030A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5400" dirty="0" smtClean="0">
                <a:solidFill>
                  <a:schemeClr val="bg1"/>
                </a:solidFill>
                <a:latin typeface="+mj-lt"/>
              </a:rPr>
              <a:t>Nêu vai trò của chất béo đối với cơ thể?</a:t>
            </a:r>
            <a:endParaRPr lang="en-US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118252" y="2616589"/>
            <a:ext cx="4403188" cy="3938955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 smtClean="0">
                <a:solidFill>
                  <a:srgbClr val="FF0066"/>
                </a:solidFill>
                <a:latin typeface="+mj-lt"/>
              </a:rPr>
              <a:t>Chất béo giàu năng lượng, giúp cơ thể hấp thụ các vi-ta-min A, D, E, K.</a:t>
            </a:r>
            <a:endParaRPr lang="en-US" sz="4800" dirty="0">
              <a:solidFill>
                <a:srgbClr val="FF0066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2818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4395" y="604911"/>
            <a:ext cx="77372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Tx/>
              <a:buChar char="-"/>
            </a:pPr>
            <a:r>
              <a:rPr lang="vi-VN" sz="5400" b="1" dirty="0" smtClean="0">
                <a:solidFill>
                  <a:srgbClr val="0000FF"/>
                </a:solidFill>
                <a:latin typeface="+mj-lt"/>
              </a:rPr>
              <a:t>Học bài ngày hôm nay</a:t>
            </a:r>
          </a:p>
          <a:p>
            <a:endParaRPr lang="vi-VN" sz="5400" b="1" dirty="0" smtClean="0">
              <a:solidFill>
                <a:srgbClr val="0000FF"/>
              </a:solidFill>
              <a:latin typeface="+mj-lt"/>
            </a:endParaRPr>
          </a:p>
          <a:p>
            <a:r>
              <a:rPr lang="vi-VN" sz="5400" b="1" dirty="0" smtClean="0">
                <a:solidFill>
                  <a:srgbClr val="0000FF"/>
                </a:solidFill>
                <a:latin typeface="+mj-lt"/>
              </a:rPr>
              <a:t>- Chuẩn bị bài sau</a:t>
            </a:r>
            <a:endParaRPr lang="en-US" sz="5400" b="1" dirty="0">
              <a:solidFill>
                <a:srgbClr val="0000FF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4555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0020" y="1348330"/>
            <a:ext cx="112078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 smtClean="0">
                <a:solidFill>
                  <a:srgbClr val="0000FF"/>
                </a:solidFill>
                <a:latin typeface="+mj-lt"/>
              </a:rPr>
              <a:t>ÔN BÀI CŨ</a:t>
            </a:r>
          </a:p>
          <a:p>
            <a:pPr marL="342900" indent="-342900">
              <a:buAutoNum type="arabicPeriod"/>
            </a:pPr>
            <a:r>
              <a:rPr lang="vi-VN" sz="6000" b="1" dirty="0" smtClean="0">
                <a:solidFill>
                  <a:srgbClr val="0000FF"/>
                </a:solidFill>
                <a:latin typeface="+mj-lt"/>
              </a:rPr>
              <a:t>Có mấy nhóm thức ăn chính?</a:t>
            </a:r>
          </a:p>
          <a:p>
            <a:r>
              <a:rPr lang="vi-VN" sz="6000" b="1" dirty="0" smtClean="0">
                <a:solidFill>
                  <a:srgbClr val="0000FF"/>
                </a:solidFill>
                <a:latin typeface="+mj-lt"/>
              </a:rPr>
              <a:t>2. Nêu vai trò của chất bột đường đối với cơ thể ?</a:t>
            </a:r>
            <a:endParaRPr lang="en-US" sz="6000" b="1" dirty="0">
              <a:solidFill>
                <a:srgbClr val="0000FF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0692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4154" y="1265145"/>
            <a:ext cx="11637096" cy="13234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vi-VN" sz="6600" b="1" cap="none" spc="0" dirty="0" smtClean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KHOA HỌC 4</a:t>
            </a:r>
          </a:p>
          <a:p>
            <a:pPr algn="ctr"/>
            <a:r>
              <a:rPr lang="vi-VN" sz="6600" b="1" dirty="0" smtClean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BÀI 5: VAI TRÒ CỦA CHẤT ĐẠM VÀ CHẤT BÉO</a:t>
            </a:r>
            <a:endParaRPr lang="en-US" sz="6600" b="1" cap="none" spc="0" dirty="0">
              <a:ln w="0"/>
              <a:solidFill>
                <a:srgbClr val="0000FF"/>
              </a:solidFill>
              <a:effectLst>
                <a:reflection blurRad="6350" stA="53000" endA="300" endPos="35500" dir="5400000" sy="-90000" algn="bl" rotWithShape="0"/>
              </a:effectLst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652" y="1926864"/>
            <a:ext cx="4552100" cy="45521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1894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948" y="139582"/>
            <a:ext cx="7452360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rgbClr val="FF0000"/>
                </a:solidFill>
                <a:latin typeface="+mj-lt"/>
              </a:rPr>
              <a:t>1. Vai trò của chất đạm</a:t>
            </a:r>
            <a:endParaRPr lang="en-US" sz="5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2018711" y="1934308"/>
            <a:ext cx="9622303" cy="4069079"/>
          </a:xfrm>
          <a:prstGeom prst="wedgeEllipseCallout">
            <a:avLst/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b="1" dirty="0" smtClean="0">
                <a:solidFill>
                  <a:srgbClr val="FF0066"/>
                </a:solidFill>
                <a:latin typeface="+mj-lt"/>
              </a:rPr>
              <a:t>Kể tên một số thức ăn chứa nhiều chất đạm mà em biết?</a:t>
            </a:r>
            <a:endParaRPr lang="en-US" sz="5400" b="1" dirty="0">
              <a:solidFill>
                <a:srgbClr val="FF0066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3644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82" y="336926"/>
            <a:ext cx="5347047" cy="35582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785" y="1963182"/>
            <a:ext cx="5205283" cy="38639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5914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974" y="2221265"/>
            <a:ext cx="5840565" cy="43747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42" y="123751"/>
            <a:ext cx="5796646" cy="38574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540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814" y="2777427"/>
            <a:ext cx="5457637" cy="40398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73" y="317548"/>
            <a:ext cx="6246068" cy="44798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006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85" y="145310"/>
            <a:ext cx="5920673" cy="39399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30" y="2589571"/>
            <a:ext cx="5423305" cy="40257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1666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236" y="202880"/>
            <a:ext cx="5031544" cy="37703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62" y="202880"/>
            <a:ext cx="4391275" cy="33417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175" y="3690698"/>
            <a:ext cx="4878853" cy="30406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64404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AFBDCB04-7E61-48ED-8428-F7E7FB89F1E4}"/>
  <p:tag name="ISPRING_RESOURCE_FOLDER" val="D:\Desktop\GAĐT lớp 4\tuần 3\KHoa_B5_vai trò của chất đạm và chất béo\"/>
  <p:tag name="ISPRING_PRESENTATION_PATH" val="D:\Desktop\GAĐT lớp 4\tuần 3\KHoa_B5_vai trò của chất đạm và chất béo.pptx"/>
  <p:tag name="ISPRING_PROJECT_FOLDER_UPDATED" val="1"/>
  <p:tag name="ISPRING_PRESENTATION_INFO_2" val="&lt;?xml version=&quot;1.0&quot; encoding=&quot;UTF-8&quot; standalone=&quot;no&quot; ?&gt;&#10;&lt;presentation2&gt;&#10;&#10;  &lt;slides&gt;&#10;    &lt;slide id=&quot;{3F7328BE-24F8-408A-87E1-A097A61F3A44}&quot; pptId=&quot;256&quot;/&gt;&#10;    &lt;slide id=&quot;{E3005D4E-F9CF-4897-ADDC-B6BE2237110C}&quot; pptId=&quot;257&quot;/&gt;&#10;    &lt;slide id=&quot;{84422AE5-BD0B-4C70-BBCE-832FA02481FF}&quot; pptId=&quot;258&quot;/&gt;&#10;    &lt;slide id=&quot;{B13476E8-E680-447C-BE99-9F4B22CC58E0}&quot; pptId=&quot;259&quot;/&gt;&#10;    &lt;slide id=&quot;{A6F6E3C0-8272-4DDF-A84B-82A37421935D}&quot; pptId=&quot;260&quot;/&gt;&#10;    &lt;slide id=&quot;{15AD4B53-C603-49D9-9D4D-183F48872B67}&quot; pptId=&quot;261&quot;/&gt;&#10;    &lt;slide id=&quot;{A380FFCA-CC8B-4809-9FE3-FFDA62699090}&quot; pptId=&quot;262&quot;/&gt;&#10;    &lt;slide id=&quot;{F69047EC-983D-43A6-A1EA-D148D86863F3}&quot; pptId=&quot;263&quot;/&gt;&#10;    &lt;slide id=&quot;{9F4A1588-E438-4251-9F41-9B8EB5179F3F}&quot; pptId=&quot;264&quot;/&gt;&#10;    &lt;slide id=&quot;{653E84A3-92E1-4D9E-81E7-B6D190FEB5B0}&quot; pptId=&quot;265&quot;/&gt;&#10;    &lt;slide id=&quot;{D9723F64-09BE-4545-8006-38DA268E50EE}&quot; pptId=&quot;266&quot;/&gt;&#10;    &lt;slide id=&quot;{0CDB538A-E553-4216-AF51-D0554567FD09}&quot; pptId=&quot;267&quot;/&gt;&#10;    &lt;slide id=&quot;{E1FD9760-C59D-4797-8344-CB5C91F49C64}&quot; pptId=&quot;268&quot;/&gt;&#10;    &lt;slide id=&quot;{183173F4-5763-48ED-A829-FC7948AD09D7}&quot; pptId=&quot;269&quot;/&gt;&#10;  &lt;/slides&gt;&#10;&#10;  &lt;narration&gt;&#10;    &lt;audioTracks/&gt;&#10;    &lt;videoTracks&gt;&#10;      &lt;videoTrack muted=&quot;false&quot; name=&quot;Lớp chúng ta đoàn kết&quot; resource=&quot;2eec19df&quot; slideId=&quot;{3F7328BE-24F8-408A-87E1-A097A61F3A44}&quot; startTime=&quot;0&quot; stepIndex=&quot;0&quot; volume=&quot;1&quot;&gt;&#10;        &lt;video format=&quot;yuv420p&quot; frameRate=&quot;29.97002997003&quot; height=&quot;720&quot; pixelAspectRatio=&quot;1&quot; width=&quot;908&quot;/&gt;&#10;        &lt;audio channels=&quot;2&quot; format=&quot;fltp&quot; sampleRate=&quot;44100&quot;/&gt;&#10;      &lt;/videoTrack&gt;&#10;    &lt;/videoTracks&gt;&#10;  &lt;/narration&gt;&#10;&#10;&lt;/presentation2&gt;&#10;"/>
  <p:tag name="ISPRING_SCREEN_RECS_UPDATED" val="D:\Desktop\GAĐT lớp 4\tuần 3\KHoa_B5_vai trò của chất đạm và chất béo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9F4A1588-E438-4251-9F41-9B8EB5179F3F}"/>
  <p:tag name="GENSWF_ADVANCE_TIME" val="5"/>
  <p:tag name="TIMING" val="|1"/>
  <p:tag name="ISPRING_CUSTOM_TIMING_USED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653E84A3-92E1-4D9E-81E7-B6D190FEB5B0}"/>
  <p:tag name="GENSWF_ADVANCE_TIME" val="5"/>
  <p:tag name="TIMING" val="|0.5|0.5|2"/>
  <p:tag name="ISPRING_CUSTOM_TIMING_USED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D9723F64-09BE-4545-8006-38DA268E50EE}"/>
  <p:tag name="GENSWF_ADVANCE_TIME" val="5"/>
  <p:tag name="ISPRING_CUSTOM_TIMING_USED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0CDB538A-E553-4216-AF51-D0554567FD09}"/>
  <p:tag name="GENSWF_ADVANCE_TIME" val="5"/>
  <p:tag name="ISPRING_CUSTOM_TIMING_USED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E1FD9760-C59D-4797-8344-CB5C91F49C64}"/>
  <p:tag name="GENSWF_ADVANCE_TIME" val="5"/>
  <p:tag name="TIMING" val="|0.5"/>
  <p:tag name="ISPRING_CUSTOM_TIMING_USED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183173F4-5763-48ED-A829-FC7948AD09D7}"/>
  <p:tag name="GENSWF_ADVANCE_TIME" val="5"/>
  <p:tag name="ISPRING_CUSTOM_TIMING_US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3F7328BE-24F8-408A-87E1-A097A61F3A44}"/>
  <p:tag name="GENSWF_ADVANCE_TIME" val="5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E3005D4E-F9CF-4897-ADDC-B6BE2237110C}"/>
  <p:tag name="GENSWF_ADVANCE_TIME" val="5"/>
  <p:tag name="TIMING" val="|1|0.5"/>
  <p:tag name="ISPRING_CUSTOM_TIMING_USED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84422AE5-BD0B-4C70-BBCE-832FA02481FF}"/>
  <p:tag name="GENSWF_ADVANCE_TIME" val="5"/>
  <p:tag name="ISPRING_CUSTOM_TIMING_USED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B13476E8-E680-447C-BE99-9F4B22CC58E0}"/>
  <p:tag name="GENSWF_ADVANCE_TIME" val="5"/>
  <p:tag name="TIMING" val="|1"/>
  <p:tag name="ISPRING_CUSTOM_TIMING_USED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A6F6E3C0-8272-4DDF-A84B-82A37421935D}"/>
  <p:tag name="GENSWF_ADVANCE_TIME" val="5"/>
  <p:tag name="ISPRING_CUSTOM_TIMING_USED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15AD4B53-C603-49D9-9D4D-183F48872B67}"/>
  <p:tag name="GENSWF_ADVANCE_TIME" val="5"/>
  <p:tag name="ISPRING_CUSTOM_TIMING_USED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A380FFCA-CC8B-4809-9FE3-FFDA62699090}"/>
  <p:tag name="GENSWF_ADVANCE_TIME" val="5"/>
  <p:tag name="ISPRING_CUSTOM_TIMING_USED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F69047EC-983D-43A6-A1EA-D148D86863F3}"/>
  <p:tag name="GENSWF_ADVANCE_TIME" val="5"/>
  <p:tag name="ISPRING_CUSTOM_TIMING_US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157</Words>
  <Application>Microsoft Office PowerPoint</Application>
  <PresentationFormat>Widescreen</PresentationFormat>
  <Paragraphs>31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Customers at Home or Office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 users - Windows 8</dc:creator>
  <cp:lastModifiedBy>All users - Windows 8</cp:lastModifiedBy>
  <cp:revision>13</cp:revision>
  <dcterms:created xsi:type="dcterms:W3CDTF">2016-09-17T13:21:00Z</dcterms:created>
  <dcterms:modified xsi:type="dcterms:W3CDTF">2016-09-18T03:24:56Z</dcterms:modified>
</cp:coreProperties>
</file>