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00CC"/>
    <a:srgbClr val="FFCCFF"/>
    <a:srgbClr val="BD92DE"/>
    <a:srgbClr val="9900FF"/>
    <a:srgbClr val="BEC57D"/>
    <a:srgbClr val="F2F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2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4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7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3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7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0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5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3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3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1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89E3F-3B3E-46DA-A876-51D6AC8183D3}" type="datetimeFigureOut">
              <a:rPr lang="en-US" smtClean="0"/>
              <a:t>22/09/2016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F134D-B84C-4DB8-B1C3-CC4F97DD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1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9783" y="1923821"/>
            <a:ext cx="996760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 </a:t>
            </a:r>
          </a:p>
          <a:p>
            <a:pPr algn="ctr"/>
            <a:r>
              <a:rPr lang="en-US" sz="8000" b="1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</a:t>
            </a:r>
            <a:endParaRPr lang="en-US" sz="8000" b="1" cap="none" spc="0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2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321" y="174038"/>
            <a:ext cx="1098532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lphaLcParenR"/>
            </a:pP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bụt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bụt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cọp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8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1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191368"/>
              </p:ext>
            </p:extLst>
          </p:nvPr>
        </p:nvGraphicFramePr>
        <p:xfrm>
          <a:off x="1" y="1"/>
          <a:ext cx="12192000" cy="6910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  <a:gridCol w="4064000"/>
              </a:tblGrid>
              <a:tr h="496168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3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30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đen</a:t>
                      </a:r>
                      <a:endParaRPr lang="en-US" sz="3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30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endParaRPr lang="en-US" sz="3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232451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hở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răng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lạnh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răng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phận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chở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bọc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răng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hở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răng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lạnh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ruột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chở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đùm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bọc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kém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cũng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sẽ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hưởng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22342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Máu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chảy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ruột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mềm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chảy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ruột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gặp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đớn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564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Nhường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cơm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Nhường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bát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cơm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manh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đỡ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lúc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gặp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khó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khăn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nạn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95748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</a:t>
                      </a:r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lành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đùm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rách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Lấy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lành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bọc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rách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khỏi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hở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khỏe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giàu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may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đỡ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ốm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nghèo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khổ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bất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hạnh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6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80159"/>
            <a:ext cx="94956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7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7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7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7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7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</a:t>
            </a:r>
          </a:p>
          <a:p>
            <a:endParaRPr lang="en-US" sz="7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7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7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7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7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7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endParaRPr lang="en-US" sz="7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31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650" y="384837"/>
            <a:ext cx="330282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800" b="1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800" b="1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4800" b="1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650" y="1962154"/>
            <a:ext cx="11918740" cy="30469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rabicPeriod"/>
            </a:pPr>
            <a:endParaRPr lang="en-US" sz="4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Cho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7456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228" y="269213"/>
            <a:ext cx="1124027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algn="just"/>
            <a:endParaRPr lang="en-US" sz="5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endParaRPr lang="en-US" sz="5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5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16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5596" y="2516400"/>
            <a:ext cx="1228759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056030"/>
              </a:avLst>
            </a:prstTxWarp>
            <a:spAutoFit/>
          </a:bodyPr>
          <a:lstStyle/>
          <a:p>
            <a:pPr algn="ctr"/>
            <a:r>
              <a:rPr lang="en-US" sz="8200" b="1" cap="none" spc="0" dirty="0" smtClean="0">
                <a:ln w="0"/>
                <a:solidFill>
                  <a:srgbClr val="0000CC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MỞ RỘNG VỐN TỪ: </a:t>
            </a:r>
          </a:p>
          <a:p>
            <a:pPr algn="ctr"/>
            <a:r>
              <a:rPr lang="en-US" sz="8200" b="1" cap="none" spc="0" dirty="0" smtClean="0">
                <a:ln w="0"/>
                <a:solidFill>
                  <a:srgbClr val="0000CC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NHÂN HẬU, ĐOÀN KẾT</a:t>
            </a:r>
            <a:endParaRPr lang="en-US" sz="8200" b="1" cap="none" spc="0" dirty="0">
              <a:ln w="0"/>
              <a:solidFill>
                <a:srgbClr val="0000CC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540" y="3439730"/>
            <a:ext cx="3021947" cy="302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77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1999" cy="193899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AutoNum type="alphaLcParenR"/>
            </a:pP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4000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dịu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AutoNum type="alphaLcParenR"/>
            </a:pP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4000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hung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nghiệt</a:t>
            </a:r>
            <a:endParaRPr lang="en-US" sz="40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3403945" y="3208821"/>
            <a:ext cx="5661765" cy="2793304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Lightning Bolt 4"/>
          <p:cNvSpPr/>
          <p:nvPr/>
        </p:nvSpPr>
        <p:spPr>
          <a:xfrm>
            <a:off x="2863155" y="5607556"/>
            <a:ext cx="1127341" cy="1039660"/>
          </a:xfrm>
          <a:prstGeom prst="lightningBol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ghtning Bolt 5"/>
          <p:cNvSpPr/>
          <p:nvPr/>
        </p:nvSpPr>
        <p:spPr>
          <a:xfrm>
            <a:off x="9113207" y="5482295"/>
            <a:ext cx="1127341" cy="1039660"/>
          </a:xfrm>
          <a:prstGeom prst="lightningBol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ghtning Bolt 6"/>
          <p:cNvSpPr/>
          <p:nvPr/>
        </p:nvSpPr>
        <p:spPr>
          <a:xfrm>
            <a:off x="10240548" y="3958224"/>
            <a:ext cx="1127341" cy="1039660"/>
          </a:xfrm>
          <a:prstGeom prst="lightningBol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ghtning Bolt 7"/>
          <p:cNvSpPr/>
          <p:nvPr/>
        </p:nvSpPr>
        <p:spPr>
          <a:xfrm>
            <a:off x="8502039" y="2478207"/>
            <a:ext cx="1127341" cy="1039660"/>
          </a:xfrm>
          <a:prstGeom prst="lightningBol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ghtning Bolt 8"/>
          <p:cNvSpPr/>
          <p:nvPr/>
        </p:nvSpPr>
        <p:spPr>
          <a:xfrm>
            <a:off x="682201" y="3360906"/>
            <a:ext cx="1127341" cy="1039660"/>
          </a:xfrm>
          <a:prstGeom prst="lightningBol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ghtning Bolt 9"/>
          <p:cNvSpPr/>
          <p:nvPr/>
        </p:nvSpPr>
        <p:spPr>
          <a:xfrm>
            <a:off x="2789766" y="2112900"/>
            <a:ext cx="1127341" cy="1039660"/>
          </a:xfrm>
          <a:prstGeom prst="lightningBol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3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98710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1771022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chứa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4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chứa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4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86978">
                <a:tc>
                  <a:txBody>
                    <a:bodyPr/>
                    <a:lstStyle/>
                    <a:p>
                      <a:pPr algn="l"/>
                      <a:r>
                        <a:rPr lang="en-US" sz="4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dịu</a:t>
                      </a:r>
                      <a:r>
                        <a:rPr lang="en-US" sz="4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lành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thục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lương</a:t>
                      </a:r>
                      <a:r>
                        <a:rPr lang="en-US" sz="4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4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Hung </a:t>
                      </a:r>
                      <a:r>
                        <a:rPr lang="en-US" sz="4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nghiệt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khẩu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tàn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mộng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quỷ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tội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chiến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4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42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896" y="117693"/>
            <a:ext cx="1205710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đục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cưu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hung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đùm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52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682710"/>
              </p:ext>
            </p:extLst>
          </p:nvPr>
        </p:nvGraphicFramePr>
        <p:xfrm>
          <a:off x="-1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  <a:gridCol w="4064000"/>
              </a:tblGrid>
              <a:tr h="1320933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6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6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57098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36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endParaRPr lang="en-US" sz="3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ái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phúc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endParaRPr lang="en-US" sz="4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Tàn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hung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độc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tàn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bạo</a:t>
                      </a:r>
                      <a:endParaRPr lang="en-US" sz="4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27996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36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endParaRPr lang="en-US" sz="3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Cưu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chở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đùm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bọc</a:t>
                      </a:r>
                      <a:endParaRPr lang="en-US" sz="4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Bất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lục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đục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400" b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chia </a:t>
                      </a:r>
                      <a:r>
                        <a:rPr lang="en-US" sz="4400" b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rẽ</a:t>
                      </a:r>
                      <a:endParaRPr lang="en-US" sz="4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96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364" y="156049"/>
            <a:ext cx="1185668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bụt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40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lphaLcParenR"/>
            </a:pPr>
            <a:endParaRPr lang="en-US" sz="40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endParaRPr lang="en-US" sz="40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877949" y="2111051"/>
            <a:ext cx="693816" cy="5192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877949" y="3362394"/>
            <a:ext cx="723981" cy="5192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59793" y="5826854"/>
            <a:ext cx="693816" cy="5192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78378" y="4585260"/>
            <a:ext cx="693816" cy="5192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65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589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Customers at Home or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 users - Windows 8</dc:creator>
  <cp:lastModifiedBy>All users - Windows 8</cp:lastModifiedBy>
  <cp:revision>12</cp:revision>
  <dcterms:created xsi:type="dcterms:W3CDTF">2016-09-21T13:30:37Z</dcterms:created>
  <dcterms:modified xsi:type="dcterms:W3CDTF">2016-09-22T01:38:17Z</dcterms:modified>
</cp:coreProperties>
</file>