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BD76-16A7-468D-9E58-1A920CEA05B2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BC3E-79CA-4D89-9FCE-4A039276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00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BD76-16A7-468D-9E58-1A920CEA05B2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BC3E-79CA-4D89-9FCE-4A039276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6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BD76-16A7-468D-9E58-1A920CEA05B2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BC3E-79CA-4D89-9FCE-4A039276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7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BD76-16A7-468D-9E58-1A920CEA05B2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BC3E-79CA-4D89-9FCE-4A039276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9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BD76-16A7-468D-9E58-1A920CEA05B2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BC3E-79CA-4D89-9FCE-4A039276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4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BD76-16A7-468D-9E58-1A920CEA05B2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BC3E-79CA-4D89-9FCE-4A039276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5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BD76-16A7-468D-9E58-1A920CEA05B2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BC3E-79CA-4D89-9FCE-4A039276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23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BD76-16A7-468D-9E58-1A920CEA05B2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BC3E-79CA-4D89-9FCE-4A039276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6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BD76-16A7-468D-9E58-1A920CEA05B2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BC3E-79CA-4D89-9FCE-4A039276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5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BD76-16A7-468D-9E58-1A920CEA05B2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BC3E-79CA-4D89-9FCE-4A039276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80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BD76-16A7-468D-9E58-1A920CEA05B2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BC3E-79CA-4D89-9FCE-4A039276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97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BD76-16A7-468D-9E58-1A920CEA05B2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BC3E-79CA-4D89-9FCE-4A039276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FBD76-16A7-468D-9E58-1A920CEA05B2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2BC3E-79CA-4D89-9FCE-4A0392760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1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8620" y="688931"/>
            <a:ext cx="115239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4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294 367  	906 785		59 875		245 809</a:t>
            </a:r>
          </a:p>
          <a:p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ở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65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4011" y="674709"/>
            <a:ext cx="11090986" cy="23083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smtClean="0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Việt Hưng</a:t>
            </a:r>
          </a:p>
          <a:p>
            <a:pPr algn="ctr"/>
            <a:r>
              <a:rPr lang="en-US" sz="7200" b="1" smtClean="0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 4</a:t>
            </a:r>
          </a:p>
        </p:txBody>
      </p:sp>
    </p:spTree>
    <p:extLst>
      <p:ext uri="{BB962C8B-B14F-4D97-AF65-F5344CB8AC3E}">
        <p14:creationId xmlns:p14="http://schemas.microsoft.com/office/powerpoint/2010/main" val="309854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4712" y="551145"/>
            <a:ext cx="89686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48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1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572" y="187890"/>
            <a:ext cx="11649205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498269"/>
              </p:ext>
            </p:extLst>
          </p:nvPr>
        </p:nvGraphicFramePr>
        <p:xfrm>
          <a:off x="275572" y="1474150"/>
          <a:ext cx="11736886" cy="4985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6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66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06883">
                <a:tc rowSpan="2"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3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961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96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96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96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17657" y="3610612"/>
            <a:ext cx="1152395" cy="3883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321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04726" y="3658630"/>
            <a:ext cx="488515" cy="37578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02004" y="3668291"/>
            <a:ext cx="626301" cy="4759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98420" y="3669976"/>
            <a:ext cx="626301" cy="4759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62565" y="1541417"/>
            <a:ext cx="2397068" cy="69797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71753" y="1541417"/>
            <a:ext cx="1851764" cy="69797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b="1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baseline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18535" y="2428725"/>
            <a:ext cx="1503124" cy="76957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baseline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ăm</a:t>
            </a:r>
            <a:r>
              <a:rPr lang="en-US" sz="2000" b="1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baseline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42308" y="2490311"/>
            <a:ext cx="1488754" cy="76957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baseline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2000" b="1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baseline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51290" y="2442296"/>
            <a:ext cx="889349" cy="77661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000" b="1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000" b="1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baseline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04726" y="2403673"/>
            <a:ext cx="855947" cy="7946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000" b="1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000" b="1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baseline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30708" y="2442296"/>
            <a:ext cx="966881" cy="75600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000" b="1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000" b="1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baseline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72331" y="2490311"/>
            <a:ext cx="1134893" cy="82671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000" b="1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baseline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17468" y="4675325"/>
            <a:ext cx="626301" cy="4759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184484" y="4645846"/>
            <a:ext cx="626301" cy="4759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789884" y="4647406"/>
            <a:ext cx="626301" cy="4759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36140" y="5744818"/>
            <a:ext cx="626301" cy="4759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63011" y="5714204"/>
            <a:ext cx="626301" cy="4759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0789883" y="5714204"/>
            <a:ext cx="626301" cy="4759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534699" y="5666714"/>
            <a:ext cx="626301" cy="4759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58631" y="5693854"/>
            <a:ext cx="626301" cy="4759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158630" y="4656535"/>
            <a:ext cx="626301" cy="4759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930047" y="4656535"/>
            <a:ext cx="626301" cy="4759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30047" y="5742122"/>
            <a:ext cx="626301" cy="4759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46218" y="4678130"/>
            <a:ext cx="1453019" cy="4759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654 000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586379" y="4645846"/>
            <a:ext cx="626301" cy="4759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90096" y="5640422"/>
            <a:ext cx="1453019" cy="4759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654 321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74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0" grpId="0" animBg="1"/>
      <p:bldP spid="21" grpId="0" animBg="1"/>
      <p:bldP spid="22" grpId="0" animBg="1"/>
      <p:bldP spid="27" grpId="0" animBg="1"/>
      <p:bldP spid="28" grpId="0" animBg="1"/>
      <p:bldP spid="29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326" y="0"/>
            <a:ext cx="6061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664865"/>
              </p:ext>
            </p:extLst>
          </p:nvPr>
        </p:nvGraphicFramePr>
        <p:xfrm>
          <a:off x="365757" y="877702"/>
          <a:ext cx="11639732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4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3152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0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Chục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chục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tram </a:t>
                      </a:r>
                      <a:r>
                        <a:rPr lang="en-US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mười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endParaRPr lang="en-US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54 312</a:t>
                      </a:r>
                      <a:endParaRPr lang="en-US" sz="28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8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Bốn</a:t>
                      </a:r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lăm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tram </a:t>
                      </a:r>
                      <a:r>
                        <a:rPr lang="en-US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mười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200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200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200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00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u="sng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2000" u="sng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u="sng" baseline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2000" u="sng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linh hai</a:t>
                      </a:r>
                      <a:endParaRPr lang="en-US" sz="2000" u="sng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54320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654 300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mười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tám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912 800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86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6152682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210</Words>
  <Application>Microsoft Office PowerPoint</Application>
  <PresentationFormat>Widescreen</PresentationFormat>
  <Paragraphs>98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Customers at Home or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 users - Windows 8</dc:creator>
  <cp:lastModifiedBy>Lenovo</cp:lastModifiedBy>
  <cp:revision>13</cp:revision>
  <dcterms:created xsi:type="dcterms:W3CDTF">2016-09-13T15:11:28Z</dcterms:created>
  <dcterms:modified xsi:type="dcterms:W3CDTF">2021-09-15T08:08:30Z</dcterms:modified>
</cp:coreProperties>
</file>