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EF0FB"/>
    <a:srgbClr val="FCC4F1"/>
    <a:srgbClr val="F6FD9D"/>
    <a:srgbClr val="AAFA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23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47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81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06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46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2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41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03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06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5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17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762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8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58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15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34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45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696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19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834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1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0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1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45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45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46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26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62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8157B-F7A1-4D33-A861-CA8401F5515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0C1CB-A6E7-4A9E-AC6D-30A69583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3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6" r:id="rId8"/>
    <p:sldLayoutId id="2147483675" r:id="rId9"/>
    <p:sldLayoutId id="2147483674" r:id="rId10"/>
    <p:sldLayoutId id="2147483673" r:id="rId11"/>
    <p:sldLayoutId id="2147483672" r:id="rId12"/>
    <p:sldLayoutId id="2147483671" r:id="rId13"/>
    <p:sldLayoutId id="2147483670" r:id="rId14"/>
    <p:sldLayoutId id="2147483669" r:id="rId15"/>
    <p:sldLayoutId id="2147483668" r:id="rId16"/>
    <p:sldLayoutId id="2147483667" r:id="rId17"/>
    <p:sldLayoutId id="2147483666" r:id="rId18"/>
    <p:sldLayoutId id="2147483665" r:id="rId19"/>
    <p:sldLayoutId id="2147483664" r:id="rId20"/>
    <p:sldLayoutId id="2147483663" r:id="rId21"/>
    <p:sldLayoutId id="2147483662" r:id="rId22"/>
    <p:sldLayoutId id="2147483661" r:id="rId23"/>
    <p:sldLayoutId id="2147483660" r:id="rId24"/>
    <p:sldLayoutId id="2147483656" r:id="rId25"/>
    <p:sldLayoutId id="2147483657" r:id="rId26"/>
    <p:sldLayoutId id="2147483658" r:id="rId27"/>
    <p:sldLayoutId id="2147483659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3678" y="2959434"/>
            <a:ext cx="11622477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0"/>
                <a:solidFill>
                  <a:srgbClr val="00B05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</a:t>
            </a:r>
          </a:p>
          <a:p>
            <a:pPr algn="ctr"/>
            <a:r>
              <a:rPr lang="en-US" sz="9600" b="1" cap="none" spc="0" dirty="0" smtClean="0">
                <a:ln w="0"/>
                <a:solidFill>
                  <a:srgbClr val="00B05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 4</a:t>
            </a:r>
            <a:endParaRPr lang="en-US" sz="9600" b="1" cap="none" spc="0" dirty="0">
              <a:ln w="0"/>
              <a:solidFill>
                <a:srgbClr val="00B05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68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0" y="175846"/>
            <a:ext cx="6099333" cy="4419039"/>
          </a:xfrm>
          <a:prstGeom prst="cloud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5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5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5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5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5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5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5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5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lowchart: Alternate Process 2"/>
          <p:cNvSpPr/>
          <p:nvPr/>
        </p:nvSpPr>
        <p:spPr>
          <a:xfrm>
            <a:off x="7162720" y="1037493"/>
            <a:ext cx="4829988" cy="5489772"/>
          </a:xfrm>
          <a:prstGeom prst="flowChartAlternateProcess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endParaRPr lang="en-U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5684407" y="2256129"/>
            <a:ext cx="1554553" cy="2338756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4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4123" y="808891"/>
            <a:ext cx="1202787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sz="54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endParaRPr lang="en-US" sz="54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14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0915968">
            <a:off x="1378633" y="141460"/>
            <a:ext cx="4909625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69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6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69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6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9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6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9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6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9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6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69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6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9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6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9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6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9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9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6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9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6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9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69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69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49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" y="253218"/>
            <a:ext cx="11250637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4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endParaRPr lang="en-US" sz="4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/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 /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endParaRPr lang="en-US" sz="4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</a:p>
          <a:p>
            <a:pPr algn="ctr"/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28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7502" y="70340"/>
            <a:ext cx="939839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endParaRPr lang="en-US" sz="40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/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 /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endParaRPr lang="en-US" sz="40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</a:p>
          <a:p>
            <a:pPr algn="ctr"/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Cloud Callout 2"/>
          <p:cNvSpPr/>
          <p:nvPr/>
        </p:nvSpPr>
        <p:spPr>
          <a:xfrm>
            <a:off x="3341076" y="2901463"/>
            <a:ext cx="8036171" cy="3365696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4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4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66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458357" y="1020553"/>
            <a:ext cx="5203890" cy="4975802"/>
          </a:xfrm>
          <a:prstGeom prst="flowChartAlternateProcess">
            <a:avLst/>
          </a:prstGeom>
          <a:solidFill>
            <a:srgbClr val="F6FD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lowchart: Alternate Process 2"/>
          <p:cNvSpPr/>
          <p:nvPr/>
        </p:nvSpPr>
        <p:spPr>
          <a:xfrm>
            <a:off x="6471139" y="236690"/>
            <a:ext cx="5539154" cy="6543528"/>
          </a:xfrm>
          <a:prstGeom prst="flowChartAlternateProcess">
            <a:avLst/>
          </a:prstGeom>
          <a:solidFill>
            <a:srgbClr val="FEF0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cha,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endParaRPr lang="en-US" sz="5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11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8978" y="942535"/>
            <a:ext cx="112682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6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điển</a:t>
            </a:r>
            <a:r>
              <a:rPr lang="en-US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6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6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9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2954" y="1209822"/>
            <a:ext cx="1141241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7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7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Lắm</a:t>
            </a:r>
            <a:r>
              <a:rPr lang="en-US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7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7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endParaRPr lang="en-US" sz="7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7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7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7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7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7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7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7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7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7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7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7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7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nụ</a:t>
            </a:r>
            <a:r>
              <a:rPr lang="en-US" sz="7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endParaRPr lang="en-US" sz="7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26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0591"/>
            <a:ext cx="1203373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6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  <a:p>
            <a:pPr algn="just"/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(</a:t>
            </a:r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”)</a:t>
            </a:r>
          </a:p>
          <a:p>
            <a:pPr algn="just"/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báu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ta.</a:t>
            </a:r>
            <a:endParaRPr lang="en-US" sz="6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44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1554" y="3270739"/>
            <a:ext cx="91615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285750" indent="-285750">
              <a:buFontTx/>
              <a:buChar char="-"/>
            </a:pP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5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29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4572" y="209090"/>
            <a:ext cx="3545060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" y="2062362"/>
            <a:ext cx="120700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4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ấu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rabicPeriod"/>
            </a:pPr>
            <a:endParaRPr lang="en-US" sz="44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72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6447" y="513365"/>
            <a:ext cx="1445784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65112" y="513365"/>
            <a:ext cx="3138011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61084" y="513365"/>
            <a:ext cx="3516441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588554"/>
            <a:ext cx="1227406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6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6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6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6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endParaRPr lang="en-US" sz="6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6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6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6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6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6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6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6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6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6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990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967152"/>
            <a:ext cx="12203724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8800" b="1" cap="none" spc="0" dirty="0" smtClean="0">
                <a:ln/>
                <a:solidFill>
                  <a:srgbClr val="0000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</a:t>
            </a:r>
          </a:p>
          <a:p>
            <a:pPr algn="ctr"/>
            <a:r>
              <a:rPr lang="en-US" sz="8800" b="1" dirty="0" smtClean="0">
                <a:ln/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------</a:t>
            </a:r>
            <a:endParaRPr lang="en-US" sz="8800" b="1" cap="none" spc="0" dirty="0" smtClean="0">
              <a:ln/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8800" b="1" dirty="0" smtClean="0">
                <a:ln/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ĐƠN VÀ TỪ PHỨC</a:t>
            </a:r>
            <a:endParaRPr lang="en-US" sz="8800" b="1" cap="none" spc="0" dirty="0">
              <a:ln/>
              <a:solidFill>
                <a:srgbClr val="0000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78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316" y="0"/>
            <a:ext cx="1170822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 algn="just">
              <a:buAutoNum type="romanUcPeriod"/>
            </a:pP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endParaRPr lang="en-US" sz="4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4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4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,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,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,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.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62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750" y="0"/>
            <a:ext cx="1170147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		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endParaRPr lang="en-US" sz="44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		</a:t>
            </a:r>
            <a:r>
              <a:rPr lang="en-US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endParaRPr lang="en-US" sz="4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955111" y="2321170"/>
            <a:ext cx="4777474" cy="428751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815042" y="2321170"/>
            <a:ext cx="4685295" cy="428751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03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 rot="293081">
            <a:off x="7325665" y="1698175"/>
            <a:ext cx="4725658" cy="417880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 rot="309417">
            <a:off x="5743629" y="2215662"/>
            <a:ext cx="1650439" cy="168247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107663" y="211899"/>
            <a:ext cx="5631411" cy="4570232"/>
          </a:xfrm>
          <a:prstGeom prst="wedgeEllipse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algn="ctr"/>
            <a:endParaRPr lang="en-US" sz="6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8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6557035" y="852474"/>
            <a:ext cx="5263662" cy="5521971"/>
          </a:xfrm>
          <a:prstGeom prst="roundRect">
            <a:avLst/>
          </a:prstGeom>
          <a:solidFill>
            <a:srgbClr val="F6FD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endParaRPr lang="en-US" sz="5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689434" y="1833698"/>
            <a:ext cx="1714997" cy="242836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250751" y="650632"/>
            <a:ext cx="4286079" cy="4794496"/>
          </a:xfrm>
          <a:prstGeom prst="wedgeRect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algn="ctr"/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56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7047134" y="729719"/>
            <a:ext cx="4949870" cy="5232026"/>
          </a:xfrm>
          <a:prstGeom prst="roundRect">
            <a:avLst/>
          </a:prstGeom>
          <a:solidFill>
            <a:srgbClr val="FCC4F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9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9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9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9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9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9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5582232" y="1913872"/>
            <a:ext cx="1388702" cy="205113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loud Callout 4"/>
          <p:cNvSpPr/>
          <p:nvPr/>
        </p:nvSpPr>
        <p:spPr>
          <a:xfrm>
            <a:off x="-46088" y="716552"/>
            <a:ext cx="5357124" cy="3719749"/>
          </a:xfrm>
          <a:prstGeom prst="cloudCallout">
            <a:avLst/>
          </a:prstGeom>
          <a:solidFill>
            <a:srgbClr val="AAFA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6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6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429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59750738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607</Words>
  <Application>Microsoft Office PowerPoint</Application>
  <PresentationFormat>Widescreen</PresentationFormat>
  <Paragraphs>70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Customers at Home or 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 users - Windows 8</dc:creator>
  <cp:lastModifiedBy>Lenovo</cp:lastModifiedBy>
  <cp:revision>12</cp:revision>
  <dcterms:created xsi:type="dcterms:W3CDTF">2016-09-19T12:51:29Z</dcterms:created>
  <dcterms:modified xsi:type="dcterms:W3CDTF">2022-09-20T01:36:18Z</dcterms:modified>
</cp:coreProperties>
</file>