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841" r:id="rId1"/>
  </p:sldMasterIdLst>
  <p:notesMasterIdLst>
    <p:notesMasterId r:id="rId22"/>
  </p:notesMasterIdLst>
  <p:handoutMasterIdLst>
    <p:handoutMasterId r:id="rId23"/>
  </p:handoutMasterIdLst>
  <p:sldIdLst>
    <p:sldId id="269" r:id="rId2"/>
    <p:sldId id="257" r:id="rId3"/>
    <p:sldId id="276" r:id="rId4"/>
    <p:sldId id="290" r:id="rId5"/>
    <p:sldId id="300" r:id="rId6"/>
    <p:sldId id="298" r:id="rId7"/>
    <p:sldId id="302" r:id="rId8"/>
    <p:sldId id="318" r:id="rId9"/>
    <p:sldId id="306" r:id="rId10"/>
    <p:sldId id="304" r:id="rId11"/>
    <p:sldId id="309" r:id="rId12"/>
    <p:sldId id="313" r:id="rId13"/>
    <p:sldId id="311" r:id="rId14"/>
    <p:sldId id="314" r:id="rId15"/>
    <p:sldId id="296" r:id="rId16"/>
    <p:sldId id="279" r:id="rId17"/>
    <p:sldId id="291" r:id="rId18"/>
    <p:sldId id="315" r:id="rId19"/>
    <p:sldId id="316" r:id="rId20"/>
    <p:sldId id="285" r:id="rId21"/>
  </p:sldIdLst>
  <p:sldSz cx="9144000" cy="6858000" type="screen4x3"/>
  <p:notesSz cx="6858000" cy="9144000"/>
  <p:custDataLst>
    <p:tags r:id="rId24"/>
  </p:custDataLst>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FF3300"/>
    <a:srgbClr val="006600"/>
    <a:srgbClr val="000066"/>
    <a:srgbClr val="3399FF"/>
    <a:srgbClr val="800000"/>
    <a:srgbClr val="660033"/>
    <a:srgbClr val="0066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127" autoAdjust="0"/>
    <p:restoredTop sz="99820" autoAdjust="0"/>
  </p:normalViewPr>
  <p:slideViewPr>
    <p:cSldViewPr>
      <p:cViewPr varScale="1">
        <p:scale>
          <a:sx n="68" d="100"/>
          <a:sy n="68" d="100"/>
        </p:scale>
        <p:origin x="1336" y="4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0" hangingPunct="0">
              <a:defRPr sz="1200"/>
            </a:lvl1pPr>
          </a:lstStyle>
          <a:p>
            <a:endParaRPr lang="en-US"/>
          </a:p>
        </p:txBody>
      </p:sp>
      <p:sp>
        <p:nvSpPr>
          <p:cNvPr id="36867"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0" hangingPunct="0">
              <a:defRPr sz="1200"/>
            </a:lvl1pPr>
          </a:lstStyle>
          <a:p>
            <a:fld id="{AE4ED44D-08BF-4CBB-B47A-E32504A90823}" type="datetimeFigureOut">
              <a:rPr lang="en-US"/>
              <a:pPr/>
              <a:t>9/21/2022</a:t>
            </a:fld>
            <a:endParaRPr lang="en-US"/>
          </a:p>
        </p:txBody>
      </p:sp>
      <p:sp>
        <p:nvSpPr>
          <p:cNvPr id="36868" name="Rectangle 4"/>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0" hangingPunct="0">
              <a:defRPr sz="1200"/>
            </a:lvl1pPr>
          </a:lstStyle>
          <a:p>
            <a:endParaRPr lang="en-US"/>
          </a:p>
        </p:txBody>
      </p:sp>
      <p:sp>
        <p:nvSpPr>
          <p:cNvPr id="36869"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0" hangingPunct="0">
              <a:defRPr sz="1200"/>
            </a:lvl1pPr>
          </a:lstStyle>
          <a:p>
            <a:fld id="{26D27E2C-0D99-43BA-8306-2674A32F8BBB}" type="slidenum">
              <a:rPr lang="en-US"/>
              <a:pPr/>
              <a:t>‹#›</a:t>
            </a:fld>
            <a:endParaRPr lang="en-US"/>
          </a:p>
        </p:txBody>
      </p:sp>
    </p:spTree>
    <p:extLst>
      <p:ext uri="{BB962C8B-B14F-4D97-AF65-F5344CB8AC3E}">
        <p14:creationId xmlns:p14="http://schemas.microsoft.com/office/powerpoint/2010/main" val="56997529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185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12185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1331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186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2186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12186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charset="0"/>
              </a:defRPr>
            </a:lvl1pPr>
          </a:lstStyle>
          <a:p>
            <a:pPr>
              <a:defRPr/>
            </a:pPr>
            <a:fld id="{82937BF1-1A67-402B-B2A0-A651F4953742}" type="slidenum">
              <a:rPr lang="en-US"/>
              <a:pPr>
                <a:defRPr/>
              </a:pPr>
              <a:t>‹#›</a:t>
            </a:fld>
            <a:endParaRPr lang="en-US"/>
          </a:p>
        </p:txBody>
      </p:sp>
    </p:spTree>
    <p:extLst>
      <p:ext uri="{BB962C8B-B14F-4D97-AF65-F5344CB8AC3E}">
        <p14:creationId xmlns:p14="http://schemas.microsoft.com/office/powerpoint/2010/main" val="317297950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extLst>
      <p:ext uri="{BB962C8B-B14F-4D97-AF65-F5344CB8AC3E}">
        <p14:creationId xmlns:p14="http://schemas.microsoft.com/office/powerpoint/2010/main" val="7773339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Rot="1" noChangeAspect="1" noChangeArrowheads="1" noTextEdit="1"/>
          </p:cNvSpPr>
          <p:nvPr>
            <p:ph type="sldImg"/>
          </p:nvPr>
        </p:nvSpPr>
        <p:spPr>
          <a:ln/>
        </p:spPr>
      </p:sp>
      <p:sp>
        <p:nvSpPr>
          <p:cNvPr id="4608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extLst>
      <p:ext uri="{BB962C8B-B14F-4D97-AF65-F5344CB8AC3E}">
        <p14:creationId xmlns:p14="http://schemas.microsoft.com/office/powerpoint/2010/main" val="33667577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Rot="1" noChangeAspect="1" noChangeArrowheads="1" noTextEdit="1"/>
          </p:cNvSpPr>
          <p:nvPr>
            <p:ph type="sldImg"/>
          </p:nvPr>
        </p:nvSpPr>
        <p:spPr>
          <a:ln/>
        </p:spPr>
      </p:sp>
      <p:sp>
        <p:nvSpPr>
          <p:cNvPr id="471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extLst>
      <p:ext uri="{BB962C8B-B14F-4D97-AF65-F5344CB8AC3E}">
        <p14:creationId xmlns:p14="http://schemas.microsoft.com/office/powerpoint/2010/main" val="24904631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Rot="1" noChangeAspect="1" noChangeArrowheads="1" noTextEdit="1"/>
          </p:cNvSpPr>
          <p:nvPr>
            <p:ph type="sldImg"/>
          </p:nvPr>
        </p:nvSpPr>
        <p:spPr>
          <a:ln/>
        </p:spPr>
      </p:sp>
      <p:sp>
        <p:nvSpPr>
          <p:cNvPr id="481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extLst>
      <p:ext uri="{BB962C8B-B14F-4D97-AF65-F5344CB8AC3E}">
        <p14:creationId xmlns:p14="http://schemas.microsoft.com/office/powerpoint/2010/main" val="4231879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Rot="1" noChangeAspect="1" noChangeArrowheads="1" noTextEdit="1"/>
          </p:cNvSpPr>
          <p:nvPr>
            <p:ph type="sldImg"/>
          </p:nvPr>
        </p:nvSpPr>
        <p:spPr>
          <a:ln/>
        </p:spPr>
      </p:sp>
      <p:sp>
        <p:nvSpPr>
          <p:cNvPr id="4915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extLst>
      <p:ext uri="{BB962C8B-B14F-4D97-AF65-F5344CB8AC3E}">
        <p14:creationId xmlns:p14="http://schemas.microsoft.com/office/powerpoint/2010/main" val="32644998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Rot="1" noChangeAspect="1" noChangeArrowheads="1" noTextEdit="1"/>
          </p:cNvSpPr>
          <p:nvPr>
            <p:ph type="sldImg"/>
          </p:nvPr>
        </p:nvSpPr>
        <p:spPr>
          <a:ln/>
        </p:spPr>
      </p:sp>
      <p:sp>
        <p:nvSpPr>
          <p:cNvPr id="5017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extLst>
      <p:ext uri="{BB962C8B-B14F-4D97-AF65-F5344CB8AC3E}">
        <p14:creationId xmlns:p14="http://schemas.microsoft.com/office/powerpoint/2010/main" val="34006501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Rot="1" noChangeAspect="1" noChangeArrowheads="1" noTextEdit="1"/>
          </p:cNvSpPr>
          <p:nvPr>
            <p:ph type="sldImg"/>
          </p:nvPr>
        </p:nvSpPr>
        <p:spPr>
          <a:ln/>
        </p:spPr>
      </p:sp>
      <p:sp>
        <p:nvSpPr>
          <p:cNvPr id="5120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extLst>
      <p:ext uri="{BB962C8B-B14F-4D97-AF65-F5344CB8AC3E}">
        <p14:creationId xmlns:p14="http://schemas.microsoft.com/office/powerpoint/2010/main" val="12115198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Rot="1" noChangeAspect="1" noChangeArrowheads="1" noTextEdit="1"/>
          </p:cNvSpPr>
          <p:nvPr>
            <p:ph type="sldImg"/>
          </p:nvPr>
        </p:nvSpPr>
        <p:spPr>
          <a:ln/>
        </p:spPr>
      </p:sp>
      <p:sp>
        <p:nvSpPr>
          <p:cNvPr id="5222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extLst>
      <p:ext uri="{BB962C8B-B14F-4D97-AF65-F5344CB8AC3E}">
        <p14:creationId xmlns:p14="http://schemas.microsoft.com/office/powerpoint/2010/main" val="9947045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Rot="1" noChangeAspect="1" noChangeArrowheads="1" noTextEdit="1"/>
          </p:cNvSpPr>
          <p:nvPr>
            <p:ph type="sldImg"/>
          </p:nvPr>
        </p:nvSpPr>
        <p:spPr>
          <a:ln/>
        </p:spPr>
      </p:sp>
      <p:sp>
        <p:nvSpPr>
          <p:cNvPr id="5325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extLst>
      <p:ext uri="{BB962C8B-B14F-4D97-AF65-F5344CB8AC3E}">
        <p14:creationId xmlns:p14="http://schemas.microsoft.com/office/powerpoint/2010/main" val="399627368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Rot="1" noChangeAspect="1" noChangeArrowheads="1" noTextEdit="1"/>
          </p:cNvSpPr>
          <p:nvPr>
            <p:ph type="sldImg"/>
          </p:nvPr>
        </p:nvSpPr>
        <p:spPr>
          <a:ln/>
        </p:spPr>
      </p:sp>
      <p:sp>
        <p:nvSpPr>
          <p:cNvPr id="5427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extLst>
      <p:ext uri="{BB962C8B-B14F-4D97-AF65-F5344CB8AC3E}">
        <p14:creationId xmlns:p14="http://schemas.microsoft.com/office/powerpoint/2010/main" val="378917659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Rot="1" noChangeAspect="1" noChangeArrowheads="1" noTextEdit="1"/>
          </p:cNvSpPr>
          <p:nvPr>
            <p:ph type="sldImg"/>
          </p:nvPr>
        </p:nvSpPr>
        <p:spPr>
          <a:ln/>
        </p:spPr>
      </p:sp>
      <p:sp>
        <p:nvSpPr>
          <p:cNvPr id="5529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extLst>
      <p:ext uri="{BB962C8B-B14F-4D97-AF65-F5344CB8AC3E}">
        <p14:creationId xmlns:p14="http://schemas.microsoft.com/office/powerpoint/2010/main" val="36146354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extLst>
      <p:ext uri="{BB962C8B-B14F-4D97-AF65-F5344CB8AC3E}">
        <p14:creationId xmlns:p14="http://schemas.microsoft.com/office/powerpoint/2010/main" val="426276267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Rot="1" noChangeAspect="1" noChangeArrowheads="1" noTextEdit="1"/>
          </p:cNvSpPr>
          <p:nvPr>
            <p:ph type="sldImg"/>
          </p:nvPr>
        </p:nvSpPr>
        <p:spPr>
          <a:ln/>
        </p:spPr>
      </p:sp>
      <p:sp>
        <p:nvSpPr>
          <p:cNvPr id="5632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extLst>
      <p:ext uri="{BB962C8B-B14F-4D97-AF65-F5344CB8AC3E}">
        <p14:creationId xmlns:p14="http://schemas.microsoft.com/office/powerpoint/2010/main" val="13530329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Rot="1" noChangeAspect="1" noChangeArrowheads="1" noTextEdit="1"/>
          </p:cNvSpPr>
          <p:nvPr>
            <p:ph type="sldImg"/>
          </p:nvPr>
        </p:nvSpPr>
        <p:spPr>
          <a:ln/>
        </p:spPr>
      </p:sp>
      <p:sp>
        <p:nvSpPr>
          <p:cNvPr id="399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extLst>
      <p:ext uri="{BB962C8B-B14F-4D97-AF65-F5344CB8AC3E}">
        <p14:creationId xmlns:p14="http://schemas.microsoft.com/office/powerpoint/2010/main" val="22759762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Rot="1" noChangeAspect="1" noChangeArrowheads="1" noTextEdit="1"/>
          </p:cNvSpPr>
          <p:nvPr>
            <p:ph type="sldImg"/>
          </p:nvPr>
        </p:nvSpPr>
        <p:spPr>
          <a:ln/>
        </p:spPr>
      </p:sp>
      <p:sp>
        <p:nvSpPr>
          <p:cNvPr id="4096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extLst>
      <p:ext uri="{BB962C8B-B14F-4D97-AF65-F5344CB8AC3E}">
        <p14:creationId xmlns:p14="http://schemas.microsoft.com/office/powerpoint/2010/main" val="10030954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Rot="1" noChangeAspect="1" noChangeArrowheads="1" noTextEdit="1"/>
          </p:cNvSpPr>
          <p:nvPr>
            <p:ph type="sldImg"/>
          </p:nvPr>
        </p:nvSpPr>
        <p:spPr>
          <a:ln/>
        </p:spPr>
      </p:sp>
      <p:sp>
        <p:nvSpPr>
          <p:cNvPr id="4198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extLst>
      <p:ext uri="{BB962C8B-B14F-4D97-AF65-F5344CB8AC3E}">
        <p14:creationId xmlns:p14="http://schemas.microsoft.com/office/powerpoint/2010/main" val="20337314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ChangeArrowheads="1" noTextEdit="1"/>
          </p:cNvSpPr>
          <p:nvPr>
            <p:ph type="sldImg"/>
          </p:nvPr>
        </p:nvSpPr>
        <p:spPr>
          <a:ln/>
        </p:spPr>
      </p:sp>
      <p:sp>
        <p:nvSpPr>
          <p:cNvPr id="430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extLst>
      <p:ext uri="{BB962C8B-B14F-4D97-AF65-F5344CB8AC3E}">
        <p14:creationId xmlns:p14="http://schemas.microsoft.com/office/powerpoint/2010/main" val="14157070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Rot="1" noChangeAspect="1" noChangeArrowheads="1" noTextEdit="1"/>
          </p:cNvSpPr>
          <p:nvPr>
            <p:ph type="sldImg"/>
          </p:nvPr>
        </p:nvSpPr>
        <p:spPr>
          <a:ln/>
        </p:spPr>
      </p:sp>
      <p:sp>
        <p:nvSpPr>
          <p:cNvPr id="4403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extLst>
      <p:ext uri="{BB962C8B-B14F-4D97-AF65-F5344CB8AC3E}">
        <p14:creationId xmlns:p14="http://schemas.microsoft.com/office/powerpoint/2010/main" val="15673043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Rot="1" noChangeAspect="1" noChangeArrowheads="1" noTextEdit="1"/>
          </p:cNvSpPr>
          <p:nvPr>
            <p:ph type="sldImg"/>
          </p:nvPr>
        </p:nvSpPr>
        <p:spPr>
          <a:ln/>
        </p:spPr>
      </p:sp>
      <p:sp>
        <p:nvSpPr>
          <p:cNvPr id="4505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extLst>
      <p:ext uri="{BB962C8B-B14F-4D97-AF65-F5344CB8AC3E}">
        <p14:creationId xmlns:p14="http://schemas.microsoft.com/office/powerpoint/2010/main" val="14280410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Image Placeholder 1"/>
          <p:cNvSpPr>
            <a:spLocks noGrp="1" noRot="1" noChangeAspect="1" noTextEdit="1"/>
          </p:cNvSpPr>
          <p:nvPr>
            <p:ph type="sldImg"/>
          </p:nvPr>
        </p:nvSpPr>
        <p:spPr>
          <a:ln/>
        </p:spPr>
      </p:sp>
      <p:sp>
        <p:nvSpPr>
          <p:cNvPr id="24578"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24579"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2F91D197-5E42-4382-A167-D2F0510DEF9F}" type="slidenum">
              <a:rPr lang="en-US" sz="1200" smtClean="0">
                <a:latin typeface="Arial" charset="0"/>
              </a:rPr>
              <a:pPr eaLnBrk="1" hangingPunct="1"/>
              <a:t>8</a:t>
            </a:fld>
            <a:endParaRPr lang="en-US" sz="1200" smtClean="0">
              <a:latin typeface="Arial" charset="0"/>
            </a:endParaRPr>
          </a:p>
        </p:txBody>
      </p:sp>
    </p:spTree>
    <p:extLst>
      <p:ext uri="{BB962C8B-B14F-4D97-AF65-F5344CB8AC3E}">
        <p14:creationId xmlns:p14="http://schemas.microsoft.com/office/powerpoint/2010/main" val="7743148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vi-VN"/>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vi-VN"/>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F02D1A4-E7E8-4E46-9A94-40EBC8BEC596}" type="slidenum">
              <a:rPr lang="en-US"/>
              <a:pPr>
                <a:defRPr/>
              </a:pPr>
              <a:t>‹#›</a:t>
            </a:fld>
            <a:endParaRPr lang="en-US"/>
          </a:p>
        </p:txBody>
      </p:sp>
    </p:spTree>
    <p:extLst>
      <p:ext uri="{BB962C8B-B14F-4D97-AF65-F5344CB8AC3E}">
        <p14:creationId xmlns:p14="http://schemas.microsoft.com/office/powerpoint/2010/main" val="510156140"/>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BDFD2D0-0551-446B-ADF3-CCE90AC6E1FA}" type="slidenum">
              <a:rPr lang="en-US"/>
              <a:pPr>
                <a:defRPr/>
              </a:pPr>
              <a:t>‹#›</a:t>
            </a:fld>
            <a:endParaRPr lang="en-US"/>
          </a:p>
        </p:txBody>
      </p:sp>
    </p:spTree>
    <p:extLst>
      <p:ext uri="{BB962C8B-B14F-4D97-AF65-F5344CB8AC3E}">
        <p14:creationId xmlns:p14="http://schemas.microsoft.com/office/powerpoint/2010/main" val="2508114594"/>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BDFD2D0-0551-446B-ADF3-CCE90AC6E1FA}" type="slidenum">
              <a:rPr lang="en-US"/>
              <a:pPr>
                <a:defRPr/>
              </a:pPr>
              <a:t>‹#›</a:t>
            </a:fld>
            <a:endParaRPr lang="en-US"/>
          </a:p>
        </p:txBody>
      </p:sp>
    </p:spTree>
    <p:extLst>
      <p:ext uri="{BB962C8B-B14F-4D97-AF65-F5344CB8AC3E}">
        <p14:creationId xmlns:p14="http://schemas.microsoft.com/office/powerpoint/2010/main" val="1577559154"/>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BDFD2D0-0551-446B-ADF3-CCE90AC6E1FA}" type="slidenum">
              <a:rPr lang="en-US"/>
              <a:pPr>
                <a:defRPr/>
              </a:pPr>
              <a:t>‹#›</a:t>
            </a:fld>
            <a:endParaRPr lang="en-US"/>
          </a:p>
        </p:txBody>
      </p:sp>
    </p:spTree>
    <p:extLst>
      <p:ext uri="{BB962C8B-B14F-4D97-AF65-F5344CB8AC3E}">
        <p14:creationId xmlns:p14="http://schemas.microsoft.com/office/powerpoint/2010/main" val="3539754453"/>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BDFD2D0-0551-446B-ADF3-CCE90AC6E1FA}" type="slidenum">
              <a:rPr lang="en-US"/>
              <a:pPr>
                <a:defRPr/>
              </a:pPr>
              <a:t>‹#›</a:t>
            </a:fld>
            <a:endParaRPr lang="en-US"/>
          </a:p>
        </p:txBody>
      </p:sp>
    </p:spTree>
    <p:extLst>
      <p:ext uri="{BB962C8B-B14F-4D97-AF65-F5344CB8AC3E}">
        <p14:creationId xmlns:p14="http://schemas.microsoft.com/office/powerpoint/2010/main" val="3210773248"/>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BDFD2D0-0551-446B-ADF3-CCE90AC6E1FA}" type="slidenum">
              <a:rPr lang="en-US"/>
              <a:pPr>
                <a:defRPr/>
              </a:pPr>
              <a:t>‹#›</a:t>
            </a:fld>
            <a:endParaRPr lang="en-US"/>
          </a:p>
        </p:txBody>
      </p:sp>
    </p:spTree>
    <p:extLst>
      <p:ext uri="{BB962C8B-B14F-4D97-AF65-F5344CB8AC3E}">
        <p14:creationId xmlns:p14="http://schemas.microsoft.com/office/powerpoint/2010/main" val="672951310"/>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vi-V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41CCA80-2727-4B7F-9E71-6EEA2D1DB373}" type="slidenum">
              <a:rPr lang="en-US"/>
              <a:pPr>
                <a:defRPr/>
              </a:pPr>
              <a:t>‹#›</a:t>
            </a:fld>
            <a:endParaRPr lang="en-US"/>
          </a:p>
        </p:txBody>
      </p:sp>
    </p:spTree>
    <p:extLst>
      <p:ext uri="{BB962C8B-B14F-4D97-AF65-F5344CB8AC3E}">
        <p14:creationId xmlns:p14="http://schemas.microsoft.com/office/powerpoint/2010/main" val="15164289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711105D-6B50-4672-856C-C8D3AC2A96F3}" type="slidenum">
              <a:rPr lang="en-US"/>
              <a:pPr>
                <a:defRPr/>
              </a:pPr>
              <a:t>‹#›</a:t>
            </a:fld>
            <a:endParaRPr lang="en-US"/>
          </a:p>
        </p:txBody>
      </p:sp>
    </p:spTree>
    <p:extLst>
      <p:ext uri="{BB962C8B-B14F-4D97-AF65-F5344CB8AC3E}">
        <p14:creationId xmlns:p14="http://schemas.microsoft.com/office/powerpoint/2010/main" val="818907172"/>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711105D-6B50-4672-856C-C8D3AC2A96F3}" type="slidenum">
              <a:rPr lang="en-US"/>
              <a:pPr>
                <a:defRPr/>
              </a:pPr>
              <a:t>‹#›</a:t>
            </a:fld>
            <a:endParaRPr lang="en-US"/>
          </a:p>
        </p:txBody>
      </p:sp>
    </p:spTree>
    <p:extLst>
      <p:ext uri="{BB962C8B-B14F-4D97-AF65-F5344CB8AC3E}">
        <p14:creationId xmlns:p14="http://schemas.microsoft.com/office/powerpoint/2010/main" val="696226888"/>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vi-V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B912E3B6-F27F-44AF-BCB6-084FCA977391}" type="slidenum">
              <a:rPr lang="en-US"/>
              <a:pPr>
                <a:defRPr/>
              </a:pPr>
              <a:t>‹#›</a:t>
            </a:fld>
            <a:endParaRPr lang="en-US"/>
          </a:p>
        </p:txBody>
      </p:sp>
    </p:spTree>
    <p:extLst>
      <p:ext uri="{BB962C8B-B14F-4D97-AF65-F5344CB8AC3E}">
        <p14:creationId xmlns:p14="http://schemas.microsoft.com/office/powerpoint/2010/main" val="192510911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739895AE-46FE-425E-BD2C-EB261A4062F8}" type="slidenum">
              <a:rPr lang="en-US"/>
              <a:pPr>
                <a:defRPr/>
              </a:pPr>
              <a:t>‹#›</a:t>
            </a:fld>
            <a:endParaRPr lang="en-US"/>
          </a:p>
        </p:txBody>
      </p:sp>
    </p:spTree>
    <p:extLst>
      <p:ext uri="{BB962C8B-B14F-4D97-AF65-F5344CB8AC3E}">
        <p14:creationId xmlns:p14="http://schemas.microsoft.com/office/powerpoint/2010/main" val="23358546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3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vi-VN"/>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vi-VN"/>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F02D1A4-E7E8-4E46-9A94-40EBC8BEC596}" type="slidenum">
              <a:rPr lang="en-US"/>
              <a:pPr>
                <a:defRPr/>
              </a:pPr>
              <a:t>‹#›</a:t>
            </a:fld>
            <a:endParaRPr lang="en-US"/>
          </a:p>
        </p:txBody>
      </p:sp>
    </p:spTree>
    <p:extLst>
      <p:ext uri="{BB962C8B-B14F-4D97-AF65-F5344CB8AC3E}">
        <p14:creationId xmlns:p14="http://schemas.microsoft.com/office/powerpoint/2010/main" val="1823350357"/>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727764D5-0A05-474F-B5BB-4FB9C60C7C5A}" type="slidenum">
              <a:rPr lang="en-US"/>
              <a:pPr>
                <a:defRPr/>
              </a:pPr>
              <a:t>‹#›</a:t>
            </a:fld>
            <a:endParaRPr lang="en-US"/>
          </a:p>
        </p:txBody>
      </p:sp>
    </p:spTree>
    <p:extLst>
      <p:ext uri="{BB962C8B-B14F-4D97-AF65-F5344CB8AC3E}">
        <p14:creationId xmlns:p14="http://schemas.microsoft.com/office/powerpoint/2010/main" val="11418523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vi-VN"/>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35DAC4A-6C62-4A9E-B4C0-E6D1FCD935DB}" type="slidenum">
              <a:rPr lang="en-US"/>
              <a:pPr>
                <a:defRPr/>
              </a:pPr>
              <a:t>‹#›</a:t>
            </a:fld>
            <a:endParaRPr lang="en-US"/>
          </a:p>
        </p:txBody>
      </p:sp>
    </p:spTree>
    <p:extLst>
      <p:ext uri="{BB962C8B-B14F-4D97-AF65-F5344CB8AC3E}">
        <p14:creationId xmlns:p14="http://schemas.microsoft.com/office/powerpoint/2010/main" val="21859607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vi-VN"/>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vi-VN"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CB78F41-7D30-4B2A-B143-E28501ECD789}" type="slidenum">
              <a:rPr lang="en-US"/>
              <a:pPr>
                <a:defRPr/>
              </a:pPr>
              <a:t>‹#›</a:t>
            </a:fld>
            <a:endParaRPr lang="en-US"/>
          </a:p>
        </p:txBody>
      </p:sp>
    </p:spTree>
    <p:extLst>
      <p:ext uri="{BB962C8B-B14F-4D97-AF65-F5344CB8AC3E}">
        <p14:creationId xmlns:p14="http://schemas.microsoft.com/office/powerpoint/2010/main" val="6992884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213C9A6-6251-4FE7-8A5C-DA6C24742A28}" type="slidenum">
              <a:rPr lang="en-US"/>
              <a:pPr>
                <a:defRPr/>
              </a:pPr>
              <a:t>‹#›</a:t>
            </a:fld>
            <a:endParaRPr lang="en-US"/>
          </a:p>
        </p:txBody>
      </p:sp>
    </p:spTree>
    <p:extLst>
      <p:ext uri="{BB962C8B-B14F-4D97-AF65-F5344CB8AC3E}">
        <p14:creationId xmlns:p14="http://schemas.microsoft.com/office/powerpoint/2010/main" val="424656672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vi-VN"/>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0BF0372-AFC7-4B6D-86BB-DD5D0C394CB6}" type="slidenum">
              <a:rPr lang="en-US"/>
              <a:pPr>
                <a:defRPr/>
              </a:pPr>
              <a:t>‹#›</a:t>
            </a:fld>
            <a:endParaRPr lang="en-US"/>
          </a:p>
        </p:txBody>
      </p:sp>
    </p:spTree>
    <p:extLst>
      <p:ext uri="{BB962C8B-B14F-4D97-AF65-F5344CB8AC3E}">
        <p14:creationId xmlns:p14="http://schemas.microsoft.com/office/powerpoint/2010/main" val="5432792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vi-VN"/>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vi-VN"/>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F02D1A4-E7E8-4E46-9A94-40EBC8BEC596}" type="slidenum">
              <a:rPr lang="en-US"/>
              <a:pPr>
                <a:defRPr/>
              </a:pPr>
              <a:t>‹#›</a:t>
            </a:fld>
            <a:endParaRPr lang="en-US"/>
          </a:p>
        </p:txBody>
      </p:sp>
    </p:spTree>
    <p:extLst>
      <p:ext uri="{BB962C8B-B14F-4D97-AF65-F5344CB8AC3E}">
        <p14:creationId xmlns:p14="http://schemas.microsoft.com/office/powerpoint/2010/main" val="3022843764"/>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vi-VN"/>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vi-VN"/>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F02D1A4-E7E8-4E46-9A94-40EBC8BEC596}" type="slidenum">
              <a:rPr lang="en-US"/>
              <a:pPr>
                <a:defRPr/>
              </a:pPr>
              <a:t>‹#›</a:t>
            </a:fld>
            <a:endParaRPr lang="en-US"/>
          </a:p>
        </p:txBody>
      </p:sp>
    </p:spTree>
    <p:extLst>
      <p:ext uri="{BB962C8B-B14F-4D97-AF65-F5344CB8AC3E}">
        <p14:creationId xmlns:p14="http://schemas.microsoft.com/office/powerpoint/2010/main" val="3990242168"/>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BDFD2D0-0551-446B-ADF3-CCE90AC6E1FA}" type="slidenum">
              <a:rPr lang="en-US"/>
              <a:pPr>
                <a:defRPr/>
              </a:pPr>
              <a:t>‹#›</a:t>
            </a:fld>
            <a:endParaRPr lang="en-US"/>
          </a:p>
        </p:txBody>
      </p:sp>
    </p:spTree>
    <p:extLst>
      <p:ext uri="{BB962C8B-B14F-4D97-AF65-F5344CB8AC3E}">
        <p14:creationId xmlns:p14="http://schemas.microsoft.com/office/powerpoint/2010/main" val="865166093"/>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9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BDFD2D0-0551-446B-ADF3-CCE90AC6E1FA}" type="slidenum">
              <a:rPr lang="en-US"/>
              <a:pPr>
                <a:defRPr/>
              </a:pPr>
              <a:t>‹#›</a:t>
            </a:fld>
            <a:endParaRPr lang="en-US"/>
          </a:p>
        </p:txBody>
      </p:sp>
    </p:spTree>
    <p:extLst>
      <p:ext uri="{BB962C8B-B14F-4D97-AF65-F5344CB8AC3E}">
        <p14:creationId xmlns:p14="http://schemas.microsoft.com/office/powerpoint/2010/main" val="2662154736"/>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8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BDFD2D0-0551-446B-ADF3-CCE90AC6E1FA}" type="slidenum">
              <a:rPr lang="en-US"/>
              <a:pPr>
                <a:defRPr/>
              </a:pPr>
              <a:t>‹#›</a:t>
            </a:fld>
            <a:endParaRPr lang="en-US"/>
          </a:p>
        </p:txBody>
      </p:sp>
    </p:spTree>
    <p:extLst>
      <p:ext uri="{BB962C8B-B14F-4D97-AF65-F5344CB8AC3E}">
        <p14:creationId xmlns:p14="http://schemas.microsoft.com/office/powerpoint/2010/main" val="307311784"/>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7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BDFD2D0-0551-446B-ADF3-CCE90AC6E1FA}" type="slidenum">
              <a:rPr lang="en-US"/>
              <a:pPr>
                <a:defRPr/>
              </a:pPr>
              <a:t>‹#›</a:t>
            </a:fld>
            <a:endParaRPr lang="en-US"/>
          </a:p>
        </p:txBody>
      </p:sp>
    </p:spTree>
    <p:extLst>
      <p:ext uri="{BB962C8B-B14F-4D97-AF65-F5344CB8AC3E}">
        <p14:creationId xmlns:p14="http://schemas.microsoft.com/office/powerpoint/2010/main" val="2758879746"/>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6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BDFD2D0-0551-446B-ADF3-CCE90AC6E1FA}" type="slidenum">
              <a:rPr lang="en-US"/>
              <a:pPr>
                <a:defRPr/>
              </a:pPr>
              <a:t>‹#›</a:t>
            </a:fld>
            <a:endParaRPr lang="en-US"/>
          </a:p>
        </p:txBody>
      </p:sp>
    </p:spTree>
    <p:extLst>
      <p:ext uri="{BB962C8B-B14F-4D97-AF65-F5344CB8AC3E}">
        <p14:creationId xmlns:p14="http://schemas.microsoft.com/office/powerpoint/2010/main" val="349370235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38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vi-VN" smtClean="0"/>
          </a:p>
        </p:txBody>
      </p:sp>
      <p:sp>
        <p:nvSpPr>
          <p:cNvPr id="1638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0" hangingPunct="0">
              <a:defRPr sz="120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0" hangingPunct="0">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eaLnBrk="0" hangingPunct="0">
              <a:defRPr sz="1200">
                <a:solidFill>
                  <a:schemeClr val="tx1">
                    <a:tint val="75000"/>
                  </a:schemeClr>
                </a:solidFill>
              </a:defRPr>
            </a:lvl1pPr>
          </a:lstStyle>
          <a:p>
            <a:pPr>
              <a:defRPr/>
            </a:pPr>
            <a:fld id="{D64B3F02-5CED-4F63-B0AD-C42B2D973218}"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852" r:id="rId1"/>
    <p:sldLayoutId id="2147483855" r:id="rId2"/>
    <p:sldLayoutId id="2147483854" r:id="rId3"/>
    <p:sldLayoutId id="2147483853" r:id="rId4"/>
    <p:sldLayoutId id="2147483851" r:id="rId5"/>
    <p:sldLayoutId id="2147483865" r:id="rId6"/>
    <p:sldLayoutId id="2147483863" r:id="rId7"/>
    <p:sldLayoutId id="2147483862" r:id="rId8"/>
    <p:sldLayoutId id="2147483861" r:id="rId9"/>
    <p:sldLayoutId id="2147483860" r:id="rId10"/>
    <p:sldLayoutId id="2147483859" r:id="rId11"/>
    <p:sldLayoutId id="2147483858" r:id="rId12"/>
    <p:sldLayoutId id="2147483857" r:id="rId13"/>
    <p:sldLayoutId id="2147483856" r:id="rId14"/>
    <p:sldLayoutId id="2147483850" r:id="rId15"/>
    <p:sldLayoutId id="2147483849" r:id="rId16"/>
    <p:sldLayoutId id="2147483864" r:id="rId17"/>
    <p:sldLayoutId id="2147483848" r:id="rId18"/>
    <p:sldLayoutId id="2147483847" r:id="rId19"/>
    <p:sldLayoutId id="2147483846" r:id="rId20"/>
    <p:sldLayoutId id="2147483845" r:id="rId21"/>
    <p:sldLayoutId id="2147483844" r:id="rId22"/>
    <p:sldLayoutId id="2147483843" r:id="rId23"/>
    <p:sldLayoutId id="2147483842" r:id="rId24"/>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audio" Target="file:///C:\Documents%20and%20Settings\ADMINI\My%20Documents\Tra%202\Thieu%20nhi%20the%20gioi%20lien%20hoan.MP3" TargetMode="External"/><Relationship Id="rId5" Type="http://schemas.openxmlformats.org/officeDocument/2006/relationships/image" Target="../media/image2.pn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0.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3.wmf"/><Relationship Id="rId4" Type="http://schemas.openxmlformats.org/officeDocument/2006/relationships/oleObject" Target="../embeddings/oleObject1.bin"/></Relationships>
</file>

<file path=ppt/slides/_rels/slide2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0.xml"/><Relationship Id="rId1" Type="http://schemas.openxmlformats.org/officeDocument/2006/relationships/slideLayout" Target="../slideLayouts/slideLayout5.xml"/><Relationship Id="rId5" Type="http://schemas.openxmlformats.org/officeDocument/2006/relationships/image" Target="../media/image7.gif"/><Relationship Id="rId4" Type="http://schemas.openxmlformats.org/officeDocument/2006/relationships/image" Target="../media/image6.gif"/></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4"/>
          <a:srcRect/>
          <a:stretch>
            <a:fillRect/>
          </a:stretch>
        </a:blipFill>
        <a:effectLst/>
      </p:bgPr>
    </p:bg>
    <p:spTree>
      <p:nvGrpSpPr>
        <p:cNvPr id="1" name=""/>
        <p:cNvGrpSpPr/>
        <p:nvPr/>
      </p:nvGrpSpPr>
      <p:grpSpPr>
        <a:xfrm>
          <a:off x="0" y="0"/>
          <a:ext cx="0" cy="0"/>
          <a:chOff x="0" y="0"/>
          <a:chExt cx="0" cy="0"/>
        </a:xfrm>
      </p:grpSpPr>
      <p:pic>
        <p:nvPicPr>
          <p:cNvPr id="166914" name="Thieu nhi the gioi lien hoan.MP3">
            <a:hlinkClick r:id="" action="ppaction://media"/>
          </p:cNvPr>
          <p:cNvPicPr>
            <a:picLocks noRot="1" noChangeAspect="1" noChangeArrowheads="1"/>
          </p:cNvPicPr>
          <p:nvPr>
            <a:audioFile r:link="rId1"/>
          </p:nvPr>
        </p:nvPicPr>
        <p:blipFill>
          <a:blip r:embed="rId5">
            <a:extLst>
              <a:ext uri="{28A0092B-C50C-407E-A947-70E740481C1C}">
                <a14:useLocalDpi xmlns:a14="http://schemas.microsoft.com/office/drawing/2010/main" val="0"/>
              </a:ext>
            </a:extLst>
          </a:blip>
          <a:srcRect/>
          <a:stretch>
            <a:fillRect/>
          </a:stretch>
        </p:blipFill>
        <p:spPr bwMode="auto">
          <a:xfrm>
            <a:off x="533400" y="56388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6917" name="Text Box 5"/>
          <p:cNvSpPr txBox="1">
            <a:spLocks noChangeArrowheads="1"/>
          </p:cNvSpPr>
          <p:nvPr/>
        </p:nvSpPr>
        <p:spPr bwMode="auto">
          <a:xfrm>
            <a:off x="76200" y="1752600"/>
            <a:ext cx="8915400" cy="201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lnSpc>
                <a:spcPct val="80000"/>
              </a:lnSpc>
              <a:spcBef>
                <a:spcPct val="50000"/>
              </a:spcBef>
            </a:pPr>
            <a:r>
              <a:rPr lang="en-US" sz="6000" b="1">
                <a:solidFill>
                  <a:srgbClr val="0000FF"/>
                </a:solidFill>
              </a:rPr>
              <a:t>MÔN </a:t>
            </a:r>
            <a:r>
              <a:rPr lang="vi-VN" sz="6000" b="1" smtClean="0">
                <a:solidFill>
                  <a:srgbClr val="0000FF"/>
                </a:solidFill>
              </a:rPr>
              <a:t>TẬ</a:t>
            </a:r>
            <a:r>
              <a:rPr lang="en-US" sz="6000" b="1" smtClean="0">
                <a:solidFill>
                  <a:srgbClr val="0000FF"/>
                </a:solidFill>
              </a:rPr>
              <a:t>P </a:t>
            </a:r>
            <a:r>
              <a:rPr lang="en-US" sz="6000" b="1">
                <a:solidFill>
                  <a:srgbClr val="0000FF"/>
                </a:solidFill>
              </a:rPr>
              <a:t>LÀM VĂN</a:t>
            </a:r>
          </a:p>
          <a:p>
            <a:pPr algn="ctr" eaLnBrk="1" hangingPunct="1">
              <a:lnSpc>
                <a:spcPct val="80000"/>
              </a:lnSpc>
              <a:spcBef>
                <a:spcPct val="50000"/>
              </a:spcBef>
            </a:pPr>
            <a:r>
              <a:rPr lang="en-US" sz="6000" b="1">
                <a:solidFill>
                  <a:srgbClr val="0000FF"/>
                </a:solidFill>
              </a:rPr>
              <a:t>LỚP 4</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grpId="0" nodeType="withEffect">
                                  <p:stCondLst>
                                    <p:cond delay="0"/>
                                  </p:stCondLst>
                                  <p:iterate type="lt">
                                    <p:tmPct val="0"/>
                                  </p:iterate>
                                  <p:childTnLst>
                                    <p:set>
                                      <p:cBhvr>
                                        <p:cTn id="6" dur="1" fill="hold">
                                          <p:stCondLst>
                                            <p:cond delay="0"/>
                                          </p:stCondLst>
                                        </p:cTn>
                                        <p:tgtEl>
                                          <p:spTgt spid="166917"/>
                                        </p:tgtEl>
                                        <p:attrNameLst>
                                          <p:attrName>style.visibility</p:attrName>
                                        </p:attrNameLst>
                                      </p:cBhvr>
                                      <p:to>
                                        <p:strVal val="visible"/>
                                      </p:to>
                                    </p:set>
                                    <p:animEffect transition="in" filter="checkerboard(across)">
                                      <p:cBhvr>
                                        <p:cTn id="7" dur="500"/>
                                        <p:tgtEl>
                                          <p:spTgt spid="166917"/>
                                        </p:tgtEl>
                                      </p:cBhvr>
                                    </p:animEffect>
                                  </p:childTnLst>
                                </p:cTn>
                              </p:par>
                              <p:par>
                                <p:cTn id="8" presetID="27" presetClass="entr" presetSubtype="0" repeatCount="indefinite" fill="hold" grpId="1" nodeType="withEffect">
                                  <p:stCondLst>
                                    <p:cond delay="0"/>
                                  </p:stCondLst>
                                  <p:iterate type="lt">
                                    <p:tmPct val="50000"/>
                                  </p:iterate>
                                  <p:childTnLst>
                                    <p:set>
                                      <p:cBhvr>
                                        <p:cTn id="9" dur="1" fill="hold">
                                          <p:stCondLst>
                                            <p:cond delay="0"/>
                                          </p:stCondLst>
                                        </p:cTn>
                                        <p:tgtEl>
                                          <p:spTgt spid="166917"/>
                                        </p:tgtEl>
                                        <p:attrNameLst>
                                          <p:attrName>style.visibility</p:attrName>
                                        </p:attrNameLst>
                                      </p:cBhvr>
                                      <p:to>
                                        <p:strVal val="visible"/>
                                      </p:to>
                                    </p:set>
                                    <p:anim calcmode="discrete" valueType="clr">
                                      <p:cBhvr override="childStyle">
                                        <p:cTn id="10" dur="80"/>
                                        <p:tgtEl>
                                          <p:spTgt spid="166917"/>
                                        </p:tgtEl>
                                        <p:attrNameLst>
                                          <p:attrName>style.color</p:attrName>
                                        </p:attrNameLst>
                                      </p:cBhvr>
                                      <p:tavLst>
                                        <p:tav tm="0">
                                          <p:val>
                                            <p:clrVal>
                                              <a:schemeClr val="accent2"/>
                                            </p:clrVal>
                                          </p:val>
                                        </p:tav>
                                        <p:tav tm="50000">
                                          <p:val>
                                            <p:clrVal>
                                              <a:schemeClr val="hlink"/>
                                            </p:clrVal>
                                          </p:val>
                                        </p:tav>
                                      </p:tavLst>
                                    </p:anim>
                                    <p:anim calcmode="discrete" valueType="clr">
                                      <p:cBhvr>
                                        <p:cTn id="11" dur="80"/>
                                        <p:tgtEl>
                                          <p:spTgt spid="166917"/>
                                        </p:tgtEl>
                                        <p:attrNameLst>
                                          <p:attrName>fillcolor</p:attrName>
                                        </p:attrNameLst>
                                      </p:cBhvr>
                                      <p:tavLst>
                                        <p:tav tm="0">
                                          <p:val>
                                            <p:clrVal>
                                              <a:schemeClr val="accent2"/>
                                            </p:clrVal>
                                          </p:val>
                                        </p:tav>
                                        <p:tav tm="50000">
                                          <p:val>
                                            <p:clrVal>
                                              <a:schemeClr val="hlink"/>
                                            </p:clrVal>
                                          </p:val>
                                        </p:tav>
                                      </p:tavLst>
                                    </p:anim>
                                    <p:set>
                                      <p:cBhvr>
                                        <p:cTn id="12" dur="80"/>
                                        <p:tgtEl>
                                          <p:spTgt spid="166917"/>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audio>
              <p:cMediaNode vol="85000" showWhenStopped="0">
                <p:cTn id="13" fill="hold" display="0">
                  <p:stCondLst>
                    <p:cond delay="indefinite"/>
                  </p:stCondLst>
                  <p:endCondLst>
                    <p:cond evt="onNext" delay="0">
                      <p:tgtEl>
                        <p:sldTgt/>
                      </p:tgtEl>
                    </p:cond>
                    <p:cond evt="onPrev" delay="0">
                      <p:tgtEl>
                        <p:sldTgt/>
                      </p:tgtEl>
                    </p:cond>
                    <p:cond evt="onStopAudio" delay="0">
                      <p:tgtEl>
                        <p:sldTgt/>
                      </p:tgtEl>
                    </p:cond>
                  </p:endCondLst>
                </p:cTn>
                <p:tgtEl>
                  <p:spTgt spid="166914"/>
                </p:tgtEl>
              </p:cMediaNode>
            </p:audio>
          </p:childTnLst>
        </p:cTn>
      </p:par>
    </p:tnLst>
    <p:bldLst>
      <p:bldP spid="166917" grpId="0"/>
      <p:bldP spid="166917"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8" name="Rectangle 10"/>
          <p:cNvSpPr>
            <a:spLocks noGrp="1" noChangeArrowheads="1"/>
          </p:cNvSpPr>
          <p:nvPr>
            <p:ph idx="1"/>
          </p:nvPr>
        </p:nvSpPr>
        <p:spPr>
          <a:xfrm>
            <a:off x="381000" y="1066800"/>
            <a:ext cx="8229600" cy="5867400"/>
          </a:xfrm>
        </p:spPr>
        <p:txBody>
          <a:bodyPr/>
          <a:lstStyle/>
          <a:p>
            <a:pPr algn="just" eaLnBrk="1" hangingPunct="1">
              <a:buFontTx/>
              <a:buNone/>
            </a:pPr>
            <a:r>
              <a:rPr lang="en-US" sz="3000" b="1" u="sng" smtClean="0">
                <a:solidFill>
                  <a:srgbClr val="FF3300"/>
                </a:solidFill>
                <a:latin typeface="Times New Roman" pitchFamily="18" charset="0"/>
              </a:rPr>
              <a:t>III. Luyện tập:</a:t>
            </a:r>
            <a:r>
              <a:rPr lang="en-US" sz="3000" b="1" smtClean="0">
                <a:solidFill>
                  <a:srgbClr val="000066"/>
                </a:solidFill>
                <a:latin typeface="Times New Roman" pitchFamily="18" charset="0"/>
              </a:rPr>
              <a:t> </a:t>
            </a:r>
          </a:p>
          <a:p>
            <a:pPr algn="just" eaLnBrk="1" hangingPunct="1">
              <a:buFontTx/>
              <a:buNone/>
            </a:pPr>
            <a:r>
              <a:rPr lang="en-US" sz="3000" b="1" smtClean="0">
                <a:solidFill>
                  <a:srgbClr val="FF3300"/>
                </a:solidFill>
                <a:latin typeface="Times New Roman" pitchFamily="18" charset="0"/>
              </a:rPr>
              <a:t>   </a:t>
            </a:r>
            <a:r>
              <a:rPr lang="en-US" sz="3000" i="1" smtClean="0">
                <a:solidFill>
                  <a:srgbClr val="FF3300"/>
                </a:solidFill>
                <a:latin typeface="Times New Roman" pitchFamily="18" charset="0"/>
              </a:rPr>
              <a:t>1. Tìm lời </a:t>
            </a:r>
            <a:r>
              <a:rPr lang="en-US" sz="3000" b="1" i="1" u="sng" smtClean="0">
                <a:solidFill>
                  <a:srgbClr val="FF3300"/>
                </a:solidFill>
                <a:latin typeface="Times New Roman" pitchFamily="18" charset="0"/>
              </a:rPr>
              <a:t>dẫn trực tiếp </a:t>
            </a:r>
            <a:r>
              <a:rPr lang="en-US" sz="3000" i="1" smtClean="0">
                <a:solidFill>
                  <a:srgbClr val="FF3300"/>
                </a:solidFill>
                <a:latin typeface="Times New Roman" pitchFamily="18" charset="0"/>
              </a:rPr>
              <a:t>và lời dẫn </a:t>
            </a:r>
            <a:r>
              <a:rPr lang="en-US" sz="3000" b="1" i="1" u="sng" smtClean="0">
                <a:solidFill>
                  <a:srgbClr val="FF3300"/>
                </a:solidFill>
                <a:latin typeface="Times New Roman" pitchFamily="18" charset="0"/>
              </a:rPr>
              <a:t>gián tiếp </a:t>
            </a:r>
            <a:r>
              <a:rPr lang="en-US" sz="3000" i="1" smtClean="0">
                <a:solidFill>
                  <a:srgbClr val="FF3300"/>
                </a:solidFill>
                <a:latin typeface="Times New Roman" pitchFamily="18" charset="0"/>
              </a:rPr>
              <a:t>trong đoạn văn sau</a:t>
            </a:r>
            <a:r>
              <a:rPr lang="en-US" sz="3000" i="1" smtClean="0">
                <a:solidFill>
                  <a:srgbClr val="0000FF"/>
                </a:solidFill>
                <a:latin typeface="Times New Roman" pitchFamily="18" charset="0"/>
              </a:rPr>
              <a:t>:</a:t>
            </a:r>
          </a:p>
          <a:p>
            <a:pPr algn="just" eaLnBrk="1" hangingPunct="1">
              <a:buFontTx/>
              <a:buNone/>
            </a:pPr>
            <a:r>
              <a:rPr lang="en-US" sz="3000" b="1" smtClean="0">
                <a:solidFill>
                  <a:schemeClr val="hlink"/>
                </a:solidFill>
                <a:latin typeface="Times New Roman" pitchFamily="18" charset="0"/>
                <a:cs typeface="Times New Roman" pitchFamily="18" charset="0"/>
              </a:rPr>
              <a:t>     </a:t>
            </a:r>
            <a:r>
              <a:rPr lang="en-US" sz="3000" smtClean="0">
                <a:solidFill>
                  <a:schemeClr val="hlink"/>
                </a:solidFill>
                <a:latin typeface="Times New Roman" pitchFamily="18" charset="0"/>
                <a:cs typeface="Times New Roman" pitchFamily="18" charset="0"/>
              </a:rPr>
              <a:t>Ba cậu bé rủ nhau vào rừng. Vì mải chơi nên các cậu về khá muộn. Ba cậu bàn với nhau xem nên nói thế nào để bố mẹ khỏi mắng. Cậu bé thứ nhất định nói dối là bị chó sói đuổi.</a:t>
            </a:r>
          </a:p>
          <a:p>
            <a:pPr algn="just" eaLnBrk="1" hangingPunct="1">
              <a:buFontTx/>
              <a:buNone/>
            </a:pPr>
            <a:r>
              <a:rPr lang="en-US" sz="3000" smtClean="0">
                <a:solidFill>
                  <a:schemeClr val="hlink"/>
                </a:solidFill>
                <a:latin typeface="Times New Roman" pitchFamily="18" charset="0"/>
                <a:cs typeface="Times New Roman" pitchFamily="18" charset="0"/>
              </a:rPr>
              <a:t>       Cậu thứ hai bảo:</a:t>
            </a:r>
          </a:p>
          <a:p>
            <a:pPr algn="just" eaLnBrk="1" hangingPunct="1">
              <a:buFontTx/>
              <a:buChar char="-"/>
            </a:pPr>
            <a:r>
              <a:rPr lang="en-US" sz="3000" smtClean="0">
                <a:solidFill>
                  <a:schemeClr val="hlink"/>
                </a:solidFill>
                <a:latin typeface="Times New Roman" pitchFamily="18" charset="0"/>
                <a:cs typeface="Times New Roman" pitchFamily="18" charset="0"/>
              </a:rPr>
              <a:t>Còn tớ, tớ sẽ nói là đang đi thì gặp ông ngoại.</a:t>
            </a:r>
          </a:p>
          <a:p>
            <a:pPr algn="just" eaLnBrk="1" hangingPunct="1">
              <a:buFontTx/>
              <a:buChar char="-"/>
            </a:pPr>
            <a:r>
              <a:rPr lang="en-US" sz="3000" smtClean="0">
                <a:solidFill>
                  <a:schemeClr val="hlink"/>
                </a:solidFill>
                <a:latin typeface="Times New Roman" pitchFamily="18" charset="0"/>
                <a:cs typeface="Times New Roman" pitchFamily="18" charset="0"/>
              </a:rPr>
              <a:t>Theo tớ, tốt nhất là chúng mình nhận lỗi với bố mẹ.- Cậu thứ ba bàn.</a:t>
            </a:r>
            <a:endParaRPr lang="en-US" sz="3000" smtClean="0">
              <a:solidFill>
                <a:schemeClr val="hlink"/>
              </a:solidFill>
              <a:latin typeface="Times New Roman" pitchFamily="18" charset="0"/>
            </a:endParaRPr>
          </a:p>
        </p:txBody>
      </p:sp>
      <p:sp>
        <p:nvSpPr>
          <p:cNvPr id="179274" name="Rectangle 74"/>
          <p:cNvSpPr>
            <a:spLocks noChangeArrowheads="1"/>
          </p:cNvSpPr>
          <p:nvPr/>
        </p:nvSpPr>
        <p:spPr bwMode="auto">
          <a:xfrm>
            <a:off x="914400" y="152400"/>
            <a:ext cx="7620000" cy="9144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en-US" sz="3200" b="1">
                <a:solidFill>
                  <a:srgbClr val="0000FF"/>
                </a:solidFill>
                <a:latin typeface="Arial" charset="0"/>
              </a:rPr>
              <a:t>Tập làm văn</a:t>
            </a:r>
            <a:br>
              <a:rPr lang="en-US" sz="3200" b="1">
                <a:solidFill>
                  <a:srgbClr val="0000FF"/>
                </a:solidFill>
                <a:latin typeface="Arial" charset="0"/>
              </a:rPr>
            </a:br>
            <a:r>
              <a:rPr lang="en-US" sz="3200" b="1">
                <a:solidFill>
                  <a:srgbClr val="FF3300"/>
                </a:solidFill>
                <a:latin typeface="Arial" charset="0"/>
              </a:rPr>
              <a:t>Kể lại lời nói, ý nghĩ của nhân vật</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nodeType="clickEffect">
                                  <p:stCondLst>
                                    <p:cond delay="0"/>
                                  </p:stCondLst>
                                  <p:childTnLst>
                                    <p:set>
                                      <p:cBhvr>
                                        <p:cTn id="6" dur="1" fill="hold">
                                          <p:stCondLst>
                                            <p:cond delay="0"/>
                                          </p:stCondLst>
                                        </p:cTn>
                                        <p:tgtEl>
                                          <p:spTgt spid="181258">
                                            <p:txEl>
                                              <p:pRg st="0" end="0"/>
                                            </p:txEl>
                                          </p:spTgt>
                                        </p:tgtEl>
                                        <p:attrNameLst>
                                          <p:attrName>style.visibility</p:attrName>
                                        </p:attrNameLst>
                                      </p:cBhvr>
                                      <p:to>
                                        <p:strVal val="visible"/>
                                      </p:to>
                                    </p:set>
                                    <p:animEffect transition="in" filter="diamond(in)">
                                      <p:cBhvr>
                                        <p:cTn id="7" dur="2000"/>
                                        <p:tgtEl>
                                          <p:spTgt spid="181258">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nodeType="clickEffect">
                                  <p:stCondLst>
                                    <p:cond delay="0"/>
                                  </p:stCondLst>
                                  <p:childTnLst>
                                    <p:set>
                                      <p:cBhvr>
                                        <p:cTn id="11" dur="1" fill="hold">
                                          <p:stCondLst>
                                            <p:cond delay="0"/>
                                          </p:stCondLst>
                                        </p:cTn>
                                        <p:tgtEl>
                                          <p:spTgt spid="181258">
                                            <p:txEl>
                                              <p:pRg st="1" end="1"/>
                                            </p:txEl>
                                          </p:spTgt>
                                        </p:tgtEl>
                                        <p:attrNameLst>
                                          <p:attrName>style.visibility</p:attrName>
                                        </p:attrNameLst>
                                      </p:cBhvr>
                                      <p:to>
                                        <p:strVal val="visible"/>
                                      </p:to>
                                    </p:set>
                                    <p:animEffect transition="in" filter="diamond(in)">
                                      <p:cBhvr>
                                        <p:cTn id="12" dur="2000"/>
                                        <p:tgtEl>
                                          <p:spTgt spid="181258">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8" presetClass="entr" presetSubtype="16" fill="hold" nodeType="clickEffect">
                                  <p:stCondLst>
                                    <p:cond delay="0"/>
                                  </p:stCondLst>
                                  <p:childTnLst>
                                    <p:set>
                                      <p:cBhvr>
                                        <p:cTn id="16" dur="1" fill="hold">
                                          <p:stCondLst>
                                            <p:cond delay="0"/>
                                          </p:stCondLst>
                                        </p:cTn>
                                        <p:tgtEl>
                                          <p:spTgt spid="181258">
                                            <p:txEl>
                                              <p:pRg st="2" end="2"/>
                                            </p:txEl>
                                          </p:spTgt>
                                        </p:tgtEl>
                                        <p:attrNameLst>
                                          <p:attrName>style.visibility</p:attrName>
                                        </p:attrNameLst>
                                      </p:cBhvr>
                                      <p:to>
                                        <p:strVal val="visible"/>
                                      </p:to>
                                    </p:set>
                                    <p:animEffect transition="in" filter="diamond(in)">
                                      <p:cBhvr>
                                        <p:cTn id="17" dur="2000"/>
                                        <p:tgtEl>
                                          <p:spTgt spid="181258">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8" presetClass="entr" presetSubtype="16" fill="hold" nodeType="clickEffect">
                                  <p:stCondLst>
                                    <p:cond delay="0"/>
                                  </p:stCondLst>
                                  <p:childTnLst>
                                    <p:set>
                                      <p:cBhvr>
                                        <p:cTn id="21" dur="1" fill="hold">
                                          <p:stCondLst>
                                            <p:cond delay="0"/>
                                          </p:stCondLst>
                                        </p:cTn>
                                        <p:tgtEl>
                                          <p:spTgt spid="181258">
                                            <p:txEl>
                                              <p:pRg st="3" end="3"/>
                                            </p:txEl>
                                          </p:spTgt>
                                        </p:tgtEl>
                                        <p:attrNameLst>
                                          <p:attrName>style.visibility</p:attrName>
                                        </p:attrNameLst>
                                      </p:cBhvr>
                                      <p:to>
                                        <p:strVal val="visible"/>
                                      </p:to>
                                    </p:set>
                                    <p:animEffect transition="in" filter="diamond(in)">
                                      <p:cBhvr>
                                        <p:cTn id="22" dur="2000"/>
                                        <p:tgtEl>
                                          <p:spTgt spid="181258">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8" presetClass="entr" presetSubtype="16" fill="hold" nodeType="clickEffect">
                                  <p:stCondLst>
                                    <p:cond delay="0"/>
                                  </p:stCondLst>
                                  <p:childTnLst>
                                    <p:set>
                                      <p:cBhvr>
                                        <p:cTn id="26" dur="1" fill="hold">
                                          <p:stCondLst>
                                            <p:cond delay="0"/>
                                          </p:stCondLst>
                                        </p:cTn>
                                        <p:tgtEl>
                                          <p:spTgt spid="181258">
                                            <p:txEl>
                                              <p:pRg st="4" end="4"/>
                                            </p:txEl>
                                          </p:spTgt>
                                        </p:tgtEl>
                                        <p:attrNameLst>
                                          <p:attrName>style.visibility</p:attrName>
                                        </p:attrNameLst>
                                      </p:cBhvr>
                                      <p:to>
                                        <p:strVal val="visible"/>
                                      </p:to>
                                    </p:set>
                                    <p:animEffect transition="in" filter="diamond(in)">
                                      <p:cBhvr>
                                        <p:cTn id="27" dur="2000"/>
                                        <p:tgtEl>
                                          <p:spTgt spid="181258">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8" presetClass="entr" presetSubtype="16" fill="hold" nodeType="clickEffect">
                                  <p:stCondLst>
                                    <p:cond delay="0"/>
                                  </p:stCondLst>
                                  <p:childTnLst>
                                    <p:set>
                                      <p:cBhvr>
                                        <p:cTn id="31" dur="1" fill="hold">
                                          <p:stCondLst>
                                            <p:cond delay="0"/>
                                          </p:stCondLst>
                                        </p:cTn>
                                        <p:tgtEl>
                                          <p:spTgt spid="181258">
                                            <p:txEl>
                                              <p:pRg st="5" end="5"/>
                                            </p:txEl>
                                          </p:spTgt>
                                        </p:tgtEl>
                                        <p:attrNameLst>
                                          <p:attrName>style.visibility</p:attrName>
                                        </p:attrNameLst>
                                      </p:cBhvr>
                                      <p:to>
                                        <p:strVal val="visible"/>
                                      </p:to>
                                    </p:set>
                                    <p:animEffect transition="in" filter="diamond(in)">
                                      <p:cBhvr>
                                        <p:cTn id="32" dur="2000"/>
                                        <p:tgtEl>
                                          <p:spTgt spid="18125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Content Placeholder 2"/>
          <p:cNvSpPr>
            <a:spLocks noGrp="1"/>
          </p:cNvSpPr>
          <p:nvPr>
            <p:ph idx="1"/>
          </p:nvPr>
        </p:nvSpPr>
        <p:spPr>
          <a:xfrm>
            <a:off x="152400" y="304800"/>
            <a:ext cx="8991600" cy="5751513"/>
          </a:xfrm>
        </p:spPr>
        <p:txBody>
          <a:bodyPr/>
          <a:lstStyle/>
          <a:p>
            <a:pPr eaLnBrk="1" hangingPunct="1">
              <a:buFont typeface="Arial" charset="0"/>
              <a:buNone/>
            </a:pPr>
            <a:r>
              <a:rPr lang="en-US" sz="2800" b="1" u="sng" smtClean="0">
                <a:solidFill>
                  <a:srgbClr val="FF3300"/>
                </a:solidFill>
                <a:latin typeface=".VnTime" pitchFamily="34" charset="0"/>
                <a:cs typeface="Times New Roman" pitchFamily="18" charset="0"/>
              </a:rPr>
              <a:t>Chu ý</a:t>
            </a:r>
            <a:r>
              <a:rPr lang="en-US" sz="2800" smtClean="0">
                <a:solidFill>
                  <a:srgbClr val="FF3300"/>
                </a:solidFill>
                <a:latin typeface=".VnTime" pitchFamily="34" charset="0"/>
                <a:cs typeface="Times New Roman" pitchFamily="18" charset="0"/>
              </a:rPr>
              <a:t>:</a:t>
            </a:r>
          </a:p>
          <a:p>
            <a:pPr eaLnBrk="1" hangingPunct="1">
              <a:buFont typeface="Arial" charset="0"/>
              <a:buNone/>
            </a:pPr>
            <a:r>
              <a:rPr lang="en-US" sz="2800" b="1" u="sng" smtClean="0">
                <a:solidFill>
                  <a:srgbClr val="FF3300"/>
                </a:solidFill>
                <a:latin typeface="VNI-Times" pitchFamily="2" charset="0"/>
              </a:rPr>
              <a:t>+ Lôøi daãn tröïc tieáp:</a:t>
            </a:r>
            <a:r>
              <a:rPr lang="en-US" sz="2800" smtClean="0">
                <a:solidFill>
                  <a:srgbClr val="0000FF"/>
                </a:solidFill>
                <a:latin typeface="VNI-Times" pitchFamily="2" charset="0"/>
              </a:rPr>
              <a:t> </a:t>
            </a:r>
            <a:r>
              <a:rPr lang="en-US" sz="2800" smtClean="0">
                <a:solidFill>
                  <a:schemeClr val="hlink"/>
                </a:solidFill>
                <a:latin typeface="VNI-Times" pitchFamily="2" charset="0"/>
              </a:rPr>
              <a:t>thöôøng ñöôïc ñaët trong daáu ngoaëc keùp.</a:t>
            </a:r>
          </a:p>
          <a:p>
            <a:pPr eaLnBrk="1" hangingPunct="1">
              <a:buFont typeface="Arial" charset="0"/>
              <a:buNone/>
            </a:pPr>
            <a:r>
              <a:rPr lang="en-US" sz="2800" smtClean="0">
                <a:solidFill>
                  <a:schemeClr val="hlink"/>
                </a:solidFill>
                <a:latin typeface="VNI-Times" pitchFamily="2" charset="0"/>
              </a:rPr>
              <a:t>+ Neáu lôøi daãn tröïc tieáp laø moät caâu hay ñoaïn troïn veïn thì noù ñöôïc ñaët sau daáu hai chaám phoái hôïp vôùi daáu gaïch ngang ñaàu doøng hoaëc phoái hôïp vôùi daáu ngoaëc keùp.</a:t>
            </a:r>
          </a:p>
          <a:p>
            <a:pPr eaLnBrk="1" hangingPunct="1">
              <a:buFont typeface="Arial" charset="0"/>
              <a:buNone/>
            </a:pPr>
            <a:r>
              <a:rPr lang="en-US" sz="2800" b="1" u="sng" smtClean="0">
                <a:solidFill>
                  <a:srgbClr val="FF3300"/>
                </a:solidFill>
                <a:latin typeface="VNI-Times" pitchFamily="2" charset="0"/>
              </a:rPr>
              <a:t>+ Lôøi daãn giaùn tieáp:</a:t>
            </a:r>
            <a:r>
              <a:rPr lang="en-US" sz="2800" smtClean="0">
                <a:solidFill>
                  <a:srgbClr val="0000FF"/>
                </a:solidFill>
                <a:latin typeface="VNI-Times" pitchFamily="2" charset="0"/>
              </a:rPr>
              <a:t> </a:t>
            </a:r>
            <a:r>
              <a:rPr lang="en-US" sz="2800" smtClean="0">
                <a:solidFill>
                  <a:schemeClr val="hlink"/>
                </a:solidFill>
                <a:latin typeface="VNI-Times" pitchFamily="2" charset="0"/>
              </a:rPr>
              <a:t>khoâng ñöôïc ñaët trong daáu ngoaëc keùp hay sau daáu gaïch ngang ñaàu doøng, nhöng tröôùc noù coù theå coù hoaëc coù theå theâm caùc töø: raèng, laø vaø daáu hai chaám </a:t>
            </a: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8" name="Rectangle 10"/>
          <p:cNvSpPr>
            <a:spLocks noGrp="1" noChangeArrowheads="1"/>
          </p:cNvSpPr>
          <p:nvPr>
            <p:ph idx="1"/>
          </p:nvPr>
        </p:nvSpPr>
        <p:spPr>
          <a:xfrm>
            <a:off x="381000" y="1219200"/>
            <a:ext cx="8229600" cy="3886200"/>
          </a:xfrm>
        </p:spPr>
        <p:txBody>
          <a:bodyPr/>
          <a:lstStyle/>
          <a:p>
            <a:pPr algn="just" eaLnBrk="1" hangingPunct="1">
              <a:buFontTx/>
              <a:buNone/>
            </a:pPr>
            <a:r>
              <a:rPr lang="en-US" b="1" u="sng" smtClean="0">
                <a:solidFill>
                  <a:srgbClr val="FF3300"/>
                </a:solidFill>
                <a:latin typeface="Times New Roman" pitchFamily="18" charset="0"/>
              </a:rPr>
              <a:t>III. Luyện tập:</a:t>
            </a:r>
          </a:p>
          <a:p>
            <a:pPr algn="just" eaLnBrk="1" hangingPunct="1">
              <a:buFontTx/>
              <a:buNone/>
            </a:pPr>
            <a:r>
              <a:rPr lang="en-US" b="1" smtClean="0">
                <a:solidFill>
                  <a:srgbClr val="FF3300"/>
                </a:solidFill>
                <a:latin typeface="Times New Roman" pitchFamily="18" charset="0"/>
              </a:rPr>
              <a:t>1</a:t>
            </a:r>
            <a:r>
              <a:rPr lang="en-US" i="1" smtClean="0">
                <a:solidFill>
                  <a:srgbClr val="FF3300"/>
                </a:solidFill>
                <a:latin typeface="Times New Roman" pitchFamily="18" charset="0"/>
              </a:rPr>
              <a:t>. + </a:t>
            </a:r>
            <a:r>
              <a:rPr lang="en-US" b="1" smtClean="0">
                <a:solidFill>
                  <a:srgbClr val="FF3300"/>
                </a:solidFill>
                <a:latin typeface="Times New Roman" pitchFamily="18" charset="0"/>
              </a:rPr>
              <a:t>Lời dẫn gián tiếp</a:t>
            </a:r>
            <a:r>
              <a:rPr lang="en-US" i="1" smtClean="0">
                <a:solidFill>
                  <a:srgbClr val="FF3300"/>
                </a:solidFill>
                <a:latin typeface="Times New Roman" pitchFamily="18" charset="0"/>
              </a:rPr>
              <a:t>:</a:t>
            </a:r>
            <a:r>
              <a:rPr lang="en-US" i="1" smtClean="0">
                <a:solidFill>
                  <a:srgbClr val="000066"/>
                </a:solidFill>
                <a:latin typeface="Times New Roman" pitchFamily="18" charset="0"/>
              </a:rPr>
              <a:t> </a:t>
            </a:r>
            <a:r>
              <a:rPr lang="en-US" smtClean="0">
                <a:solidFill>
                  <a:srgbClr val="0000FF"/>
                </a:solidFill>
                <a:latin typeface="Times New Roman" pitchFamily="18" charset="0"/>
              </a:rPr>
              <a:t>(Cậu bé thứ nhất định nói dối là) </a:t>
            </a:r>
            <a:r>
              <a:rPr lang="en-US" i="1" smtClean="0">
                <a:solidFill>
                  <a:srgbClr val="0000FF"/>
                </a:solidFill>
                <a:latin typeface="Times New Roman" pitchFamily="18" charset="0"/>
              </a:rPr>
              <a:t>bị chó sói đuổi.</a:t>
            </a:r>
          </a:p>
          <a:p>
            <a:pPr algn="just" eaLnBrk="1" hangingPunct="1">
              <a:buFontTx/>
              <a:buNone/>
            </a:pPr>
            <a:r>
              <a:rPr lang="en-US" b="1" i="1" smtClean="0">
                <a:solidFill>
                  <a:srgbClr val="000066"/>
                </a:solidFill>
                <a:latin typeface="Times New Roman" pitchFamily="18" charset="0"/>
                <a:cs typeface="Times New Roman" pitchFamily="18" charset="0"/>
              </a:rPr>
              <a:t>     </a:t>
            </a:r>
            <a:r>
              <a:rPr lang="en-US" b="1" smtClean="0">
                <a:solidFill>
                  <a:srgbClr val="FF0000"/>
                </a:solidFill>
                <a:latin typeface="Times New Roman" pitchFamily="18" charset="0"/>
                <a:cs typeface="Times New Roman" pitchFamily="18" charset="0"/>
              </a:rPr>
              <a:t>+ Lời dẫn trực tiếp</a:t>
            </a:r>
            <a:r>
              <a:rPr lang="en-US" smtClean="0">
                <a:solidFill>
                  <a:srgbClr val="FF0000"/>
                </a:solidFill>
                <a:latin typeface="Times New Roman" pitchFamily="18" charset="0"/>
                <a:cs typeface="Times New Roman" pitchFamily="18" charset="0"/>
              </a:rPr>
              <a:t>: </a:t>
            </a:r>
            <a:r>
              <a:rPr lang="en-US" smtClean="0">
                <a:solidFill>
                  <a:srgbClr val="0000FF"/>
                </a:solidFill>
                <a:latin typeface="Times New Roman" pitchFamily="18" charset="0"/>
                <a:cs typeface="Times New Roman" pitchFamily="18" charset="0"/>
              </a:rPr>
              <a:t>- </a:t>
            </a:r>
            <a:r>
              <a:rPr lang="en-US" i="1" smtClean="0">
                <a:solidFill>
                  <a:srgbClr val="0000FF"/>
                </a:solidFill>
                <a:latin typeface="Times New Roman" pitchFamily="18" charset="0"/>
                <a:cs typeface="Times New Roman" pitchFamily="18" charset="0"/>
              </a:rPr>
              <a:t>Còn tớ,tớ sẽ nói là đang đi thì găp ông ngoại.</a:t>
            </a:r>
          </a:p>
          <a:p>
            <a:pPr algn="just" eaLnBrk="1" hangingPunct="1">
              <a:buFontTx/>
              <a:buNone/>
            </a:pPr>
            <a:r>
              <a:rPr lang="en-US" smtClean="0">
                <a:solidFill>
                  <a:srgbClr val="0000FF"/>
                </a:solidFill>
                <a:latin typeface="Times New Roman" pitchFamily="18" charset="0"/>
                <a:cs typeface="Times New Roman" pitchFamily="18" charset="0"/>
              </a:rPr>
              <a:t>                                           - </a:t>
            </a:r>
            <a:r>
              <a:rPr lang="en-US" i="1" smtClean="0">
                <a:solidFill>
                  <a:srgbClr val="0000FF"/>
                </a:solidFill>
                <a:latin typeface="Times New Roman" pitchFamily="18" charset="0"/>
                <a:cs typeface="Times New Roman" pitchFamily="18" charset="0"/>
              </a:rPr>
              <a:t>Theo tớ, tốt nhất là chúng mình nhận lỗi với bố mẹ</a:t>
            </a:r>
            <a:r>
              <a:rPr lang="en-US" smtClean="0">
                <a:solidFill>
                  <a:srgbClr val="0000FF"/>
                </a:solidFill>
                <a:latin typeface="Times New Roman" pitchFamily="18" charset="0"/>
                <a:cs typeface="Times New Roman" pitchFamily="18" charset="0"/>
              </a:rPr>
              <a:t>. </a:t>
            </a:r>
            <a:endParaRPr lang="en-US" smtClean="0">
              <a:solidFill>
                <a:srgbClr val="0000FF"/>
              </a:solidFill>
              <a:latin typeface="Times New Roman" pitchFamily="18" charset="0"/>
            </a:endParaRPr>
          </a:p>
        </p:txBody>
      </p:sp>
      <p:sp>
        <p:nvSpPr>
          <p:cNvPr id="179274" name="Rectangle 74"/>
          <p:cNvSpPr>
            <a:spLocks noChangeArrowheads="1"/>
          </p:cNvSpPr>
          <p:nvPr/>
        </p:nvSpPr>
        <p:spPr bwMode="auto">
          <a:xfrm>
            <a:off x="914400" y="152400"/>
            <a:ext cx="7620000" cy="9144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en-US" sz="3200" b="1">
                <a:solidFill>
                  <a:srgbClr val="0000FF"/>
                </a:solidFill>
                <a:latin typeface="Arial" charset="0"/>
              </a:rPr>
              <a:t>Tập làm văn</a:t>
            </a:r>
            <a:r>
              <a:rPr lang="en-US" sz="3200" b="1">
                <a:solidFill>
                  <a:srgbClr val="FF3300"/>
                </a:solidFill>
                <a:latin typeface="Arial" charset="0"/>
              </a:rPr>
              <a:t/>
            </a:r>
            <a:br>
              <a:rPr lang="en-US" sz="3200" b="1">
                <a:solidFill>
                  <a:srgbClr val="FF3300"/>
                </a:solidFill>
                <a:latin typeface="Arial" charset="0"/>
              </a:rPr>
            </a:br>
            <a:r>
              <a:rPr lang="en-US" sz="3200" b="1">
                <a:solidFill>
                  <a:srgbClr val="FF3300"/>
                </a:solidFill>
                <a:latin typeface="Arial" charset="0"/>
              </a:rPr>
              <a:t>Kể lại lời nói, ý nghĩ của nhân vật</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nodeType="clickEffect">
                                  <p:stCondLst>
                                    <p:cond delay="0"/>
                                  </p:stCondLst>
                                  <p:childTnLst>
                                    <p:set>
                                      <p:cBhvr>
                                        <p:cTn id="6" dur="1" fill="hold">
                                          <p:stCondLst>
                                            <p:cond delay="0"/>
                                          </p:stCondLst>
                                        </p:cTn>
                                        <p:tgtEl>
                                          <p:spTgt spid="181258">
                                            <p:txEl>
                                              <p:pRg st="0" end="0"/>
                                            </p:txEl>
                                          </p:spTgt>
                                        </p:tgtEl>
                                        <p:attrNameLst>
                                          <p:attrName>style.visibility</p:attrName>
                                        </p:attrNameLst>
                                      </p:cBhvr>
                                      <p:to>
                                        <p:strVal val="visible"/>
                                      </p:to>
                                    </p:set>
                                    <p:animEffect transition="in" filter="diamond(in)">
                                      <p:cBhvr>
                                        <p:cTn id="7" dur="2000"/>
                                        <p:tgtEl>
                                          <p:spTgt spid="181258">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nodeType="clickEffect">
                                  <p:stCondLst>
                                    <p:cond delay="0"/>
                                  </p:stCondLst>
                                  <p:childTnLst>
                                    <p:set>
                                      <p:cBhvr>
                                        <p:cTn id="11" dur="1" fill="hold">
                                          <p:stCondLst>
                                            <p:cond delay="0"/>
                                          </p:stCondLst>
                                        </p:cTn>
                                        <p:tgtEl>
                                          <p:spTgt spid="181258">
                                            <p:txEl>
                                              <p:pRg st="1" end="1"/>
                                            </p:txEl>
                                          </p:spTgt>
                                        </p:tgtEl>
                                        <p:attrNameLst>
                                          <p:attrName>style.visibility</p:attrName>
                                        </p:attrNameLst>
                                      </p:cBhvr>
                                      <p:to>
                                        <p:strVal val="visible"/>
                                      </p:to>
                                    </p:set>
                                    <p:animEffect transition="in" filter="diamond(in)">
                                      <p:cBhvr>
                                        <p:cTn id="12" dur="2000"/>
                                        <p:tgtEl>
                                          <p:spTgt spid="181258">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8" presetClass="entr" presetSubtype="16" fill="hold" nodeType="clickEffect">
                                  <p:stCondLst>
                                    <p:cond delay="0"/>
                                  </p:stCondLst>
                                  <p:childTnLst>
                                    <p:set>
                                      <p:cBhvr>
                                        <p:cTn id="16" dur="1" fill="hold">
                                          <p:stCondLst>
                                            <p:cond delay="0"/>
                                          </p:stCondLst>
                                        </p:cTn>
                                        <p:tgtEl>
                                          <p:spTgt spid="181258">
                                            <p:txEl>
                                              <p:pRg st="2" end="2"/>
                                            </p:txEl>
                                          </p:spTgt>
                                        </p:tgtEl>
                                        <p:attrNameLst>
                                          <p:attrName>style.visibility</p:attrName>
                                        </p:attrNameLst>
                                      </p:cBhvr>
                                      <p:to>
                                        <p:strVal val="visible"/>
                                      </p:to>
                                    </p:set>
                                    <p:animEffect transition="in" filter="diamond(in)">
                                      <p:cBhvr>
                                        <p:cTn id="17" dur="2000"/>
                                        <p:tgtEl>
                                          <p:spTgt spid="181258">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8" presetClass="entr" presetSubtype="16" fill="hold" nodeType="clickEffect">
                                  <p:stCondLst>
                                    <p:cond delay="0"/>
                                  </p:stCondLst>
                                  <p:childTnLst>
                                    <p:set>
                                      <p:cBhvr>
                                        <p:cTn id="21" dur="1" fill="hold">
                                          <p:stCondLst>
                                            <p:cond delay="0"/>
                                          </p:stCondLst>
                                        </p:cTn>
                                        <p:tgtEl>
                                          <p:spTgt spid="181258">
                                            <p:txEl>
                                              <p:pRg st="3" end="3"/>
                                            </p:txEl>
                                          </p:spTgt>
                                        </p:tgtEl>
                                        <p:attrNameLst>
                                          <p:attrName>style.visibility</p:attrName>
                                        </p:attrNameLst>
                                      </p:cBhvr>
                                      <p:to>
                                        <p:strVal val="visible"/>
                                      </p:to>
                                    </p:set>
                                    <p:animEffect transition="in" filter="diamond(in)">
                                      <p:cBhvr>
                                        <p:cTn id="22" dur="2000"/>
                                        <p:tgtEl>
                                          <p:spTgt spid="18125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8" name="Rectangle 10"/>
          <p:cNvSpPr>
            <a:spLocks noGrp="1" noChangeArrowheads="1"/>
          </p:cNvSpPr>
          <p:nvPr>
            <p:ph idx="1"/>
          </p:nvPr>
        </p:nvSpPr>
        <p:spPr>
          <a:xfrm>
            <a:off x="457200" y="1219200"/>
            <a:ext cx="8229600" cy="4419600"/>
          </a:xfrm>
        </p:spPr>
        <p:txBody>
          <a:bodyPr/>
          <a:lstStyle/>
          <a:p>
            <a:pPr algn="just" eaLnBrk="1" hangingPunct="1">
              <a:buFontTx/>
              <a:buNone/>
            </a:pPr>
            <a:r>
              <a:rPr lang="en-US" sz="3000" b="1" u="sng" smtClean="0">
                <a:solidFill>
                  <a:srgbClr val="FF3300"/>
                </a:solidFill>
                <a:latin typeface="Times New Roman" pitchFamily="18" charset="0"/>
              </a:rPr>
              <a:t>III. Luyện tập:</a:t>
            </a:r>
          </a:p>
          <a:p>
            <a:pPr algn="just" eaLnBrk="1" hangingPunct="1">
              <a:buFontTx/>
              <a:buNone/>
            </a:pPr>
            <a:r>
              <a:rPr lang="en-US" sz="3000" b="1" u="sng" smtClean="0">
                <a:solidFill>
                  <a:srgbClr val="FF3300"/>
                </a:solidFill>
                <a:latin typeface="Times New Roman" pitchFamily="18" charset="0"/>
              </a:rPr>
              <a:t>Bài 2</a:t>
            </a:r>
            <a:r>
              <a:rPr lang="en-US" sz="3000" i="1" smtClean="0">
                <a:solidFill>
                  <a:srgbClr val="FF3300"/>
                </a:solidFill>
                <a:latin typeface="Times New Roman" pitchFamily="18" charset="0"/>
              </a:rPr>
              <a:t>.</a:t>
            </a:r>
            <a:r>
              <a:rPr lang="en-US" sz="3000" i="1" smtClean="0">
                <a:solidFill>
                  <a:srgbClr val="0000FF"/>
                </a:solidFill>
                <a:latin typeface="Times New Roman" pitchFamily="18" charset="0"/>
              </a:rPr>
              <a:t> </a:t>
            </a:r>
            <a:r>
              <a:rPr lang="en-US" sz="3000" i="1" smtClean="0">
                <a:solidFill>
                  <a:srgbClr val="FF3300"/>
                </a:solidFill>
                <a:latin typeface="Times New Roman" pitchFamily="18" charset="0"/>
              </a:rPr>
              <a:t>Chuyển lời dẫn gián tiếp trong đoạn văn sau thành lời dẫn trực tiếp:</a:t>
            </a:r>
          </a:p>
          <a:p>
            <a:pPr algn="just" eaLnBrk="1" hangingPunct="1">
              <a:buFontTx/>
              <a:buNone/>
            </a:pPr>
            <a:r>
              <a:rPr lang="en-US" sz="3000" b="1" smtClean="0">
                <a:solidFill>
                  <a:srgbClr val="000066"/>
                </a:solidFill>
                <a:latin typeface="Times New Roman" pitchFamily="18" charset="0"/>
              </a:rPr>
              <a:t>       </a:t>
            </a:r>
            <a:r>
              <a:rPr lang="en-US" sz="3000" smtClean="0">
                <a:solidFill>
                  <a:srgbClr val="0000FF"/>
                </a:solidFill>
                <a:latin typeface="Times New Roman" pitchFamily="18" charset="0"/>
              </a:rPr>
              <a:t>Vua nhìn thấy những miếng trầu têm rất khéo bèn hỏi bà hàng nước xem trầu đó ai têm. Bà lão bảo chính tay bà têm. Vua gặng hỏi mãi, bà lão đành nói thật là con gái bà têm.</a:t>
            </a:r>
            <a:r>
              <a:rPr lang="en-US" sz="3000" smtClean="0">
                <a:latin typeface="Times New Roman" pitchFamily="18" charset="0"/>
              </a:rPr>
              <a:t> </a:t>
            </a:r>
          </a:p>
          <a:p>
            <a:pPr algn="r" eaLnBrk="1" hangingPunct="1">
              <a:buFontTx/>
              <a:buNone/>
            </a:pPr>
            <a:r>
              <a:rPr lang="en-US" sz="3000" smtClean="0">
                <a:latin typeface="Times New Roman" pitchFamily="18" charset="0"/>
              </a:rPr>
              <a:t>Truyện tấm Cám</a:t>
            </a:r>
            <a:endParaRPr lang="en-US" sz="3000" smtClean="0">
              <a:solidFill>
                <a:srgbClr val="000066"/>
              </a:solidFill>
              <a:latin typeface="Times New Roman" pitchFamily="18" charset="0"/>
            </a:endParaRPr>
          </a:p>
        </p:txBody>
      </p:sp>
      <p:sp>
        <p:nvSpPr>
          <p:cNvPr id="179274" name="Rectangle 74"/>
          <p:cNvSpPr>
            <a:spLocks noChangeArrowheads="1"/>
          </p:cNvSpPr>
          <p:nvPr/>
        </p:nvSpPr>
        <p:spPr bwMode="auto">
          <a:xfrm>
            <a:off x="914400" y="152400"/>
            <a:ext cx="7620000" cy="9144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en-US" sz="3200" b="1">
                <a:solidFill>
                  <a:srgbClr val="0000FF"/>
                </a:solidFill>
                <a:latin typeface="Arial" charset="0"/>
              </a:rPr>
              <a:t>Tập làm văn</a:t>
            </a:r>
            <a:r>
              <a:rPr lang="en-US" sz="3200" b="1">
                <a:solidFill>
                  <a:srgbClr val="FF3300"/>
                </a:solidFill>
                <a:latin typeface="Arial" charset="0"/>
              </a:rPr>
              <a:t/>
            </a:r>
            <a:br>
              <a:rPr lang="en-US" sz="3200" b="1">
                <a:solidFill>
                  <a:srgbClr val="FF3300"/>
                </a:solidFill>
                <a:latin typeface="Arial" charset="0"/>
              </a:rPr>
            </a:br>
            <a:r>
              <a:rPr lang="en-US" sz="3200" b="1">
                <a:solidFill>
                  <a:srgbClr val="FF3300"/>
                </a:solidFill>
                <a:latin typeface="Arial" charset="0"/>
              </a:rPr>
              <a:t>Kể lại lời nói, ý nghĩ của nhân vật</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nodeType="clickEffect">
                                  <p:stCondLst>
                                    <p:cond delay="0"/>
                                  </p:stCondLst>
                                  <p:childTnLst>
                                    <p:set>
                                      <p:cBhvr>
                                        <p:cTn id="6" dur="1" fill="hold">
                                          <p:stCondLst>
                                            <p:cond delay="0"/>
                                          </p:stCondLst>
                                        </p:cTn>
                                        <p:tgtEl>
                                          <p:spTgt spid="181258">
                                            <p:txEl>
                                              <p:pRg st="0" end="0"/>
                                            </p:txEl>
                                          </p:spTgt>
                                        </p:tgtEl>
                                        <p:attrNameLst>
                                          <p:attrName>style.visibility</p:attrName>
                                        </p:attrNameLst>
                                      </p:cBhvr>
                                      <p:to>
                                        <p:strVal val="visible"/>
                                      </p:to>
                                    </p:set>
                                    <p:animEffect transition="in" filter="diamond(in)">
                                      <p:cBhvr>
                                        <p:cTn id="7" dur="2000"/>
                                        <p:tgtEl>
                                          <p:spTgt spid="181258">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nodeType="clickEffect">
                                  <p:stCondLst>
                                    <p:cond delay="0"/>
                                  </p:stCondLst>
                                  <p:childTnLst>
                                    <p:set>
                                      <p:cBhvr>
                                        <p:cTn id="11" dur="1" fill="hold">
                                          <p:stCondLst>
                                            <p:cond delay="0"/>
                                          </p:stCondLst>
                                        </p:cTn>
                                        <p:tgtEl>
                                          <p:spTgt spid="181258">
                                            <p:txEl>
                                              <p:pRg st="1" end="1"/>
                                            </p:txEl>
                                          </p:spTgt>
                                        </p:tgtEl>
                                        <p:attrNameLst>
                                          <p:attrName>style.visibility</p:attrName>
                                        </p:attrNameLst>
                                      </p:cBhvr>
                                      <p:to>
                                        <p:strVal val="visible"/>
                                      </p:to>
                                    </p:set>
                                    <p:animEffect transition="in" filter="diamond(in)">
                                      <p:cBhvr>
                                        <p:cTn id="12" dur="2000"/>
                                        <p:tgtEl>
                                          <p:spTgt spid="181258">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8" presetClass="entr" presetSubtype="16" fill="hold" nodeType="clickEffect">
                                  <p:stCondLst>
                                    <p:cond delay="0"/>
                                  </p:stCondLst>
                                  <p:childTnLst>
                                    <p:set>
                                      <p:cBhvr>
                                        <p:cTn id="16" dur="1" fill="hold">
                                          <p:stCondLst>
                                            <p:cond delay="0"/>
                                          </p:stCondLst>
                                        </p:cTn>
                                        <p:tgtEl>
                                          <p:spTgt spid="181258">
                                            <p:txEl>
                                              <p:pRg st="2" end="2"/>
                                            </p:txEl>
                                          </p:spTgt>
                                        </p:tgtEl>
                                        <p:attrNameLst>
                                          <p:attrName>style.visibility</p:attrName>
                                        </p:attrNameLst>
                                      </p:cBhvr>
                                      <p:to>
                                        <p:strVal val="visible"/>
                                      </p:to>
                                    </p:set>
                                    <p:animEffect transition="in" filter="diamond(in)">
                                      <p:cBhvr>
                                        <p:cTn id="17" dur="2000"/>
                                        <p:tgtEl>
                                          <p:spTgt spid="181258">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8" presetClass="entr" presetSubtype="16" fill="hold" nodeType="clickEffect">
                                  <p:stCondLst>
                                    <p:cond delay="0"/>
                                  </p:stCondLst>
                                  <p:childTnLst>
                                    <p:set>
                                      <p:cBhvr>
                                        <p:cTn id="21" dur="1" fill="hold">
                                          <p:stCondLst>
                                            <p:cond delay="0"/>
                                          </p:stCondLst>
                                        </p:cTn>
                                        <p:tgtEl>
                                          <p:spTgt spid="181258">
                                            <p:txEl>
                                              <p:pRg st="3" end="3"/>
                                            </p:txEl>
                                          </p:spTgt>
                                        </p:tgtEl>
                                        <p:attrNameLst>
                                          <p:attrName>style.visibility</p:attrName>
                                        </p:attrNameLst>
                                      </p:cBhvr>
                                      <p:to>
                                        <p:strVal val="visible"/>
                                      </p:to>
                                    </p:set>
                                    <p:animEffect transition="in" filter="diamond(in)">
                                      <p:cBhvr>
                                        <p:cTn id="22" dur="2000"/>
                                        <p:tgtEl>
                                          <p:spTgt spid="18125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Content Placeholder 2"/>
          <p:cNvSpPr>
            <a:spLocks noGrp="1"/>
          </p:cNvSpPr>
          <p:nvPr>
            <p:ph idx="1"/>
          </p:nvPr>
        </p:nvSpPr>
        <p:spPr>
          <a:xfrm>
            <a:off x="152400" y="457200"/>
            <a:ext cx="8686800" cy="3581400"/>
          </a:xfrm>
        </p:spPr>
        <p:txBody>
          <a:bodyPr/>
          <a:lstStyle/>
          <a:p>
            <a:pPr eaLnBrk="1" hangingPunct="1">
              <a:buFont typeface="Arial" charset="0"/>
              <a:buNone/>
            </a:pPr>
            <a:r>
              <a:rPr lang="en-US" sz="3000" smtClean="0">
                <a:solidFill>
                  <a:srgbClr val="FF3300"/>
                </a:solidFill>
                <a:latin typeface="VNI-Helve" pitchFamily="2" charset="0"/>
              </a:rPr>
              <a:t>+ </a:t>
            </a:r>
            <a:r>
              <a:rPr lang="en-US" sz="3000" b="1" u="sng" smtClean="0">
                <a:solidFill>
                  <a:srgbClr val="FF3300"/>
                </a:solidFill>
                <a:latin typeface="VNI-Helve" pitchFamily="2" charset="0"/>
              </a:rPr>
              <a:t>Gôïi yù</a:t>
            </a:r>
            <a:r>
              <a:rPr lang="en-US" sz="3000" smtClean="0">
                <a:solidFill>
                  <a:srgbClr val="FF3300"/>
                </a:solidFill>
                <a:latin typeface="VNI-Helve" pitchFamily="2" charset="0"/>
              </a:rPr>
              <a:t>:</a:t>
            </a:r>
            <a:r>
              <a:rPr lang="en-US" sz="3000" smtClean="0">
                <a:latin typeface="VNI-Helve" pitchFamily="2" charset="0"/>
              </a:rPr>
              <a:t> </a:t>
            </a:r>
            <a:r>
              <a:rPr lang="en-US" sz="3000" smtClean="0">
                <a:solidFill>
                  <a:srgbClr val="0000FF"/>
                </a:solidFill>
                <a:latin typeface="VNI-Helve" pitchFamily="2" charset="0"/>
              </a:rPr>
              <a:t>Muoán chuyeån lôøi daãn giaùn tieáp thaønh tröïc tieáp thì phaûi naém vöõng ñoù laø lôøi noùi cuûa ai, noùi vôùi ai . Khi chuyeån:</a:t>
            </a:r>
          </a:p>
          <a:p>
            <a:pPr eaLnBrk="1" hangingPunct="1">
              <a:buFont typeface="Arial" charset="0"/>
              <a:buNone/>
            </a:pPr>
            <a:r>
              <a:rPr lang="en-US" sz="3000" smtClean="0">
                <a:solidFill>
                  <a:srgbClr val="0000FF"/>
                </a:solidFill>
                <a:latin typeface="VNI-Helve" pitchFamily="2" charset="0"/>
              </a:rPr>
              <a:t>- Phaûi thay ñoåi töø xöng hoâ.</a:t>
            </a:r>
          </a:p>
          <a:p>
            <a:pPr eaLnBrk="1" hangingPunct="1">
              <a:buFont typeface="Arial" charset="0"/>
              <a:buNone/>
            </a:pPr>
            <a:r>
              <a:rPr lang="en-US" sz="3000" smtClean="0">
                <a:solidFill>
                  <a:srgbClr val="0000FF"/>
                </a:solidFill>
                <a:latin typeface="VNI-Helve" pitchFamily="2" charset="0"/>
              </a:rPr>
              <a:t>- Phaûi ñaët lôøi noùi tröïc tieáp sau daáu hai chaám, trong daáu ngoaëc keùp hoaëc ñaët sau daáu hai chaám, xuoáng doøng, gaïch ñaàu doøng.</a:t>
            </a: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4"/>
          <p:cNvSpPr>
            <a:spLocks noGrp="1" noChangeArrowheads="1"/>
          </p:cNvSpPr>
          <p:nvPr>
            <p:ph type="title"/>
          </p:nvPr>
        </p:nvSpPr>
        <p:spPr>
          <a:xfrm>
            <a:off x="2286000" y="304800"/>
            <a:ext cx="7010400" cy="1036638"/>
          </a:xfrm>
        </p:spPr>
        <p:txBody>
          <a:bodyPr/>
          <a:lstStyle/>
          <a:p>
            <a:pPr eaLnBrk="1" hangingPunct="1"/>
            <a:r>
              <a:rPr lang="en-US" sz="3600" smtClean="0">
                <a:solidFill>
                  <a:srgbClr val="0000FF"/>
                </a:solidFill>
                <a:latin typeface="Times New Roman" pitchFamily="18" charset="0"/>
              </a:rPr>
              <a:t> </a:t>
            </a:r>
          </a:p>
        </p:txBody>
      </p:sp>
      <p:sp>
        <p:nvSpPr>
          <p:cNvPr id="221189" name="Rectangle 5"/>
          <p:cNvSpPr>
            <a:spLocks noGrp="1" noChangeArrowheads="1"/>
          </p:cNvSpPr>
          <p:nvPr>
            <p:ph sz="half" idx="1"/>
          </p:nvPr>
        </p:nvSpPr>
        <p:spPr>
          <a:xfrm>
            <a:off x="0" y="304800"/>
            <a:ext cx="4572000" cy="6019800"/>
          </a:xfrm>
        </p:spPr>
        <p:txBody>
          <a:bodyPr/>
          <a:lstStyle/>
          <a:p>
            <a:pPr algn="just" eaLnBrk="1" hangingPunct="1">
              <a:lnSpc>
                <a:spcPct val="90000"/>
              </a:lnSpc>
              <a:buFontTx/>
              <a:buNone/>
            </a:pPr>
            <a:r>
              <a:rPr lang="en-US" sz="3000" b="1" smtClean="0">
                <a:solidFill>
                  <a:srgbClr val="FF3300"/>
                </a:solidFill>
                <a:latin typeface="Times New Roman" pitchFamily="18" charset="0"/>
              </a:rPr>
              <a:t>Lời dẫn gián tiếp</a:t>
            </a:r>
          </a:p>
          <a:p>
            <a:pPr algn="just" eaLnBrk="1" hangingPunct="1">
              <a:lnSpc>
                <a:spcPct val="90000"/>
              </a:lnSpc>
              <a:buFontTx/>
              <a:buNone/>
            </a:pPr>
            <a:r>
              <a:rPr lang="en-US" sz="3000" i="1" smtClean="0">
                <a:solidFill>
                  <a:srgbClr val="0000FF"/>
                </a:solidFill>
                <a:latin typeface="Times New Roman" pitchFamily="18" charset="0"/>
              </a:rPr>
              <a:t> Vua nhìn thấy những miếng trầu têm rất khéo bèn hỏi bà hàng nước xem trầu đó ai têm.</a:t>
            </a:r>
          </a:p>
          <a:p>
            <a:pPr algn="just" eaLnBrk="1" hangingPunct="1">
              <a:lnSpc>
                <a:spcPct val="90000"/>
              </a:lnSpc>
              <a:buFontTx/>
              <a:buNone/>
            </a:pPr>
            <a:endParaRPr lang="en-US" sz="3000" b="1" smtClean="0">
              <a:solidFill>
                <a:srgbClr val="FF3300"/>
              </a:solidFill>
              <a:latin typeface="Times New Roman" pitchFamily="18" charset="0"/>
            </a:endParaRPr>
          </a:p>
          <a:p>
            <a:pPr algn="just" eaLnBrk="1" hangingPunct="1">
              <a:lnSpc>
                <a:spcPct val="90000"/>
              </a:lnSpc>
              <a:buFontTx/>
              <a:buNone/>
            </a:pPr>
            <a:r>
              <a:rPr lang="en-US" sz="3000" b="1" smtClean="0">
                <a:solidFill>
                  <a:srgbClr val="FF3300"/>
                </a:solidFill>
                <a:latin typeface="Times New Roman" pitchFamily="18" charset="0"/>
              </a:rPr>
              <a:t>Bà lão bảo chính tay bà têm.</a:t>
            </a:r>
          </a:p>
          <a:p>
            <a:pPr algn="just" eaLnBrk="1" hangingPunct="1">
              <a:lnSpc>
                <a:spcPct val="90000"/>
              </a:lnSpc>
              <a:buFontTx/>
              <a:buNone/>
            </a:pPr>
            <a:endParaRPr lang="en-US" sz="3000" smtClean="0">
              <a:solidFill>
                <a:srgbClr val="FF3300"/>
              </a:solidFill>
              <a:latin typeface="Times New Roman" pitchFamily="18" charset="0"/>
            </a:endParaRPr>
          </a:p>
          <a:p>
            <a:pPr algn="just" eaLnBrk="1" hangingPunct="1">
              <a:lnSpc>
                <a:spcPct val="90000"/>
              </a:lnSpc>
              <a:buFontTx/>
              <a:buNone/>
            </a:pPr>
            <a:endParaRPr lang="en-US" sz="3000" smtClean="0">
              <a:solidFill>
                <a:srgbClr val="0000FF"/>
              </a:solidFill>
              <a:latin typeface="Times New Roman" pitchFamily="18" charset="0"/>
            </a:endParaRPr>
          </a:p>
          <a:p>
            <a:pPr algn="just" eaLnBrk="1" hangingPunct="1">
              <a:lnSpc>
                <a:spcPct val="90000"/>
              </a:lnSpc>
              <a:buFontTx/>
              <a:buNone/>
            </a:pPr>
            <a:r>
              <a:rPr lang="en-US" sz="3000" smtClean="0">
                <a:solidFill>
                  <a:srgbClr val="0000FF"/>
                </a:solidFill>
                <a:latin typeface="Times New Roman" pitchFamily="18" charset="0"/>
              </a:rPr>
              <a:t>Vua gặng hỏi mãi, bà lão đành nói thật là con gái bà têm.</a:t>
            </a:r>
          </a:p>
        </p:txBody>
      </p:sp>
      <p:sp>
        <p:nvSpPr>
          <p:cNvPr id="221190" name="Rectangle 6"/>
          <p:cNvSpPr>
            <a:spLocks noGrp="1" noChangeArrowheads="1"/>
          </p:cNvSpPr>
          <p:nvPr>
            <p:ph sz="half" idx="2"/>
          </p:nvPr>
        </p:nvSpPr>
        <p:spPr>
          <a:xfrm>
            <a:off x="4572000" y="381000"/>
            <a:ext cx="4419600" cy="6248400"/>
          </a:xfrm>
        </p:spPr>
        <p:txBody>
          <a:bodyPr/>
          <a:lstStyle/>
          <a:p>
            <a:pPr algn="just" eaLnBrk="1" hangingPunct="1">
              <a:lnSpc>
                <a:spcPct val="90000"/>
              </a:lnSpc>
              <a:buFontTx/>
              <a:buNone/>
            </a:pPr>
            <a:r>
              <a:rPr lang="en-US" smtClean="0">
                <a:solidFill>
                  <a:srgbClr val="FF3300"/>
                </a:solidFill>
                <a:latin typeface="Times New Roman" pitchFamily="18" charset="0"/>
              </a:rPr>
              <a:t> </a:t>
            </a:r>
            <a:r>
              <a:rPr lang="en-US" b="1" smtClean="0">
                <a:solidFill>
                  <a:srgbClr val="FF3300"/>
                </a:solidFill>
                <a:latin typeface="Times New Roman" pitchFamily="18" charset="0"/>
              </a:rPr>
              <a:t>Lời dẫn trực tiếp</a:t>
            </a:r>
          </a:p>
          <a:p>
            <a:pPr algn="just" eaLnBrk="1" hangingPunct="1">
              <a:lnSpc>
                <a:spcPct val="90000"/>
              </a:lnSpc>
              <a:buFont typeface="Wingdings" pitchFamily="2" charset="2"/>
              <a:buChar char="Ø"/>
            </a:pPr>
            <a:r>
              <a:rPr lang="en-US" i="1" smtClean="0">
                <a:solidFill>
                  <a:srgbClr val="0000FF"/>
                </a:solidFill>
                <a:latin typeface="Times New Roman" pitchFamily="18" charset="0"/>
              </a:rPr>
              <a:t>Vua nhìn thấy những miêng trầu têm rất khéo bèn hỏi bà hàng nước:</a:t>
            </a:r>
          </a:p>
          <a:p>
            <a:pPr algn="just" eaLnBrk="1" hangingPunct="1">
              <a:lnSpc>
                <a:spcPct val="90000"/>
              </a:lnSpc>
              <a:buFontTx/>
              <a:buNone/>
            </a:pPr>
            <a:r>
              <a:rPr lang="en-US" i="1" smtClean="0">
                <a:solidFill>
                  <a:srgbClr val="0000FF"/>
                </a:solidFill>
                <a:latin typeface="Times New Roman" pitchFamily="18" charset="0"/>
              </a:rPr>
              <a:t>   - Xin cụ cho biết ai đã têm trầu này</a:t>
            </a:r>
            <a:r>
              <a:rPr lang="en-US" i="1" smtClean="0">
                <a:latin typeface="Times New Roman" pitchFamily="18" charset="0"/>
              </a:rPr>
              <a:t>.</a:t>
            </a:r>
          </a:p>
          <a:p>
            <a:pPr algn="just" eaLnBrk="1" hangingPunct="1">
              <a:lnSpc>
                <a:spcPct val="90000"/>
              </a:lnSpc>
              <a:buFont typeface="Wingdings" pitchFamily="2" charset="2"/>
              <a:buChar char="Ø"/>
            </a:pPr>
            <a:r>
              <a:rPr lang="en-US" smtClean="0">
                <a:solidFill>
                  <a:srgbClr val="0000FF"/>
                </a:solidFill>
                <a:latin typeface="Times New Roman" pitchFamily="18" charset="0"/>
              </a:rPr>
              <a:t>Bà lão bảo</a:t>
            </a:r>
            <a:r>
              <a:rPr lang="en-US" smtClean="0">
                <a:solidFill>
                  <a:srgbClr val="000066"/>
                </a:solidFill>
                <a:latin typeface="Times New Roman" pitchFamily="18" charset="0"/>
              </a:rPr>
              <a:t>:</a:t>
            </a:r>
          </a:p>
          <a:p>
            <a:pPr algn="just" eaLnBrk="1" hangingPunct="1">
              <a:lnSpc>
                <a:spcPct val="90000"/>
              </a:lnSpc>
              <a:buFontTx/>
              <a:buNone/>
            </a:pPr>
            <a:r>
              <a:rPr lang="en-US" smtClean="0">
                <a:solidFill>
                  <a:srgbClr val="000066"/>
                </a:solidFill>
                <a:latin typeface="Times New Roman" pitchFamily="18" charset="0"/>
              </a:rPr>
              <a:t>    </a:t>
            </a:r>
            <a:r>
              <a:rPr lang="en-US" smtClean="0">
                <a:solidFill>
                  <a:srgbClr val="0000FF"/>
                </a:solidFill>
                <a:latin typeface="Times New Roman" pitchFamily="18" charset="0"/>
              </a:rPr>
              <a:t>- Tâu bệ hạ, trầu do chính gìa têm đấy ạ!</a:t>
            </a:r>
          </a:p>
          <a:p>
            <a:pPr algn="just" eaLnBrk="1" hangingPunct="1">
              <a:lnSpc>
                <a:spcPct val="90000"/>
              </a:lnSpc>
              <a:buFont typeface="Wingdings" pitchFamily="2" charset="2"/>
              <a:buChar char="Ø"/>
            </a:pPr>
            <a:r>
              <a:rPr lang="en-US" smtClean="0">
                <a:solidFill>
                  <a:srgbClr val="0000FF"/>
                </a:solidFill>
                <a:latin typeface="Times New Roman" pitchFamily="18" charset="0"/>
              </a:rPr>
              <a:t>Nhà vua không tin, gặng hỏi mãi, bà lão đành nói thật</a:t>
            </a:r>
            <a:r>
              <a:rPr lang="en-US" b="1" smtClean="0">
                <a:solidFill>
                  <a:srgbClr val="FF3300"/>
                </a:solidFill>
                <a:latin typeface="Times New Roman" pitchFamily="18" charset="0"/>
              </a:rPr>
              <a:t>:</a:t>
            </a:r>
          </a:p>
          <a:p>
            <a:pPr algn="just" eaLnBrk="1" hangingPunct="1">
              <a:lnSpc>
                <a:spcPct val="90000"/>
              </a:lnSpc>
              <a:buFontTx/>
              <a:buNone/>
            </a:pPr>
            <a:r>
              <a:rPr lang="en-US" smtClean="0">
                <a:solidFill>
                  <a:srgbClr val="0000FF"/>
                </a:solidFill>
                <a:latin typeface="Times New Roman" pitchFamily="18" charset="0"/>
              </a:rPr>
              <a:t>    - Thưa, đó là trầu do con gái già têm.</a:t>
            </a:r>
          </a:p>
        </p:txBody>
      </p:sp>
      <p:cxnSp>
        <p:nvCxnSpPr>
          <p:cNvPr id="12" name="Straight Connector 11"/>
          <p:cNvCxnSpPr/>
          <p:nvPr/>
        </p:nvCxnSpPr>
        <p:spPr bwMode="auto">
          <a:xfrm rot="5400000" flipH="1" flipV="1">
            <a:off x="1372394" y="3656806"/>
            <a:ext cx="6400800" cy="1588"/>
          </a:xfrm>
          <a:prstGeom prst="line">
            <a:avLst/>
          </a:prstGeom>
          <a:ln>
            <a:headEnd type="none" w="sm" len="sm"/>
            <a:tailEnd type="none" w="sm" len="sm"/>
          </a:ln>
        </p:spPr>
        <p:style>
          <a:lnRef idx="2">
            <a:schemeClr val="accent4"/>
          </a:lnRef>
          <a:fillRef idx="0">
            <a:schemeClr val="accent4"/>
          </a:fillRef>
          <a:effectRef idx="1">
            <a:schemeClr val="accent4"/>
          </a:effectRef>
          <a:fontRef idx="minor">
            <a:schemeClr val="tx1"/>
          </a:fontRef>
        </p:style>
      </p:cxn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221189">
                                            <p:txEl>
                                              <p:pRg st="0" end="0"/>
                                            </p:txEl>
                                          </p:spTgt>
                                        </p:tgtEl>
                                        <p:attrNameLst>
                                          <p:attrName>style.visibility</p:attrName>
                                        </p:attrNameLst>
                                      </p:cBhvr>
                                      <p:to>
                                        <p:strVal val="visible"/>
                                      </p:to>
                                    </p:set>
                                    <p:animEffect transition="in" filter="blinds(horizontal)">
                                      <p:cBhvr>
                                        <p:cTn id="7" dur="500"/>
                                        <p:tgtEl>
                                          <p:spTgt spid="22118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221189">
                                            <p:txEl>
                                              <p:pRg st="1" end="1"/>
                                            </p:txEl>
                                          </p:spTgt>
                                        </p:tgtEl>
                                        <p:attrNameLst>
                                          <p:attrName>style.visibility</p:attrName>
                                        </p:attrNameLst>
                                      </p:cBhvr>
                                      <p:to>
                                        <p:strVal val="visible"/>
                                      </p:to>
                                    </p:set>
                                    <p:animEffect transition="in" filter="blinds(horizontal)">
                                      <p:cBhvr>
                                        <p:cTn id="12" dur="500"/>
                                        <p:tgtEl>
                                          <p:spTgt spid="221189">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221189">
                                            <p:txEl>
                                              <p:pRg st="3" end="3"/>
                                            </p:txEl>
                                          </p:spTgt>
                                        </p:tgtEl>
                                        <p:attrNameLst>
                                          <p:attrName>style.visibility</p:attrName>
                                        </p:attrNameLst>
                                      </p:cBhvr>
                                      <p:to>
                                        <p:strVal val="visible"/>
                                      </p:to>
                                    </p:set>
                                    <p:animEffect transition="in" filter="blinds(horizontal)">
                                      <p:cBhvr>
                                        <p:cTn id="17" dur="500"/>
                                        <p:tgtEl>
                                          <p:spTgt spid="221189">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221189">
                                            <p:txEl>
                                              <p:pRg st="6" end="6"/>
                                            </p:txEl>
                                          </p:spTgt>
                                        </p:tgtEl>
                                        <p:attrNameLst>
                                          <p:attrName>style.visibility</p:attrName>
                                        </p:attrNameLst>
                                      </p:cBhvr>
                                      <p:to>
                                        <p:strVal val="visible"/>
                                      </p:to>
                                    </p:set>
                                    <p:animEffect transition="in" filter="blinds(horizontal)">
                                      <p:cBhvr>
                                        <p:cTn id="22" dur="500"/>
                                        <p:tgtEl>
                                          <p:spTgt spid="221189">
                                            <p:txEl>
                                              <p:pRg st="6" end="6"/>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42" presetClass="entr" presetSubtype="0" fill="hold" nodeType="clickEffect">
                                  <p:stCondLst>
                                    <p:cond delay="0"/>
                                  </p:stCondLst>
                                  <p:childTnLst>
                                    <p:set>
                                      <p:cBhvr>
                                        <p:cTn id="26" dur="1" fill="hold">
                                          <p:stCondLst>
                                            <p:cond delay="0"/>
                                          </p:stCondLst>
                                        </p:cTn>
                                        <p:tgtEl>
                                          <p:spTgt spid="221190">
                                            <p:txEl>
                                              <p:pRg st="0" end="0"/>
                                            </p:txEl>
                                          </p:spTgt>
                                        </p:tgtEl>
                                        <p:attrNameLst>
                                          <p:attrName>style.visibility</p:attrName>
                                        </p:attrNameLst>
                                      </p:cBhvr>
                                      <p:to>
                                        <p:strVal val="visible"/>
                                      </p:to>
                                    </p:set>
                                    <p:animEffect transition="in" filter="fade">
                                      <p:cBhvr>
                                        <p:cTn id="27" dur="1000"/>
                                        <p:tgtEl>
                                          <p:spTgt spid="221190">
                                            <p:txEl>
                                              <p:pRg st="0" end="0"/>
                                            </p:txEl>
                                          </p:spTgt>
                                        </p:tgtEl>
                                      </p:cBhvr>
                                    </p:animEffect>
                                    <p:anim calcmode="lin" valueType="num">
                                      <p:cBhvr>
                                        <p:cTn id="28" dur="1000" fill="hold"/>
                                        <p:tgtEl>
                                          <p:spTgt spid="221190">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22119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0" fill="hold" nodeType="clickPar">
                      <p:stCondLst>
                        <p:cond delay="indefinite"/>
                      </p:stCondLst>
                      <p:childTnLst>
                        <p:par>
                          <p:cTn id="31" fill="hold" nodeType="withGroup">
                            <p:stCondLst>
                              <p:cond delay="0"/>
                            </p:stCondLst>
                            <p:childTnLst>
                              <p:par>
                                <p:cTn id="32" presetID="42" presetClass="entr" presetSubtype="0" fill="hold" nodeType="clickEffect">
                                  <p:stCondLst>
                                    <p:cond delay="0"/>
                                  </p:stCondLst>
                                  <p:childTnLst>
                                    <p:set>
                                      <p:cBhvr>
                                        <p:cTn id="33" dur="1" fill="hold">
                                          <p:stCondLst>
                                            <p:cond delay="0"/>
                                          </p:stCondLst>
                                        </p:cTn>
                                        <p:tgtEl>
                                          <p:spTgt spid="221190">
                                            <p:txEl>
                                              <p:pRg st="1" end="1"/>
                                            </p:txEl>
                                          </p:spTgt>
                                        </p:tgtEl>
                                        <p:attrNameLst>
                                          <p:attrName>style.visibility</p:attrName>
                                        </p:attrNameLst>
                                      </p:cBhvr>
                                      <p:to>
                                        <p:strVal val="visible"/>
                                      </p:to>
                                    </p:set>
                                    <p:animEffect transition="in" filter="fade">
                                      <p:cBhvr>
                                        <p:cTn id="34" dur="1000"/>
                                        <p:tgtEl>
                                          <p:spTgt spid="221190">
                                            <p:txEl>
                                              <p:pRg st="1" end="1"/>
                                            </p:txEl>
                                          </p:spTgt>
                                        </p:tgtEl>
                                      </p:cBhvr>
                                    </p:animEffect>
                                    <p:anim calcmode="lin" valueType="num">
                                      <p:cBhvr>
                                        <p:cTn id="35" dur="1000" fill="hold"/>
                                        <p:tgtEl>
                                          <p:spTgt spid="221190">
                                            <p:txEl>
                                              <p:pRg st="1" end="1"/>
                                            </p:txEl>
                                          </p:spTgt>
                                        </p:tgtEl>
                                        <p:attrNameLst>
                                          <p:attrName>ppt_x</p:attrName>
                                        </p:attrNameLst>
                                      </p:cBhvr>
                                      <p:tavLst>
                                        <p:tav tm="0">
                                          <p:val>
                                            <p:strVal val="#ppt_x"/>
                                          </p:val>
                                        </p:tav>
                                        <p:tav tm="100000">
                                          <p:val>
                                            <p:strVal val="#ppt_x"/>
                                          </p:val>
                                        </p:tav>
                                      </p:tavLst>
                                    </p:anim>
                                    <p:anim calcmode="lin" valueType="num">
                                      <p:cBhvr>
                                        <p:cTn id="36" dur="1000" fill="hold"/>
                                        <p:tgtEl>
                                          <p:spTgt spid="221190">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7" fill="hold" nodeType="clickPar">
                      <p:stCondLst>
                        <p:cond delay="indefinite"/>
                      </p:stCondLst>
                      <p:childTnLst>
                        <p:par>
                          <p:cTn id="38" fill="hold" nodeType="withGroup">
                            <p:stCondLst>
                              <p:cond delay="0"/>
                            </p:stCondLst>
                            <p:childTnLst>
                              <p:par>
                                <p:cTn id="39" presetID="42" presetClass="entr" presetSubtype="0" fill="hold" nodeType="clickEffect">
                                  <p:stCondLst>
                                    <p:cond delay="0"/>
                                  </p:stCondLst>
                                  <p:childTnLst>
                                    <p:set>
                                      <p:cBhvr>
                                        <p:cTn id="40" dur="1" fill="hold">
                                          <p:stCondLst>
                                            <p:cond delay="0"/>
                                          </p:stCondLst>
                                        </p:cTn>
                                        <p:tgtEl>
                                          <p:spTgt spid="221190">
                                            <p:txEl>
                                              <p:pRg st="2" end="2"/>
                                            </p:txEl>
                                          </p:spTgt>
                                        </p:tgtEl>
                                        <p:attrNameLst>
                                          <p:attrName>style.visibility</p:attrName>
                                        </p:attrNameLst>
                                      </p:cBhvr>
                                      <p:to>
                                        <p:strVal val="visible"/>
                                      </p:to>
                                    </p:set>
                                    <p:animEffect transition="in" filter="fade">
                                      <p:cBhvr>
                                        <p:cTn id="41" dur="1000"/>
                                        <p:tgtEl>
                                          <p:spTgt spid="221190">
                                            <p:txEl>
                                              <p:pRg st="2" end="2"/>
                                            </p:txEl>
                                          </p:spTgt>
                                        </p:tgtEl>
                                      </p:cBhvr>
                                    </p:animEffect>
                                    <p:anim calcmode="lin" valueType="num">
                                      <p:cBhvr>
                                        <p:cTn id="42" dur="1000" fill="hold"/>
                                        <p:tgtEl>
                                          <p:spTgt spid="221190">
                                            <p:txEl>
                                              <p:pRg st="2" end="2"/>
                                            </p:txEl>
                                          </p:spTgt>
                                        </p:tgtEl>
                                        <p:attrNameLst>
                                          <p:attrName>ppt_x</p:attrName>
                                        </p:attrNameLst>
                                      </p:cBhvr>
                                      <p:tavLst>
                                        <p:tav tm="0">
                                          <p:val>
                                            <p:strVal val="#ppt_x"/>
                                          </p:val>
                                        </p:tav>
                                        <p:tav tm="100000">
                                          <p:val>
                                            <p:strVal val="#ppt_x"/>
                                          </p:val>
                                        </p:tav>
                                      </p:tavLst>
                                    </p:anim>
                                    <p:anim calcmode="lin" valueType="num">
                                      <p:cBhvr>
                                        <p:cTn id="43" dur="1000" fill="hold"/>
                                        <p:tgtEl>
                                          <p:spTgt spid="221190">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44" fill="hold" nodeType="clickPar">
                      <p:stCondLst>
                        <p:cond delay="indefinite"/>
                      </p:stCondLst>
                      <p:childTnLst>
                        <p:par>
                          <p:cTn id="45" fill="hold" nodeType="withGroup">
                            <p:stCondLst>
                              <p:cond delay="0"/>
                            </p:stCondLst>
                            <p:childTnLst>
                              <p:par>
                                <p:cTn id="46" presetID="42" presetClass="entr" presetSubtype="0" fill="hold" nodeType="clickEffect">
                                  <p:stCondLst>
                                    <p:cond delay="0"/>
                                  </p:stCondLst>
                                  <p:childTnLst>
                                    <p:set>
                                      <p:cBhvr>
                                        <p:cTn id="47" dur="1" fill="hold">
                                          <p:stCondLst>
                                            <p:cond delay="0"/>
                                          </p:stCondLst>
                                        </p:cTn>
                                        <p:tgtEl>
                                          <p:spTgt spid="221190">
                                            <p:txEl>
                                              <p:pRg st="3" end="3"/>
                                            </p:txEl>
                                          </p:spTgt>
                                        </p:tgtEl>
                                        <p:attrNameLst>
                                          <p:attrName>style.visibility</p:attrName>
                                        </p:attrNameLst>
                                      </p:cBhvr>
                                      <p:to>
                                        <p:strVal val="visible"/>
                                      </p:to>
                                    </p:set>
                                    <p:animEffect transition="in" filter="fade">
                                      <p:cBhvr>
                                        <p:cTn id="48" dur="1000"/>
                                        <p:tgtEl>
                                          <p:spTgt spid="221190">
                                            <p:txEl>
                                              <p:pRg st="3" end="3"/>
                                            </p:txEl>
                                          </p:spTgt>
                                        </p:tgtEl>
                                      </p:cBhvr>
                                    </p:animEffect>
                                    <p:anim calcmode="lin" valueType="num">
                                      <p:cBhvr>
                                        <p:cTn id="49" dur="1000" fill="hold"/>
                                        <p:tgtEl>
                                          <p:spTgt spid="221190">
                                            <p:txEl>
                                              <p:pRg st="3" end="3"/>
                                            </p:txEl>
                                          </p:spTgt>
                                        </p:tgtEl>
                                        <p:attrNameLst>
                                          <p:attrName>ppt_x</p:attrName>
                                        </p:attrNameLst>
                                      </p:cBhvr>
                                      <p:tavLst>
                                        <p:tav tm="0">
                                          <p:val>
                                            <p:strVal val="#ppt_x"/>
                                          </p:val>
                                        </p:tav>
                                        <p:tav tm="100000">
                                          <p:val>
                                            <p:strVal val="#ppt_x"/>
                                          </p:val>
                                        </p:tav>
                                      </p:tavLst>
                                    </p:anim>
                                    <p:anim calcmode="lin" valueType="num">
                                      <p:cBhvr>
                                        <p:cTn id="50" dur="1000" fill="hold"/>
                                        <p:tgtEl>
                                          <p:spTgt spid="221190">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42" presetClass="entr" presetSubtype="0" fill="hold" nodeType="clickEffect">
                                  <p:stCondLst>
                                    <p:cond delay="0"/>
                                  </p:stCondLst>
                                  <p:childTnLst>
                                    <p:set>
                                      <p:cBhvr>
                                        <p:cTn id="54" dur="1" fill="hold">
                                          <p:stCondLst>
                                            <p:cond delay="0"/>
                                          </p:stCondLst>
                                        </p:cTn>
                                        <p:tgtEl>
                                          <p:spTgt spid="221190">
                                            <p:txEl>
                                              <p:pRg st="4" end="4"/>
                                            </p:txEl>
                                          </p:spTgt>
                                        </p:tgtEl>
                                        <p:attrNameLst>
                                          <p:attrName>style.visibility</p:attrName>
                                        </p:attrNameLst>
                                      </p:cBhvr>
                                      <p:to>
                                        <p:strVal val="visible"/>
                                      </p:to>
                                    </p:set>
                                    <p:animEffect transition="in" filter="fade">
                                      <p:cBhvr>
                                        <p:cTn id="55" dur="1000"/>
                                        <p:tgtEl>
                                          <p:spTgt spid="221190">
                                            <p:txEl>
                                              <p:pRg st="4" end="4"/>
                                            </p:txEl>
                                          </p:spTgt>
                                        </p:tgtEl>
                                      </p:cBhvr>
                                    </p:animEffect>
                                    <p:anim calcmode="lin" valueType="num">
                                      <p:cBhvr>
                                        <p:cTn id="56" dur="1000" fill="hold"/>
                                        <p:tgtEl>
                                          <p:spTgt spid="221190">
                                            <p:txEl>
                                              <p:pRg st="4" end="4"/>
                                            </p:txEl>
                                          </p:spTgt>
                                        </p:tgtEl>
                                        <p:attrNameLst>
                                          <p:attrName>ppt_x</p:attrName>
                                        </p:attrNameLst>
                                      </p:cBhvr>
                                      <p:tavLst>
                                        <p:tav tm="0">
                                          <p:val>
                                            <p:strVal val="#ppt_x"/>
                                          </p:val>
                                        </p:tav>
                                        <p:tav tm="100000">
                                          <p:val>
                                            <p:strVal val="#ppt_x"/>
                                          </p:val>
                                        </p:tav>
                                      </p:tavLst>
                                    </p:anim>
                                    <p:anim calcmode="lin" valueType="num">
                                      <p:cBhvr>
                                        <p:cTn id="57" dur="1000" fill="hold"/>
                                        <p:tgtEl>
                                          <p:spTgt spid="221190">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58" fill="hold" nodeType="clickPar">
                      <p:stCondLst>
                        <p:cond delay="indefinite"/>
                      </p:stCondLst>
                      <p:childTnLst>
                        <p:par>
                          <p:cTn id="59" fill="hold" nodeType="withGroup">
                            <p:stCondLst>
                              <p:cond delay="0"/>
                            </p:stCondLst>
                            <p:childTnLst>
                              <p:par>
                                <p:cTn id="60" presetID="42" presetClass="entr" presetSubtype="0" fill="hold" nodeType="clickEffect">
                                  <p:stCondLst>
                                    <p:cond delay="0"/>
                                  </p:stCondLst>
                                  <p:childTnLst>
                                    <p:set>
                                      <p:cBhvr>
                                        <p:cTn id="61" dur="1" fill="hold">
                                          <p:stCondLst>
                                            <p:cond delay="0"/>
                                          </p:stCondLst>
                                        </p:cTn>
                                        <p:tgtEl>
                                          <p:spTgt spid="221190">
                                            <p:txEl>
                                              <p:pRg st="5" end="5"/>
                                            </p:txEl>
                                          </p:spTgt>
                                        </p:tgtEl>
                                        <p:attrNameLst>
                                          <p:attrName>style.visibility</p:attrName>
                                        </p:attrNameLst>
                                      </p:cBhvr>
                                      <p:to>
                                        <p:strVal val="visible"/>
                                      </p:to>
                                    </p:set>
                                    <p:animEffect transition="in" filter="fade">
                                      <p:cBhvr>
                                        <p:cTn id="62" dur="1000"/>
                                        <p:tgtEl>
                                          <p:spTgt spid="221190">
                                            <p:txEl>
                                              <p:pRg st="5" end="5"/>
                                            </p:txEl>
                                          </p:spTgt>
                                        </p:tgtEl>
                                      </p:cBhvr>
                                    </p:animEffect>
                                    <p:anim calcmode="lin" valueType="num">
                                      <p:cBhvr>
                                        <p:cTn id="63" dur="1000" fill="hold"/>
                                        <p:tgtEl>
                                          <p:spTgt spid="221190">
                                            <p:txEl>
                                              <p:pRg st="5" end="5"/>
                                            </p:txEl>
                                          </p:spTgt>
                                        </p:tgtEl>
                                        <p:attrNameLst>
                                          <p:attrName>ppt_x</p:attrName>
                                        </p:attrNameLst>
                                      </p:cBhvr>
                                      <p:tavLst>
                                        <p:tav tm="0">
                                          <p:val>
                                            <p:strVal val="#ppt_x"/>
                                          </p:val>
                                        </p:tav>
                                        <p:tav tm="100000">
                                          <p:val>
                                            <p:strVal val="#ppt_x"/>
                                          </p:val>
                                        </p:tav>
                                      </p:tavLst>
                                    </p:anim>
                                    <p:anim calcmode="lin" valueType="num">
                                      <p:cBhvr>
                                        <p:cTn id="64" dur="1000" fill="hold"/>
                                        <p:tgtEl>
                                          <p:spTgt spid="221190">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65" fill="hold" nodeType="clickPar">
                      <p:stCondLst>
                        <p:cond delay="indefinite"/>
                      </p:stCondLst>
                      <p:childTnLst>
                        <p:par>
                          <p:cTn id="66" fill="hold" nodeType="withGroup">
                            <p:stCondLst>
                              <p:cond delay="0"/>
                            </p:stCondLst>
                            <p:childTnLst>
                              <p:par>
                                <p:cTn id="67" presetID="42" presetClass="entr" presetSubtype="0" fill="hold" nodeType="clickEffect">
                                  <p:stCondLst>
                                    <p:cond delay="0"/>
                                  </p:stCondLst>
                                  <p:childTnLst>
                                    <p:set>
                                      <p:cBhvr>
                                        <p:cTn id="68" dur="1" fill="hold">
                                          <p:stCondLst>
                                            <p:cond delay="0"/>
                                          </p:stCondLst>
                                        </p:cTn>
                                        <p:tgtEl>
                                          <p:spTgt spid="221190">
                                            <p:txEl>
                                              <p:pRg st="6" end="6"/>
                                            </p:txEl>
                                          </p:spTgt>
                                        </p:tgtEl>
                                        <p:attrNameLst>
                                          <p:attrName>style.visibility</p:attrName>
                                        </p:attrNameLst>
                                      </p:cBhvr>
                                      <p:to>
                                        <p:strVal val="visible"/>
                                      </p:to>
                                    </p:set>
                                    <p:animEffect transition="in" filter="fade">
                                      <p:cBhvr>
                                        <p:cTn id="69" dur="1000"/>
                                        <p:tgtEl>
                                          <p:spTgt spid="221190">
                                            <p:txEl>
                                              <p:pRg st="6" end="6"/>
                                            </p:txEl>
                                          </p:spTgt>
                                        </p:tgtEl>
                                      </p:cBhvr>
                                    </p:animEffect>
                                    <p:anim calcmode="lin" valueType="num">
                                      <p:cBhvr>
                                        <p:cTn id="70" dur="1000" fill="hold"/>
                                        <p:tgtEl>
                                          <p:spTgt spid="221190">
                                            <p:txEl>
                                              <p:pRg st="6" end="6"/>
                                            </p:txEl>
                                          </p:spTgt>
                                        </p:tgtEl>
                                        <p:attrNameLst>
                                          <p:attrName>ppt_x</p:attrName>
                                        </p:attrNameLst>
                                      </p:cBhvr>
                                      <p:tavLst>
                                        <p:tav tm="0">
                                          <p:val>
                                            <p:strVal val="#ppt_x"/>
                                          </p:val>
                                        </p:tav>
                                        <p:tav tm="100000">
                                          <p:val>
                                            <p:strVal val="#ppt_x"/>
                                          </p:val>
                                        </p:tav>
                                      </p:tavLst>
                                    </p:anim>
                                    <p:anim calcmode="lin" valueType="num">
                                      <p:cBhvr>
                                        <p:cTn id="71" dur="1000" fill="hold"/>
                                        <p:tgtEl>
                                          <p:spTgt spid="221190">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ext Box 7"/>
          <p:cNvSpPr txBox="1">
            <a:spLocks noChangeArrowheads="1"/>
          </p:cNvSpPr>
          <p:nvPr/>
        </p:nvSpPr>
        <p:spPr bwMode="auto">
          <a:xfrm>
            <a:off x="304800" y="304800"/>
            <a:ext cx="88392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sz="4400" b="1">
                <a:solidFill>
                  <a:srgbClr val="0000FF"/>
                </a:solidFill>
              </a:rPr>
              <a:t>           </a:t>
            </a:r>
            <a:endParaRPr lang="en-US" sz="4000" b="1">
              <a:solidFill>
                <a:srgbClr val="800000"/>
              </a:solidFill>
            </a:endParaRPr>
          </a:p>
        </p:txBody>
      </p:sp>
      <p:sp>
        <p:nvSpPr>
          <p:cNvPr id="183307" name="Rectangle 11"/>
          <p:cNvSpPr>
            <a:spLocks noGrp="1" noChangeArrowheads="1"/>
          </p:cNvSpPr>
          <p:nvPr>
            <p:ph idx="1"/>
          </p:nvPr>
        </p:nvSpPr>
        <p:spPr>
          <a:xfrm>
            <a:off x="457200" y="1295400"/>
            <a:ext cx="8229600" cy="3276600"/>
          </a:xfrm>
        </p:spPr>
        <p:txBody>
          <a:bodyPr/>
          <a:lstStyle/>
          <a:p>
            <a:pPr algn="just" eaLnBrk="1" hangingPunct="1">
              <a:buFont typeface="Arial" charset="0"/>
              <a:buNone/>
            </a:pPr>
            <a:r>
              <a:rPr lang="en-US" sz="3000" b="1" smtClean="0">
                <a:solidFill>
                  <a:srgbClr val="FF3300"/>
                </a:solidFill>
                <a:latin typeface="Times New Roman" pitchFamily="18" charset="0"/>
              </a:rPr>
              <a:t>Bài 3</a:t>
            </a:r>
            <a:r>
              <a:rPr lang="en-US" sz="3000" b="1" i="1" smtClean="0">
                <a:solidFill>
                  <a:srgbClr val="FF3300"/>
                </a:solidFill>
                <a:latin typeface="Times New Roman" pitchFamily="18" charset="0"/>
              </a:rPr>
              <a:t>: Chuyển lời dẫn trực tiếp trong đoạn văn sau thành lời dẫn gián tiếp:</a:t>
            </a:r>
          </a:p>
          <a:p>
            <a:pPr algn="just" eaLnBrk="1" hangingPunct="1">
              <a:buFontTx/>
              <a:buNone/>
            </a:pPr>
            <a:r>
              <a:rPr lang="en-US" sz="3000" smtClean="0">
                <a:solidFill>
                  <a:srgbClr val="0000FF"/>
                </a:solidFill>
                <a:latin typeface="Times New Roman" pitchFamily="18" charset="0"/>
              </a:rPr>
              <a:t>    Bác thợ hỏi Hòe:</a:t>
            </a:r>
          </a:p>
          <a:p>
            <a:pPr algn="just" eaLnBrk="1" hangingPunct="1">
              <a:buFontTx/>
              <a:buNone/>
            </a:pPr>
            <a:r>
              <a:rPr lang="en-US" sz="3000" smtClean="0">
                <a:solidFill>
                  <a:srgbClr val="0000FF"/>
                </a:solidFill>
                <a:latin typeface="Times New Roman" pitchFamily="18" charset="0"/>
              </a:rPr>
              <a:t>      - Cháu có thích làm thợ xây không?</a:t>
            </a:r>
          </a:p>
          <a:p>
            <a:pPr algn="just" eaLnBrk="1" hangingPunct="1">
              <a:buFontTx/>
              <a:buNone/>
            </a:pPr>
            <a:r>
              <a:rPr lang="en-US" sz="3000" smtClean="0">
                <a:solidFill>
                  <a:srgbClr val="0000FF"/>
                </a:solidFill>
                <a:latin typeface="Times New Roman" pitchFamily="18" charset="0"/>
              </a:rPr>
              <a:t>      Hòe đáp:</a:t>
            </a:r>
          </a:p>
          <a:p>
            <a:pPr algn="just" eaLnBrk="1" hangingPunct="1">
              <a:buFontTx/>
              <a:buNone/>
            </a:pPr>
            <a:r>
              <a:rPr lang="en-US" sz="3000" smtClean="0">
                <a:solidFill>
                  <a:srgbClr val="0000FF"/>
                </a:solidFill>
                <a:latin typeface="Times New Roman" pitchFamily="18" charset="0"/>
              </a:rPr>
              <a:t>      - Cháu thích lắm!</a:t>
            </a:r>
            <a:endParaRPr lang="en-US" sz="3000" smtClean="0">
              <a:solidFill>
                <a:srgbClr val="0000FF"/>
              </a:solidFill>
            </a:endParaRPr>
          </a:p>
        </p:txBody>
      </p:sp>
      <p:sp>
        <p:nvSpPr>
          <p:cNvPr id="179274" name="Rectangle 74"/>
          <p:cNvSpPr>
            <a:spLocks noChangeArrowheads="1"/>
          </p:cNvSpPr>
          <p:nvPr/>
        </p:nvSpPr>
        <p:spPr bwMode="auto">
          <a:xfrm>
            <a:off x="914400" y="152400"/>
            <a:ext cx="7620000" cy="9144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en-US" sz="3200" b="1">
                <a:solidFill>
                  <a:srgbClr val="0000FF"/>
                </a:solidFill>
                <a:latin typeface="Arial" charset="0"/>
              </a:rPr>
              <a:t>Tập làm văn</a:t>
            </a:r>
            <a:r>
              <a:rPr lang="en-US" sz="3200" b="1">
                <a:solidFill>
                  <a:srgbClr val="FF3300"/>
                </a:solidFill>
                <a:latin typeface="Arial" charset="0"/>
              </a:rPr>
              <a:t/>
            </a:r>
            <a:br>
              <a:rPr lang="en-US" sz="3200" b="1">
                <a:solidFill>
                  <a:srgbClr val="FF3300"/>
                </a:solidFill>
                <a:latin typeface="Arial" charset="0"/>
              </a:rPr>
            </a:br>
            <a:r>
              <a:rPr lang="en-US" sz="3200" b="1">
                <a:solidFill>
                  <a:srgbClr val="FF3300"/>
                </a:solidFill>
                <a:latin typeface="Arial" charset="0"/>
              </a:rPr>
              <a:t>Kể lại lời nói, ý nghĩ của nhân vật</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183307">
                                            <p:txEl>
                                              <p:pRg st="0" end="0"/>
                                            </p:txEl>
                                          </p:spTgt>
                                        </p:tgtEl>
                                        <p:attrNameLst>
                                          <p:attrName>style.visibility</p:attrName>
                                        </p:attrNameLst>
                                      </p:cBhvr>
                                      <p:to>
                                        <p:strVal val="visible"/>
                                      </p:to>
                                    </p:set>
                                    <p:animEffect transition="in" filter="box(in)">
                                      <p:cBhvr>
                                        <p:cTn id="7" dur="500"/>
                                        <p:tgtEl>
                                          <p:spTgt spid="18330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183307">
                                            <p:txEl>
                                              <p:pRg st="1" end="1"/>
                                            </p:txEl>
                                          </p:spTgt>
                                        </p:tgtEl>
                                        <p:attrNameLst>
                                          <p:attrName>style.visibility</p:attrName>
                                        </p:attrNameLst>
                                      </p:cBhvr>
                                      <p:to>
                                        <p:strVal val="visible"/>
                                      </p:to>
                                    </p:set>
                                    <p:animEffect transition="in" filter="box(in)">
                                      <p:cBhvr>
                                        <p:cTn id="12" dur="500"/>
                                        <p:tgtEl>
                                          <p:spTgt spid="183307">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nodeType="clickEffect">
                                  <p:stCondLst>
                                    <p:cond delay="0"/>
                                  </p:stCondLst>
                                  <p:childTnLst>
                                    <p:set>
                                      <p:cBhvr>
                                        <p:cTn id="16" dur="1" fill="hold">
                                          <p:stCondLst>
                                            <p:cond delay="0"/>
                                          </p:stCondLst>
                                        </p:cTn>
                                        <p:tgtEl>
                                          <p:spTgt spid="183307">
                                            <p:txEl>
                                              <p:pRg st="2" end="2"/>
                                            </p:txEl>
                                          </p:spTgt>
                                        </p:tgtEl>
                                        <p:attrNameLst>
                                          <p:attrName>style.visibility</p:attrName>
                                        </p:attrNameLst>
                                      </p:cBhvr>
                                      <p:to>
                                        <p:strVal val="visible"/>
                                      </p:to>
                                    </p:set>
                                    <p:animEffect transition="in" filter="box(in)">
                                      <p:cBhvr>
                                        <p:cTn id="17" dur="500"/>
                                        <p:tgtEl>
                                          <p:spTgt spid="183307">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16" fill="hold" nodeType="clickEffect">
                                  <p:stCondLst>
                                    <p:cond delay="0"/>
                                  </p:stCondLst>
                                  <p:childTnLst>
                                    <p:set>
                                      <p:cBhvr>
                                        <p:cTn id="21" dur="1" fill="hold">
                                          <p:stCondLst>
                                            <p:cond delay="0"/>
                                          </p:stCondLst>
                                        </p:cTn>
                                        <p:tgtEl>
                                          <p:spTgt spid="183307">
                                            <p:txEl>
                                              <p:pRg st="3" end="3"/>
                                            </p:txEl>
                                          </p:spTgt>
                                        </p:tgtEl>
                                        <p:attrNameLst>
                                          <p:attrName>style.visibility</p:attrName>
                                        </p:attrNameLst>
                                      </p:cBhvr>
                                      <p:to>
                                        <p:strVal val="visible"/>
                                      </p:to>
                                    </p:set>
                                    <p:animEffect transition="in" filter="box(in)">
                                      <p:cBhvr>
                                        <p:cTn id="22" dur="500"/>
                                        <p:tgtEl>
                                          <p:spTgt spid="183307">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4" presetClass="entr" presetSubtype="16" fill="hold" nodeType="clickEffect">
                                  <p:stCondLst>
                                    <p:cond delay="0"/>
                                  </p:stCondLst>
                                  <p:childTnLst>
                                    <p:set>
                                      <p:cBhvr>
                                        <p:cTn id="26" dur="1" fill="hold">
                                          <p:stCondLst>
                                            <p:cond delay="0"/>
                                          </p:stCondLst>
                                        </p:cTn>
                                        <p:tgtEl>
                                          <p:spTgt spid="183307">
                                            <p:txEl>
                                              <p:pRg st="4" end="4"/>
                                            </p:txEl>
                                          </p:spTgt>
                                        </p:tgtEl>
                                        <p:attrNameLst>
                                          <p:attrName>style.visibility</p:attrName>
                                        </p:attrNameLst>
                                      </p:cBhvr>
                                      <p:to>
                                        <p:strVal val="visible"/>
                                      </p:to>
                                    </p:set>
                                    <p:animEffect transition="in" filter="box(in)">
                                      <p:cBhvr>
                                        <p:cTn id="27" dur="500"/>
                                        <p:tgtEl>
                                          <p:spTgt spid="18330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3"/>
          <p:cNvSpPr>
            <a:spLocks noGrp="1" noChangeArrowheads="1"/>
          </p:cNvSpPr>
          <p:nvPr>
            <p:ph idx="1"/>
          </p:nvPr>
        </p:nvSpPr>
        <p:spPr>
          <a:xfrm>
            <a:off x="228600" y="1295400"/>
            <a:ext cx="8763000" cy="2819400"/>
          </a:xfrm>
        </p:spPr>
        <p:txBody>
          <a:bodyPr/>
          <a:lstStyle/>
          <a:p>
            <a:pPr eaLnBrk="1" hangingPunct="1">
              <a:buFont typeface="Arial" charset="0"/>
              <a:buNone/>
            </a:pPr>
            <a:r>
              <a:rPr lang="en-US" sz="2800" b="1" u="sng" smtClean="0">
                <a:solidFill>
                  <a:srgbClr val="FF3300"/>
                </a:solidFill>
                <a:latin typeface="VNI-Helve" pitchFamily="2" charset="0"/>
              </a:rPr>
              <a:t>+ Gôïi yù:</a:t>
            </a:r>
            <a:r>
              <a:rPr lang="en-US" sz="2800" smtClean="0">
                <a:solidFill>
                  <a:srgbClr val="0000FF"/>
                </a:solidFill>
                <a:latin typeface="VNI-Helve" pitchFamily="2" charset="0"/>
              </a:rPr>
              <a:t> Baøi taäp naøy yeâu caàu caùc em laøm ngöôïc laïi vôùi baøi treân. Muoán laøm ñuùng, em caàn xaùc ñònh roõ lôøi ñoù laø cuûa ai noùi vôùi ai. Sau ñoù tieán haønh:</a:t>
            </a:r>
          </a:p>
          <a:p>
            <a:pPr eaLnBrk="1" hangingPunct="1">
              <a:buFont typeface="Arial" charset="0"/>
              <a:buNone/>
            </a:pPr>
            <a:r>
              <a:rPr lang="en-US" sz="2800" smtClean="0">
                <a:solidFill>
                  <a:srgbClr val="0000FF"/>
                </a:solidFill>
                <a:latin typeface="VNI-Helve" pitchFamily="2" charset="0"/>
              </a:rPr>
              <a:t>- Thay ñoåi töø xöng hoâ.</a:t>
            </a:r>
          </a:p>
          <a:p>
            <a:pPr eaLnBrk="1" hangingPunct="1">
              <a:buFont typeface="Arial" charset="0"/>
              <a:buNone/>
            </a:pPr>
            <a:r>
              <a:rPr lang="en-US" sz="2800" smtClean="0">
                <a:solidFill>
                  <a:srgbClr val="0000FF"/>
                </a:solidFill>
                <a:latin typeface="VNI-Helve" pitchFamily="2" charset="0"/>
              </a:rPr>
              <a:t>- Boû caùc daáu ngoaëc keùp hoaëc gaïch ñaàu doøng, goäp laïi lôøi keå chuyeän vôùi lôøi noùi cuûa nhaân vaät.</a:t>
            </a:r>
          </a:p>
        </p:txBody>
      </p:sp>
      <p:sp>
        <p:nvSpPr>
          <p:cNvPr id="179274" name="Rectangle 74"/>
          <p:cNvSpPr>
            <a:spLocks noChangeArrowheads="1"/>
          </p:cNvSpPr>
          <p:nvPr/>
        </p:nvSpPr>
        <p:spPr bwMode="auto">
          <a:xfrm>
            <a:off x="914400" y="152400"/>
            <a:ext cx="7620000" cy="9144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en-US" sz="3200" b="1">
                <a:solidFill>
                  <a:srgbClr val="0000FF"/>
                </a:solidFill>
                <a:latin typeface="Arial" charset="0"/>
              </a:rPr>
              <a:t>Tập làm văn</a:t>
            </a:r>
            <a:r>
              <a:rPr lang="en-US" sz="3200" b="1">
                <a:solidFill>
                  <a:srgbClr val="FF3300"/>
                </a:solidFill>
                <a:latin typeface="Arial" charset="0"/>
              </a:rPr>
              <a:t/>
            </a:r>
            <a:br>
              <a:rPr lang="en-US" sz="3200" b="1">
                <a:solidFill>
                  <a:srgbClr val="FF3300"/>
                </a:solidFill>
                <a:latin typeface="Arial" charset="0"/>
              </a:rPr>
            </a:br>
            <a:r>
              <a:rPr lang="en-US" sz="3200" b="1">
                <a:solidFill>
                  <a:srgbClr val="FF3300"/>
                </a:solidFill>
                <a:latin typeface="Arial" charset="0"/>
              </a:rPr>
              <a:t>Kể lại lời nói, ý nghĩ của nhân vật</a:t>
            </a: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3813" name="Group 21"/>
          <p:cNvGraphicFramePr>
            <a:graphicFrameLocks noGrp="1"/>
          </p:cNvGraphicFramePr>
          <p:nvPr>
            <p:ph idx="1"/>
            <p:extLst>
              <p:ext uri="{D42A27DB-BD31-4B8C-83A1-F6EECF244321}">
                <p14:modId xmlns:p14="http://schemas.microsoft.com/office/powerpoint/2010/main" val="1925603753"/>
              </p:ext>
            </p:extLst>
          </p:nvPr>
        </p:nvGraphicFramePr>
        <p:xfrm>
          <a:off x="381000" y="1295400"/>
          <a:ext cx="8153400" cy="3596640"/>
        </p:xfrm>
        <a:graphic>
          <a:graphicData uri="http://schemas.openxmlformats.org/drawingml/2006/table">
            <a:tbl>
              <a:tblPr/>
              <a:tblGrid>
                <a:gridCol w="3810000">
                  <a:extLst>
                    <a:ext uri="{9D8B030D-6E8A-4147-A177-3AD203B41FA5}">
                      <a16:colId xmlns:a16="http://schemas.microsoft.com/office/drawing/2014/main" val="20000"/>
                    </a:ext>
                  </a:extLst>
                </a:gridCol>
                <a:gridCol w="4343400">
                  <a:extLst>
                    <a:ext uri="{9D8B030D-6E8A-4147-A177-3AD203B41FA5}">
                      <a16:colId xmlns:a16="http://schemas.microsoft.com/office/drawing/2014/main" val="20001"/>
                    </a:ext>
                  </a:extLst>
                </a:gridCol>
              </a:tblGrid>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err="1" smtClean="0">
                          <a:ln>
                            <a:noFill/>
                          </a:ln>
                          <a:solidFill>
                            <a:srgbClr val="FF3300"/>
                          </a:solidFill>
                          <a:effectLst/>
                          <a:latin typeface="Arial" charset="0"/>
                        </a:rPr>
                        <a:t>Lời</a:t>
                      </a:r>
                      <a:r>
                        <a:rPr kumimoji="0" lang="en-US" sz="2800" b="1" i="0" u="none" strike="noStrike" cap="none" normalizeH="0" baseline="0" dirty="0" smtClean="0">
                          <a:ln>
                            <a:noFill/>
                          </a:ln>
                          <a:solidFill>
                            <a:srgbClr val="FF3300"/>
                          </a:solidFill>
                          <a:effectLst/>
                          <a:latin typeface="Arial" charset="0"/>
                        </a:rPr>
                        <a:t> </a:t>
                      </a:r>
                      <a:r>
                        <a:rPr kumimoji="0" lang="en-US" sz="2800" b="1" i="0" u="none" strike="noStrike" cap="none" normalizeH="0" baseline="0" dirty="0" err="1" smtClean="0">
                          <a:ln>
                            <a:noFill/>
                          </a:ln>
                          <a:solidFill>
                            <a:srgbClr val="FF3300"/>
                          </a:solidFill>
                          <a:effectLst/>
                          <a:latin typeface="Arial" charset="0"/>
                        </a:rPr>
                        <a:t>dẫn</a:t>
                      </a:r>
                      <a:r>
                        <a:rPr kumimoji="0" lang="en-US" sz="2800" b="1" i="0" u="none" strike="noStrike" cap="none" normalizeH="0" baseline="0" dirty="0" smtClean="0">
                          <a:ln>
                            <a:noFill/>
                          </a:ln>
                          <a:solidFill>
                            <a:srgbClr val="FF3300"/>
                          </a:solidFill>
                          <a:effectLst/>
                          <a:latin typeface="Arial" charset="0"/>
                        </a:rPr>
                        <a:t> </a:t>
                      </a:r>
                      <a:r>
                        <a:rPr kumimoji="0" lang="en-US" sz="2800" b="1" i="0" u="none" strike="noStrike" cap="none" normalizeH="0" baseline="0" dirty="0" err="1" smtClean="0">
                          <a:ln>
                            <a:noFill/>
                          </a:ln>
                          <a:solidFill>
                            <a:srgbClr val="FF3300"/>
                          </a:solidFill>
                          <a:effectLst/>
                          <a:latin typeface="Arial" charset="0"/>
                        </a:rPr>
                        <a:t>trực</a:t>
                      </a:r>
                      <a:r>
                        <a:rPr kumimoji="0" lang="en-US" sz="2800" b="1" i="0" u="none" strike="noStrike" cap="none" normalizeH="0" baseline="0" dirty="0" smtClean="0">
                          <a:ln>
                            <a:noFill/>
                          </a:ln>
                          <a:solidFill>
                            <a:srgbClr val="FF3300"/>
                          </a:solidFill>
                          <a:effectLst/>
                          <a:latin typeface="Arial" charset="0"/>
                        </a:rPr>
                        <a:t> </a:t>
                      </a:r>
                      <a:r>
                        <a:rPr kumimoji="0" lang="en-US" sz="2800" b="1" i="0" u="none" strike="noStrike" cap="none" normalizeH="0" baseline="0" dirty="0" err="1" smtClean="0">
                          <a:ln>
                            <a:noFill/>
                          </a:ln>
                          <a:solidFill>
                            <a:srgbClr val="FF3300"/>
                          </a:solidFill>
                          <a:effectLst/>
                          <a:latin typeface="Arial" charset="0"/>
                        </a:rPr>
                        <a:t>tiếp</a:t>
                      </a:r>
                      <a:endParaRPr kumimoji="0" lang="en-US" sz="2800" b="1" i="0" u="none" strike="noStrike" cap="none" normalizeH="0" baseline="0" dirty="0" smtClean="0">
                        <a:ln>
                          <a:noFill/>
                        </a:ln>
                        <a:solidFill>
                          <a:srgbClr val="FF3300"/>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smtClean="0">
                          <a:ln>
                            <a:noFill/>
                          </a:ln>
                          <a:solidFill>
                            <a:srgbClr val="FF3300"/>
                          </a:solidFill>
                          <a:effectLst/>
                          <a:latin typeface="Arial" charset="0"/>
                        </a:rPr>
                        <a:t>    </a:t>
                      </a:r>
                      <a:r>
                        <a:rPr kumimoji="0" lang="en-US" sz="2800" b="1" i="0" u="none" strike="noStrike" cap="none" normalizeH="0" baseline="0" dirty="0" err="1" smtClean="0">
                          <a:ln>
                            <a:noFill/>
                          </a:ln>
                          <a:solidFill>
                            <a:srgbClr val="FF3300"/>
                          </a:solidFill>
                          <a:effectLst/>
                          <a:latin typeface="Arial" charset="0"/>
                        </a:rPr>
                        <a:t>Lời</a:t>
                      </a:r>
                      <a:r>
                        <a:rPr kumimoji="0" lang="en-US" sz="2800" b="1" i="0" u="none" strike="noStrike" cap="none" normalizeH="0" baseline="0" dirty="0" smtClean="0">
                          <a:ln>
                            <a:noFill/>
                          </a:ln>
                          <a:solidFill>
                            <a:srgbClr val="FF3300"/>
                          </a:solidFill>
                          <a:effectLst/>
                          <a:latin typeface="Arial" charset="0"/>
                        </a:rPr>
                        <a:t> </a:t>
                      </a:r>
                      <a:r>
                        <a:rPr kumimoji="0" lang="en-US" sz="2800" b="1" i="0" u="none" strike="noStrike" cap="none" normalizeH="0" baseline="0" dirty="0" err="1" smtClean="0">
                          <a:ln>
                            <a:noFill/>
                          </a:ln>
                          <a:solidFill>
                            <a:srgbClr val="FF3300"/>
                          </a:solidFill>
                          <a:effectLst/>
                          <a:latin typeface="Arial" charset="0"/>
                        </a:rPr>
                        <a:t>dẫn</a:t>
                      </a:r>
                      <a:r>
                        <a:rPr kumimoji="0" lang="en-US" sz="2800" b="1" i="0" u="none" strike="noStrike" cap="none" normalizeH="0" baseline="0" dirty="0" smtClean="0">
                          <a:ln>
                            <a:noFill/>
                          </a:ln>
                          <a:solidFill>
                            <a:srgbClr val="FF3300"/>
                          </a:solidFill>
                          <a:effectLst/>
                          <a:latin typeface="Arial" charset="0"/>
                        </a:rPr>
                        <a:t> </a:t>
                      </a:r>
                      <a:r>
                        <a:rPr kumimoji="0" lang="en-US" sz="2800" b="1" i="0" u="none" strike="noStrike" cap="none" normalizeH="0" baseline="0" dirty="0" err="1" smtClean="0">
                          <a:ln>
                            <a:noFill/>
                          </a:ln>
                          <a:solidFill>
                            <a:srgbClr val="FF3300"/>
                          </a:solidFill>
                          <a:effectLst/>
                          <a:latin typeface="Arial" charset="0"/>
                        </a:rPr>
                        <a:t>gián</a:t>
                      </a:r>
                      <a:r>
                        <a:rPr kumimoji="0" lang="en-US" sz="2800" b="1" i="0" u="none" strike="noStrike" cap="none" normalizeH="0" baseline="0" dirty="0" smtClean="0">
                          <a:ln>
                            <a:noFill/>
                          </a:ln>
                          <a:solidFill>
                            <a:srgbClr val="FF3300"/>
                          </a:solidFill>
                          <a:effectLst/>
                          <a:latin typeface="Arial" charset="0"/>
                        </a:rPr>
                        <a:t> </a:t>
                      </a:r>
                      <a:r>
                        <a:rPr kumimoji="0" lang="en-US" sz="2800" b="1" i="0" u="none" strike="noStrike" cap="none" normalizeH="0" baseline="0" dirty="0" err="1" smtClean="0">
                          <a:ln>
                            <a:noFill/>
                          </a:ln>
                          <a:solidFill>
                            <a:srgbClr val="FF3300"/>
                          </a:solidFill>
                          <a:effectLst/>
                          <a:latin typeface="Arial" charset="0"/>
                        </a:rPr>
                        <a:t>tiếp</a:t>
                      </a:r>
                      <a:endParaRPr kumimoji="0" lang="en-US" sz="2800" b="1" i="0" u="none" strike="noStrike" cap="none" normalizeH="0" baseline="0" dirty="0" smtClean="0">
                        <a:ln>
                          <a:noFill/>
                        </a:ln>
                        <a:solidFill>
                          <a:srgbClr val="FF3300"/>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FFF00"/>
                    </a:solidFill>
                  </a:tcPr>
                </a:tc>
                <a:extLst>
                  <a:ext uri="{0D108BD9-81ED-4DB2-BD59-A6C34878D82A}">
                    <a16:rowId xmlns:a16="http://schemas.microsoft.com/office/drawing/2014/main" val="10000"/>
                  </a:ext>
                </a:extLst>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0" i="1" u="none" strike="noStrike" cap="none" normalizeH="0" baseline="0" dirty="0" err="1" smtClean="0">
                          <a:ln>
                            <a:noFill/>
                          </a:ln>
                          <a:solidFill>
                            <a:srgbClr val="0000FF"/>
                          </a:solidFill>
                          <a:effectLst/>
                          <a:latin typeface="Arial" charset="0"/>
                        </a:rPr>
                        <a:t>Bác</a:t>
                      </a:r>
                      <a:r>
                        <a:rPr kumimoji="0" lang="en-US" sz="2800" b="0" i="1" u="none" strike="noStrike" cap="none" normalizeH="0" baseline="0" dirty="0" smtClean="0">
                          <a:ln>
                            <a:noFill/>
                          </a:ln>
                          <a:solidFill>
                            <a:srgbClr val="0000FF"/>
                          </a:solidFill>
                          <a:effectLst/>
                          <a:latin typeface="Arial" charset="0"/>
                        </a:rPr>
                        <a:t> </a:t>
                      </a:r>
                      <a:r>
                        <a:rPr kumimoji="0" lang="en-US" sz="2800" b="0" i="1" u="none" strike="noStrike" cap="none" normalizeH="0" baseline="0" dirty="0" err="1" smtClean="0">
                          <a:ln>
                            <a:noFill/>
                          </a:ln>
                          <a:solidFill>
                            <a:srgbClr val="0000FF"/>
                          </a:solidFill>
                          <a:effectLst/>
                          <a:latin typeface="Arial" charset="0"/>
                        </a:rPr>
                        <a:t>thợ</a:t>
                      </a:r>
                      <a:r>
                        <a:rPr kumimoji="0" lang="en-US" sz="2800" b="0" i="1" u="none" strike="noStrike" cap="none" normalizeH="0" baseline="0" dirty="0" smtClean="0">
                          <a:ln>
                            <a:noFill/>
                          </a:ln>
                          <a:solidFill>
                            <a:srgbClr val="0000FF"/>
                          </a:solidFill>
                          <a:effectLst/>
                          <a:latin typeface="Arial" charset="0"/>
                        </a:rPr>
                        <a:t> </a:t>
                      </a:r>
                      <a:r>
                        <a:rPr kumimoji="0" lang="en-US" sz="2800" b="0" i="1" u="none" strike="noStrike" cap="none" normalizeH="0" baseline="0" dirty="0" err="1" smtClean="0">
                          <a:ln>
                            <a:noFill/>
                          </a:ln>
                          <a:solidFill>
                            <a:srgbClr val="0000FF"/>
                          </a:solidFill>
                          <a:effectLst/>
                          <a:latin typeface="Arial" charset="0"/>
                        </a:rPr>
                        <a:t>hỏi</a:t>
                      </a:r>
                      <a:r>
                        <a:rPr kumimoji="0" lang="en-US" sz="2800" b="0" i="1" u="none" strike="noStrike" cap="none" normalizeH="0" baseline="0" dirty="0" smtClean="0">
                          <a:ln>
                            <a:noFill/>
                          </a:ln>
                          <a:solidFill>
                            <a:srgbClr val="0000FF"/>
                          </a:solidFill>
                          <a:effectLst/>
                          <a:latin typeface="Arial" charset="0"/>
                        </a:rPr>
                        <a:t> </a:t>
                      </a:r>
                      <a:r>
                        <a:rPr kumimoji="0" lang="en-US" sz="2800" b="0" i="1" u="none" strike="noStrike" cap="none" normalizeH="0" baseline="0" dirty="0" err="1" smtClean="0">
                          <a:ln>
                            <a:noFill/>
                          </a:ln>
                          <a:solidFill>
                            <a:srgbClr val="0000FF"/>
                          </a:solidFill>
                          <a:effectLst/>
                          <a:latin typeface="Arial" charset="0"/>
                        </a:rPr>
                        <a:t>Hòe</a:t>
                      </a:r>
                      <a:r>
                        <a:rPr kumimoji="0" lang="en-US" sz="2800" b="0" i="1" u="none" strike="noStrike" cap="none" normalizeH="0" baseline="0" dirty="0" smtClean="0">
                          <a:ln>
                            <a:noFill/>
                          </a:ln>
                          <a:solidFill>
                            <a:srgbClr val="0000FF"/>
                          </a:solidFill>
                          <a:effectLst/>
                          <a:latin typeface="Arial" charset="0"/>
                        </a:rPr>
                        <a:t>:</a:t>
                      </a:r>
                    </a:p>
                    <a:p>
                      <a:pPr marL="0" marR="0" lvl="0" indent="0" algn="l" defTabSz="914400" rtl="0" eaLnBrk="1" fontAlgn="base" latinLnBrk="0" hangingPunct="1">
                        <a:lnSpc>
                          <a:spcPct val="100000"/>
                        </a:lnSpc>
                        <a:spcBef>
                          <a:spcPct val="0"/>
                        </a:spcBef>
                        <a:spcAft>
                          <a:spcPct val="0"/>
                        </a:spcAft>
                        <a:buClrTx/>
                        <a:buSzTx/>
                        <a:buFontTx/>
                        <a:buChar char="-"/>
                        <a:tabLst/>
                      </a:pPr>
                      <a:r>
                        <a:rPr kumimoji="0" lang="en-US" sz="2800" b="0" i="1" u="none" strike="noStrike" cap="none" normalizeH="0" baseline="0" dirty="0" smtClean="0">
                          <a:ln>
                            <a:noFill/>
                          </a:ln>
                          <a:solidFill>
                            <a:srgbClr val="0000FF"/>
                          </a:solidFill>
                          <a:effectLst/>
                          <a:latin typeface="Arial" charset="0"/>
                        </a:rPr>
                        <a:t> </a:t>
                      </a:r>
                      <a:r>
                        <a:rPr kumimoji="0" lang="en-US" sz="2800" b="0" i="1" u="none" strike="noStrike" cap="none" normalizeH="0" baseline="0" dirty="0" err="1" smtClean="0">
                          <a:ln>
                            <a:noFill/>
                          </a:ln>
                          <a:solidFill>
                            <a:srgbClr val="0000FF"/>
                          </a:solidFill>
                          <a:effectLst/>
                          <a:latin typeface="Arial" charset="0"/>
                        </a:rPr>
                        <a:t>Cháu</a:t>
                      </a:r>
                      <a:r>
                        <a:rPr kumimoji="0" lang="en-US" sz="2800" b="0" i="1" u="none" strike="noStrike" cap="none" normalizeH="0" baseline="0" dirty="0" smtClean="0">
                          <a:ln>
                            <a:noFill/>
                          </a:ln>
                          <a:solidFill>
                            <a:srgbClr val="0000FF"/>
                          </a:solidFill>
                          <a:effectLst/>
                          <a:latin typeface="Arial" charset="0"/>
                        </a:rPr>
                        <a:t> </a:t>
                      </a:r>
                      <a:r>
                        <a:rPr kumimoji="0" lang="en-US" sz="2800" b="0" i="1" u="none" strike="noStrike" cap="none" normalizeH="0" baseline="0" dirty="0" err="1" smtClean="0">
                          <a:ln>
                            <a:noFill/>
                          </a:ln>
                          <a:solidFill>
                            <a:srgbClr val="0000FF"/>
                          </a:solidFill>
                          <a:effectLst/>
                          <a:latin typeface="Arial" charset="0"/>
                        </a:rPr>
                        <a:t>có</a:t>
                      </a:r>
                      <a:r>
                        <a:rPr kumimoji="0" lang="en-US" sz="2800" b="0" i="1" u="none" strike="noStrike" cap="none" normalizeH="0" baseline="0" dirty="0" smtClean="0">
                          <a:ln>
                            <a:noFill/>
                          </a:ln>
                          <a:solidFill>
                            <a:srgbClr val="0000FF"/>
                          </a:solidFill>
                          <a:effectLst/>
                          <a:latin typeface="Arial" charset="0"/>
                        </a:rPr>
                        <a:t> </a:t>
                      </a:r>
                      <a:r>
                        <a:rPr kumimoji="0" lang="en-US" sz="2800" b="0" i="1" u="none" strike="noStrike" cap="none" normalizeH="0" baseline="0" dirty="0" err="1" smtClean="0">
                          <a:ln>
                            <a:noFill/>
                          </a:ln>
                          <a:solidFill>
                            <a:srgbClr val="0000FF"/>
                          </a:solidFill>
                          <a:effectLst/>
                          <a:latin typeface="Arial" charset="0"/>
                        </a:rPr>
                        <a:t>thích</a:t>
                      </a:r>
                      <a:r>
                        <a:rPr kumimoji="0" lang="en-US" sz="2800" b="0" i="1" u="none" strike="noStrike" cap="none" normalizeH="0" baseline="0" dirty="0" smtClean="0">
                          <a:ln>
                            <a:noFill/>
                          </a:ln>
                          <a:solidFill>
                            <a:srgbClr val="0000FF"/>
                          </a:solidFill>
                          <a:effectLst/>
                          <a:latin typeface="Arial" charset="0"/>
                        </a:rPr>
                        <a:t> </a:t>
                      </a:r>
                      <a:r>
                        <a:rPr kumimoji="0" lang="en-US" sz="2800" b="0" i="1" u="none" strike="noStrike" cap="none" normalizeH="0" baseline="0" dirty="0" err="1" smtClean="0">
                          <a:ln>
                            <a:noFill/>
                          </a:ln>
                          <a:solidFill>
                            <a:srgbClr val="0000FF"/>
                          </a:solidFill>
                          <a:effectLst/>
                          <a:latin typeface="Arial" charset="0"/>
                        </a:rPr>
                        <a:t>làm</a:t>
                      </a:r>
                      <a:r>
                        <a:rPr kumimoji="0" lang="en-US" sz="2800" b="0" i="1" u="none" strike="noStrike" cap="none" normalizeH="0" baseline="0" dirty="0" smtClean="0">
                          <a:ln>
                            <a:noFill/>
                          </a:ln>
                          <a:solidFill>
                            <a:srgbClr val="0000FF"/>
                          </a:solidFill>
                          <a:effectLst/>
                          <a:latin typeface="Arial" charset="0"/>
                        </a:rPr>
                        <a:t> </a:t>
                      </a:r>
                      <a:r>
                        <a:rPr kumimoji="0" lang="en-US" sz="2800" b="0" i="1" u="none" strike="noStrike" cap="none" normalizeH="0" baseline="0" dirty="0" err="1" smtClean="0">
                          <a:ln>
                            <a:noFill/>
                          </a:ln>
                          <a:solidFill>
                            <a:srgbClr val="0000FF"/>
                          </a:solidFill>
                          <a:effectLst/>
                          <a:latin typeface="Arial" charset="0"/>
                        </a:rPr>
                        <a:t>thợ</a:t>
                      </a:r>
                      <a:r>
                        <a:rPr kumimoji="0" lang="en-US" sz="2800" b="0" i="1" u="none" strike="noStrike" cap="none" normalizeH="0" baseline="0" dirty="0" smtClean="0">
                          <a:ln>
                            <a:noFill/>
                          </a:ln>
                          <a:solidFill>
                            <a:srgbClr val="0000FF"/>
                          </a:solidFill>
                          <a:effectLst/>
                          <a:latin typeface="Arial" charset="0"/>
                        </a:rPr>
                        <a:t> </a:t>
                      </a:r>
                      <a:r>
                        <a:rPr kumimoji="0" lang="en-US" sz="2800" b="0" i="1" u="none" strike="noStrike" cap="none" normalizeH="0" baseline="0" dirty="0" err="1" smtClean="0">
                          <a:ln>
                            <a:noFill/>
                          </a:ln>
                          <a:solidFill>
                            <a:srgbClr val="0000FF"/>
                          </a:solidFill>
                          <a:effectLst/>
                          <a:latin typeface="Arial" charset="0"/>
                        </a:rPr>
                        <a:t>xây</a:t>
                      </a:r>
                      <a:r>
                        <a:rPr kumimoji="0" lang="en-US" sz="2800" b="0" i="1" u="none" strike="noStrike" cap="none" normalizeH="0" baseline="0" dirty="0" smtClean="0">
                          <a:ln>
                            <a:noFill/>
                          </a:ln>
                          <a:solidFill>
                            <a:srgbClr val="0000FF"/>
                          </a:solidFill>
                          <a:effectLst/>
                          <a:latin typeface="Arial" charset="0"/>
                        </a:rPr>
                        <a:t> </a:t>
                      </a:r>
                      <a:r>
                        <a:rPr kumimoji="0" lang="en-US" sz="2800" b="0" i="1" u="none" strike="noStrike" cap="none" normalizeH="0" baseline="0" dirty="0" err="1" smtClean="0">
                          <a:ln>
                            <a:noFill/>
                          </a:ln>
                          <a:solidFill>
                            <a:srgbClr val="0000FF"/>
                          </a:solidFill>
                          <a:effectLst/>
                          <a:latin typeface="Arial" charset="0"/>
                        </a:rPr>
                        <a:t>không</a:t>
                      </a:r>
                      <a:r>
                        <a:rPr kumimoji="0" lang="en-US" sz="2800" b="0" i="1" u="none" strike="noStrike" cap="none" normalizeH="0" baseline="0" dirty="0" smtClean="0">
                          <a:ln>
                            <a:noFill/>
                          </a:ln>
                          <a:solidFill>
                            <a:srgbClr val="0000FF"/>
                          </a:solidFill>
                          <a:effectLst/>
                          <a:latin typeface="Arial" charset="0"/>
                        </a:rPr>
                        <a:t>?</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800" b="0" i="1" u="none" strike="noStrike" cap="none" normalizeH="0" baseline="0" dirty="0" smtClean="0">
                        <a:ln>
                          <a:noFill/>
                        </a:ln>
                        <a:solidFill>
                          <a:srgbClr val="0000FF"/>
                        </a:solidFill>
                        <a:effectLst/>
                        <a:latin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0" i="1" u="none" strike="noStrike" cap="none" normalizeH="0" baseline="0" dirty="0" smtClean="0">
                          <a:ln>
                            <a:noFill/>
                          </a:ln>
                          <a:solidFill>
                            <a:srgbClr val="0000FF"/>
                          </a:solidFill>
                          <a:effectLst/>
                          <a:latin typeface="Arial" charset="0"/>
                        </a:rPr>
                        <a:t>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0" i="1" u="none" strike="noStrike" cap="none" normalizeH="0" baseline="0" dirty="0" err="1" smtClean="0">
                          <a:ln>
                            <a:noFill/>
                          </a:ln>
                          <a:solidFill>
                            <a:srgbClr val="0000FF"/>
                          </a:solidFill>
                          <a:effectLst/>
                          <a:latin typeface="Arial" charset="0"/>
                        </a:rPr>
                        <a:t>Hòe</a:t>
                      </a:r>
                      <a:r>
                        <a:rPr kumimoji="0" lang="en-US" sz="2800" b="0" i="1" u="none" strike="noStrike" cap="none" normalizeH="0" baseline="0" dirty="0" smtClean="0">
                          <a:ln>
                            <a:noFill/>
                          </a:ln>
                          <a:solidFill>
                            <a:srgbClr val="0000FF"/>
                          </a:solidFill>
                          <a:effectLst/>
                          <a:latin typeface="Arial" charset="0"/>
                        </a:rPr>
                        <a:t> </a:t>
                      </a:r>
                      <a:r>
                        <a:rPr kumimoji="0" lang="en-US" sz="2800" b="0" i="1" u="none" strike="noStrike" cap="none" normalizeH="0" baseline="0" dirty="0" err="1" smtClean="0">
                          <a:ln>
                            <a:noFill/>
                          </a:ln>
                          <a:solidFill>
                            <a:srgbClr val="0000FF"/>
                          </a:solidFill>
                          <a:effectLst/>
                          <a:latin typeface="Arial" charset="0"/>
                        </a:rPr>
                        <a:t>đáp</a:t>
                      </a:r>
                      <a:r>
                        <a:rPr kumimoji="0" lang="en-US" sz="2800" b="0" i="1" u="none" strike="noStrike" cap="none" normalizeH="0" baseline="0" dirty="0" smtClean="0">
                          <a:ln>
                            <a:noFill/>
                          </a:ln>
                          <a:solidFill>
                            <a:srgbClr val="0000FF"/>
                          </a:solidFill>
                          <a:effectLst/>
                          <a:latin typeface="Arial" charset="0"/>
                        </a:rPr>
                        <a:t>:</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0" i="1" u="none" strike="noStrike" cap="none" normalizeH="0" baseline="0" dirty="0" smtClean="0">
                          <a:ln>
                            <a:noFill/>
                          </a:ln>
                          <a:solidFill>
                            <a:srgbClr val="0000FF"/>
                          </a:solidFill>
                          <a:effectLst/>
                          <a:latin typeface="Arial" charset="0"/>
                        </a:rPr>
                        <a:t>- </a:t>
                      </a:r>
                      <a:r>
                        <a:rPr kumimoji="0" lang="en-US" sz="2800" b="0" i="1" u="none" strike="noStrike" cap="none" normalizeH="0" baseline="0" dirty="0" err="1" smtClean="0">
                          <a:ln>
                            <a:noFill/>
                          </a:ln>
                          <a:solidFill>
                            <a:srgbClr val="0000FF"/>
                          </a:solidFill>
                          <a:effectLst/>
                          <a:latin typeface="Arial" charset="0"/>
                        </a:rPr>
                        <a:t>Cháu</a:t>
                      </a:r>
                      <a:r>
                        <a:rPr kumimoji="0" lang="en-US" sz="2800" b="0" i="1" u="none" strike="noStrike" cap="none" normalizeH="0" baseline="0" dirty="0" smtClean="0">
                          <a:ln>
                            <a:noFill/>
                          </a:ln>
                          <a:solidFill>
                            <a:srgbClr val="0000FF"/>
                          </a:solidFill>
                          <a:effectLst/>
                          <a:latin typeface="Arial" charset="0"/>
                        </a:rPr>
                        <a:t> </a:t>
                      </a:r>
                      <a:r>
                        <a:rPr kumimoji="0" lang="en-US" sz="2800" b="0" i="1" u="none" strike="noStrike" cap="none" normalizeH="0" baseline="0" dirty="0" err="1" smtClean="0">
                          <a:ln>
                            <a:noFill/>
                          </a:ln>
                          <a:solidFill>
                            <a:srgbClr val="0000FF"/>
                          </a:solidFill>
                          <a:effectLst/>
                          <a:latin typeface="Arial" charset="0"/>
                        </a:rPr>
                        <a:t>thích</a:t>
                      </a:r>
                      <a:r>
                        <a:rPr kumimoji="0" lang="en-US" sz="2800" b="0" i="1" u="none" strike="noStrike" cap="none" normalizeH="0" baseline="0" dirty="0" smtClean="0">
                          <a:ln>
                            <a:noFill/>
                          </a:ln>
                          <a:solidFill>
                            <a:srgbClr val="0000FF"/>
                          </a:solidFill>
                          <a:effectLst/>
                          <a:latin typeface="Arial" charset="0"/>
                        </a:rPr>
                        <a:t> </a:t>
                      </a:r>
                      <a:r>
                        <a:rPr kumimoji="0" lang="en-US" sz="2800" b="0" i="1" u="none" strike="noStrike" cap="none" normalizeH="0" baseline="0" dirty="0" err="1" smtClean="0">
                          <a:ln>
                            <a:noFill/>
                          </a:ln>
                          <a:solidFill>
                            <a:srgbClr val="0000FF"/>
                          </a:solidFill>
                          <a:effectLst/>
                          <a:latin typeface="Arial" charset="0"/>
                        </a:rPr>
                        <a:t>lắm</a:t>
                      </a:r>
                      <a:r>
                        <a:rPr kumimoji="0" lang="en-US" sz="2800" b="0" i="1" u="none" strike="noStrike" cap="none" normalizeH="0" baseline="0" dirty="0" smtClean="0">
                          <a:ln>
                            <a:noFill/>
                          </a:ln>
                          <a:solidFill>
                            <a:srgbClr val="0000FF"/>
                          </a:solidFill>
                          <a:effectLst/>
                          <a:latin typeface="Arial" charset="0"/>
                        </a:rPr>
                        <a: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6">
                        <a:lumMod val="20000"/>
                        <a:lumOff val="8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Char char="Ø"/>
                        <a:tabLst/>
                      </a:pPr>
                      <a:r>
                        <a:rPr kumimoji="0" lang="en-US" sz="2800" b="0" i="0" u="none" strike="noStrike" cap="none" normalizeH="0" baseline="0" dirty="0" smtClean="0">
                          <a:ln>
                            <a:noFill/>
                          </a:ln>
                          <a:solidFill>
                            <a:srgbClr val="0000FF"/>
                          </a:solidFill>
                          <a:effectLst/>
                          <a:latin typeface="Arial" charset="0"/>
                        </a:rPr>
                        <a:t> </a:t>
                      </a:r>
                      <a:r>
                        <a:rPr kumimoji="0" lang="en-US" sz="2800" b="0" i="0" u="none" strike="noStrike" cap="none" normalizeH="0" baseline="0" dirty="0" err="1" smtClean="0">
                          <a:ln>
                            <a:noFill/>
                          </a:ln>
                          <a:solidFill>
                            <a:srgbClr val="0000FF"/>
                          </a:solidFill>
                          <a:effectLst/>
                          <a:latin typeface="Arial" charset="0"/>
                        </a:rPr>
                        <a:t>Bác</a:t>
                      </a:r>
                      <a:r>
                        <a:rPr kumimoji="0" lang="en-US" sz="2800" b="0" i="0" u="none" strike="noStrike" cap="none" normalizeH="0" baseline="0" dirty="0" smtClean="0">
                          <a:ln>
                            <a:noFill/>
                          </a:ln>
                          <a:solidFill>
                            <a:srgbClr val="0000FF"/>
                          </a:solidFill>
                          <a:effectLst/>
                          <a:latin typeface="Arial" charset="0"/>
                        </a:rPr>
                        <a:t> </a:t>
                      </a:r>
                      <a:r>
                        <a:rPr kumimoji="0" lang="en-US" sz="2800" b="0" i="0" u="none" strike="noStrike" cap="none" normalizeH="0" baseline="0" dirty="0" err="1" smtClean="0">
                          <a:ln>
                            <a:noFill/>
                          </a:ln>
                          <a:solidFill>
                            <a:srgbClr val="0000FF"/>
                          </a:solidFill>
                          <a:effectLst/>
                          <a:latin typeface="Arial" charset="0"/>
                        </a:rPr>
                        <a:t>thợ</a:t>
                      </a:r>
                      <a:r>
                        <a:rPr kumimoji="0" lang="en-US" sz="2800" b="0" i="0" u="none" strike="noStrike" cap="none" normalizeH="0" baseline="0" dirty="0" smtClean="0">
                          <a:ln>
                            <a:noFill/>
                          </a:ln>
                          <a:solidFill>
                            <a:srgbClr val="0000FF"/>
                          </a:solidFill>
                          <a:effectLst/>
                          <a:latin typeface="Arial" charset="0"/>
                        </a:rPr>
                        <a:t> </a:t>
                      </a:r>
                      <a:r>
                        <a:rPr kumimoji="0" lang="en-US" sz="2800" b="0" i="0" u="none" strike="noStrike" cap="none" normalizeH="0" baseline="0" dirty="0" err="1" smtClean="0">
                          <a:ln>
                            <a:noFill/>
                          </a:ln>
                          <a:solidFill>
                            <a:srgbClr val="0000FF"/>
                          </a:solidFill>
                          <a:effectLst/>
                          <a:latin typeface="Arial" charset="0"/>
                        </a:rPr>
                        <a:t>hỏi</a:t>
                      </a:r>
                      <a:r>
                        <a:rPr kumimoji="0" lang="en-US" sz="2800" b="0" i="0" u="none" strike="noStrike" cap="none" normalizeH="0" baseline="0" dirty="0" smtClean="0">
                          <a:ln>
                            <a:noFill/>
                          </a:ln>
                          <a:solidFill>
                            <a:srgbClr val="0000FF"/>
                          </a:solidFill>
                          <a:effectLst/>
                          <a:latin typeface="Arial" charset="0"/>
                        </a:rPr>
                        <a:t> </a:t>
                      </a:r>
                      <a:r>
                        <a:rPr kumimoji="0" lang="en-US" sz="2800" b="0" i="0" u="none" strike="noStrike" cap="none" normalizeH="0" baseline="0" dirty="0" err="1" smtClean="0">
                          <a:ln>
                            <a:noFill/>
                          </a:ln>
                          <a:solidFill>
                            <a:srgbClr val="0000FF"/>
                          </a:solidFill>
                          <a:effectLst/>
                          <a:latin typeface="Arial" charset="0"/>
                        </a:rPr>
                        <a:t>Hòe</a:t>
                      </a:r>
                      <a:r>
                        <a:rPr kumimoji="0" lang="en-US" sz="2800" b="0" i="0" u="none" strike="noStrike" cap="none" normalizeH="0" baseline="0" dirty="0" smtClean="0">
                          <a:ln>
                            <a:noFill/>
                          </a:ln>
                          <a:solidFill>
                            <a:srgbClr val="0000FF"/>
                          </a:solidFill>
                          <a:effectLst/>
                          <a:latin typeface="Arial" charset="0"/>
                        </a:rPr>
                        <a:t> </a:t>
                      </a:r>
                      <a:r>
                        <a:rPr kumimoji="0" lang="en-US" sz="2800" b="0" i="0" u="none" strike="noStrike" cap="none" normalizeH="0" baseline="0" dirty="0" err="1" smtClean="0">
                          <a:ln>
                            <a:noFill/>
                          </a:ln>
                          <a:solidFill>
                            <a:srgbClr val="0000FF"/>
                          </a:solidFill>
                          <a:effectLst/>
                          <a:latin typeface="Arial" charset="0"/>
                        </a:rPr>
                        <a:t>là</a:t>
                      </a:r>
                      <a:r>
                        <a:rPr kumimoji="0" lang="en-US" sz="2800" b="0" i="0" u="none" strike="noStrike" cap="none" normalizeH="0" baseline="0" dirty="0" smtClean="0">
                          <a:ln>
                            <a:noFill/>
                          </a:ln>
                          <a:solidFill>
                            <a:srgbClr val="0000FF"/>
                          </a:solidFill>
                          <a:effectLst/>
                          <a:latin typeface="Arial" charset="0"/>
                        </a:rPr>
                        <a:t> </a:t>
                      </a:r>
                      <a:r>
                        <a:rPr kumimoji="0" lang="en-US" sz="2800" b="1" i="1" u="none" strike="noStrike" cap="none" normalizeH="0" baseline="0" dirty="0" err="1" smtClean="0">
                          <a:ln>
                            <a:noFill/>
                          </a:ln>
                          <a:solidFill>
                            <a:srgbClr val="0000FF"/>
                          </a:solidFill>
                          <a:effectLst/>
                          <a:latin typeface="Arial" charset="0"/>
                        </a:rPr>
                        <a:t>cậu</a:t>
                      </a:r>
                      <a:r>
                        <a:rPr kumimoji="0" lang="en-US" sz="2800" b="0" i="0" u="none" strike="noStrike" cap="none" normalizeH="0" baseline="0" dirty="0" smtClean="0">
                          <a:ln>
                            <a:noFill/>
                          </a:ln>
                          <a:solidFill>
                            <a:srgbClr val="0000FF"/>
                          </a:solidFill>
                          <a:effectLst/>
                          <a:latin typeface="Arial" charset="0"/>
                        </a:rPr>
                        <a:t> </a:t>
                      </a:r>
                      <a:r>
                        <a:rPr kumimoji="0" lang="en-US" sz="2800" b="0" i="0" u="none" strike="noStrike" cap="none" normalizeH="0" baseline="0" dirty="0" err="1" smtClean="0">
                          <a:ln>
                            <a:noFill/>
                          </a:ln>
                          <a:solidFill>
                            <a:srgbClr val="0000FF"/>
                          </a:solidFill>
                          <a:effectLst/>
                          <a:latin typeface="Arial" charset="0"/>
                        </a:rPr>
                        <a:t>có</a:t>
                      </a:r>
                      <a:r>
                        <a:rPr kumimoji="0" lang="en-US" sz="2800" b="0" i="0" u="none" strike="noStrike" cap="none" normalizeH="0" baseline="0" dirty="0" smtClean="0">
                          <a:ln>
                            <a:noFill/>
                          </a:ln>
                          <a:solidFill>
                            <a:srgbClr val="0000FF"/>
                          </a:solidFill>
                          <a:effectLst/>
                          <a:latin typeface="Arial" charset="0"/>
                        </a:rPr>
                        <a:t> </a:t>
                      </a:r>
                      <a:r>
                        <a:rPr kumimoji="0" lang="en-US" sz="2800" b="0" i="0" u="none" strike="noStrike" cap="none" normalizeH="0" baseline="0" dirty="0" err="1" smtClean="0">
                          <a:ln>
                            <a:noFill/>
                          </a:ln>
                          <a:solidFill>
                            <a:srgbClr val="0000FF"/>
                          </a:solidFill>
                          <a:effectLst/>
                          <a:latin typeface="Arial" charset="0"/>
                        </a:rPr>
                        <a:t>thích</a:t>
                      </a:r>
                      <a:r>
                        <a:rPr kumimoji="0" lang="en-US" sz="2800" b="0" i="0" u="none" strike="noStrike" cap="none" normalizeH="0" baseline="0" dirty="0" smtClean="0">
                          <a:ln>
                            <a:noFill/>
                          </a:ln>
                          <a:solidFill>
                            <a:srgbClr val="0000FF"/>
                          </a:solidFill>
                          <a:effectLst/>
                          <a:latin typeface="Arial" charset="0"/>
                        </a:rPr>
                        <a:t> </a:t>
                      </a:r>
                      <a:r>
                        <a:rPr kumimoji="0" lang="en-US" sz="2800" b="0" i="0" u="none" strike="noStrike" cap="none" normalizeH="0" baseline="0" dirty="0" err="1" smtClean="0">
                          <a:ln>
                            <a:noFill/>
                          </a:ln>
                          <a:solidFill>
                            <a:srgbClr val="0000FF"/>
                          </a:solidFill>
                          <a:effectLst/>
                          <a:latin typeface="Arial" charset="0"/>
                        </a:rPr>
                        <a:t>làm</a:t>
                      </a:r>
                      <a:r>
                        <a:rPr kumimoji="0" lang="en-US" sz="2800" b="0" i="0" u="none" strike="noStrike" cap="none" normalizeH="0" baseline="0" dirty="0" smtClean="0">
                          <a:ln>
                            <a:noFill/>
                          </a:ln>
                          <a:solidFill>
                            <a:srgbClr val="0000FF"/>
                          </a:solidFill>
                          <a:effectLst/>
                          <a:latin typeface="Arial" charset="0"/>
                        </a:rPr>
                        <a:t> </a:t>
                      </a:r>
                      <a:r>
                        <a:rPr kumimoji="0" lang="en-US" sz="2800" b="0" i="0" u="none" strike="noStrike" cap="none" normalizeH="0" baseline="0" dirty="0" err="1" smtClean="0">
                          <a:ln>
                            <a:noFill/>
                          </a:ln>
                          <a:solidFill>
                            <a:srgbClr val="0000FF"/>
                          </a:solidFill>
                          <a:effectLst/>
                          <a:latin typeface="Arial" charset="0"/>
                        </a:rPr>
                        <a:t>thợ</a:t>
                      </a:r>
                      <a:r>
                        <a:rPr kumimoji="0" lang="en-US" sz="2800" b="0" i="0" u="none" strike="noStrike" cap="none" normalizeH="0" baseline="0" dirty="0" smtClean="0">
                          <a:ln>
                            <a:noFill/>
                          </a:ln>
                          <a:solidFill>
                            <a:srgbClr val="0000FF"/>
                          </a:solidFill>
                          <a:effectLst/>
                          <a:latin typeface="Arial" charset="0"/>
                        </a:rPr>
                        <a:t> </a:t>
                      </a:r>
                      <a:r>
                        <a:rPr kumimoji="0" lang="en-US" sz="2800" b="0" i="0" u="none" strike="noStrike" cap="none" normalizeH="0" baseline="0" dirty="0" err="1" smtClean="0">
                          <a:ln>
                            <a:noFill/>
                          </a:ln>
                          <a:solidFill>
                            <a:srgbClr val="0000FF"/>
                          </a:solidFill>
                          <a:effectLst/>
                          <a:latin typeface="Arial" charset="0"/>
                        </a:rPr>
                        <a:t>xây</a:t>
                      </a:r>
                      <a:r>
                        <a:rPr kumimoji="0" lang="en-US" sz="2800" b="0" i="0" u="none" strike="noStrike" cap="none" normalizeH="0" baseline="0" dirty="0" smtClean="0">
                          <a:ln>
                            <a:noFill/>
                          </a:ln>
                          <a:solidFill>
                            <a:srgbClr val="0000FF"/>
                          </a:solidFill>
                          <a:effectLst/>
                          <a:latin typeface="Arial" charset="0"/>
                        </a:rPr>
                        <a:t> </a:t>
                      </a:r>
                      <a:r>
                        <a:rPr kumimoji="0" lang="en-US" sz="2800" b="0" i="0" u="none" strike="noStrike" cap="none" normalizeH="0" baseline="0" dirty="0" err="1" smtClean="0">
                          <a:ln>
                            <a:noFill/>
                          </a:ln>
                          <a:solidFill>
                            <a:srgbClr val="0000FF"/>
                          </a:solidFill>
                          <a:effectLst/>
                          <a:latin typeface="Arial" charset="0"/>
                        </a:rPr>
                        <a:t>không</a:t>
                      </a:r>
                      <a:r>
                        <a:rPr kumimoji="0" lang="en-US" sz="2800" b="0" i="0" u="none" strike="noStrike" cap="none" normalizeH="0" baseline="0" dirty="0" smtClean="0">
                          <a:ln>
                            <a:noFill/>
                          </a:ln>
                          <a:solidFill>
                            <a:srgbClr val="0000FF"/>
                          </a:solidFill>
                          <a:effectLst/>
                          <a:latin typeface="Arial" charset="0"/>
                        </a:rPr>
                        <a:t>?</a:t>
                      </a:r>
                    </a:p>
                    <a:p>
                      <a:pPr marL="0" marR="0" lvl="0" indent="0" algn="l" defTabSz="914400" rtl="0" eaLnBrk="1" fontAlgn="base" latinLnBrk="0" hangingPunct="1">
                        <a:lnSpc>
                          <a:spcPct val="100000"/>
                        </a:lnSpc>
                        <a:spcBef>
                          <a:spcPct val="0"/>
                        </a:spcBef>
                        <a:spcAft>
                          <a:spcPct val="0"/>
                        </a:spcAft>
                        <a:buClrTx/>
                        <a:buSzTx/>
                        <a:buFont typeface="Wingdings" pitchFamily="2" charset="2"/>
                        <a:buChar char="Ø"/>
                        <a:tabLst/>
                      </a:pPr>
                      <a:endParaRPr kumimoji="0" lang="en-US" sz="2800" b="0" i="0" u="none" strike="noStrike" cap="none" normalizeH="0" baseline="0" dirty="0" smtClean="0">
                        <a:ln>
                          <a:noFill/>
                        </a:ln>
                        <a:solidFill>
                          <a:srgbClr val="0000FF"/>
                        </a:solidFill>
                        <a:effectLst/>
                        <a:latin typeface="Arial" charset="0"/>
                      </a:endParaRPr>
                    </a:p>
                    <a:p>
                      <a:pPr marL="0" marR="0" lvl="0" indent="0" algn="l" defTabSz="914400" rtl="0" eaLnBrk="1" fontAlgn="base" latinLnBrk="0" hangingPunct="1">
                        <a:lnSpc>
                          <a:spcPct val="100000"/>
                        </a:lnSpc>
                        <a:spcBef>
                          <a:spcPct val="0"/>
                        </a:spcBef>
                        <a:spcAft>
                          <a:spcPct val="0"/>
                        </a:spcAft>
                        <a:buClrTx/>
                        <a:buSzTx/>
                        <a:buFont typeface="Wingdings" pitchFamily="2" charset="2"/>
                        <a:buChar char="Ø"/>
                        <a:tabLst/>
                      </a:pPr>
                      <a:endParaRPr kumimoji="0" lang="en-US" sz="2800" b="0" i="0" u="none" strike="noStrike" cap="none" normalizeH="0" baseline="0" dirty="0" smtClean="0">
                        <a:ln>
                          <a:noFill/>
                        </a:ln>
                        <a:solidFill>
                          <a:srgbClr val="0000FF"/>
                        </a:solidFill>
                        <a:effectLst/>
                        <a:latin typeface="Arial" charset="0"/>
                      </a:endParaRPr>
                    </a:p>
                    <a:p>
                      <a:pPr marL="0" marR="0" lvl="0" indent="0" algn="l" defTabSz="914400" rtl="0" eaLnBrk="1" fontAlgn="base" latinLnBrk="0" hangingPunct="1">
                        <a:lnSpc>
                          <a:spcPct val="100000"/>
                        </a:lnSpc>
                        <a:spcBef>
                          <a:spcPct val="0"/>
                        </a:spcBef>
                        <a:spcAft>
                          <a:spcPct val="0"/>
                        </a:spcAft>
                        <a:buClrTx/>
                        <a:buSzTx/>
                        <a:buFont typeface="Wingdings" pitchFamily="2" charset="2"/>
                        <a:buChar char="Ø"/>
                        <a:tabLst/>
                      </a:pPr>
                      <a:r>
                        <a:rPr kumimoji="0" lang="en-US" sz="2800" b="0" i="0" u="none" strike="noStrike" cap="none" normalizeH="0" baseline="0" dirty="0" smtClean="0">
                          <a:ln>
                            <a:noFill/>
                          </a:ln>
                          <a:solidFill>
                            <a:srgbClr val="0000FF"/>
                          </a:solidFill>
                          <a:effectLst/>
                          <a:latin typeface="Arial" charset="0"/>
                        </a:rPr>
                        <a:t> </a:t>
                      </a:r>
                      <a:r>
                        <a:rPr kumimoji="0" lang="en-US" sz="2800" b="0" i="0" u="none" strike="noStrike" cap="none" normalizeH="0" baseline="0" dirty="0" err="1" smtClean="0">
                          <a:ln>
                            <a:noFill/>
                          </a:ln>
                          <a:solidFill>
                            <a:srgbClr val="0000FF"/>
                          </a:solidFill>
                          <a:effectLst/>
                          <a:latin typeface="Arial" charset="0"/>
                        </a:rPr>
                        <a:t>Hòe</a:t>
                      </a:r>
                      <a:r>
                        <a:rPr kumimoji="0" lang="en-US" sz="2800" b="0" i="0" u="none" strike="noStrike" cap="none" normalizeH="0" baseline="0" dirty="0" smtClean="0">
                          <a:ln>
                            <a:noFill/>
                          </a:ln>
                          <a:solidFill>
                            <a:srgbClr val="0000FF"/>
                          </a:solidFill>
                          <a:effectLst/>
                          <a:latin typeface="Arial" charset="0"/>
                        </a:rPr>
                        <a:t> </a:t>
                      </a:r>
                      <a:r>
                        <a:rPr kumimoji="0" lang="en-US" sz="2800" b="0" i="0" u="none" strike="noStrike" cap="none" normalizeH="0" baseline="0" dirty="0" err="1" smtClean="0">
                          <a:ln>
                            <a:noFill/>
                          </a:ln>
                          <a:solidFill>
                            <a:srgbClr val="0000FF"/>
                          </a:solidFill>
                          <a:effectLst/>
                          <a:latin typeface="Arial" charset="0"/>
                        </a:rPr>
                        <a:t>đáp</a:t>
                      </a:r>
                      <a:r>
                        <a:rPr kumimoji="0" lang="en-US" sz="2800" b="0" i="0" u="none" strike="noStrike" cap="none" normalizeH="0" baseline="0" dirty="0" smtClean="0">
                          <a:ln>
                            <a:noFill/>
                          </a:ln>
                          <a:solidFill>
                            <a:srgbClr val="0000FF"/>
                          </a:solidFill>
                          <a:effectLst/>
                          <a:latin typeface="Arial" charset="0"/>
                        </a:rPr>
                        <a:t> </a:t>
                      </a:r>
                      <a:r>
                        <a:rPr kumimoji="0" lang="en-US" sz="2800" b="0" i="0" u="none" strike="noStrike" cap="none" normalizeH="0" baseline="0" dirty="0" err="1" smtClean="0">
                          <a:ln>
                            <a:noFill/>
                          </a:ln>
                          <a:solidFill>
                            <a:srgbClr val="0000FF"/>
                          </a:solidFill>
                          <a:effectLst/>
                          <a:latin typeface="Arial" charset="0"/>
                        </a:rPr>
                        <a:t>rằng</a:t>
                      </a:r>
                      <a:r>
                        <a:rPr kumimoji="0" lang="en-US" sz="2800" b="0" i="0" u="none" strike="noStrike" cap="none" normalizeH="0" baseline="0" dirty="0" smtClean="0">
                          <a:ln>
                            <a:noFill/>
                          </a:ln>
                          <a:solidFill>
                            <a:srgbClr val="0000FF"/>
                          </a:solidFill>
                          <a:effectLst/>
                          <a:latin typeface="Arial" charset="0"/>
                        </a:rPr>
                        <a:t> </a:t>
                      </a:r>
                      <a:r>
                        <a:rPr kumimoji="0" lang="en-US" sz="2800" b="1" i="1" u="none" strike="noStrike" cap="none" normalizeH="0" baseline="0" dirty="0" err="1" smtClean="0">
                          <a:ln>
                            <a:noFill/>
                          </a:ln>
                          <a:solidFill>
                            <a:srgbClr val="0000FF"/>
                          </a:solidFill>
                          <a:effectLst/>
                          <a:latin typeface="Arial" charset="0"/>
                        </a:rPr>
                        <a:t>Hòe</a:t>
                      </a:r>
                      <a:r>
                        <a:rPr kumimoji="0" lang="en-US" sz="2800" b="1" i="1" u="none" strike="noStrike" cap="none" normalizeH="0" baseline="0" dirty="0" smtClean="0">
                          <a:ln>
                            <a:noFill/>
                          </a:ln>
                          <a:solidFill>
                            <a:srgbClr val="0000FF"/>
                          </a:solidFill>
                          <a:effectLst/>
                          <a:latin typeface="Arial" charset="0"/>
                        </a:rPr>
                        <a:t> </a:t>
                      </a:r>
                      <a:r>
                        <a:rPr kumimoji="0" lang="en-US" sz="2800" b="0" i="0" u="none" strike="noStrike" cap="none" normalizeH="0" baseline="0" dirty="0" err="1" smtClean="0">
                          <a:ln>
                            <a:noFill/>
                          </a:ln>
                          <a:solidFill>
                            <a:srgbClr val="0000FF"/>
                          </a:solidFill>
                          <a:effectLst/>
                          <a:latin typeface="Arial" charset="0"/>
                        </a:rPr>
                        <a:t>thích</a:t>
                      </a:r>
                      <a:r>
                        <a:rPr kumimoji="0" lang="en-US" sz="2800" b="0" i="0" u="none" strike="noStrike" cap="none" normalizeH="0" baseline="0" dirty="0" smtClean="0">
                          <a:ln>
                            <a:noFill/>
                          </a:ln>
                          <a:solidFill>
                            <a:srgbClr val="0000FF"/>
                          </a:solidFill>
                          <a:effectLst/>
                          <a:latin typeface="Arial" charset="0"/>
                        </a:rPr>
                        <a:t> </a:t>
                      </a:r>
                      <a:r>
                        <a:rPr kumimoji="0" lang="en-US" sz="2800" b="0" i="0" u="none" strike="noStrike" cap="none" normalizeH="0" baseline="0" dirty="0" err="1" smtClean="0">
                          <a:ln>
                            <a:noFill/>
                          </a:ln>
                          <a:solidFill>
                            <a:srgbClr val="0000FF"/>
                          </a:solidFill>
                          <a:effectLst/>
                          <a:latin typeface="Arial" charset="0"/>
                        </a:rPr>
                        <a:t>lắm</a:t>
                      </a:r>
                      <a:r>
                        <a:rPr kumimoji="0" lang="en-US" sz="2800" b="0" i="0" u="none" strike="noStrike" cap="none" normalizeH="0" baseline="0" dirty="0" smtClean="0">
                          <a:ln>
                            <a:noFill/>
                          </a:ln>
                          <a:solidFill>
                            <a:srgbClr val="0000FF"/>
                          </a:solidFill>
                          <a:effectLst/>
                          <a:latin typeface="Arial" charset="0"/>
                        </a:rPr>
                        <a: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6">
                        <a:lumMod val="20000"/>
                        <a:lumOff val="80000"/>
                      </a:schemeClr>
                    </a:solidFill>
                  </a:tcPr>
                </a:tc>
                <a:extLst>
                  <a:ext uri="{0D108BD9-81ED-4DB2-BD59-A6C34878D82A}">
                    <a16:rowId xmlns:a16="http://schemas.microsoft.com/office/drawing/2014/main" val="10001"/>
                  </a:ext>
                </a:extLst>
              </a:tr>
            </a:tbl>
          </a:graphicData>
        </a:graphic>
      </p:graphicFrame>
      <p:sp>
        <p:nvSpPr>
          <p:cNvPr id="179274" name="Rectangle 74"/>
          <p:cNvSpPr>
            <a:spLocks noChangeArrowheads="1"/>
          </p:cNvSpPr>
          <p:nvPr/>
        </p:nvSpPr>
        <p:spPr bwMode="auto">
          <a:xfrm>
            <a:off x="914400" y="152400"/>
            <a:ext cx="7620000" cy="9144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en-US" sz="3200" b="1">
                <a:solidFill>
                  <a:srgbClr val="0000FF"/>
                </a:solidFill>
                <a:latin typeface="Arial" charset="0"/>
              </a:rPr>
              <a:t>Tập làm văn</a:t>
            </a:r>
            <a:br>
              <a:rPr lang="en-US" sz="3200" b="1">
                <a:solidFill>
                  <a:srgbClr val="0000FF"/>
                </a:solidFill>
                <a:latin typeface="Arial" charset="0"/>
              </a:rPr>
            </a:br>
            <a:r>
              <a:rPr lang="en-US" sz="3200" b="1">
                <a:solidFill>
                  <a:srgbClr val="FF3300"/>
                </a:solidFill>
                <a:latin typeface="Arial" charset="0"/>
              </a:rPr>
              <a:t>Kể lại lời nói, ý nghĩ của nhân vật</a:t>
            </a: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Content Placeholder 2"/>
          <p:cNvSpPr>
            <a:spLocks noGrp="1"/>
          </p:cNvSpPr>
          <p:nvPr>
            <p:ph idx="1"/>
          </p:nvPr>
        </p:nvSpPr>
        <p:spPr>
          <a:xfrm>
            <a:off x="152400" y="838200"/>
            <a:ext cx="8534400" cy="1676400"/>
          </a:xfrm>
        </p:spPr>
        <p:txBody>
          <a:bodyPr/>
          <a:lstStyle/>
          <a:p>
            <a:pPr eaLnBrk="1" hangingPunct="1">
              <a:buFontTx/>
              <a:buNone/>
            </a:pPr>
            <a:r>
              <a:rPr lang="en-US" smtClean="0">
                <a:solidFill>
                  <a:srgbClr val="0000FF"/>
                </a:solidFill>
                <a:latin typeface="VNI-Helve" pitchFamily="2" charset="0"/>
              </a:rPr>
              <a:t>- Nhaän xeùt tieát hoïc.</a:t>
            </a:r>
          </a:p>
          <a:p>
            <a:pPr eaLnBrk="1" hangingPunct="1">
              <a:buFont typeface="Arial" charset="0"/>
              <a:buNone/>
            </a:pPr>
            <a:r>
              <a:rPr lang="en-US" smtClean="0">
                <a:solidFill>
                  <a:srgbClr val="0000FF"/>
                </a:solidFill>
                <a:latin typeface="VNI-Helve" pitchFamily="2" charset="0"/>
              </a:rPr>
              <a:t>- Hoïc thuoäc Ghi nhôù; tìm 1 lôøi daãn tröïc tieáp, 1 lôøi daãn giaùn tieáp trong baøi taäp ñoïc baát kì.</a:t>
            </a:r>
          </a:p>
        </p:txBody>
      </p:sp>
      <p:sp>
        <p:nvSpPr>
          <p:cNvPr id="179274" name="Rectangle 74"/>
          <p:cNvSpPr>
            <a:spLocks noChangeArrowheads="1"/>
          </p:cNvSpPr>
          <p:nvPr/>
        </p:nvSpPr>
        <p:spPr bwMode="auto">
          <a:xfrm>
            <a:off x="914400" y="0"/>
            <a:ext cx="7620000" cy="9144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en-US" sz="4000" b="1">
                <a:solidFill>
                  <a:srgbClr val="FF3300"/>
                </a:solidFill>
                <a:latin typeface="Arial" charset="0"/>
              </a:rPr>
              <a:t>C</a:t>
            </a:r>
            <a:r>
              <a:rPr lang="en-US" sz="4000" b="1">
                <a:solidFill>
                  <a:srgbClr val="FF3300"/>
                </a:solidFill>
                <a:latin typeface="Calibri" pitchFamily="34" charset="0"/>
              </a:rPr>
              <a:t>ủng cố - dặn dò</a:t>
            </a: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17"/>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nchor="ctr">
            <a:spAutoFit/>
          </a:bodyPr>
          <a:lstStyle/>
          <a:p>
            <a:pPr eaLnBrk="0" hangingPunct="0"/>
            <a:endParaRPr lang="en-US"/>
          </a:p>
        </p:txBody>
      </p:sp>
      <p:sp>
        <p:nvSpPr>
          <p:cNvPr id="1030" name="Text Box 104"/>
          <p:cNvSpPr txBox="1">
            <a:spLocks noChangeArrowheads="1"/>
          </p:cNvSpPr>
          <p:nvPr/>
        </p:nvSpPr>
        <p:spPr bwMode="auto">
          <a:xfrm>
            <a:off x="533400" y="3929063"/>
            <a:ext cx="7848600"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marL="342900" indent="-342900" eaLnBrk="0" hangingPunct="0">
              <a:defRPr sz="2400">
                <a:solidFill>
                  <a:schemeClr val="tx1"/>
                </a:solidFill>
                <a:latin typeface="Times New Roman" pitchFamily="18" charset="0"/>
              </a:defRPr>
            </a:lvl1pPr>
            <a:lvl2pPr marL="800100" indent="-34290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lvl="1">
              <a:spcBef>
                <a:spcPct val="50000"/>
              </a:spcBef>
              <a:buFontTx/>
              <a:buAutoNum type="alphaLcPeriod"/>
            </a:pPr>
            <a:endParaRPr lang="en-US" sz="3200" b="1">
              <a:solidFill>
                <a:srgbClr val="006600"/>
              </a:solidFill>
            </a:endParaRPr>
          </a:p>
          <a:p>
            <a:pPr lvl="1">
              <a:spcBef>
                <a:spcPct val="50000"/>
              </a:spcBef>
            </a:pPr>
            <a:endParaRPr lang="en-US" sz="3200" b="1">
              <a:solidFill>
                <a:srgbClr val="006600"/>
              </a:solidFill>
            </a:endParaRPr>
          </a:p>
        </p:txBody>
      </p:sp>
      <p:sp>
        <p:nvSpPr>
          <p:cNvPr id="109680" name="Text Box 112"/>
          <p:cNvSpPr txBox="1">
            <a:spLocks noChangeArrowheads="1"/>
          </p:cNvSpPr>
          <p:nvPr/>
        </p:nvSpPr>
        <p:spPr bwMode="auto">
          <a:xfrm>
            <a:off x="1295400" y="273050"/>
            <a:ext cx="6629400" cy="579438"/>
          </a:xfrm>
          <a:prstGeom prst="rect">
            <a:avLst/>
          </a:prstGeom>
          <a:noFill/>
          <a:ln w="12700" cap="sq">
            <a:noFill/>
            <a:miter lim="800000"/>
            <a:headEnd type="none" w="sm" len="sm"/>
            <a:tailEnd type="none" w="sm" len="sm"/>
          </a:ln>
          <a:effec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spcBef>
                <a:spcPct val="50000"/>
              </a:spcBef>
            </a:pPr>
            <a:r>
              <a:rPr lang="en-US" sz="3200" b="1" smtClean="0">
                <a:solidFill>
                  <a:srgbClr val="FF3300"/>
                </a:solidFill>
              </a:rPr>
              <a:t>ÔN BÀI </a:t>
            </a:r>
            <a:r>
              <a:rPr lang="en-US" sz="3200" b="1">
                <a:solidFill>
                  <a:srgbClr val="FF3300"/>
                </a:solidFill>
              </a:rPr>
              <a:t>CŨ:</a:t>
            </a:r>
          </a:p>
        </p:txBody>
      </p:sp>
      <p:sp>
        <p:nvSpPr>
          <p:cNvPr id="109681" name="Text Box 113"/>
          <p:cNvSpPr txBox="1">
            <a:spLocks noChangeArrowheads="1"/>
          </p:cNvSpPr>
          <p:nvPr/>
        </p:nvSpPr>
        <p:spPr bwMode="auto">
          <a:xfrm>
            <a:off x="457200" y="914400"/>
            <a:ext cx="8458200"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sz="3200">
                <a:solidFill>
                  <a:schemeClr val="hlink"/>
                </a:solidFill>
                <a:cs typeface="Times New Roman" pitchFamily="18" charset="0"/>
              </a:rPr>
              <a:t>*Khi tả ngoại hình nhân vật, cần chú ý tả những gì? </a:t>
            </a:r>
            <a:endParaRPr lang="en-US" sz="3200" smtClean="0">
              <a:solidFill>
                <a:schemeClr val="hlink"/>
              </a:solidFill>
              <a:cs typeface="Times New Roman" pitchFamily="18" charset="0"/>
            </a:endParaRPr>
          </a:p>
          <a:p>
            <a:pPr>
              <a:spcBef>
                <a:spcPct val="50000"/>
              </a:spcBef>
            </a:pPr>
            <a:r>
              <a:rPr lang="en-US" sz="3200">
                <a:solidFill>
                  <a:schemeClr val="hlink"/>
                </a:solidFill>
                <a:cs typeface="Times New Roman" pitchFamily="18" charset="0"/>
              </a:rPr>
              <a:t>*</a:t>
            </a:r>
            <a:r>
              <a:rPr lang="en-US" sz="3200" smtClean="0">
                <a:solidFill>
                  <a:schemeClr val="hlink"/>
                </a:solidFill>
                <a:cs typeface="Times New Roman" pitchFamily="18" charset="0"/>
              </a:rPr>
              <a:t>Lấy </a:t>
            </a:r>
            <a:r>
              <a:rPr lang="en-US" sz="3200">
                <a:solidFill>
                  <a:schemeClr val="hlink"/>
                </a:solidFill>
                <a:cs typeface="Times New Roman" pitchFamily="18" charset="0"/>
              </a:rPr>
              <a:t>ví dụ về cách tả ngoại hình nhân vật trong truyện “Người ăn xin”.</a:t>
            </a:r>
            <a:endParaRPr lang="en-US" sz="3200" b="1">
              <a:solidFill>
                <a:schemeClr val="hlink"/>
              </a:solidFill>
              <a:cs typeface="Times New Roman" pitchFamily="18" charset="0"/>
            </a:endParaRPr>
          </a:p>
        </p:txBody>
      </p:sp>
      <p:graphicFrame>
        <p:nvGraphicFramePr>
          <p:cNvPr id="1026" name="Object 117"/>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1047" name="Equation" r:id="rId4" imgW="114120" imgH="215640" progId="Equation.3">
                  <p:embed/>
                </p:oleObj>
              </mc:Choice>
              <mc:Fallback>
                <p:oleObj name="Equation" r:id="rId4" imgW="114120" imgH="215640" progId="Equation.3">
                  <p:embed/>
                  <p:pic>
                    <p:nvPicPr>
                      <p:cNvPr id="0" name="Object 11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27" name="Object 118"/>
          <p:cNvGraphicFramePr>
            <a:graphicFrameLocks noChangeAspect="1"/>
          </p:cNvGraphicFramePr>
          <p:nvPr/>
        </p:nvGraphicFramePr>
        <p:xfrm>
          <a:off x="4168775" y="2667000"/>
          <a:ext cx="484188" cy="228600"/>
        </p:xfrm>
        <a:graphic>
          <a:graphicData uri="http://schemas.openxmlformats.org/presentationml/2006/ole">
            <mc:AlternateContent xmlns:mc="http://schemas.openxmlformats.org/markup-compatibility/2006">
              <mc:Choice xmlns:v="urn:schemas-microsoft-com:vml" Requires="v">
                <p:oleObj spid="_x0000_s1048" name="Equation" r:id="rId6" imgW="114120" imgH="215640" progId="Equation.3">
                  <p:embed/>
                </p:oleObj>
              </mc:Choice>
              <mc:Fallback>
                <p:oleObj name="Equation" r:id="rId6" imgW="114120" imgH="215640" progId="Equation.3">
                  <p:embed/>
                  <p:pic>
                    <p:nvPicPr>
                      <p:cNvPr id="0" name="Object 11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68775" y="2667000"/>
                        <a:ext cx="484188" cy="228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33" name="Rectangle 12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nchor="ctr">
            <a:spAutoFit/>
          </a:bodyPr>
          <a:lstStyle/>
          <a:p>
            <a:pPr eaLnBrk="0" hangingPunct="0"/>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5" fill="hold" grpId="0" nodeType="clickEffect">
                                  <p:stCondLst>
                                    <p:cond delay="0"/>
                                  </p:stCondLst>
                                  <p:childTnLst>
                                    <p:set>
                                      <p:cBhvr>
                                        <p:cTn id="6" dur="1" fill="hold">
                                          <p:stCondLst>
                                            <p:cond delay="0"/>
                                          </p:stCondLst>
                                        </p:cTn>
                                        <p:tgtEl>
                                          <p:spTgt spid="109681"/>
                                        </p:tgtEl>
                                        <p:attrNameLst>
                                          <p:attrName>style.visibility</p:attrName>
                                        </p:attrNameLst>
                                      </p:cBhvr>
                                      <p:to>
                                        <p:strVal val="visible"/>
                                      </p:to>
                                    </p:set>
                                    <p:animEffect transition="in" filter="blinds(vertical)">
                                      <p:cBhvr>
                                        <p:cTn id="7" dur="1000"/>
                                        <p:tgtEl>
                                          <p:spTgt spid="1096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681"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1" name="Picture 2" descr="Picture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3" name="Picture 6" descr="chu be"/>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400175" y="4876800"/>
            <a:ext cx="1343025" cy="192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4" name="Picture 7" descr="chu be2"/>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381000" y="4724400"/>
            <a:ext cx="1343025" cy="208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0119" name="WordArt 7"/>
          <p:cNvSpPr>
            <a:spLocks noChangeArrowheads="1" noChangeShapeType="1" noTextEdit="1"/>
          </p:cNvSpPr>
          <p:nvPr/>
        </p:nvSpPr>
        <p:spPr bwMode="auto">
          <a:xfrm rot="287569">
            <a:off x="1600200" y="3581400"/>
            <a:ext cx="5638800" cy="1155700"/>
          </a:xfrm>
          <a:prstGeom prst="rect">
            <a:avLst/>
          </a:prstGeom>
        </p:spPr>
        <p:txBody>
          <a:bodyPr wrap="none" fromWordArt="1">
            <a:prstTxWarp prst="textPlain">
              <a:avLst>
                <a:gd name="adj" fmla="val 50000"/>
              </a:avLst>
            </a:prstTxWarp>
            <a:scene3d>
              <a:camera prst="legacyPerspectiveFront">
                <a:rot lat="20519966" lon="1080000" rev="0"/>
              </a:camera>
              <a:lightRig rig="legacyHarsh2" dir="b"/>
            </a:scene3d>
            <a:sp3d extrusionH="430200" prstMaterial="legacyMatte">
              <a:extrusionClr>
                <a:srgbClr val="FF6600"/>
              </a:extrusionClr>
            </a:sp3d>
          </a:bodyPr>
          <a:lstStyle/>
          <a:p>
            <a:pPr algn="ctr"/>
            <a:r>
              <a:rPr lang="en-US" sz="1100" b="1" i="1" kern="10">
                <a:ln w="9525">
                  <a:round/>
                  <a:headEnd/>
                  <a:tailEnd/>
                </a:ln>
                <a:gradFill rotWithShape="1">
                  <a:gsLst>
                    <a:gs pos="0">
                      <a:srgbClr val="FFE701"/>
                    </a:gs>
                    <a:gs pos="100000">
                      <a:srgbClr val="FE3E02"/>
                    </a:gs>
                  </a:gsLst>
                  <a:lin ang="5400000" scaled="1"/>
                </a:gradFill>
                <a:latin typeface="Times New Roman"/>
                <a:cs typeface="Times New Roman"/>
              </a:rPr>
              <a:t>Chào tạm biệt</a:t>
            </a:r>
          </a:p>
        </p:txBody>
      </p:sp>
      <p:sp>
        <p:nvSpPr>
          <p:cNvPr id="10" name="WordArt 16"/>
          <p:cNvSpPr>
            <a:spLocks noChangeArrowheads="1" noChangeShapeType="1" noTextEdit="1"/>
          </p:cNvSpPr>
          <p:nvPr/>
        </p:nvSpPr>
        <p:spPr bwMode="auto">
          <a:xfrm>
            <a:off x="993775" y="1838325"/>
            <a:ext cx="7162800" cy="1273827"/>
          </a:xfrm>
          <a:prstGeom prst="rect">
            <a:avLst/>
          </a:prstGeom>
        </p:spPr>
        <p:txBody>
          <a:bodyPr wrap="none" fromWordArt="1">
            <a:prstTxWarp prst="textPlain">
              <a:avLst>
                <a:gd name="adj" fmla="val 50000"/>
              </a:avLst>
            </a:prstTxWarp>
          </a:bodyPr>
          <a:lstStyle/>
          <a:p>
            <a:pPr algn="ctr">
              <a:defRPr/>
            </a:pPr>
            <a:r>
              <a:rPr lang="en-US" sz="3600" kern="1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VnBahamasBH"/>
              </a:rPr>
              <a:t> </a:t>
            </a:r>
            <a:r>
              <a:rPr lang="en-US" sz="3600" b="1" kern="10">
                <a:ln w="9525">
                  <a:solidFill>
                    <a:srgbClr val="000000"/>
                  </a:solidFill>
                  <a:round/>
                  <a:headEnd/>
                  <a:tailEnd/>
                </a:ln>
                <a:gradFill rotWithShape="1">
                  <a:gsLst>
                    <a:gs pos="0">
                      <a:srgbClr val="66FF33"/>
                    </a:gs>
                    <a:gs pos="100000">
                      <a:srgbClr val="FF0000"/>
                    </a:gs>
                  </a:gsLst>
                  <a:path path="rect">
                    <a:fillToRect l="50000" t="50000" r="50000" b="50000"/>
                  </a:path>
                </a:gradFill>
                <a:effectLst>
                  <a:outerShdw dist="35921" dir="2700000" algn="ctr" rotWithShape="0">
                    <a:srgbClr val="C0C0C0">
                      <a:alpha val="79999"/>
                    </a:srgbClr>
                  </a:outerShdw>
                </a:effectLst>
                <a:latin typeface="Times New Roman"/>
                <a:cs typeface="Times New Roman"/>
              </a:rPr>
              <a:t>Kính chúc quý thầy cô giáo và các em mạnh khỏe</a:t>
            </a:r>
            <a:endParaRPr lang="en-US" sz="3600" kern="1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VnBahamasBH"/>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8" presetClass="entr" presetSubtype="0" accel="100000" fill="hold" grpId="0" nodeType="withEffect">
                                  <p:stCondLst>
                                    <p:cond delay="0"/>
                                  </p:stCondLst>
                                  <p:childTnLst>
                                    <p:set>
                                      <p:cBhvr>
                                        <p:cTn id="6" dur="1" fill="hold">
                                          <p:stCondLst>
                                            <p:cond delay="0"/>
                                          </p:stCondLst>
                                        </p:cTn>
                                        <p:tgtEl>
                                          <p:spTgt spid="90119"/>
                                        </p:tgtEl>
                                        <p:attrNameLst>
                                          <p:attrName>style.visibility</p:attrName>
                                        </p:attrNameLst>
                                      </p:cBhvr>
                                      <p:to>
                                        <p:strVal val="visible"/>
                                      </p:to>
                                    </p:set>
                                    <p:anim calcmode="lin" valueType="num">
                                      <p:cBhvr>
                                        <p:cTn id="7" dur="5000" fill="hold"/>
                                        <p:tgtEl>
                                          <p:spTgt spid="90119"/>
                                        </p:tgtEl>
                                        <p:attrNameLst>
                                          <p:attrName>ppt_w</p:attrName>
                                        </p:attrNameLst>
                                      </p:cBhvr>
                                      <p:tavLst>
                                        <p:tav tm="0">
                                          <p:val>
                                            <p:strVal val="#ppt_w*2.5"/>
                                          </p:val>
                                        </p:tav>
                                        <p:tav tm="100000">
                                          <p:val>
                                            <p:strVal val="#ppt_w"/>
                                          </p:val>
                                        </p:tav>
                                      </p:tavLst>
                                    </p:anim>
                                    <p:anim calcmode="lin" valueType="num">
                                      <p:cBhvr>
                                        <p:cTn id="8" dur="5000" fill="hold"/>
                                        <p:tgtEl>
                                          <p:spTgt spid="90119"/>
                                        </p:tgtEl>
                                        <p:attrNameLst>
                                          <p:attrName>ppt_h</p:attrName>
                                        </p:attrNameLst>
                                      </p:cBhvr>
                                      <p:tavLst>
                                        <p:tav tm="0">
                                          <p:val>
                                            <p:strVal val="#ppt_h*0.01"/>
                                          </p:val>
                                        </p:tav>
                                        <p:tav tm="100000">
                                          <p:val>
                                            <p:strVal val="#ppt_h"/>
                                          </p:val>
                                        </p:tav>
                                      </p:tavLst>
                                    </p:anim>
                                    <p:anim calcmode="lin" valueType="num">
                                      <p:cBhvr>
                                        <p:cTn id="9" dur="5000" fill="hold"/>
                                        <p:tgtEl>
                                          <p:spTgt spid="90119"/>
                                        </p:tgtEl>
                                        <p:attrNameLst>
                                          <p:attrName>ppt_x</p:attrName>
                                        </p:attrNameLst>
                                      </p:cBhvr>
                                      <p:tavLst>
                                        <p:tav tm="0">
                                          <p:val>
                                            <p:strVal val="#ppt_x"/>
                                          </p:val>
                                        </p:tav>
                                        <p:tav tm="100000">
                                          <p:val>
                                            <p:strVal val="#ppt_x"/>
                                          </p:val>
                                        </p:tav>
                                      </p:tavLst>
                                    </p:anim>
                                    <p:anim calcmode="lin" valueType="num">
                                      <p:cBhvr>
                                        <p:cTn id="10" dur="5000" fill="hold"/>
                                        <p:tgtEl>
                                          <p:spTgt spid="90119"/>
                                        </p:tgtEl>
                                        <p:attrNameLst>
                                          <p:attrName>ppt_y</p:attrName>
                                        </p:attrNameLst>
                                      </p:cBhvr>
                                      <p:tavLst>
                                        <p:tav tm="0">
                                          <p:val>
                                            <p:strVal val="#ppt_h+1"/>
                                          </p:val>
                                        </p:tav>
                                        <p:tav tm="100000">
                                          <p:val>
                                            <p:strVal val="#ppt_y"/>
                                          </p:val>
                                        </p:tav>
                                      </p:tavLst>
                                    </p:anim>
                                    <p:animEffect transition="in" filter="fade">
                                      <p:cBhvr>
                                        <p:cTn id="11" dur="5000"/>
                                        <p:tgtEl>
                                          <p:spTgt spid="90119"/>
                                        </p:tgtEl>
                                      </p:cBhvr>
                                    </p:animEffect>
                                  </p:childTnLst>
                                </p:cTn>
                              </p:par>
                              <p:par>
                                <p:cTn id="12" presetID="23" presetClass="entr" presetSubtype="16" fill="hold" nodeType="with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3000" fill="hold"/>
                                        <p:tgtEl>
                                          <p:spTgt spid="10"/>
                                        </p:tgtEl>
                                        <p:attrNameLst>
                                          <p:attrName>ppt_w</p:attrName>
                                        </p:attrNameLst>
                                      </p:cBhvr>
                                      <p:tavLst>
                                        <p:tav tm="0">
                                          <p:val>
                                            <p:fltVal val="0"/>
                                          </p:val>
                                        </p:tav>
                                        <p:tav tm="100000">
                                          <p:val>
                                            <p:strVal val="#ppt_w"/>
                                          </p:val>
                                        </p:tav>
                                      </p:tavLst>
                                    </p:anim>
                                    <p:anim calcmode="lin" valueType="num">
                                      <p:cBhvr>
                                        <p:cTn id="15" dur="3000" fill="hold"/>
                                        <p:tgtEl>
                                          <p:spTgt spid="1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11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5" name="Text Box 5"/>
          <p:cNvSpPr txBox="1">
            <a:spLocks noChangeArrowheads="1"/>
          </p:cNvSpPr>
          <p:nvPr/>
        </p:nvSpPr>
        <p:spPr bwMode="auto">
          <a:xfrm>
            <a:off x="1524000" y="593725"/>
            <a:ext cx="7620000" cy="457200"/>
          </a:xfrm>
          <a:prstGeom prst="rect">
            <a:avLst/>
          </a:prstGeom>
          <a:noFill/>
          <a:ln w="12700" cap="sq">
            <a:noFill/>
            <a:miter lim="800000"/>
            <a:headEnd type="none" w="sm" len="sm"/>
            <a:tailEnd type="none" w="sm" len="sm"/>
          </a:ln>
          <a:effectLst/>
        </p:spPr>
        <p:txBody>
          <a:bodyPr>
            <a:spAutoFit/>
          </a:bodyPr>
          <a:lstStyle/>
          <a:p>
            <a:pPr algn="ctr" eaLnBrk="0" hangingPunct="0">
              <a:spcBef>
                <a:spcPct val="50000"/>
              </a:spcBef>
              <a:defRPr/>
            </a:pPr>
            <a:endParaRPr lang="en-US" b="1">
              <a:solidFill>
                <a:srgbClr val="990033"/>
              </a:solidFill>
              <a:effectLst>
                <a:outerShdw blurRad="38100" dist="38100" dir="2700000" algn="tl">
                  <a:srgbClr val="000000"/>
                </a:outerShdw>
              </a:effectLst>
            </a:endParaRPr>
          </a:p>
        </p:txBody>
      </p:sp>
      <p:sp>
        <p:nvSpPr>
          <p:cNvPr id="17410" name="Text Box 69"/>
          <p:cNvSpPr txBox="1">
            <a:spLocks noChangeArrowheads="1"/>
          </p:cNvSpPr>
          <p:nvPr/>
        </p:nvSpPr>
        <p:spPr bwMode="auto">
          <a:xfrm>
            <a:off x="1889125" y="6477000"/>
            <a:ext cx="5529263"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sz="1800" b="1">
              <a:solidFill>
                <a:srgbClr val="000000"/>
              </a:solidFill>
            </a:endParaRPr>
          </a:p>
        </p:txBody>
      </p:sp>
      <p:sp>
        <p:nvSpPr>
          <p:cNvPr id="179274" name="Rectangle 74"/>
          <p:cNvSpPr>
            <a:spLocks noGrp="1" noChangeArrowheads="1"/>
          </p:cNvSpPr>
          <p:nvPr>
            <p:ph type="ctrTitle"/>
          </p:nvPr>
        </p:nvSpPr>
        <p:spPr>
          <a:xfrm>
            <a:off x="914400" y="152400"/>
            <a:ext cx="7620000" cy="914400"/>
          </a:xfrm>
          <a:solidFill>
            <a:schemeClr val="bg1"/>
          </a:solidFill>
        </p:spPr>
        <p:txBody>
          <a:bodyPr>
            <a:normAutofit fontScale="90000"/>
          </a:bodyPr>
          <a:lstStyle/>
          <a:p>
            <a:pPr eaLnBrk="1" hangingPunct="1"/>
            <a:r>
              <a:rPr lang="en-US" sz="3200" b="1" smtClean="0">
                <a:solidFill>
                  <a:srgbClr val="FF3300"/>
                </a:solidFill>
                <a:latin typeface="Arial" charset="0"/>
              </a:rPr>
              <a:t>Tập làm văn</a:t>
            </a:r>
            <a:br>
              <a:rPr lang="en-US" sz="3200" b="1" smtClean="0">
                <a:solidFill>
                  <a:srgbClr val="FF3300"/>
                </a:solidFill>
                <a:latin typeface="Arial" charset="0"/>
              </a:rPr>
            </a:br>
            <a:r>
              <a:rPr lang="en-US" sz="3200" b="1" smtClean="0">
                <a:solidFill>
                  <a:srgbClr val="FF3300"/>
                </a:solidFill>
                <a:latin typeface="Arial" charset="0"/>
              </a:rPr>
              <a:t>Kể lại lời nói, ý nghĩ của nhân vật</a:t>
            </a:r>
          </a:p>
        </p:txBody>
      </p:sp>
      <p:sp>
        <p:nvSpPr>
          <p:cNvPr id="179275" name="Rectangle 75"/>
          <p:cNvSpPr>
            <a:spLocks noGrp="1" noChangeArrowheads="1"/>
          </p:cNvSpPr>
          <p:nvPr>
            <p:ph type="subTitle" idx="1"/>
          </p:nvPr>
        </p:nvSpPr>
        <p:spPr>
          <a:xfrm>
            <a:off x="228600" y="1219200"/>
            <a:ext cx="8686800" cy="3657600"/>
          </a:xfrm>
        </p:spPr>
        <p:txBody>
          <a:bodyPr>
            <a:normAutofit/>
          </a:bodyPr>
          <a:lstStyle/>
          <a:p>
            <a:pPr marL="1489075" indent="-1489075" algn="l" eaLnBrk="1" hangingPunct="1">
              <a:lnSpc>
                <a:spcPct val="110000"/>
              </a:lnSpc>
            </a:pPr>
            <a:r>
              <a:rPr lang="en-US" sz="3100" b="1" u="sng" smtClean="0">
                <a:solidFill>
                  <a:srgbClr val="FF3300"/>
                </a:solidFill>
                <a:latin typeface="Times New Roman" pitchFamily="18" charset="0"/>
                <a:cs typeface="Times New Roman" pitchFamily="18" charset="0"/>
              </a:rPr>
              <a:t>I. Nhận xét</a:t>
            </a:r>
          </a:p>
          <a:p>
            <a:pPr marL="1489075" indent="-1489075" algn="l" eaLnBrk="1" hangingPunct="1">
              <a:lnSpc>
                <a:spcPct val="110000"/>
              </a:lnSpc>
            </a:pPr>
            <a:r>
              <a:rPr lang="en-US" sz="3000" smtClean="0">
                <a:solidFill>
                  <a:schemeClr val="hlink"/>
                </a:solidFill>
                <a:latin typeface="Times New Roman" pitchFamily="18" charset="0"/>
                <a:cs typeface="Times New Roman" pitchFamily="18" charset="0"/>
              </a:rPr>
              <a:t>1) Tìm những câu ghi lại lời nói và ý nghĩ của cậu bé  trong truyện Người ăn xin.</a:t>
            </a:r>
          </a:p>
          <a:p>
            <a:pPr marL="1489075" indent="-1489075" algn="just" eaLnBrk="1" hangingPunct="1">
              <a:lnSpc>
                <a:spcPct val="110000"/>
              </a:lnSpc>
            </a:pPr>
            <a:r>
              <a:rPr lang="en-US" sz="3000" smtClean="0">
                <a:solidFill>
                  <a:schemeClr val="hlink"/>
                </a:solidFill>
                <a:latin typeface="Times New Roman" pitchFamily="18" charset="0"/>
                <a:cs typeface="Times New Roman" pitchFamily="18" charset="0"/>
              </a:rPr>
              <a:t>2) Lời nói và ý nghĩ của cậu bé nói lên điều gì về cậu?</a:t>
            </a:r>
          </a:p>
          <a:p>
            <a:pPr marL="1489075" indent="-1489075" algn="just" eaLnBrk="1" hangingPunct="1">
              <a:lnSpc>
                <a:spcPct val="110000"/>
              </a:lnSpc>
            </a:pPr>
            <a:r>
              <a:rPr lang="en-US" sz="3000" smtClean="0">
                <a:solidFill>
                  <a:schemeClr val="hlink"/>
                </a:solidFill>
                <a:latin typeface="Times New Roman" pitchFamily="18" charset="0"/>
                <a:cs typeface="Times New Roman" pitchFamily="18" charset="0"/>
              </a:rPr>
              <a:t>3) Lời nói và ý nghĩ của ông lão ăn xin trong hai cách kể sau đây có gì khác nhau?</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179275">
                                            <p:txEl>
                                              <p:pRg st="0" end="0"/>
                                            </p:txEl>
                                          </p:spTgt>
                                        </p:tgtEl>
                                        <p:attrNameLst>
                                          <p:attrName>style.visibility</p:attrName>
                                        </p:attrNameLst>
                                      </p:cBhvr>
                                      <p:to>
                                        <p:strVal val="visible"/>
                                      </p:to>
                                    </p:set>
                                    <p:animEffect transition="in" filter="box(in)">
                                      <p:cBhvr>
                                        <p:cTn id="7" dur="500"/>
                                        <p:tgtEl>
                                          <p:spTgt spid="17927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179275">
                                            <p:txEl>
                                              <p:pRg st="1" end="1"/>
                                            </p:txEl>
                                          </p:spTgt>
                                        </p:tgtEl>
                                        <p:attrNameLst>
                                          <p:attrName>style.visibility</p:attrName>
                                        </p:attrNameLst>
                                      </p:cBhvr>
                                      <p:to>
                                        <p:strVal val="visible"/>
                                      </p:to>
                                    </p:set>
                                    <p:animEffect transition="in" filter="box(in)">
                                      <p:cBhvr>
                                        <p:cTn id="12" dur="500"/>
                                        <p:tgtEl>
                                          <p:spTgt spid="179275">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nodeType="clickEffect">
                                  <p:stCondLst>
                                    <p:cond delay="0"/>
                                  </p:stCondLst>
                                  <p:childTnLst>
                                    <p:set>
                                      <p:cBhvr>
                                        <p:cTn id="16" dur="1" fill="hold">
                                          <p:stCondLst>
                                            <p:cond delay="0"/>
                                          </p:stCondLst>
                                        </p:cTn>
                                        <p:tgtEl>
                                          <p:spTgt spid="179275">
                                            <p:txEl>
                                              <p:pRg st="2" end="2"/>
                                            </p:txEl>
                                          </p:spTgt>
                                        </p:tgtEl>
                                        <p:attrNameLst>
                                          <p:attrName>style.visibility</p:attrName>
                                        </p:attrNameLst>
                                      </p:cBhvr>
                                      <p:to>
                                        <p:strVal val="visible"/>
                                      </p:to>
                                    </p:set>
                                    <p:animEffect transition="in" filter="box(in)">
                                      <p:cBhvr>
                                        <p:cTn id="17" dur="500"/>
                                        <p:tgtEl>
                                          <p:spTgt spid="179275">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16" fill="hold" nodeType="clickEffect">
                                  <p:stCondLst>
                                    <p:cond delay="0"/>
                                  </p:stCondLst>
                                  <p:childTnLst>
                                    <p:set>
                                      <p:cBhvr>
                                        <p:cTn id="21" dur="1" fill="hold">
                                          <p:stCondLst>
                                            <p:cond delay="0"/>
                                          </p:stCondLst>
                                        </p:cTn>
                                        <p:tgtEl>
                                          <p:spTgt spid="179275">
                                            <p:txEl>
                                              <p:pRg st="3" end="3"/>
                                            </p:txEl>
                                          </p:spTgt>
                                        </p:tgtEl>
                                        <p:attrNameLst>
                                          <p:attrName>style.visibility</p:attrName>
                                        </p:attrNameLst>
                                      </p:cBhvr>
                                      <p:to>
                                        <p:strVal val="visible"/>
                                      </p:to>
                                    </p:set>
                                    <p:animEffect transition="in" filter="box(in)">
                                      <p:cBhvr>
                                        <p:cTn id="22" dur="500"/>
                                        <p:tgtEl>
                                          <p:spTgt spid="17927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67" name="Rectangle 11"/>
          <p:cNvSpPr>
            <a:spLocks noGrp="1" noChangeArrowheads="1"/>
          </p:cNvSpPr>
          <p:nvPr>
            <p:ph idx="1"/>
          </p:nvPr>
        </p:nvSpPr>
        <p:spPr>
          <a:xfrm>
            <a:off x="381000" y="1295400"/>
            <a:ext cx="8458200" cy="4495800"/>
          </a:xfrm>
        </p:spPr>
        <p:txBody>
          <a:bodyPr>
            <a:normAutofit/>
          </a:bodyPr>
          <a:lstStyle/>
          <a:p>
            <a:pPr marL="514350" indent="-514350" eaLnBrk="1" hangingPunct="1">
              <a:lnSpc>
                <a:spcPct val="80000"/>
              </a:lnSpc>
              <a:buFontTx/>
              <a:buAutoNum type="arabicPeriod"/>
            </a:pPr>
            <a:r>
              <a:rPr lang="en-US" sz="3000" b="1" i="1" u="sng" smtClean="0">
                <a:solidFill>
                  <a:srgbClr val="FF3300"/>
                </a:solidFill>
                <a:latin typeface="Times New Roman" pitchFamily="18" charset="0"/>
              </a:rPr>
              <a:t>Những câu ghi lại ý nghĩ của cậu bé</a:t>
            </a:r>
            <a:r>
              <a:rPr lang="en-US" sz="3000" b="1" i="1" smtClean="0">
                <a:solidFill>
                  <a:srgbClr val="FF3300"/>
                </a:solidFill>
                <a:latin typeface="Times New Roman" pitchFamily="18" charset="0"/>
              </a:rPr>
              <a:t>:</a:t>
            </a:r>
          </a:p>
          <a:p>
            <a:pPr marL="514350" indent="-514350" eaLnBrk="1" hangingPunct="1">
              <a:lnSpc>
                <a:spcPct val="80000"/>
              </a:lnSpc>
              <a:buFontTx/>
              <a:buNone/>
            </a:pPr>
            <a:r>
              <a:rPr lang="en-US" sz="3000" smtClean="0">
                <a:solidFill>
                  <a:schemeClr val="hlink"/>
                </a:solidFill>
                <a:latin typeface="Times New Roman" pitchFamily="18" charset="0"/>
              </a:rPr>
              <a:t>+ Chao ôi! Cảnh nghèo đói đã gặm nát con người đau khổ kia thành xấu xí biết nhường nào.</a:t>
            </a:r>
          </a:p>
          <a:p>
            <a:pPr marL="514350" indent="-514350" eaLnBrk="1" hangingPunct="1">
              <a:lnSpc>
                <a:spcPct val="80000"/>
              </a:lnSpc>
              <a:buFontTx/>
              <a:buNone/>
            </a:pPr>
            <a:r>
              <a:rPr lang="en-US" sz="3000" smtClean="0">
                <a:solidFill>
                  <a:schemeClr val="hlink"/>
                </a:solidFill>
                <a:latin typeface="Times New Roman" pitchFamily="18" charset="0"/>
              </a:rPr>
              <a:t>+ Cả tôi nữa, tôi cũng vừa nhận được chút gì của ông lão</a:t>
            </a:r>
          </a:p>
          <a:p>
            <a:pPr marL="514350" indent="-514350" eaLnBrk="1" hangingPunct="1">
              <a:lnSpc>
                <a:spcPct val="80000"/>
              </a:lnSpc>
              <a:buFontTx/>
              <a:buChar char="-"/>
            </a:pPr>
            <a:r>
              <a:rPr lang="en-US" sz="3000" b="1" i="1" u="sng" smtClean="0">
                <a:solidFill>
                  <a:srgbClr val="FF3300"/>
                </a:solidFill>
                <a:latin typeface="Times New Roman" pitchFamily="18" charset="0"/>
              </a:rPr>
              <a:t>Câu ghi lại lời nói cậu bé</a:t>
            </a:r>
            <a:r>
              <a:rPr lang="en-US" sz="3000" smtClean="0">
                <a:solidFill>
                  <a:srgbClr val="FF3300"/>
                </a:solidFill>
                <a:latin typeface="Times New Roman" pitchFamily="18" charset="0"/>
              </a:rPr>
              <a:t>: </a:t>
            </a:r>
          </a:p>
          <a:p>
            <a:pPr marL="514350" indent="-514350" eaLnBrk="1" hangingPunct="1">
              <a:lnSpc>
                <a:spcPct val="80000"/>
              </a:lnSpc>
              <a:buFontTx/>
              <a:buNone/>
            </a:pPr>
            <a:r>
              <a:rPr lang="en-US" sz="3000" smtClean="0">
                <a:solidFill>
                  <a:schemeClr val="hlink"/>
                </a:solidFill>
                <a:latin typeface="Times New Roman" pitchFamily="18" charset="0"/>
              </a:rPr>
              <a:t>- ông đừng giận cháu, cháu không có gì để cho ông cả</a:t>
            </a:r>
          </a:p>
          <a:p>
            <a:pPr marL="514350" indent="-514350" eaLnBrk="1" hangingPunct="1">
              <a:lnSpc>
                <a:spcPct val="80000"/>
              </a:lnSpc>
              <a:buFontTx/>
              <a:buNone/>
            </a:pPr>
            <a:r>
              <a:rPr lang="en-US" sz="3000" b="1" i="1" smtClean="0">
                <a:solidFill>
                  <a:srgbClr val="FF3300"/>
                </a:solidFill>
                <a:latin typeface="Times New Roman" pitchFamily="18" charset="0"/>
              </a:rPr>
              <a:t>2. Lời nói và ý nghĩ của cậu bé cho thấy:</a:t>
            </a:r>
          </a:p>
          <a:p>
            <a:pPr marL="514350" indent="-514350" eaLnBrk="1" hangingPunct="1">
              <a:lnSpc>
                <a:spcPct val="80000"/>
              </a:lnSpc>
              <a:buFontTx/>
              <a:buNone/>
            </a:pPr>
            <a:r>
              <a:rPr lang="en-US" sz="3000" smtClean="0">
                <a:solidFill>
                  <a:schemeClr val="hlink"/>
                </a:solidFill>
                <a:latin typeface="Times New Roman" pitchFamily="18" charset="0"/>
              </a:rPr>
              <a:t>cậu là một người nhân hậu, giàu lòng thương người.</a:t>
            </a:r>
          </a:p>
        </p:txBody>
      </p:sp>
      <p:sp>
        <p:nvSpPr>
          <p:cNvPr id="18435" name="Rectangle 14"/>
          <p:cNvSpPr>
            <a:spLocks noChangeArrowheads="1"/>
          </p:cNvSpPr>
          <p:nvPr/>
        </p:nvSpPr>
        <p:spPr bwMode="auto">
          <a:xfrm>
            <a:off x="533400" y="5257800"/>
            <a:ext cx="8229600" cy="1138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p>
            <a:pPr eaLnBrk="0" hangingPunct="0"/>
            <a:endParaRPr lang="en-US" sz="3200">
              <a:solidFill>
                <a:srgbClr val="000066"/>
              </a:solidFill>
            </a:endParaRPr>
          </a:p>
          <a:p>
            <a:pPr eaLnBrk="0" hangingPunct="0"/>
            <a:endParaRPr lang="en-US" sz="3600">
              <a:solidFill>
                <a:srgbClr val="000066"/>
              </a:solidFill>
            </a:endParaRPr>
          </a:p>
        </p:txBody>
      </p:sp>
      <p:sp>
        <p:nvSpPr>
          <p:cNvPr id="179274" name="Rectangle 74"/>
          <p:cNvSpPr>
            <a:spLocks noChangeArrowheads="1"/>
          </p:cNvSpPr>
          <p:nvPr/>
        </p:nvSpPr>
        <p:spPr bwMode="auto">
          <a:xfrm>
            <a:off x="914400" y="152400"/>
            <a:ext cx="7620000" cy="9144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en-US" sz="3200" b="1">
                <a:solidFill>
                  <a:srgbClr val="FF3300"/>
                </a:solidFill>
                <a:latin typeface="Arial" charset="0"/>
              </a:rPr>
              <a:t>Tập làm văn</a:t>
            </a:r>
            <a:br>
              <a:rPr lang="en-US" sz="3200" b="1">
                <a:solidFill>
                  <a:srgbClr val="FF3300"/>
                </a:solidFill>
                <a:latin typeface="Arial" charset="0"/>
              </a:rPr>
            </a:br>
            <a:r>
              <a:rPr lang="en-US" sz="3200" b="1">
                <a:solidFill>
                  <a:srgbClr val="FF3300"/>
                </a:solidFill>
                <a:latin typeface="Arial" charset="0"/>
              </a:rPr>
              <a:t>Kể lại lời nói, ý nghĩ của nhân vật</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198667">
                                            <p:txEl>
                                              <p:pRg st="0" end="0"/>
                                            </p:txEl>
                                          </p:spTgt>
                                        </p:tgtEl>
                                        <p:attrNameLst>
                                          <p:attrName>style.visibility</p:attrName>
                                        </p:attrNameLst>
                                      </p:cBhvr>
                                      <p:to>
                                        <p:strVal val="visible"/>
                                      </p:to>
                                    </p:set>
                                    <p:animEffect transition="in" filter="fade">
                                      <p:cBhvr>
                                        <p:cTn id="7" dur="1000"/>
                                        <p:tgtEl>
                                          <p:spTgt spid="198667">
                                            <p:txEl>
                                              <p:pRg st="0" end="0"/>
                                            </p:txEl>
                                          </p:spTgt>
                                        </p:tgtEl>
                                      </p:cBhvr>
                                    </p:animEffect>
                                    <p:anim calcmode="lin" valueType="num">
                                      <p:cBhvr>
                                        <p:cTn id="8" dur="1000" fill="hold"/>
                                        <p:tgtEl>
                                          <p:spTgt spid="19866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9866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198667">
                                            <p:txEl>
                                              <p:pRg st="1" end="1"/>
                                            </p:txEl>
                                          </p:spTgt>
                                        </p:tgtEl>
                                        <p:attrNameLst>
                                          <p:attrName>style.visibility</p:attrName>
                                        </p:attrNameLst>
                                      </p:cBhvr>
                                      <p:to>
                                        <p:strVal val="visible"/>
                                      </p:to>
                                    </p:set>
                                    <p:animEffect transition="in" filter="fade">
                                      <p:cBhvr>
                                        <p:cTn id="14" dur="1000"/>
                                        <p:tgtEl>
                                          <p:spTgt spid="198667">
                                            <p:txEl>
                                              <p:pRg st="1" end="1"/>
                                            </p:txEl>
                                          </p:spTgt>
                                        </p:tgtEl>
                                      </p:cBhvr>
                                    </p:animEffect>
                                    <p:anim calcmode="lin" valueType="num">
                                      <p:cBhvr>
                                        <p:cTn id="15" dur="1000" fill="hold"/>
                                        <p:tgtEl>
                                          <p:spTgt spid="198667">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9866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nodeType="clickEffect">
                                  <p:stCondLst>
                                    <p:cond delay="0"/>
                                  </p:stCondLst>
                                  <p:childTnLst>
                                    <p:set>
                                      <p:cBhvr>
                                        <p:cTn id="20" dur="1" fill="hold">
                                          <p:stCondLst>
                                            <p:cond delay="0"/>
                                          </p:stCondLst>
                                        </p:cTn>
                                        <p:tgtEl>
                                          <p:spTgt spid="198667">
                                            <p:txEl>
                                              <p:pRg st="2" end="2"/>
                                            </p:txEl>
                                          </p:spTgt>
                                        </p:tgtEl>
                                        <p:attrNameLst>
                                          <p:attrName>style.visibility</p:attrName>
                                        </p:attrNameLst>
                                      </p:cBhvr>
                                      <p:to>
                                        <p:strVal val="visible"/>
                                      </p:to>
                                    </p:set>
                                    <p:animEffect transition="in" filter="fade">
                                      <p:cBhvr>
                                        <p:cTn id="21" dur="1000"/>
                                        <p:tgtEl>
                                          <p:spTgt spid="198667">
                                            <p:txEl>
                                              <p:pRg st="2" end="2"/>
                                            </p:txEl>
                                          </p:spTgt>
                                        </p:tgtEl>
                                      </p:cBhvr>
                                    </p:animEffect>
                                    <p:anim calcmode="lin" valueType="num">
                                      <p:cBhvr>
                                        <p:cTn id="22" dur="1000" fill="hold"/>
                                        <p:tgtEl>
                                          <p:spTgt spid="198667">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198667">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nodeType="clickEffect">
                                  <p:stCondLst>
                                    <p:cond delay="0"/>
                                  </p:stCondLst>
                                  <p:childTnLst>
                                    <p:set>
                                      <p:cBhvr>
                                        <p:cTn id="27" dur="1" fill="hold">
                                          <p:stCondLst>
                                            <p:cond delay="0"/>
                                          </p:stCondLst>
                                        </p:cTn>
                                        <p:tgtEl>
                                          <p:spTgt spid="198667">
                                            <p:txEl>
                                              <p:pRg st="3" end="3"/>
                                            </p:txEl>
                                          </p:spTgt>
                                        </p:tgtEl>
                                        <p:attrNameLst>
                                          <p:attrName>style.visibility</p:attrName>
                                        </p:attrNameLst>
                                      </p:cBhvr>
                                      <p:to>
                                        <p:strVal val="visible"/>
                                      </p:to>
                                    </p:set>
                                    <p:animEffect transition="in" filter="fade">
                                      <p:cBhvr>
                                        <p:cTn id="28" dur="1000"/>
                                        <p:tgtEl>
                                          <p:spTgt spid="198667">
                                            <p:txEl>
                                              <p:pRg st="3" end="3"/>
                                            </p:txEl>
                                          </p:spTgt>
                                        </p:tgtEl>
                                      </p:cBhvr>
                                    </p:animEffect>
                                    <p:anim calcmode="lin" valueType="num">
                                      <p:cBhvr>
                                        <p:cTn id="29" dur="1000" fill="hold"/>
                                        <p:tgtEl>
                                          <p:spTgt spid="198667">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198667">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2" presetClass="entr" presetSubtype="0" fill="hold" nodeType="clickEffect">
                                  <p:stCondLst>
                                    <p:cond delay="0"/>
                                  </p:stCondLst>
                                  <p:childTnLst>
                                    <p:set>
                                      <p:cBhvr>
                                        <p:cTn id="34" dur="1" fill="hold">
                                          <p:stCondLst>
                                            <p:cond delay="0"/>
                                          </p:stCondLst>
                                        </p:cTn>
                                        <p:tgtEl>
                                          <p:spTgt spid="198667">
                                            <p:txEl>
                                              <p:pRg st="4" end="4"/>
                                            </p:txEl>
                                          </p:spTgt>
                                        </p:tgtEl>
                                        <p:attrNameLst>
                                          <p:attrName>style.visibility</p:attrName>
                                        </p:attrNameLst>
                                      </p:cBhvr>
                                      <p:to>
                                        <p:strVal val="visible"/>
                                      </p:to>
                                    </p:set>
                                    <p:animEffect transition="in" filter="fade">
                                      <p:cBhvr>
                                        <p:cTn id="35" dur="1000"/>
                                        <p:tgtEl>
                                          <p:spTgt spid="198667">
                                            <p:txEl>
                                              <p:pRg st="4" end="4"/>
                                            </p:txEl>
                                          </p:spTgt>
                                        </p:tgtEl>
                                      </p:cBhvr>
                                    </p:animEffect>
                                    <p:anim calcmode="lin" valueType="num">
                                      <p:cBhvr>
                                        <p:cTn id="36" dur="1000" fill="hold"/>
                                        <p:tgtEl>
                                          <p:spTgt spid="198667">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198667">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42" presetClass="entr" presetSubtype="0" fill="hold" nodeType="clickEffect">
                                  <p:stCondLst>
                                    <p:cond delay="0"/>
                                  </p:stCondLst>
                                  <p:childTnLst>
                                    <p:set>
                                      <p:cBhvr>
                                        <p:cTn id="41" dur="1" fill="hold">
                                          <p:stCondLst>
                                            <p:cond delay="0"/>
                                          </p:stCondLst>
                                        </p:cTn>
                                        <p:tgtEl>
                                          <p:spTgt spid="198667">
                                            <p:txEl>
                                              <p:pRg st="5" end="5"/>
                                            </p:txEl>
                                          </p:spTgt>
                                        </p:tgtEl>
                                        <p:attrNameLst>
                                          <p:attrName>style.visibility</p:attrName>
                                        </p:attrNameLst>
                                      </p:cBhvr>
                                      <p:to>
                                        <p:strVal val="visible"/>
                                      </p:to>
                                    </p:set>
                                    <p:animEffect transition="in" filter="fade">
                                      <p:cBhvr>
                                        <p:cTn id="42" dur="1000"/>
                                        <p:tgtEl>
                                          <p:spTgt spid="198667">
                                            <p:txEl>
                                              <p:pRg st="5" end="5"/>
                                            </p:txEl>
                                          </p:spTgt>
                                        </p:tgtEl>
                                      </p:cBhvr>
                                    </p:animEffect>
                                    <p:anim calcmode="lin" valueType="num">
                                      <p:cBhvr>
                                        <p:cTn id="43" dur="1000" fill="hold"/>
                                        <p:tgtEl>
                                          <p:spTgt spid="198667">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198667">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42" presetClass="entr" presetSubtype="0" fill="hold" nodeType="clickEffect">
                                  <p:stCondLst>
                                    <p:cond delay="0"/>
                                  </p:stCondLst>
                                  <p:childTnLst>
                                    <p:set>
                                      <p:cBhvr>
                                        <p:cTn id="48" dur="1" fill="hold">
                                          <p:stCondLst>
                                            <p:cond delay="0"/>
                                          </p:stCondLst>
                                        </p:cTn>
                                        <p:tgtEl>
                                          <p:spTgt spid="198667">
                                            <p:txEl>
                                              <p:pRg st="6" end="6"/>
                                            </p:txEl>
                                          </p:spTgt>
                                        </p:tgtEl>
                                        <p:attrNameLst>
                                          <p:attrName>style.visibility</p:attrName>
                                        </p:attrNameLst>
                                      </p:cBhvr>
                                      <p:to>
                                        <p:strVal val="visible"/>
                                      </p:to>
                                    </p:set>
                                    <p:animEffect transition="in" filter="fade">
                                      <p:cBhvr>
                                        <p:cTn id="49" dur="1000"/>
                                        <p:tgtEl>
                                          <p:spTgt spid="198667">
                                            <p:txEl>
                                              <p:pRg st="6" end="6"/>
                                            </p:txEl>
                                          </p:spTgt>
                                        </p:tgtEl>
                                      </p:cBhvr>
                                    </p:animEffect>
                                    <p:anim calcmode="lin" valueType="num">
                                      <p:cBhvr>
                                        <p:cTn id="50" dur="1000" fill="hold"/>
                                        <p:tgtEl>
                                          <p:spTgt spid="198667">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198667">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8" name="Rectangle 10"/>
          <p:cNvSpPr>
            <a:spLocks noGrp="1" noChangeArrowheads="1"/>
          </p:cNvSpPr>
          <p:nvPr>
            <p:ph idx="1"/>
          </p:nvPr>
        </p:nvSpPr>
        <p:spPr>
          <a:xfrm>
            <a:off x="457200" y="1066800"/>
            <a:ext cx="8229600" cy="4495800"/>
          </a:xfrm>
        </p:spPr>
        <p:txBody>
          <a:bodyPr>
            <a:normAutofit/>
          </a:bodyPr>
          <a:lstStyle/>
          <a:p>
            <a:pPr algn="just" eaLnBrk="1" hangingPunct="1">
              <a:lnSpc>
                <a:spcPct val="150000"/>
              </a:lnSpc>
              <a:buFontTx/>
              <a:buNone/>
            </a:pPr>
            <a:r>
              <a:rPr lang="en-US" sz="3000" b="1" i="1" smtClean="0">
                <a:solidFill>
                  <a:srgbClr val="FF3300"/>
                </a:solidFill>
                <a:latin typeface="Times New Roman" pitchFamily="18" charset="0"/>
              </a:rPr>
              <a:t>3. </a:t>
            </a:r>
            <a:r>
              <a:rPr lang="en-US" sz="3000" b="1" i="1" smtClean="0">
                <a:solidFill>
                  <a:srgbClr val="FF3300"/>
                </a:solidFill>
                <a:latin typeface="Times New Roman" pitchFamily="18" charset="0"/>
                <a:cs typeface="Times New Roman" pitchFamily="18" charset="0"/>
              </a:rPr>
              <a:t>Lời nói và ý nghĩ của ông lão ăn xin trong hai cách kể sau đây có gì khác nhau?</a:t>
            </a:r>
          </a:p>
          <a:p>
            <a:pPr eaLnBrk="1" hangingPunct="1">
              <a:lnSpc>
                <a:spcPct val="150000"/>
              </a:lnSpc>
              <a:buFontTx/>
              <a:buAutoNum type="alphaLcParenR"/>
            </a:pPr>
            <a:r>
              <a:rPr lang="en-US" sz="3000" smtClean="0">
                <a:solidFill>
                  <a:schemeClr val="hlink"/>
                </a:solidFill>
                <a:latin typeface="Times New Roman" pitchFamily="18" charset="0"/>
                <a:cs typeface="Times New Roman" pitchFamily="18" charset="0"/>
              </a:rPr>
              <a:t> – Cháu ơi, cảm ơn cháu! Như vậy là cháu đã cho lão rồi.- Ông lão nói bằng giọng khản đặc.</a:t>
            </a:r>
          </a:p>
          <a:p>
            <a:pPr eaLnBrk="1" hangingPunct="1">
              <a:lnSpc>
                <a:spcPct val="150000"/>
              </a:lnSpc>
              <a:buFontTx/>
              <a:buAutoNum type="alphaLcParenR"/>
            </a:pPr>
            <a:r>
              <a:rPr lang="en-US" sz="3000" smtClean="0">
                <a:solidFill>
                  <a:schemeClr val="hlink"/>
                </a:solidFill>
                <a:latin typeface="Times New Roman" pitchFamily="18" charset="0"/>
                <a:cs typeface="Times New Roman" pitchFamily="18" charset="0"/>
              </a:rPr>
              <a:t> Bằng giọng khản đặc, ông lão cảm ơn tôi và nói rằng như vậy là tôi đã cho ông rồi.</a:t>
            </a:r>
            <a:endParaRPr lang="en-US" sz="3000" smtClean="0">
              <a:solidFill>
                <a:schemeClr val="hlink"/>
              </a:solidFill>
              <a:latin typeface="Times New Roman" pitchFamily="18" charset="0"/>
            </a:endParaRPr>
          </a:p>
        </p:txBody>
      </p:sp>
      <p:sp>
        <p:nvSpPr>
          <p:cNvPr id="179274" name="Rectangle 74"/>
          <p:cNvSpPr>
            <a:spLocks noChangeArrowheads="1"/>
          </p:cNvSpPr>
          <p:nvPr/>
        </p:nvSpPr>
        <p:spPr bwMode="auto">
          <a:xfrm>
            <a:off x="914400" y="152400"/>
            <a:ext cx="7620000" cy="9144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en-US" sz="3200" b="1">
                <a:solidFill>
                  <a:srgbClr val="FF3300"/>
                </a:solidFill>
                <a:latin typeface="Arial" charset="0"/>
              </a:rPr>
              <a:t>Tập làm văn</a:t>
            </a:r>
            <a:br>
              <a:rPr lang="en-US" sz="3200" b="1">
                <a:solidFill>
                  <a:srgbClr val="FF3300"/>
                </a:solidFill>
                <a:latin typeface="Arial" charset="0"/>
              </a:rPr>
            </a:br>
            <a:r>
              <a:rPr lang="en-US" sz="3200" b="1">
                <a:solidFill>
                  <a:srgbClr val="FF3300"/>
                </a:solidFill>
                <a:latin typeface="Arial" charset="0"/>
              </a:rPr>
              <a:t>Kể lại lời nói, ý nghĩ của nhân vật</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nodeType="clickEffect">
                                  <p:stCondLst>
                                    <p:cond delay="0"/>
                                  </p:stCondLst>
                                  <p:childTnLst>
                                    <p:set>
                                      <p:cBhvr>
                                        <p:cTn id="6" dur="1" fill="hold">
                                          <p:stCondLst>
                                            <p:cond delay="0"/>
                                          </p:stCondLst>
                                        </p:cTn>
                                        <p:tgtEl>
                                          <p:spTgt spid="181258">
                                            <p:txEl>
                                              <p:pRg st="0" end="0"/>
                                            </p:txEl>
                                          </p:spTgt>
                                        </p:tgtEl>
                                        <p:attrNameLst>
                                          <p:attrName>style.visibility</p:attrName>
                                        </p:attrNameLst>
                                      </p:cBhvr>
                                      <p:to>
                                        <p:strVal val="visible"/>
                                      </p:to>
                                    </p:set>
                                    <p:animEffect transition="in" filter="diamond(in)">
                                      <p:cBhvr>
                                        <p:cTn id="7" dur="2000"/>
                                        <p:tgtEl>
                                          <p:spTgt spid="181258">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nodeType="clickEffect">
                                  <p:stCondLst>
                                    <p:cond delay="0"/>
                                  </p:stCondLst>
                                  <p:childTnLst>
                                    <p:set>
                                      <p:cBhvr>
                                        <p:cTn id="11" dur="1" fill="hold">
                                          <p:stCondLst>
                                            <p:cond delay="0"/>
                                          </p:stCondLst>
                                        </p:cTn>
                                        <p:tgtEl>
                                          <p:spTgt spid="181258">
                                            <p:txEl>
                                              <p:pRg st="1" end="1"/>
                                            </p:txEl>
                                          </p:spTgt>
                                        </p:tgtEl>
                                        <p:attrNameLst>
                                          <p:attrName>style.visibility</p:attrName>
                                        </p:attrNameLst>
                                      </p:cBhvr>
                                      <p:to>
                                        <p:strVal val="visible"/>
                                      </p:to>
                                    </p:set>
                                    <p:animEffect transition="in" filter="diamond(in)">
                                      <p:cBhvr>
                                        <p:cTn id="12" dur="2000"/>
                                        <p:tgtEl>
                                          <p:spTgt spid="181258">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8" presetClass="entr" presetSubtype="16" fill="hold" nodeType="clickEffect">
                                  <p:stCondLst>
                                    <p:cond delay="0"/>
                                  </p:stCondLst>
                                  <p:childTnLst>
                                    <p:set>
                                      <p:cBhvr>
                                        <p:cTn id="16" dur="1" fill="hold">
                                          <p:stCondLst>
                                            <p:cond delay="0"/>
                                          </p:stCondLst>
                                        </p:cTn>
                                        <p:tgtEl>
                                          <p:spTgt spid="181258">
                                            <p:txEl>
                                              <p:pRg st="2" end="2"/>
                                            </p:txEl>
                                          </p:spTgt>
                                        </p:tgtEl>
                                        <p:attrNameLst>
                                          <p:attrName>style.visibility</p:attrName>
                                        </p:attrNameLst>
                                      </p:cBhvr>
                                      <p:to>
                                        <p:strVal val="visible"/>
                                      </p:to>
                                    </p:set>
                                    <p:animEffect transition="in" filter="diamond(in)">
                                      <p:cBhvr>
                                        <p:cTn id="17" dur="2000"/>
                                        <p:tgtEl>
                                          <p:spTgt spid="18125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8" name="Rectangle 10"/>
          <p:cNvSpPr>
            <a:spLocks noGrp="1" noChangeArrowheads="1"/>
          </p:cNvSpPr>
          <p:nvPr>
            <p:ph idx="1"/>
          </p:nvPr>
        </p:nvSpPr>
        <p:spPr>
          <a:xfrm>
            <a:off x="0" y="990600"/>
            <a:ext cx="9144000" cy="6096000"/>
          </a:xfrm>
        </p:spPr>
        <p:txBody>
          <a:bodyPr/>
          <a:lstStyle/>
          <a:p>
            <a:pPr algn="just" eaLnBrk="1" hangingPunct="1">
              <a:lnSpc>
                <a:spcPct val="150000"/>
              </a:lnSpc>
              <a:buFontTx/>
              <a:buNone/>
            </a:pPr>
            <a:r>
              <a:rPr lang="en-US" sz="3000" b="1" i="1" smtClean="0">
                <a:solidFill>
                  <a:srgbClr val="FF3300"/>
                </a:solidFill>
                <a:latin typeface="Times New Roman" pitchFamily="18" charset="0"/>
              </a:rPr>
              <a:t>3. </a:t>
            </a:r>
            <a:r>
              <a:rPr lang="en-US" sz="3000" b="1" i="1" smtClean="0">
                <a:solidFill>
                  <a:srgbClr val="FF3300"/>
                </a:solidFill>
                <a:latin typeface="Times New Roman" pitchFamily="18" charset="0"/>
                <a:cs typeface="Times New Roman" pitchFamily="18" charset="0"/>
              </a:rPr>
              <a:t>Lời nói và ý nghĩ của ông lão ăn xin trong hai cách kể có khác nhau là:</a:t>
            </a:r>
          </a:p>
          <a:p>
            <a:pPr eaLnBrk="1" hangingPunct="1">
              <a:lnSpc>
                <a:spcPct val="150000"/>
              </a:lnSpc>
              <a:buFontTx/>
              <a:buNone/>
            </a:pPr>
            <a:r>
              <a:rPr lang="en-US" sz="3000" smtClean="0">
                <a:solidFill>
                  <a:srgbClr val="000066"/>
                </a:solidFill>
                <a:latin typeface="Times New Roman" pitchFamily="18" charset="0"/>
                <a:cs typeface="Times New Roman" pitchFamily="18" charset="0"/>
              </a:rPr>
              <a:t>*</a:t>
            </a:r>
            <a:r>
              <a:rPr lang="en-US" sz="3000" b="1" u="sng" smtClean="0">
                <a:solidFill>
                  <a:srgbClr val="0000FF"/>
                </a:solidFill>
                <a:latin typeface="Times New Roman" pitchFamily="18" charset="0"/>
                <a:cs typeface="Times New Roman" pitchFamily="18" charset="0"/>
              </a:rPr>
              <a:t>Cách 1</a:t>
            </a:r>
            <a:r>
              <a:rPr lang="en-US" sz="3000" smtClean="0">
                <a:solidFill>
                  <a:srgbClr val="000066"/>
                </a:solidFill>
                <a:latin typeface="Times New Roman" pitchFamily="18" charset="0"/>
                <a:cs typeface="Times New Roman" pitchFamily="18" charset="0"/>
              </a:rPr>
              <a:t>: </a:t>
            </a:r>
            <a:r>
              <a:rPr lang="en-US" sz="3000" smtClean="0">
                <a:solidFill>
                  <a:schemeClr val="hlink"/>
                </a:solidFill>
                <a:latin typeface="Times New Roman" pitchFamily="18" charset="0"/>
                <a:cs typeface="Times New Roman" pitchFamily="18" charset="0"/>
              </a:rPr>
              <a:t>Tác giả dẫn</a:t>
            </a:r>
            <a:r>
              <a:rPr lang="en-US" sz="3000" smtClean="0">
                <a:solidFill>
                  <a:srgbClr val="000066"/>
                </a:solidFill>
                <a:latin typeface="Times New Roman" pitchFamily="18" charset="0"/>
                <a:cs typeface="Times New Roman" pitchFamily="18" charset="0"/>
              </a:rPr>
              <a:t> </a:t>
            </a:r>
            <a:r>
              <a:rPr lang="en-US" sz="3000" b="1" i="1" smtClean="0">
                <a:solidFill>
                  <a:srgbClr val="FF0000"/>
                </a:solidFill>
                <a:latin typeface="Times New Roman" pitchFamily="18" charset="0"/>
                <a:cs typeface="Times New Roman" pitchFamily="18" charset="0"/>
              </a:rPr>
              <a:t>trực tiếp</a:t>
            </a:r>
            <a:r>
              <a:rPr lang="en-US" sz="3000" b="1" i="1" smtClean="0">
                <a:solidFill>
                  <a:srgbClr val="000066"/>
                </a:solidFill>
                <a:latin typeface="Times New Roman" pitchFamily="18" charset="0"/>
                <a:cs typeface="Times New Roman" pitchFamily="18" charset="0"/>
              </a:rPr>
              <a:t>, </a:t>
            </a:r>
            <a:r>
              <a:rPr lang="en-US" sz="3000" smtClean="0">
                <a:solidFill>
                  <a:schemeClr val="hlink"/>
                </a:solidFill>
                <a:latin typeface="Times New Roman" pitchFamily="18" charset="0"/>
                <a:cs typeface="Times New Roman" pitchFamily="18" charset="0"/>
              </a:rPr>
              <a:t>nguyên văn lời    của ông</a:t>
            </a:r>
            <a:r>
              <a:rPr lang="en-US" sz="3000" smtClean="0">
                <a:solidFill>
                  <a:srgbClr val="000066"/>
                </a:solidFill>
                <a:latin typeface="Times New Roman" pitchFamily="18" charset="0"/>
                <a:cs typeface="Times New Roman" pitchFamily="18" charset="0"/>
              </a:rPr>
              <a:t> </a:t>
            </a:r>
            <a:r>
              <a:rPr lang="en-US" sz="3000" smtClean="0">
                <a:solidFill>
                  <a:schemeClr val="hlink"/>
                </a:solidFill>
                <a:latin typeface="Times New Roman" pitchFamily="18" charset="0"/>
                <a:cs typeface="Times New Roman" pitchFamily="18" charset="0"/>
              </a:rPr>
              <a:t>lão. Do đó các từ xưng hô của chính ông lão với cậu bé</a:t>
            </a:r>
          </a:p>
          <a:p>
            <a:pPr eaLnBrk="1" hangingPunct="1">
              <a:lnSpc>
                <a:spcPct val="150000"/>
              </a:lnSpc>
              <a:buFontTx/>
              <a:buNone/>
            </a:pPr>
            <a:r>
              <a:rPr lang="en-US" sz="3000" smtClean="0">
                <a:solidFill>
                  <a:schemeClr val="hlink"/>
                </a:solidFill>
                <a:latin typeface="Times New Roman" pitchFamily="18" charset="0"/>
                <a:cs typeface="Times New Roman" pitchFamily="18" charset="0"/>
              </a:rPr>
              <a:t>( cháu - lão)</a:t>
            </a:r>
          </a:p>
          <a:p>
            <a:pPr eaLnBrk="1" hangingPunct="1">
              <a:lnSpc>
                <a:spcPct val="150000"/>
              </a:lnSpc>
              <a:buFontTx/>
              <a:buNone/>
            </a:pPr>
            <a:r>
              <a:rPr lang="en-US" sz="3000" smtClean="0">
                <a:solidFill>
                  <a:srgbClr val="0000FF"/>
                </a:solidFill>
                <a:latin typeface="Times New Roman" pitchFamily="18" charset="0"/>
                <a:cs typeface="Times New Roman" pitchFamily="18" charset="0"/>
              </a:rPr>
              <a:t>*</a:t>
            </a:r>
            <a:r>
              <a:rPr lang="en-US" sz="3000" b="1" u="sng" smtClean="0">
                <a:solidFill>
                  <a:srgbClr val="0000FF"/>
                </a:solidFill>
                <a:latin typeface="Times New Roman" pitchFamily="18" charset="0"/>
                <a:cs typeface="Times New Roman" pitchFamily="18" charset="0"/>
              </a:rPr>
              <a:t>Cách 2</a:t>
            </a:r>
            <a:r>
              <a:rPr lang="en-US" sz="3000" smtClean="0">
                <a:solidFill>
                  <a:srgbClr val="0000FF"/>
                </a:solidFill>
                <a:latin typeface="Times New Roman" pitchFamily="18" charset="0"/>
                <a:cs typeface="Times New Roman" pitchFamily="18" charset="0"/>
              </a:rPr>
              <a:t>: </a:t>
            </a:r>
            <a:r>
              <a:rPr lang="en-US" sz="3000" smtClean="0">
                <a:solidFill>
                  <a:schemeClr val="hlink"/>
                </a:solidFill>
                <a:latin typeface="Times New Roman" pitchFamily="18" charset="0"/>
                <a:cs typeface="Times New Roman" pitchFamily="18" charset="0"/>
              </a:rPr>
              <a:t>Tác giả (nhân vật xưng </a:t>
            </a:r>
            <a:r>
              <a:rPr lang="en-US" sz="3000" b="1" i="1" smtClean="0">
                <a:solidFill>
                  <a:schemeClr val="hlink"/>
                </a:solidFill>
                <a:latin typeface="Times New Roman" pitchFamily="18" charset="0"/>
                <a:cs typeface="Times New Roman" pitchFamily="18" charset="0"/>
              </a:rPr>
              <a:t>tôi</a:t>
            </a:r>
            <a:r>
              <a:rPr lang="en-US" sz="3000" smtClean="0">
                <a:solidFill>
                  <a:schemeClr val="hlink"/>
                </a:solidFill>
                <a:latin typeface="Times New Roman" pitchFamily="18" charset="0"/>
                <a:cs typeface="Times New Roman" pitchFamily="18" charset="0"/>
              </a:rPr>
              <a:t>) thuật lại</a:t>
            </a:r>
            <a:r>
              <a:rPr lang="en-US" sz="3000" smtClean="0">
                <a:solidFill>
                  <a:srgbClr val="000066"/>
                </a:solidFill>
                <a:latin typeface="Times New Roman" pitchFamily="18" charset="0"/>
                <a:cs typeface="Times New Roman" pitchFamily="18" charset="0"/>
              </a:rPr>
              <a:t> </a:t>
            </a:r>
            <a:r>
              <a:rPr lang="en-US" sz="3000" b="1" i="1" smtClean="0">
                <a:solidFill>
                  <a:srgbClr val="FF0000"/>
                </a:solidFill>
                <a:latin typeface="Times New Roman" pitchFamily="18" charset="0"/>
                <a:cs typeface="Times New Roman" pitchFamily="18" charset="0"/>
              </a:rPr>
              <a:t>gián tiếp</a:t>
            </a:r>
            <a:r>
              <a:rPr lang="en-US" sz="3000" b="1" i="1" smtClean="0">
                <a:solidFill>
                  <a:srgbClr val="000066"/>
                </a:solidFill>
                <a:latin typeface="Times New Roman" pitchFamily="18" charset="0"/>
                <a:cs typeface="Times New Roman" pitchFamily="18" charset="0"/>
              </a:rPr>
              <a:t> </a:t>
            </a:r>
            <a:r>
              <a:rPr lang="en-US" sz="3000" smtClean="0">
                <a:solidFill>
                  <a:schemeClr val="hlink"/>
                </a:solidFill>
                <a:latin typeface="Times New Roman" pitchFamily="18" charset="0"/>
                <a:cs typeface="Times New Roman" pitchFamily="18" charset="0"/>
              </a:rPr>
              <a:t>lời của ông lão. Người kể xưng </a:t>
            </a:r>
            <a:r>
              <a:rPr lang="en-US" sz="3000" b="1" i="1" smtClean="0">
                <a:solidFill>
                  <a:schemeClr val="hlink"/>
                </a:solidFill>
                <a:latin typeface="Times New Roman" pitchFamily="18" charset="0"/>
                <a:cs typeface="Times New Roman" pitchFamily="18" charset="0"/>
              </a:rPr>
              <a:t>tôi</a:t>
            </a:r>
            <a:r>
              <a:rPr lang="en-US" sz="3000" smtClean="0">
                <a:solidFill>
                  <a:schemeClr val="hlink"/>
                </a:solidFill>
                <a:latin typeface="Times New Roman" pitchFamily="18" charset="0"/>
                <a:cs typeface="Times New Roman" pitchFamily="18" charset="0"/>
              </a:rPr>
              <a:t>, gọi người ăn xin là </a:t>
            </a:r>
            <a:r>
              <a:rPr lang="en-US" sz="3000" b="1" i="1" smtClean="0">
                <a:solidFill>
                  <a:schemeClr val="hlink"/>
                </a:solidFill>
                <a:latin typeface="Times New Roman" pitchFamily="18" charset="0"/>
                <a:cs typeface="Times New Roman" pitchFamily="18" charset="0"/>
              </a:rPr>
              <a:t>ông lão</a:t>
            </a:r>
            <a:endParaRPr lang="en-US" sz="3000" smtClean="0">
              <a:solidFill>
                <a:schemeClr val="hlink"/>
              </a:solidFill>
              <a:latin typeface="Times New Roman" pitchFamily="18" charset="0"/>
            </a:endParaRPr>
          </a:p>
        </p:txBody>
      </p:sp>
      <p:sp>
        <p:nvSpPr>
          <p:cNvPr id="179274" name="Rectangle 74"/>
          <p:cNvSpPr>
            <a:spLocks noChangeArrowheads="1"/>
          </p:cNvSpPr>
          <p:nvPr/>
        </p:nvSpPr>
        <p:spPr bwMode="auto">
          <a:xfrm>
            <a:off x="914400" y="152400"/>
            <a:ext cx="7620000" cy="9144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en-US" sz="3200" b="1">
                <a:solidFill>
                  <a:srgbClr val="0000FF"/>
                </a:solidFill>
                <a:latin typeface="Arial" charset="0"/>
              </a:rPr>
              <a:t>Tập làm văn</a:t>
            </a:r>
            <a:br>
              <a:rPr lang="en-US" sz="3200" b="1">
                <a:solidFill>
                  <a:srgbClr val="0000FF"/>
                </a:solidFill>
                <a:latin typeface="Arial" charset="0"/>
              </a:rPr>
            </a:br>
            <a:r>
              <a:rPr lang="en-US" sz="3200" b="1">
                <a:solidFill>
                  <a:srgbClr val="FF3300"/>
                </a:solidFill>
                <a:latin typeface="Arial" charset="0"/>
              </a:rPr>
              <a:t>Kể lại lời nói, ý nghĩ của nhân vật</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nodeType="clickEffect">
                                  <p:stCondLst>
                                    <p:cond delay="0"/>
                                  </p:stCondLst>
                                  <p:childTnLst>
                                    <p:set>
                                      <p:cBhvr>
                                        <p:cTn id="6" dur="1" fill="hold">
                                          <p:stCondLst>
                                            <p:cond delay="0"/>
                                          </p:stCondLst>
                                        </p:cTn>
                                        <p:tgtEl>
                                          <p:spTgt spid="181258">
                                            <p:txEl>
                                              <p:pRg st="0" end="0"/>
                                            </p:txEl>
                                          </p:spTgt>
                                        </p:tgtEl>
                                        <p:attrNameLst>
                                          <p:attrName>style.visibility</p:attrName>
                                        </p:attrNameLst>
                                      </p:cBhvr>
                                      <p:to>
                                        <p:strVal val="visible"/>
                                      </p:to>
                                    </p:set>
                                    <p:animEffect transition="in" filter="diamond(in)">
                                      <p:cBhvr>
                                        <p:cTn id="7" dur="2000"/>
                                        <p:tgtEl>
                                          <p:spTgt spid="181258">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nodeType="clickEffect">
                                  <p:stCondLst>
                                    <p:cond delay="0"/>
                                  </p:stCondLst>
                                  <p:childTnLst>
                                    <p:set>
                                      <p:cBhvr>
                                        <p:cTn id="11" dur="1" fill="hold">
                                          <p:stCondLst>
                                            <p:cond delay="0"/>
                                          </p:stCondLst>
                                        </p:cTn>
                                        <p:tgtEl>
                                          <p:spTgt spid="181258">
                                            <p:txEl>
                                              <p:pRg st="1" end="1"/>
                                            </p:txEl>
                                          </p:spTgt>
                                        </p:tgtEl>
                                        <p:attrNameLst>
                                          <p:attrName>style.visibility</p:attrName>
                                        </p:attrNameLst>
                                      </p:cBhvr>
                                      <p:to>
                                        <p:strVal val="visible"/>
                                      </p:to>
                                    </p:set>
                                    <p:animEffect transition="in" filter="diamond(in)">
                                      <p:cBhvr>
                                        <p:cTn id="12" dur="2000"/>
                                        <p:tgtEl>
                                          <p:spTgt spid="18125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nodeType="clickEffect">
                                  <p:stCondLst>
                                    <p:cond delay="0"/>
                                  </p:stCondLst>
                                  <p:childTnLst>
                                    <p:set>
                                      <p:cBhvr>
                                        <p:cTn id="16" dur="1" fill="hold">
                                          <p:stCondLst>
                                            <p:cond delay="0"/>
                                          </p:stCondLst>
                                        </p:cTn>
                                        <p:tgtEl>
                                          <p:spTgt spid="181258">
                                            <p:txEl>
                                              <p:pRg st="2" end="2"/>
                                            </p:txEl>
                                          </p:spTgt>
                                        </p:tgtEl>
                                        <p:attrNameLst>
                                          <p:attrName>style.visibility</p:attrName>
                                        </p:attrNameLst>
                                      </p:cBhvr>
                                      <p:to>
                                        <p:strVal val="visible"/>
                                      </p:to>
                                    </p:set>
                                    <p:animEffect transition="in" filter="diamond(in)">
                                      <p:cBhvr>
                                        <p:cTn id="17" dur="2000"/>
                                        <p:tgtEl>
                                          <p:spTgt spid="181258">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8" presetClass="entr" presetSubtype="16" fill="hold" nodeType="clickEffect">
                                  <p:stCondLst>
                                    <p:cond delay="0"/>
                                  </p:stCondLst>
                                  <p:childTnLst>
                                    <p:set>
                                      <p:cBhvr>
                                        <p:cTn id="21" dur="1" fill="hold">
                                          <p:stCondLst>
                                            <p:cond delay="0"/>
                                          </p:stCondLst>
                                        </p:cTn>
                                        <p:tgtEl>
                                          <p:spTgt spid="181258">
                                            <p:txEl>
                                              <p:pRg st="3" end="3"/>
                                            </p:txEl>
                                          </p:spTgt>
                                        </p:tgtEl>
                                        <p:attrNameLst>
                                          <p:attrName>style.visibility</p:attrName>
                                        </p:attrNameLst>
                                      </p:cBhvr>
                                      <p:to>
                                        <p:strVal val="visible"/>
                                      </p:to>
                                    </p:set>
                                    <p:animEffect transition="in" filter="diamond(in)">
                                      <p:cBhvr>
                                        <p:cTn id="22" dur="2000"/>
                                        <p:tgtEl>
                                          <p:spTgt spid="18125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8" name="Rectangle 10"/>
          <p:cNvSpPr>
            <a:spLocks noGrp="1" noChangeArrowheads="1"/>
          </p:cNvSpPr>
          <p:nvPr>
            <p:ph idx="1"/>
          </p:nvPr>
        </p:nvSpPr>
        <p:spPr>
          <a:xfrm>
            <a:off x="457200" y="1219200"/>
            <a:ext cx="8229600" cy="5867400"/>
          </a:xfrm>
        </p:spPr>
        <p:txBody>
          <a:bodyPr/>
          <a:lstStyle/>
          <a:p>
            <a:pPr algn="just" eaLnBrk="1" hangingPunct="1">
              <a:buFontTx/>
              <a:buNone/>
            </a:pPr>
            <a:r>
              <a:rPr lang="en-US" sz="3000" b="1" u="sng" smtClean="0">
                <a:solidFill>
                  <a:srgbClr val="FF3300"/>
                </a:solidFill>
                <a:latin typeface="Times New Roman" pitchFamily="18" charset="0"/>
              </a:rPr>
              <a:t>II. Ghi nhớ</a:t>
            </a:r>
            <a:r>
              <a:rPr lang="en-US" sz="3000" b="1" smtClean="0">
                <a:solidFill>
                  <a:srgbClr val="FF3300"/>
                </a:solidFill>
                <a:latin typeface="Times New Roman" pitchFamily="18" charset="0"/>
              </a:rPr>
              <a:t>:</a:t>
            </a:r>
            <a:r>
              <a:rPr lang="en-US" sz="3000" smtClean="0">
                <a:solidFill>
                  <a:srgbClr val="000066"/>
                </a:solidFill>
                <a:latin typeface="Times New Roman" pitchFamily="18" charset="0"/>
              </a:rPr>
              <a:t> </a:t>
            </a:r>
          </a:p>
          <a:p>
            <a:pPr algn="just" eaLnBrk="1" hangingPunct="1">
              <a:buFontTx/>
              <a:buNone/>
            </a:pPr>
            <a:r>
              <a:rPr lang="en-US" sz="3000" smtClean="0">
                <a:solidFill>
                  <a:schemeClr val="hlink"/>
                </a:solidFill>
                <a:latin typeface="Times New Roman" pitchFamily="18" charset="0"/>
              </a:rPr>
              <a:t>   1. Trong bài văn kể chuyện, nhiều khi ta phải kể lại lời nói và ý nghĩ của nhân vật. Lời nói và ý nghĩ cũng nói lên tính cách nhân vật và ý nghĩa câu chuyện.</a:t>
            </a:r>
          </a:p>
          <a:p>
            <a:pPr algn="just" eaLnBrk="1" hangingPunct="1">
              <a:buFontTx/>
              <a:buNone/>
            </a:pPr>
            <a:r>
              <a:rPr lang="en-US" sz="3000" smtClean="0">
                <a:solidFill>
                  <a:schemeClr val="hlink"/>
                </a:solidFill>
                <a:latin typeface="Times New Roman" pitchFamily="18" charset="0"/>
                <a:cs typeface="Times New Roman" pitchFamily="18" charset="0"/>
              </a:rPr>
              <a:t>   2. Có hai cách kể lại lời nói và ý nghĩ của nhân vật:</a:t>
            </a:r>
          </a:p>
          <a:p>
            <a:pPr algn="just" eaLnBrk="1" hangingPunct="1">
              <a:buFontTx/>
              <a:buNone/>
            </a:pPr>
            <a:r>
              <a:rPr lang="en-US" sz="3000" smtClean="0">
                <a:solidFill>
                  <a:srgbClr val="FF3300"/>
                </a:solidFill>
                <a:latin typeface="Times New Roman" pitchFamily="18" charset="0"/>
                <a:cs typeface="Times New Roman" pitchFamily="18" charset="0"/>
              </a:rPr>
              <a:t>      - Kể nguyên văn</a:t>
            </a:r>
            <a:r>
              <a:rPr lang="en-US" sz="3000" smtClean="0">
                <a:latin typeface="Times New Roman" pitchFamily="18" charset="0"/>
                <a:cs typeface="Times New Roman" pitchFamily="18" charset="0"/>
              </a:rPr>
              <a:t> </a:t>
            </a:r>
            <a:r>
              <a:rPr lang="en-US" sz="3000" smtClean="0">
                <a:solidFill>
                  <a:schemeClr val="hlink"/>
                </a:solidFill>
                <a:latin typeface="Times New Roman" pitchFamily="18" charset="0"/>
                <a:cs typeface="Times New Roman" pitchFamily="18" charset="0"/>
              </a:rPr>
              <a:t>(lời dẫn trực tiếp).</a:t>
            </a:r>
          </a:p>
          <a:p>
            <a:pPr algn="just" eaLnBrk="1" hangingPunct="1">
              <a:buFontTx/>
              <a:buNone/>
            </a:pPr>
            <a:r>
              <a:rPr lang="en-US" sz="3000" smtClean="0">
                <a:latin typeface="Times New Roman" pitchFamily="18" charset="0"/>
                <a:cs typeface="Times New Roman" pitchFamily="18" charset="0"/>
              </a:rPr>
              <a:t>      </a:t>
            </a:r>
            <a:r>
              <a:rPr lang="en-US" sz="3000" smtClean="0">
                <a:solidFill>
                  <a:srgbClr val="FF3300"/>
                </a:solidFill>
                <a:latin typeface="Times New Roman" pitchFamily="18" charset="0"/>
                <a:cs typeface="Times New Roman" pitchFamily="18" charset="0"/>
              </a:rPr>
              <a:t>- Kể</a:t>
            </a:r>
            <a:r>
              <a:rPr lang="en-US" sz="3000" smtClean="0">
                <a:solidFill>
                  <a:srgbClr val="FF0000"/>
                </a:solidFill>
                <a:latin typeface="Times New Roman" pitchFamily="18" charset="0"/>
                <a:cs typeface="Times New Roman" pitchFamily="18" charset="0"/>
              </a:rPr>
              <a:t> bằng lời của người kể chuyện </a:t>
            </a:r>
            <a:r>
              <a:rPr lang="en-US" sz="3000" smtClean="0">
                <a:solidFill>
                  <a:schemeClr val="hlink"/>
                </a:solidFill>
                <a:latin typeface="Times New Roman" pitchFamily="18" charset="0"/>
                <a:cs typeface="Times New Roman" pitchFamily="18" charset="0"/>
              </a:rPr>
              <a:t>(lời dẫn gián tiếp).</a:t>
            </a:r>
            <a:endParaRPr lang="en-US" sz="3000" smtClean="0">
              <a:solidFill>
                <a:schemeClr val="hlink"/>
              </a:solidFill>
              <a:latin typeface="Times New Roman" pitchFamily="18" charset="0"/>
            </a:endParaRPr>
          </a:p>
        </p:txBody>
      </p:sp>
      <p:sp>
        <p:nvSpPr>
          <p:cNvPr id="179274" name="Rectangle 74"/>
          <p:cNvSpPr>
            <a:spLocks noChangeArrowheads="1"/>
          </p:cNvSpPr>
          <p:nvPr/>
        </p:nvSpPr>
        <p:spPr bwMode="auto">
          <a:xfrm>
            <a:off x="914400" y="152400"/>
            <a:ext cx="7620000" cy="9144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en-US" sz="3200" b="1">
                <a:solidFill>
                  <a:srgbClr val="0000FF"/>
                </a:solidFill>
                <a:latin typeface="Arial" charset="0"/>
              </a:rPr>
              <a:t>Tập làm văn</a:t>
            </a:r>
            <a:r>
              <a:rPr lang="en-US" sz="3200" b="1">
                <a:solidFill>
                  <a:srgbClr val="FF3300"/>
                </a:solidFill>
                <a:latin typeface="Arial" charset="0"/>
              </a:rPr>
              <a:t/>
            </a:r>
            <a:br>
              <a:rPr lang="en-US" sz="3200" b="1">
                <a:solidFill>
                  <a:srgbClr val="FF3300"/>
                </a:solidFill>
                <a:latin typeface="Arial" charset="0"/>
              </a:rPr>
            </a:br>
            <a:r>
              <a:rPr lang="en-US" sz="3200" b="1">
                <a:solidFill>
                  <a:srgbClr val="FF3300"/>
                </a:solidFill>
                <a:latin typeface="Arial" charset="0"/>
              </a:rPr>
              <a:t>Kể lại lời nói, ý nghĩ của nhân vật</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nodeType="clickEffect">
                                  <p:stCondLst>
                                    <p:cond delay="0"/>
                                  </p:stCondLst>
                                  <p:childTnLst>
                                    <p:set>
                                      <p:cBhvr>
                                        <p:cTn id="6" dur="1" fill="hold">
                                          <p:stCondLst>
                                            <p:cond delay="0"/>
                                          </p:stCondLst>
                                        </p:cTn>
                                        <p:tgtEl>
                                          <p:spTgt spid="181258">
                                            <p:txEl>
                                              <p:pRg st="0" end="0"/>
                                            </p:txEl>
                                          </p:spTgt>
                                        </p:tgtEl>
                                        <p:attrNameLst>
                                          <p:attrName>style.visibility</p:attrName>
                                        </p:attrNameLst>
                                      </p:cBhvr>
                                      <p:to>
                                        <p:strVal val="visible"/>
                                      </p:to>
                                    </p:set>
                                    <p:animEffect transition="in" filter="diamond(in)">
                                      <p:cBhvr>
                                        <p:cTn id="7" dur="2000"/>
                                        <p:tgtEl>
                                          <p:spTgt spid="181258">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nodeType="clickEffect">
                                  <p:stCondLst>
                                    <p:cond delay="0"/>
                                  </p:stCondLst>
                                  <p:childTnLst>
                                    <p:set>
                                      <p:cBhvr>
                                        <p:cTn id="11" dur="1" fill="hold">
                                          <p:stCondLst>
                                            <p:cond delay="0"/>
                                          </p:stCondLst>
                                        </p:cTn>
                                        <p:tgtEl>
                                          <p:spTgt spid="181258">
                                            <p:txEl>
                                              <p:pRg st="1" end="1"/>
                                            </p:txEl>
                                          </p:spTgt>
                                        </p:tgtEl>
                                        <p:attrNameLst>
                                          <p:attrName>style.visibility</p:attrName>
                                        </p:attrNameLst>
                                      </p:cBhvr>
                                      <p:to>
                                        <p:strVal val="visible"/>
                                      </p:to>
                                    </p:set>
                                    <p:animEffect transition="in" filter="diamond(in)">
                                      <p:cBhvr>
                                        <p:cTn id="12" dur="2000"/>
                                        <p:tgtEl>
                                          <p:spTgt spid="181258">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8" presetClass="entr" presetSubtype="16" fill="hold" nodeType="clickEffect">
                                  <p:stCondLst>
                                    <p:cond delay="0"/>
                                  </p:stCondLst>
                                  <p:childTnLst>
                                    <p:set>
                                      <p:cBhvr>
                                        <p:cTn id="16" dur="1" fill="hold">
                                          <p:stCondLst>
                                            <p:cond delay="0"/>
                                          </p:stCondLst>
                                        </p:cTn>
                                        <p:tgtEl>
                                          <p:spTgt spid="181258">
                                            <p:txEl>
                                              <p:pRg st="2" end="2"/>
                                            </p:txEl>
                                          </p:spTgt>
                                        </p:tgtEl>
                                        <p:attrNameLst>
                                          <p:attrName>style.visibility</p:attrName>
                                        </p:attrNameLst>
                                      </p:cBhvr>
                                      <p:to>
                                        <p:strVal val="visible"/>
                                      </p:to>
                                    </p:set>
                                    <p:animEffect transition="in" filter="diamond(in)">
                                      <p:cBhvr>
                                        <p:cTn id="17" dur="2000"/>
                                        <p:tgtEl>
                                          <p:spTgt spid="181258">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8" presetClass="entr" presetSubtype="16" fill="hold" nodeType="clickEffect">
                                  <p:stCondLst>
                                    <p:cond delay="0"/>
                                  </p:stCondLst>
                                  <p:childTnLst>
                                    <p:set>
                                      <p:cBhvr>
                                        <p:cTn id="21" dur="1" fill="hold">
                                          <p:stCondLst>
                                            <p:cond delay="0"/>
                                          </p:stCondLst>
                                        </p:cTn>
                                        <p:tgtEl>
                                          <p:spTgt spid="181258">
                                            <p:txEl>
                                              <p:pRg st="3" end="3"/>
                                            </p:txEl>
                                          </p:spTgt>
                                        </p:tgtEl>
                                        <p:attrNameLst>
                                          <p:attrName>style.visibility</p:attrName>
                                        </p:attrNameLst>
                                      </p:cBhvr>
                                      <p:to>
                                        <p:strVal val="visible"/>
                                      </p:to>
                                    </p:set>
                                    <p:animEffect transition="in" filter="diamond(in)">
                                      <p:cBhvr>
                                        <p:cTn id="22" dur="2000"/>
                                        <p:tgtEl>
                                          <p:spTgt spid="181258">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8" presetClass="entr" presetSubtype="16" fill="hold" nodeType="clickEffect">
                                  <p:stCondLst>
                                    <p:cond delay="0"/>
                                  </p:stCondLst>
                                  <p:childTnLst>
                                    <p:set>
                                      <p:cBhvr>
                                        <p:cTn id="26" dur="1" fill="hold">
                                          <p:stCondLst>
                                            <p:cond delay="0"/>
                                          </p:stCondLst>
                                        </p:cTn>
                                        <p:tgtEl>
                                          <p:spTgt spid="181258">
                                            <p:txEl>
                                              <p:pRg st="4" end="4"/>
                                            </p:txEl>
                                          </p:spTgt>
                                        </p:tgtEl>
                                        <p:attrNameLst>
                                          <p:attrName>style.visibility</p:attrName>
                                        </p:attrNameLst>
                                      </p:cBhvr>
                                      <p:to>
                                        <p:strVal val="visible"/>
                                      </p:to>
                                    </p:set>
                                    <p:animEffect transition="in" filter="diamond(in)">
                                      <p:cBhvr>
                                        <p:cTn id="27" dur="2000"/>
                                        <p:tgtEl>
                                          <p:spTgt spid="18125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kelailoinoi.jpg"/>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0" y="0"/>
            <a:ext cx="9144000" cy="6858000"/>
          </a:xfrm>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4)">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10"/>
          <p:cNvSpPr>
            <a:spLocks noGrp="1" noChangeArrowheads="1"/>
          </p:cNvSpPr>
          <p:nvPr>
            <p:ph idx="1"/>
          </p:nvPr>
        </p:nvSpPr>
        <p:spPr>
          <a:xfrm>
            <a:off x="0" y="1295400"/>
            <a:ext cx="8915400" cy="2209800"/>
          </a:xfrm>
        </p:spPr>
        <p:txBody>
          <a:bodyPr/>
          <a:lstStyle/>
          <a:p>
            <a:pPr eaLnBrk="1" hangingPunct="1">
              <a:buFont typeface="Arial" charset="0"/>
              <a:buNone/>
            </a:pPr>
            <a:r>
              <a:rPr lang="en-US" sz="2800" smtClean="0">
                <a:solidFill>
                  <a:srgbClr val="FF3300"/>
                </a:solidFill>
                <a:latin typeface="VNI-Helve" pitchFamily="2" charset="0"/>
              </a:rPr>
              <a:t>* </a:t>
            </a:r>
            <a:r>
              <a:rPr lang="en-US" sz="2800" b="1" i="1" smtClean="0">
                <a:solidFill>
                  <a:srgbClr val="FF3300"/>
                </a:solidFill>
                <a:latin typeface="VNI-Helve" pitchFamily="2" charset="0"/>
              </a:rPr>
              <a:t>Ví du:ï veà moät hieän töôïng trong lôùp</a:t>
            </a:r>
            <a:r>
              <a:rPr lang="en-US" sz="2800" smtClean="0">
                <a:solidFill>
                  <a:srgbClr val="FF3300"/>
                </a:solidFill>
                <a:latin typeface="VNI-Helve" pitchFamily="2" charset="0"/>
              </a:rPr>
              <a:t>:</a:t>
            </a:r>
            <a:r>
              <a:rPr lang="en-US" sz="2800" smtClean="0">
                <a:latin typeface="VNI-Helve" pitchFamily="2" charset="0"/>
              </a:rPr>
              <a:t> </a:t>
            </a:r>
            <a:r>
              <a:rPr lang="en-US" sz="2800" smtClean="0">
                <a:solidFill>
                  <a:schemeClr val="hlink"/>
                </a:solidFill>
                <a:latin typeface="VNI-Helve" pitchFamily="2" charset="0"/>
              </a:rPr>
              <a:t>Leâ traùch Haø ñeø tay leân vôû, laøm quaên vôû cuûa Leâ (Daãn lôøi noùi giaùn tieáp cuûa Leâ); Haø voäi noùi: Mình xin loãi. Mình khoâng coá yù. (Daãn lôøi noùi tröïc tieáp cuûa Haø)</a:t>
            </a:r>
          </a:p>
        </p:txBody>
      </p:sp>
      <p:sp>
        <p:nvSpPr>
          <p:cNvPr id="179274" name="Rectangle 74"/>
          <p:cNvSpPr>
            <a:spLocks noChangeArrowheads="1"/>
          </p:cNvSpPr>
          <p:nvPr/>
        </p:nvSpPr>
        <p:spPr bwMode="auto">
          <a:xfrm>
            <a:off x="914400" y="152400"/>
            <a:ext cx="7620000" cy="9144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en-US" sz="3200" b="1">
                <a:solidFill>
                  <a:srgbClr val="0000FF"/>
                </a:solidFill>
                <a:latin typeface="Arial" charset="0"/>
              </a:rPr>
              <a:t>Tập làm văn</a:t>
            </a:r>
            <a:br>
              <a:rPr lang="en-US" sz="3200" b="1">
                <a:solidFill>
                  <a:srgbClr val="0000FF"/>
                </a:solidFill>
                <a:latin typeface="Arial" charset="0"/>
              </a:rPr>
            </a:br>
            <a:r>
              <a:rPr lang="en-US" sz="3200" b="1">
                <a:solidFill>
                  <a:srgbClr val="FF3300"/>
                </a:solidFill>
                <a:latin typeface="Arial" charset="0"/>
              </a:rPr>
              <a:t>Kể lại lời nói, ý nghĩ của nhân vật</a:t>
            </a:r>
          </a:p>
        </p:txBody>
      </p:sp>
    </p:spTree>
  </p:cSld>
  <p:clrMapOvr>
    <a:masterClrMapping/>
  </p:clrMapOvr>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2&quot; unique_id=&quot;10002&quot;&gt;&lt;object type=&quot;3&quot; unique_id=&quot;10003&quot;&gt;&lt;property id=&quot;20148&quot; value=&quot;5&quot;/&gt;&lt;property id=&quot;20300&quot; value=&quot;Slide 1&quot;/&gt;&lt;property id=&quot;20307&quot; value=&quot;269&quot;/&gt;&lt;/object&gt;&lt;object type=&quot;3&quot; unique_id=&quot;10004&quot;&gt;&lt;property id=&quot;20148&quot; value=&quot;5&quot;/&gt;&lt;property id=&quot;20300&quot; value=&quot;Slide 2&quot;/&gt;&lt;property id=&quot;20307&quot; value=&quot;257&quot;/&gt;&lt;/object&gt;&lt;object type=&quot;3&quot; unique_id=&quot;10005&quot;&gt;&lt;property id=&quot;20148&quot; value=&quot;5&quot;/&gt;&lt;property id=&quot;20300&quot; value=&quot;Slide 3 - &amp;quot;Tập làm văn&amp;#x0D;&amp;#x0A;Kể lại lời nói, ý nghĩ của nhân vật&amp;quot;&quot;/&gt;&lt;property id=&quot;20307&quot; value=&quot;276&quot;/&gt;&lt;/object&gt;&lt;object type=&quot;3&quot; unique_id=&quot;10006&quot;&gt;&lt;property id=&quot;20148&quot; value=&quot;5&quot;/&gt;&lt;property id=&quot;20300&quot; value=&quot;Slide 4&quot;/&gt;&lt;property id=&quot;20307&quot; value=&quot;290&quot;/&gt;&lt;/object&gt;&lt;object type=&quot;3&quot; unique_id=&quot;10007&quot;&gt;&lt;property id=&quot;20148&quot; value=&quot;5&quot;/&gt;&lt;property id=&quot;20300&quot; value=&quot;Slide 5&quot;/&gt;&lt;property id=&quot;20307&quot; value=&quot;300&quot;/&gt;&lt;/object&gt;&lt;object type=&quot;3&quot; unique_id=&quot;10008&quot;&gt;&lt;property id=&quot;20148&quot; value=&quot;5&quot;/&gt;&lt;property id=&quot;20300&quot; value=&quot;Slide 6&quot;/&gt;&lt;property id=&quot;20307&quot; value=&quot;298&quot;/&gt;&lt;/object&gt;&lt;object type=&quot;3&quot; unique_id=&quot;10009&quot;&gt;&lt;property id=&quot;20148&quot; value=&quot;5&quot;/&gt;&lt;property id=&quot;20300&quot; value=&quot;Slide 7&quot;/&gt;&lt;property id=&quot;20307&quot; value=&quot;302&quot;/&gt;&lt;/object&gt;&lt;object type=&quot;3&quot; unique_id=&quot;10010&quot;&gt;&lt;property id=&quot;20148&quot; value=&quot;5&quot;/&gt;&lt;property id=&quot;20300&quot; value=&quot;Slide 8&quot;/&gt;&lt;property id=&quot;20307&quot; value=&quot;318&quot;/&gt;&lt;/object&gt;&lt;object type=&quot;3&quot; unique_id=&quot;10011&quot;&gt;&lt;property id=&quot;20148&quot; value=&quot;5&quot;/&gt;&lt;property id=&quot;20300&quot; value=&quot;Slide 9&quot;/&gt;&lt;property id=&quot;20307&quot; value=&quot;306&quot;/&gt;&lt;/object&gt;&lt;object type=&quot;3&quot; unique_id=&quot;10012&quot;&gt;&lt;property id=&quot;20148&quot; value=&quot;5&quot;/&gt;&lt;property id=&quot;20300&quot; value=&quot;Slide 10&quot;/&gt;&lt;property id=&quot;20307&quot; value=&quot;304&quot;/&gt;&lt;/object&gt;&lt;object type=&quot;3&quot; unique_id=&quot;10013&quot;&gt;&lt;property id=&quot;20148&quot; value=&quot;5&quot;/&gt;&lt;property id=&quot;20300&quot; value=&quot;Slide 11&quot;/&gt;&lt;property id=&quot;20307&quot; value=&quot;309&quot;/&gt;&lt;/object&gt;&lt;object type=&quot;3&quot; unique_id=&quot;10014&quot;&gt;&lt;property id=&quot;20148&quot; value=&quot;5&quot;/&gt;&lt;property id=&quot;20300&quot; value=&quot;Slide 12&quot;/&gt;&lt;property id=&quot;20307&quot; value=&quot;313&quot;/&gt;&lt;/object&gt;&lt;object type=&quot;3&quot; unique_id=&quot;10015&quot;&gt;&lt;property id=&quot;20148&quot; value=&quot;5&quot;/&gt;&lt;property id=&quot;20300&quot; value=&quot;Slide 13&quot;/&gt;&lt;property id=&quot;20307&quot; value=&quot;311&quot;/&gt;&lt;/object&gt;&lt;object type=&quot;3&quot; unique_id=&quot;10016&quot;&gt;&lt;property id=&quot;20148&quot; value=&quot;5&quot;/&gt;&lt;property id=&quot;20300&quot; value=&quot;Slide 14&quot;/&gt;&lt;property id=&quot;20307&quot; value=&quot;314&quot;/&gt;&lt;/object&gt;&lt;object type=&quot;3&quot; unique_id=&quot;10017&quot;&gt;&lt;property id=&quot;20148&quot; value=&quot;5&quot;/&gt;&lt;property id=&quot;20300&quot; value=&quot;Slide 15 - &amp;quot; &amp;quot;&quot;/&gt;&lt;property id=&quot;20307&quot; value=&quot;296&quot;/&gt;&lt;/object&gt;&lt;object type=&quot;3&quot; unique_id=&quot;10018&quot;&gt;&lt;property id=&quot;20148&quot; value=&quot;5&quot;/&gt;&lt;property id=&quot;20300&quot; value=&quot;Slide 16&quot;/&gt;&lt;property id=&quot;20307&quot; value=&quot;279&quot;/&gt;&lt;/object&gt;&lt;object type=&quot;3&quot; unique_id=&quot;10019&quot;&gt;&lt;property id=&quot;20148&quot; value=&quot;5&quot;/&gt;&lt;property id=&quot;20300&quot; value=&quot;Slide 17&quot;/&gt;&lt;property id=&quot;20307&quot; value=&quot;291&quot;/&gt;&lt;/object&gt;&lt;object type=&quot;3&quot; unique_id=&quot;10020&quot;&gt;&lt;property id=&quot;20148&quot; value=&quot;5&quot;/&gt;&lt;property id=&quot;20300&quot; value=&quot;Slide 18&quot;/&gt;&lt;property id=&quot;20307&quot; value=&quot;315&quot;/&gt;&lt;/object&gt;&lt;object type=&quot;3&quot; unique_id=&quot;10021&quot;&gt;&lt;property id=&quot;20148&quot; value=&quot;5&quot;/&gt;&lt;property id=&quot;20300&quot; value=&quot;Slide 19&quot;/&gt;&lt;property id=&quot;20307&quot; value=&quot;316&quot;/&gt;&lt;/object&gt;&lt;object type=&quot;3&quot; unique_id=&quot;10022&quot;&gt;&lt;property id=&quot;20148&quot; value=&quot;5&quot;/&gt;&lt;property id=&quot;20300&quot; value=&quot;Slide 20&quot;/&gt;&lt;property id=&quot;20307&quot; value=&quot;285&quot;/&gt;&lt;/object&gt;&lt;/object&gt;&lt;object type=&quot;8&quot; unique_id=&quot;10044&quot;&gt;&lt;/object&gt;&lt;/object&gt;&lt;/database&gt;"/>
  <p:tag name="SECTOMILLISECCONVERTED" val="1"/>
  <p:tag name="INKNOELEADERBOARD" val="-512955417"/>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3115</TotalTime>
  <Words>1303</Words>
  <Application>Microsoft Office PowerPoint</Application>
  <PresentationFormat>On-screen Show (4:3)</PresentationFormat>
  <Paragraphs>104</Paragraphs>
  <Slides>20</Slides>
  <Notes>20</Notes>
  <HiddenSlides>0</HiddenSlides>
  <MMClips>1</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20</vt:i4>
      </vt:variant>
    </vt:vector>
  </HeadingPairs>
  <TitlesOfParts>
    <vt:vector size="30" baseType="lpstr">
      <vt:lpstr>.VnBahamasBH</vt:lpstr>
      <vt:lpstr>.VnTime</vt:lpstr>
      <vt:lpstr>Arial</vt:lpstr>
      <vt:lpstr>Calibri</vt:lpstr>
      <vt:lpstr>Times New Roman</vt:lpstr>
      <vt:lpstr>VNI-Helve</vt:lpstr>
      <vt:lpstr>VNI-Times</vt:lpstr>
      <vt:lpstr>Wingdings</vt:lpstr>
      <vt:lpstr>Office Theme</vt:lpstr>
      <vt:lpstr>Equation</vt:lpstr>
      <vt:lpstr>PowerPoint Presentation</vt:lpstr>
      <vt:lpstr>PowerPoint Presentation</vt:lpstr>
      <vt:lpstr>Tập làm văn Kể lại lời nói, ý nghĩ của nhân vật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PowerPoint Presentation</vt:lpstr>
      <vt:lpstr>PowerPoint Presentation</vt:lpstr>
      <vt:lpstr>PowerPoint Presentation</vt:lpstr>
      <vt:lpstr>PowerPoint Presentation</vt:lpstr>
      <vt:lpstr>PowerPoint Presentation</vt:lpstr>
    </vt:vector>
  </TitlesOfParts>
  <Company>e929_f372</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DU TRA</dc:creator>
  <cp:lastModifiedBy>Lenovo</cp:lastModifiedBy>
  <cp:revision>294</cp:revision>
  <dcterms:created xsi:type="dcterms:W3CDTF">2007-02-28T03:11:48Z</dcterms:created>
  <dcterms:modified xsi:type="dcterms:W3CDTF">2022-09-21T03:26:41Z</dcterms:modified>
</cp:coreProperties>
</file>