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10"/>
  </p:notesMasterIdLst>
  <p:sldIdLst>
    <p:sldId id="257" r:id="rId5"/>
    <p:sldId id="522" r:id="rId6"/>
    <p:sldId id="2925" r:id="rId7"/>
    <p:sldId id="2926" r:id="rId8"/>
    <p:sldId id="292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51C311-80E2-4D71-ADC8-56554856C838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AC6864-F9A0-4079-A87E-30CCCE77B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339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8329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3809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048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4113983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6420806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0586542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56806715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2529119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7912941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230198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6137353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08748104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9597438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0099307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0075760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7377597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6841987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9463206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>
            <a:extLst>
              <a:ext uri="{FF2B5EF4-FFF2-40B4-BE49-F238E27FC236}">
                <a16:creationId xmlns:a16="http://schemas.microsoft.com/office/drawing/2014/main" id="{78007B22-33A5-4E09-B943-5AFB5A8CEF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>
            <a:extLst>
              <a:ext uri="{FF2B5EF4-FFF2-40B4-BE49-F238E27FC236}">
                <a16:creationId xmlns:a16="http://schemas.microsoft.com/office/drawing/2014/main" id="{E1F1D32A-0D6D-45C8-9A6E-055A426D12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>
            <a:extLst>
              <a:ext uri="{FF2B5EF4-FFF2-40B4-BE49-F238E27FC236}">
                <a16:creationId xmlns:a16="http://schemas.microsoft.com/office/drawing/2014/main" id="{029A8592-CE8C-4050-B1DF-491E7652F22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33842892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61E65416-D1DB-4D68-AF54-BC73B7C65757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923668120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2449539952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1D975FD2-A7F8-45CA-9E52-4B928F94C528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2011864149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9752185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7139596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9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801580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5211338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4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5469370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8988213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9" y="1482091"/>
            <a:ext cx="5220971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4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8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8" y="2368554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472185" y="443904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04279446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3190353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98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7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2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052481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8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8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6887262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666329439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9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9017195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980473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FB475AF3-A322-416E-99D7-29F5A7799ECC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0B49C96-558A-49EC-AD52-79C3D5970B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9535511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0490917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1373237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8836534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9191754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0016184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843598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49681A-CDCA-450E-BE4B-E14731CE09FF}"/>
              </a:ext>
            </a:extLst>
          </p:cNvPr>
          <p:cNvSpPr txBox="1"/>
          <p:nvPr userDrawn="1"/>
        </p:nvSpPr>
        <p:spPr>
          <a:xfrm>
            <a:off x="8836268" y="-8792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411839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3777BA-5080-4E66-925F-2B9A2C93C527}"/>
              </a:ext>
            </a:extLst>
          </p:cNvPr>
          <p:cNvSpPr txBox="1"/>
          <p:nvPr userDrawn="1"/>
        </p:nvSpPr>
        <p:spPr>
          <a:xfrm>
            <a:off x="9563100" y="8792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079932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sh dir="u"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7345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p:transition spd="slow">
    <p:push dir="u"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58C711-4DFE-4B75-B8B9-4B6627B14C34}"/>
              </a:ext>
            </a:extLst>
          </p:cNvPr>
          <p:cNvSpPr txBox="1"/>
          <p:nvPr userDrawn="1"/>
        </p:nvSpPr>
        <p:spPr>
          <a:xfrm>
            <a:off x="9563100" y="105507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539164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249BC14-F1C4-4295-BEC7-7F47C38864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00A281-74B2-40ED-953B-2706DC483A72}"/>
              </a:ext>
            </a:extLst>
          </p:cNvPr>
          <p:cNvSpPr txBox="1"/>
          <p:nvPr/>
        </p:nvSpPr>
        <p:spPr>
          <a:xfrm>
            <a:off x="2947386" y="1935332"/>
            <a:ext cx="656059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mở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6)</a:t>
            </a:r>
          </a:p>
        </p:txBody>
      </p:sp>
    </p:spTree>
    <p:extLst>
      <p:ext uri="{BB962C8B-B14F-4D97-AF65-F5344CB8AC3E}">
        <p14:creationId xmlns:p14="http://schemas.microsoft.com/office/powerpoint/2010/main" val="39917804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7873" y="-473998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4" name="Text Box 6"/>
          <p:cNvSpPr txBox="1"/>
          <p:nvPr/>
        </p:nvSpPr>
        <p:spPr>
          <a:xfrm>
            <a:off x="1404744" y="3507451"/>
            <a:ext cx="94488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2867A6-1455-4C9B-A53E-113DDE4E5C2B}"/>
              </a:ext>
            </a:extLst>
          </p:cNvPr>
          <p:cNvSpPr txBox="1"/>
          <p:nvPr/>
        </p:nvSpPr>
        <p:spPr>
          <a:xfrm>
            <a:off x="2112885" y="1118586"/>
            <a:ext cx="83183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600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1. Cho biết phiếu đọc sách dưới đây của bạn Nam có nội dung gì?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052F79-0DEC-4D56-8CE0-9D8EB072065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2181" t="21875" r="23499" b="30989"/>
          <a:stretch/>
        </p:blipFill>
        <p:spPr>
          <a:xfrm>
            <a:off x="3463771" y="2432917"/>
            <a:ext cx="6061368" cy="295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9620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4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601548-5739-4763-9E8C-06F39B91BA58}"/>
              </a:ext>
            </a:extLst>
          </p:cNvPr>
          <p:cNvSpPr txBox="1"/>
          <p:nvPr/>
        </p:nvSpPr>
        <p:spPr>
          <a:xfrm>
            <a:off x="1171852" y="514072"/>
            <a:ext cx="90108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chép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phiếu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mẫu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vở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1366261-A5A9-4C77-9EE0-556F832FC05D}"/>
              </a:ext>
            </a:extLst>
          </p:cNvPr>
          <p:cNvGrpSpPr/>
          <p:nvPr/>
        </p:nvGrpSpPr>
        <p:grpSpPr>
          <a:xfrm>
            <a:off x="2432854" y="2518948"/>
            <a:ext cx="6277733" cy="3371780"/>
            <a:chOff x="775055" y="1847920"/>
            <a:chExt cx="6277733" cy="337178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4852119-7DF6-49C2-AF69-A8ACFE3EFF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r="41009" b="24905"/>
            <a:stretch/>
          </p:blipFill>
          <p:spPr>
            <a:xfrm>
              <a:off x="775055" y="1847920"/>
              <a:ext cx="5615914" cy="337178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2F1BFB-2ECB-40FA-98B0-690FB5B0F0C4}"/>
                </a:ext>
              </a:extLst>
            </p:cNvPr>
            <p:cNvSpPr txBox="1"/>
            <p:nvPr/>
          </p:nvSpPr>
          <p:spPr>
            <a:xfrm>
              <a:off x="2364674" y="2101496"/>
              <a:ext cx="46881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HP001 4 hàng" panose="020B0603050302020204" pitchFamily="34" charset="0"/>
                </a:rPr>
                <a:t>Ph</a:t>
              </a:r>
              <a:r>
                <a:rPr lang="el-GR" sz="2800" b="1" dirty="0">
                  <a:latin typeface="HP001 4 hàng" panose="020B0603050302020204" pitchFamily="34" charset="0"/>
                </a:rPr>
                <a:t>Η</a:t>
              </a:r>
              <a:r>
                <a:rPr lang="en-US" sz="2800" b="1" dirty="0" err="1">
                  <a:latin typeface="HP001 4 hàng" panose="020B0603050302020204" pitchFamily="34" charset="0"/>
                </a:rPr>
                <a:t>Ğu</a:t>
              </a:r>
              <a:r>
                <a:rPr lang="en-US" sz="2800" b="1" dirty="0">
                  <a:latin typeface="HP001 4 hàng" panose="020B0603050302020204" pitchFamily="34" charset="0"/>
                </a:rPr>
                <a:t> </a:t>
              </a:r>
              <a:r>
                <a:rPr lang="en-US" sz="2800" b="1" dirty="0" err="1">
                  <a:latin typeface="HP001 4 hàng" panose="020B0603050302020204" pitchFamily="34" charset="0"/>
                </a:rPr>
                <a:t>đǌ</a:t>
              </a:r>
              <a:r>
                <a:rPr lang="en-US" sz="2800" b="1" dirty="0">
                  <a:latin typeface="HP001 4 hàng" panose="020B0603050302020204" pitchFamily="34" charset="0"/>
                </a:rPr>
                <a:t> </a:t>
              </a:r>
              <a:r>
                <a:rPr lang="en-US" sz="2800" b="1" dirty="0" err="1">
                  <a:latin typeface="HP001 4 hàng" panose="020B0603050302020204" pitchFamily="34" charset="0"/>
                </a:rPr>
                <a:t>sá</a:t>
              </a:r>
              <a:r>
                <a:rPr lang="el-GR" sz="2800" b="1" dirty="0">
                  <a:latin typeface="HP001 4 hàng" panose="020B0603050302020204" pitchFamily="34" charset="0"/>
                </a:rPr>
                <a:t>ε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42E0EA0-4D55-4E38-8273-11F83F24EC82}"/>
                </a:ext>
              </a:extLst>
            </p:cNvPr>
            <p:cNvSpPr txBox="1"/>
            <p:nvPr/>
          </p:nvSpPr>
          <p:spPr>
            <a:xfrm>
              <a:off x="1238955" y="2660262"/>
              <a:ext cx="46881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HP001 4 hàng" panose="020B0603050302020204" pitchFamily="34" charset="0"/>
                </a:rPr>
                <a:t>Ngày</a:t>
              </a:r>
              <a:r>
                <a:rPr lang="en-US" sz="2800" b="1" dirty="0">
                  <a:latin typeface="HP001 4 hàng" panose="020B0603050302020204" pitchFamily="34" charset="0"/>
                </a:rPr>
                <a:t>: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54A83D9-55E9-4F15-87D1-248CE71644CF}"/>
                </a:ext>
              </a:extLst>
            </p:cNvPr>
            <p:cNvSpPr txBox="1"/>
            <p:nvPr/>
          </p:nvSpPr>
          <p:spPr>
            <a:xfrm>
              <a:off x="1238955" y="3213366"/>
              <a:ext cx="46881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HP001 4 hàng" panose="020B0603050302020204" pitchFamily="34" charset="0"/>
                </a:rPr>
                <a:t>Tên</a:t>
              </a:r>
              <a:r>
                <a:rPr lang="en-US" sz="2800" b="1" dirty="0">
                  <a:latin typeface="HP001 4 hàng" panose="020B0603050302020204" pitchFamily="34" charset="0"/>
                </a:rPr>
                <a:t> </a:t>
              </a:r>
              <a:r>
                <a:rPr lang="en-US" sz="2800" b="1" dirty="0" err="1">
                  <a:latin typeface="HP001 4 hàng" panose="020B0603050302020204" pitchFamily="34" charset="0"/>
                </a:rPr>
                <a:t>sá</a:t>
              </a:r>
              <a:r>
                <a:rPr lang="el-GR" sz="2800" b="1" dirty="0">
                  <a:latin typeface="HP001 4 hàng" panose="020B0603050302020204" pitchFamily="34" charset="0"/>
                </a:rPr>
                <a:t>ε: 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85E995A-0823-41D6-A543-9BE16D5FEA2C}"/>
                </a:ext>
              </a:extLst>
            </p:cNvPr>
            <p:cNvSpPr txBox="1"/>
            <p:nvPr/>
          </p:nvSpPr>
          <p:spPr>
            <a:xfrm>
              <a:off x="1238955" y="3772132"/>
              <a:ext cx="46881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HP001 4 hàng" panose="020B0603050302020204" pitchFamily="34" charset="0"/>
                </a:rPr>
                <a:t>Tên</a:t>
              </a:r>
              <a:r>
                <a:rPr lang="en-US" sz="2800" b="1" dirty="0">
                  <a:latin typeface="HP001 4 hàng" panose="020B0603050302020204" pitchFamily="34" charset="0"/>
                </a:rPr>
                <a:t> </a:t>
              </a:r>
              <a:r>
                <a:rPr lang="en-US" sz="2800" b="1" dirty="0" err="1">
                  <a:latin typeface="HP001 4 hàng" panose="020B0603050302020204" pitchFamily="34" charset="0"/>
                </a:rPr>
                <a:t>Ǉác</a:t>
              </a:r>
              <a:r>
                <a:rPr lang="en-US" sz="2800" b="1" dirty="0">
                  <a:latin typeface="HP001 4 hàng" panose="020B0603050302020204" pitchFamily="34" charset="0"/>
                </a:rPr>
                <a:t> </a:t>
              </a:r>
              <a:r>
                <a:rPr lang="en-US" sz="2800" b="1" dirty="0" err="1">
                  <a:latin typeface="HP001 4 hàng" panose="020B0603050302020204" pitchFamily="34" charset="0"/>
                </a:rPr>
                <a:t>giả</a:t>
              </a:r>
              <a:r>
                <a:rPr lang="en-US" sz="2800" b="1" dirty="0">
                  <a:latin typeface="HP001 4 hàng" panose="020B0603050302020204" pitchFamily="34" charset="0"/>
                </a:rPr>
                <a:t>: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D8F0E52-CF09-4D76-949E-93D04A520A57}"/>
                </a:ext>
              </a:extLst>
            </p:cNvPr>
            <p:cNvSpPr txBox="1"/>
            <p:nvPr/>
          </p:nvSpPr>
          <p:spPr>
            <a:xfrm>
              <a:off x="1238955" y="4330898"/>
              <a:ext cx="46881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HP001 4 hàng" panose="020B0603050302020204" pitchFamily="34" charset="0"/>
                </a:rPr>
                <a:t>Đ</a:t>
              </a:r>
              <a:r>
                <a:rPr lang="el-GR" sz="2800" b="1" dirty="0">
                  <a:latin typeface="HP001 4 hàng" panose="020B0603050302020204" pitchFamily="34" charset="0"/>
                </a:rPr>
                <a:t>Ηϛ</a:t>
              </a:r>
              <a:r>
                <a:rPr lang="en-US" sz="2800" b="1" dirty="0">
                  <a:latin typeface="HP001 4 hàng" panose="020B0603050302020204" pitchFamily="34" charset="0"/>
                </a:rPr>
                <a:t>u </a:t>
              </a:r>
              <a:r>
                <a:rPr lang="en-US" sz="2800" b="1" dirty="0" err="1">
                  <a:latin typeface="HP001 4 hàng" panose="020B0603050302020204" pitchFamily="34" charset="0"/>
                </a:rPr>
                <a:t>em</a:t>
              </a:r>
              <a:r>
                <a:rPr lang="en-US" sz="2800" b="1" dirty="0">
                  <a:latin typeface="HP001 4 hàng" panose="020B0603050302020204" pitchFamily="34" charset="0"/>
                </a:rPr>
                <a:t> </a:t>
              </a:r>
              <a:r>
                <a:rPr lang="el-GR" sz="2800" b="1" dirty="0">
                  <a:latin typeface="HP001 4 hàng" panose="020B0603050302020204" pitchFamily="34" charset="0"/>
                </a:rPr>
                <a:t>κ</a:t>
              </a:r>
              <a:r>
                <a:rPr lang="en-US" sz="2800" b="1" dirty="0">
                  <a:latin typeface="HP001 4 hàng" panose="020B0603050302020204" pitchFamily="34" charset="0"/>
                </a:rPr>
                <a:t>í</a:t>
              </a:r>
              <a:r>
                <a:rPr lang="el-GR" sz="2800" b="1" dirty="0">
                  <a:latin typeface="HP001 4 hàng" panose="020B0603050302020204" pitchFamily="34" charset="0"/>
                </a:rPr>
                <a:t>ε η</a:t>
              </a:r>
              <a:r>
                <a:rPr lang="en-US" sz="2800" b="1" dirty="0" err="1">
                  <a:latin typeface="HP001 4 hàng" panose="020B0603050302020204" pitchFamily="34" charset="0"/>
                </a:rPr>
                <a:t>ất</a:t>
              </a:r>
              <a:r>
                <a:rPr lang="en-US" sz="2800" b="1" dirty="0">
                  <a:latin typeface="HP001 4 hàng" panose="020B0603050302020204" pitchFamily="34" charset="0"/>
                </a:rPr>
                <a:t>: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12227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2F5F3A0-0E0B-4EF1-BE19-A5C8B7C2658F}"/>
              </a:ext>
            </a:extLst>
          </p:cNvPr>
          <p:cNvGrpSpPr/>
          <p:nvPr/>
        </p:nvGrpSpPr>
        <p:grpSpPr>
          <a:xfrm>
            <a:off x="2308195" y="2240478"/>
            <a:ext cx="6062370" cy="3503374"/>
            <a:chOff x="1567807" y="2321083"/>
            <a:chExt cx="4068434" cy="239914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983122E-CDE3-4663-9378-AB57D002F8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rcRect l="10043" t="28024" r="25274" b="6528"/>
            <a:stretch/>
          </p:blipFill>
          <p:spPr>
            <a:xfrm>
              <a:off x="1567807" y="2566219"/>
              <a:ext cx="3786297" cy="2154008"/>
            </a:xfrm>
            <a:prstGeom prst="roundRect">
              <a:avLst>
                <a:gd name="adj" fmla="val 29775"/>
              </a:avLst>
            </a:prstGeom>
          </p:spPr>
        </p:pic>
        <p:sp>
          <p:nvSpPr>
            <p:cNvPr id="4" name="Rectangle 21">
              <a:extLst>
                <a:ext uri="{FF2B5EF4-FFF2-40B4-BE49-F238E27FC236}">
                  <a16:creationId xmlns:a16="http://schemas.microsoft.com/office/drawing/2014/main" id="{04D37B47-3BE9-4C34-A1AF-496F90149F10}"/>
                </a:ext>
              </a:extLst>
            </p:cNvPr>
            <p:cNvSpPr/>
            <p:nvPr/>
          </p:nvSpPr>
          <p:spPr>
            <a:xfrm>
              <a:off x="3738615" y="2321083"/>
              <a:ext cx="1897626" cy="776748"/>
            </a:xfrm>
            <a:custGeom>
              <a:avLst/>
              <a:gdLst>
                <a:gd name="connsiteX0" fmla="*/ 0 w 1897626"/>
                <a:gd name="connsiteY0" fmla="*/ 0 h 776748"/>
                <a:gd name="connsiteX1" fmla="*/ 1897626 w 1897626"/>
                <a:gd name="connsiteY1" fmla="*/ 0 h 776748"/>
                <a:gd name="connsiteX2" fmla="*/ 1897626 w 1897626"/>
                <a:gd name="connsiteY2" fmla="*/ 776748 h 776748"/>
                <a:gd name="connsiteX3" fmla="*/ 0 w 1897626"/>
                <a:gd name="connsiteY3" fmla="*/ 776748 h 776748"/>
                <a:gd name="connsiteX4" fmla="*/ 0 w 1897626"/>
                <a:gd name="connsiteY4" fmla="*/ 0 h 776748"/>
                <a:gd name="connsiteX0" fmla="*/ 0 w 1897626"/>
                <a:gd name="connsiteY0" fmla="*/ 0 h 776748"/>
                <a:gd name="connsiteX1" fmla="*/ 1897626 w 1897626"/>
                <a:gd name="connsiteY1" fmla="*/ 0 h 776748"/>
                <a:gd name="connsiteX2" fmla="*/ 1897626 w 1897626"/>
                <a:gd name="connsiteY2" fmla="*/ 776748 h 776748"/>
                <a:gd name="connsiteX3" fmla="*/ 304800 w 1897626"/>
                <a:gd name="connsiteY3" fmla="*/ 609599 h 776748"/>
                <a:gd name="connsiteX4" fmla="*/ 0 w 1897626"/>
                <a:gd name="connsiteY4" fmla="*/ 0 h 776748"/>
                <a:gd name="connsiteX0" fmla="*/ 0 w 1897626"/>
                <a:gd name="connsiteY0" fmla="*/ 0 h 776748"/>
                <a:gd name="connsiteX1" fmla="*/ 1897626 w 1897626"/>
                <a:gd name="connsiteY1" fmla="*/ 0 h 776748"/>
                <a:gd name="connsiteX2" fmla="*/ 1897626 w 1897626"/>
                <a:gd name="connsiteY2" fmla="*/ 776748 h 776748"/>
                <a:gd name="connsiteX3" fmla="*/ 226142 w 1897626"/>
                <a:gd name="connsiteY3" fmla="*/ 658760 h 776748"/>
                <a:gd name="connsiteX4" fmla="*/ 0 w 1897626"/>
                <a:gd name="connsiteY4" fmla="*/ 0 h 776748"/>
                <a:gd name="connsiteX0" fmla="*/ 0 w 1897626"/>
                <a:gd name="connsiteY0" fmla="*/ 0 h 776748"/>
                <a:gd name="connsiteX1" fmla="*/ 1897626 w 1897626"/>
                <a:gd name="connsiteY1" fmla="*/ 0 h 776748"/>
                <a:gd name="connsiteX2" fmla="*/ 1897626 w 1897626"/>
                <a:gd name="connsiteY2" fmla="*/ 776748 h 776748"/>
                <a:gd name="connsiteX3" fmla="*/ 226142 w 1897626"/>
                <a:gd name="connsiteY3" fmla="*/ 658760 h 776748"/>
                <a:gd name="connsiteX4" fmla="*/ 0 w 1897626"/>
                <a:gd name="connsiteY4" fmla="*/ 0 h 776748"/>
                <a:gd name="connsiteX0" fmla="*/ 0 w 1897626"/>
                <a:gd name="connsiteY0" fmla="*/ 0 h 776748"/>
                <a:gd name="connsiteX1" fmla="*/ 1897626 w 1897626"/>
                <a:gd name="connsiteY1" fmla="*/ 0 h 776748"/>
                <a:gd name="connsiteX2" fmla="*/ 1897626 w 1897626"/>
                <a:gd name="connsiteY2" fmla="*/ 776748 h 776748"/>
                <a:gd name="connsiteX3" fmla="*/ 226142 w 1897626"/>
                <a:gd name="connsiteY3" fmla="*/ 658760 h 776748"/>
                <a:gd name="connsiteX4" fmla="*/ 0 w 1897626"/>
                <a:gd name="connsiteY4" fmla="*/ 0 h 776748"/>
                <a:gd name="connsiteX0" fmla="*/ 0 w 1897626"/>
                <a:gd name="connsiteY0" fmla="*/ 0 h 776748"/>
                <a:gd name="connsiteX1" fmla="*/ 1897626 w 1897626"/>
                <a:gd name="connsiteY1" fmla="*/ 0 h 776748"/>
                <a:gd name="connsiteX2" fmla="*/ 1897626 w 1897626"/>
                <a:gd name="connsiteY2" fmla="*/ 776748 h 776748"/>
                <a:gd name="connsiteX3" fmla="*/ 294968 w 1897626"/>
                <a:gd name="connsiteY3" fmla="*/ 688257 h 776748"/>
                <a:gd name="connsiteX4" fmla="*/ 0 w 1897626"/>
                <a:gd name="connsiteY4" fmla="*/ 0 h 776748"/>
                <a:gd name="connsiteX0" fmla="*/ 0 w 1897626"/>
                <a:gd name="connsiteY0" fmla="*/ 0 h 776748"/>
                <a:gd name="connsiteX1" fmla="*/ 1897626 w 1897626"/>
                <a:gd name="connsiteY1" fmla="*/ 0 h 776748"/>
                <a:gd name="connsiteX2" fmla="*/ 1897626 w 1897626"/>
                <a:gd name="connsiteY2" fmla="*/ 776748 h 776748"/>
                <a:gd name="connsiteX3" fmla="*/ 294968 w 1897626"/>
                <a:gd name="connsiteY3" fmla="*/ 688257 h 776748"/>
                <a:gd name="connsiteX4" fmla="*/ 0 w 1897626"/>
                <a:gd name="connsiteY4" fmla="*/ 0 h 776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7626" h="776748">
                  <a:moveTo>
                    <a:pt x="0" y="0"/>
                  </a:moveTo>
                  <a:lnTo>
                    <a:pt x="1897626" y="0"/>
                  </a:lnTo>
                  <a:lnTo>
                    <a:pt x="1897626" y="776748"/>
                  </a:lnTo>
                  <a:cubicBezTo>
                    <a:pt x="1340465" y="737419"/>
                    <a:pt x="822633" y="540774"/>
                    <a:pt x="294968" y="688257"/>
                  </a:cubicBezTo>
                  <a:cubicBezTo>
                    <a:pt x="68826" y="350683"/>
                    <a:pt x="98323" y="229419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008A633-D177-4E82-9BFF-270E4BA28908}"/>
              </a:ext>
            </a:extLst>
          </p:cNvPr>
          <p:cNvSpPr txBox="1"/>
          <p:nvPr/>
        </p:nvSpPr>
        <p:spPr>
          <a:xfrm>
            <a:off x="2787618" y="544233"/>
            <a:ext cx="66167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F26105A-AAAC-48B0-B8B1-CE8E2E0D715F}"/>
              </a:ext>
            </a:extLst>
          </p:cNvPr>
          <p:cNvGrpSpPr/>
          <p:nvPr/>
        </p:nvGrpSpPr>
        <p:grpSpPr>
          <a:xfrm>
            <a:off x="6299990" y="2013609"/>
            <a:ext cx="5892010" cy="1065704"/>
            <a:chOff x="4607925" y="1727173"/>
            <a:chExt cx="5892010" cy="1065704"/>
          </a:xfrm>
        </p:grpSpPr>
        <p:grpSp>
          <p:nvGrpSpPr>
            <p:cNvPr id="7" name="Google Shape;1267;p48">
              <a:extLst>
                <a:ext uri="{FF2B5EF4-FFF2-40B4-BE49-F238E27FC236}">
                  <a16:creationId xmlns:a16="http://schemas.microsoft.com/office/drawing/2014/main" id="{3437217B-4205-43C6-A75B-DDA592B3C38A}"/>
                </a:ext>
              </a:extLst>
            </p:cNvPr>
            <p:cNvGrpSpPr/>
            <p:nvPr/>
          </p:nvGrpSpPr>
          <p:grpSpPr>
            <a:xfrm rot="5400000" flipH="1">
              <a:off x="6757707" y="-422609"/>
              <a:ext cx="1065704" cy="5365267"/>
              <a:chOff x="2600194" y="817750"/>
              <a:chExt cx="737974" cy="4120833"/>
            </a:xfrm>
          </p:grpSpPr>
          <p:sp>
            <p:nvSpPr>
              <p:cNvPr id="9" name="Google Shape;1268;p48">
                <a:extLst>
                  <a:ext uri="{FF2B5EF4-FFF2-40B4-BE49-F238E27FC236}">
                    <a16:creationId xmlns:a16="http://schemas.microsoft.com/office/drawing/2014/main" id="{49A0DE32-9199-447F-875D-FAE877A3BF3F}"/>
                  </a:ext>
                </a:extLst>
              </p:cNvPr>
              <p:cNvSpPr/>
              <p:nvPr/>
            </p:nvSpPr>
            <p:spPr>
              <a:xfrm>
                <a:off x="2600194" y="817750"/>
                <a:ext cx="737974" cy="4120833"/>
              </a:xfrm>
              <a:custGeom>
                <a:avLst/>
                <a:gdLst/>
                <a:ahLst/>
                <a:cxnLst/>
                <a:rect l="l" t="t" r="r" b="b"/>
                <a:pathLst>
                  <a:path w="47306" h="87092" extrusionOk="0">
                    <a:moveTo>
                      <a:pt x="22684" y="1315"/>
                    </a:moveTo>
                    <a:cubicBezTo>
                      <a:pt x="27019" y="1315"/>
                      <a:pt x="31478" y="2069"/>
                      <a:pt x="34923" y="4165"/>
                    </a:cubicBezTo>
                    <a:lnTo>
                      <a:pt x="34923" y="4165"/>
                    </a:lnTo>
                    <a:cubicBezTo>
                      <a:pt x="34953" y="4195"/>
                      <a:pt x="34988" y="4224"/>
                      <a:pt x="35027" y="4251"/>
                    </a:cubicBezTo>
                    <a:cubicBezTo>
                      <a:pt x="46074" y="11676"/>
                      <a:pt x="45893" y="28230"/>
                      <a:pt x="45495" y="40001"/>
                    </a:cubicBezTo>
                    <a:cubicBezTo>
                      <a:pt x="45278" y="45906"/>
                      <a:pt x="44843" y="51737"/>
                      <a:pt x="44662" y="57605"/>
                    </a:cubicBezTo>
                    <a:cubicBezTo>
                      <a:pt x="44444" y="64668"/>
                      <a:pt x="44010" y="73108"/>
                      <a:pt x="37707" y="77672"/>
                    </a:cubicBezTo>
                    <a:cubicBezTo>
                      <a:pt x="33945" y="80399"/>
                      <a:pt x="29050" y="81857"/>
                      <a:pt x="24209" y="81857"/>
                    </a:cubicBezTo>
                    <a:cubicBezTo>
                      <a:pt x="19728" y="81857"/>
                      <a:pt x="15293" y="80608"/>
                      <a:pt x="11845" y="77961"/>
                    </a:cubicBezTo>
                    <a:cubicBezTo>
                      <a:pt x="11737" y="77907"/>
                      <a:pt x="11619" y="77880"/>
                      <a:pt x="11501" y="77880"/>
                    </a:cubicBezTo>
                    <a:cubicBezTo>
                      <a:pt x="11383" y="77880"/>
                      <a:pt x="11266" y="77907"/>
                      <a:pt x="11157" y="77961"/>
                    </a:cubicBezTo>
                    <a:cubicBezTo>
                      <a:pt x="8914" y="79236"/>
                      <a:pt x="7083" y="81085"/>
                      <a:pt x="5854" y="83293"/>
                    </a:cubicBezTo>
                    <a:lnTo>
                      <a:pt x="5854" y="83293"/>
                    </a:lnTo>
                    <a:cubicBezTo>
                      <a:pt x="5771" y="80025"/>
                      <a:pt x="6056" y="76795"/>
                      <a:pt x="7680" y="73796"/>
                    </a:cubicBezTo>
                    <a:cubicBezTo>
                      <a:pt x="7788" y="73579"/>
                      <a:pt x="7788" y="73325"/>
                      <a:pt x="7680" y="73108"/>
                    </a:cubicBezTo>
                    <a:cubicBezTo>
                      <a:pt x="1" y="60829"/>
                      <a:pt x="2536" y="44819"/>
                      <a:pt x="3551" y="31164"/>
                    </a:cubicBezTo>
                    <a:cubicBezTo>
                      <a:pt x="3985" y="25151"/>
                      <a:pt x="3225" y="19066"/>
                      <a:pt x="4166" y="13125"/>
                    </a:cubicBezTo>
                    <a:cubicBezTo>
                      <a:pt x="4673" y="10047"/>
                      <a:pt x="5724" y="6787"/>
                      <a:pt x="8259" y="4758"/>
                    </a:cubicBezTo>
                    <a:cubicBezTo>
                      <a:pt x="10324" y="3092"/>
                      <a:pt x="13077" y="2404"/>
                      <a:pt x="15648" y="1933"/>
                    </a:cubicBezTo>
                    <a:cubicBezTo>
                      <a:pt x="17816" y="1557"/>
                      <a:pt x="20230" y="1315"/>
                      <a:pt x="22684" y="1315"/>
                    </a:cubicBezTo>
                    <a:close/>
                    <a:moveTo>
                      <a:pt x="22682" y="1"/>
                    </a:moveTo>
                    <a:cubicBezTo>
                      <a:pt x="20584" y="1"/>
                      <a:pt x="18525" y="162"/>
                      <a:pt x="16626" y="412"/>
                    </a:cubicBezTo>
                    <a:cubicBezTo>
                      <a:pt x="10215" y="1281"/>
                      <a:pt x="5072" y="3889"/>
                      <a:pt x="3333" y="10517"/>
                    </a:cubicBezTo>
                    <a:cubicBezTo>
                      <a:pt x="1450" y="17508"/>
                      <a:pt x="2609" y="25187"/>
                      <a:pt x="2065" y="32395"/>
                    </a:cubicBezTo>
                    <a:cubicBezTo>
                      <a:pt x="1413" y="40907"/>
                      <a:pt x="508" y="49491"/>
                      <a:pt x="1486" y="58040"/>
                    </a:cubicBezTo>
                    <a:cubicBezTo>
                      <a:pt x="1957" y="62495"/>
                      <a:pt x="2971" y="66950"/>
                      <a:pt x="4927" y="71007"/>
                    </a:cubicBezTo>
                    <a:cubicBezTo>
                      <a:pt x="5325" y="71876"/>
                      <a:pt x="6231" y="72854"/>
                      <a:pt x="6122" y="73796"/>
                    </a:cubicBezTo>
                    <a:cubicBezTo>
                      <a:pt x="5941" y="75064"/>
                      <a:pt x="5036" y="76404"/>
                      <a:pt x="4818" y="77672"/>
                    </a:cubicBezTo>
                    <a:cubicBezTo>
                      <a:pt x="4239" y="80569"/>
                      <a:pt x="4420" y="83503"/>
                      <a:pt x="4637" y="86437"/>
                    </a:cubicBezTo>
                    <a:cubicBezTo>
                      <a:pt x="4637" y="86859"/>
                      <a:pt x="4971" y="87091"/>
                      <a:pt x="5306" y="87091"/>
                    </a:cubicBezTo>
                    <a:cubicBezTo>
                      <a:pt x="5575" y="87091"/>
                      <a:pt x="5844" y="86941"/>
                      <a:pt x="5941" y="86618"/>
                    </a:cubicBezTo>
                    <a:cubicBezTo>
                      <a:pt x="5962" y="86545"/>
                      <a:pt x="5983" y="86473"/>
                      <a:pt x="6005" y="86400"/>
                    </a:cubicBezTo>
                    <a:lnTo>
                      <a:pt x="6005" y="86400"/>
                    </a:lnTo>
                    <a:lnTo>
                      <a:pt x="6014" y="86401"/>
                    </a:lnTo>
                    <a:cubicBezTo>
                      <a:pt x="6013" y="86393"/>
                      <a:pt x="6013" y="86386"/>
                      <a:pt x="6012" y="86378"/>
                    </a:cubicBezTo>
                    <a:lnTo>
                      <a:pt x="6012" y="86378"/>
                    </a:lnTo>
                    <a:cubicBezTo>
                      <a:pt x="6373" y="85195"/>
                      <a:pt x="6893" y="84050"/>
                      <a:pt x="7571" y="83032"/>
                    </a:cubicBezTo>
                    <a:cubicBezTo>
                      <a:pt x="8223" y="82091"/>
                      <a:pt x="9744" y="79954"/>
                      <a:pt x="10940" y="79664"/>
                    </a:cubicBezTo>
                    <a:cubicBezTo>
                      <a:pt x="11027" y="79644"/>
                      <a:pt x="11120" y="79635"/>
                      <a:pt x="11218" y="79635"/>
                    </a:cubicBezTo>
                    <a:cubicBezTo>
                      <a:pt x="12575" y="79635"/>
                      <a:pt x="14840" y="81400"/>
                      <a:pt x="16192" y="81873"/>
                    </a:cubicBezTo>
                    <a:cubicBezTo>
                      <a:pt x="18660" y="82771"/>
                      <a:pt x="21282" y="83168"/>
                      <a:pt x="23909" y="83168"/>
                    </a:cubicBezTo>
                    <a:cubicBezTo>
                      <a:pt x="25523" y="83168"/>
                      <a:pt x="27140" y="83018"/>
                      <a:pt x="28724" y="82743"/>
                    </a:cubicBezTo>
                    <a:cubicBezTo>
                      <a:pt x="32745" y="82018"/>
                      <a:pt x="36947" y="80388"/>
                      <a:pt x="39953" y="77563"/>
                    </a:cubicBezTo>
                    <a:cubicBezTo>
                      <a:pt x="42742" y="74955"/>
                      <a:pt x="44300" y="71369"/>
                      <a:pt x="45060" y="67675"/>
                    </a:cubicBezTo>
                    <a:cubicBezTo>
                      <a:pt x="46545" y="60720"/>
                      <a:pt x="46147" y="53222"/>
                      <a:pt x="46545" y="46123"/>
                    </a:cubicBezTo>
                    <a:cubicBezTo>
                      <a:pt x="47016" y="38444"/>
                      <a:pt x="47306" y="30620"/>
                      <a:pt x="46183" y="22941"/>
                    </a:cubicBezTo>
                    <a:cubicBezTo>
                      <a:pt x="45099" y="15320"/>
                      <a:pt x="42395" y="7591"/>
                      <a:pt x="35772" y="3094"/>
                    </a:cubicBezTo>
                    <a:lnTo>
                      <a:pt x="35772" y="3094"/>
                    </a:lnTo>
                    <a:cubicBezTo>
                      <a:pt x="35754" y="3081"/>
                      <a:pt x="35735" y="3068"/>
                      <a:pt x="35715" y="3056"/>
                    </a:cubicBezTo>
                    <a:lnTo>
                      <a:pt x="35715" y="3056"/>
                    </a:lnTo>
                    <a:cubicBezTo>
                      <a:pt x="35715" y="3056"/>
                      <a:pt x="35715" y="3056"/>
                      <a:pt x="35715" y="3056"/>
                    </a:cubicBezTo>
                    <a:cubicBezTo>
                      <a:pt x="35705" y="3049"/>
                      <a:pt x="35695" y="3043"/>
                      <a:pt x="35685" y="3037"/>
                    </a:cubicBezTo>
                    <a:lnTo>
                      <a:pt x="35685" y="3037"/>
                    </a:lnTo>
                    <a:cubicBezTo>
                      <a:pt x="32011" y="765"/>
                      <a:pt x="27255" y="1"/>
                      <a:pt x="22682" y="1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Google Shape;1269;p48">
                <a:extLst>
                  <a:ext uri="{FF2B5EF4-FFF2-40B4-BE49-F238E27FC236}">
                    <a16:creationId xmlns:a16="http://schemas.microsoft.com/office/drawing/2014/main" id="{B30C5194-614C-4838-A513-49631A73B3B6}"/>
                  </a:ext>
                </a:extLst>
              </p:cNvPr>
              <p:cNvSpPr/>
              <p:nvPr/>
            </p:nvSpPr>
            <p:spPr>
              <a:xfrm rot="20507546">
                <a:off x="3142189" y="4571122"/>
                <a:ext cx="114364" cy="104504"/>
              </a:xfrm>
              <a:custGeom>
                <a:avLst/>
                <a:gdLst/>
                <a:ahLst/>
                <a:cxnLst/>
                <a:rect l="l" t="t" r="r" b="b"/>
                <a:pathLst>
                  <a:path w="7331" h="6699" extrusionOk="0">
                    <a:moveTo>
                      <a:pt x="6503" y="0"/>
                    </a:moveTo>
                    <a:cubicBezTo>
                      <a:pt x="6241" y="0"/>
                      <a:pt x="5998" y="151"/>
                      <a:pt x="5940" y="499"/>
                    </a:cubicBezTo>
                    <a:cubicBezTo>
                      <a:pt x="5541" y="3070"/>
                      <a:pt x="3477" y="5063"/>
                      <a:pt x="869" y="5352"/>
                    </a:cubicBezTo>
                    <a:cubicBezTo>
                      <a:pt x="33" y="5422"/>
                      <a:pt x="1" y="6699"/>
                      <a:pt x="774" y="6699"/>
                    </a:cubicBezTo>
                    <a:cubicBezTo>
                      <a:pt x="804" y="6699"/>
                      <a:pt x="836" y="6697"/>
                      <a:pt x="869" y="6692"/>
                    </a:cubicBezTo>
                    <a:cubicBezTo>
                      <a:pt x="4093" y="6439"/>
                      <a:pt x="6700" y="4012"/>
                      <a:pt x="7244" y="861"/>
                    </a:cubicBezTo>
                    <a:cubicBezTo>
                      <a:pt x="7331" y="339"/>
                      <a:pt x="6896" y="0"/>
                      <a:pt x="6503" y="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44235FD-33D0-47A7-9AE1-5C65E1EFB9D8}"/>
                </a:ext>
              </a:extLst>
            </p:cNvPr>
            <p:cNvSpPr txBox="1"/>
            <p:nvPr/>
          </p:nvSpPr>
          <p:spPr>
            <a:xfrm>
              <a:off x="5046137" y="1838679"/>
              <a:ext cx="545379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Cuốn</a:t>
              </a:r>
              <a:r>
                <a:rPr lang="en-US" sz="24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Dế</a:t>
              </a:r>
              <a:r>
                <a:rPr lang="en-US" sz="24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Mèn</a:t>
              </a:r>
              <a:r>
                <a:rPr lang="en-US" sz="24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phiêu</a:t>
              </a:r>
              <a:r>
                <a:rPr lang="en-US" sz="24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lưu</a:t>
              </a:r>
              <a:r>
                <a:rPr lang="en-US" sz="24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kí</a:t>
              </a:r>
              <a:r>
                <a:rPr lang="en-US" sz="24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rất</a:t>
              </a:r>
              <a:r>
                <a:rPr lang="en-US" sz="24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hay. </a:t>
              </a:r>
              <a:r>
                <a:rPr lang="en-US" sz="24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Tớ</a:t>
              </a:r>
              <a:r>
                <a:rPr lang="en-US" sz="24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thích</a:t>
              </a:r>
              <a:r>
                <a:rPr lang="en-US" sz="24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nhất</a:t>
              </a:r>
              <a:r>
                <a:rPr lang="en-US" sz="24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4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nhân</a:t>
              </a:r>
              <a:r>
                <a:rPr lang="en-US" sz="24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vật</a:t>
              </a:r>
              <a:r>
                <a:rPr lang="en-US" sz="24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Dế</a:t>
              </a:r>
              <a:r>
                <a:rPr lang="en-US" sz="24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Trũi</a:t>
              </a:r>
              <a:r>
                <a:rPr lang="en-US" sz="24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10139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2456500" y="508763"/>
            <a:ext cx="7558181" cy="580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43315" y="3721611"/>
            <a:ext cx="5002213" cy="15499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2395" y="3453134"/>
            <a:ext cx="3482340" cy="3165475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37" y="1422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7025f93bab81e29a45dfc8ebfbf481b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3372" y="955675"/>
            <a:ext cx="4785995" cy="676402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34225" y="1973279"/>
            <a:ext cx="6009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Củng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cố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học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115</Words>
  <Application>Microsoft Office PowerPoint</Application>
  <PresentationFormat>Widescreen</PresentationFormat>
  <Paragraphs>16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23" baseType="lpstr">
      <vt:lpstr>微软雅黑</vt:lpstr>
      <vt:lpstr>SimSun</vt:lpstr>
      <vt:lpstr>SimSun</vt:lpstr>
      <vt:lpstr>Arial</vt:lpstr>
      <vt:lpstr>Arial-Rounded</vt:lpstr>
      <vt:lpstr>Arial-SGK-TV</vt:lpstr>
      <vt:lpstr>Averta Std CY Bold</vt:lpstr>
      <vt:lpstr>Calibri</vt:lpstr>
      <vt:lpstr>等线</vt:lpstr>
      <vt:lpstr>等线 Light</vt:lpstr>
      <vt:lpstr>HP001 4 hàng</vt:lpstr>
      <vt:lpstr>Quicksand Medium</vt:lpstr>
      <vt:lpstr>Times New Roman</vt:lpstr>
      <vt:lpstr>汉仪跳跳体简</vt:lpstr>
      <vt:lpstr>千图网拥有20W+精美PPT模板 更多PPT模板下载至：www.58pic.com/office/ppt​​</vt:lpstr>
      <vt:lpstr>6_Office Theme</vt:lpstr>
      <vt:lpstr>Hoạt động</vt:lpstr>
      <vt:lpstr>https://www.freeppt7.com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DELL</cp:lastModifiedBy>
  <cp:revision>2</cp:revision>
  <dcterms:created xsi:type="dcterms:W3CDTF">2021-07-29T08:56:41Z</dcterms:created>
  <dcterms:modified xsi:type="dcterms:W3CDTF">2021-10-28T16:00:24Z</dcterms:modified>
</cp:coreProperties>
</file>