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84" r:id="rId3"/>
    <p:sldId id="283" r:id="rId4"/>
    <p:sldId id="287" r:id="rId5"/>
    <p:sldId id="285" r:id="rId6"/>
    <p:sldId id="286"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1:28.2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4833 3951 0,'18'0'172,"88"0"-157,-1 0-15,54 0 0,-124 0 16,230 0-16,-89 0 15,54 0-15,-72 0 16,-105 0 0,177 0-16,-177 0 0,105 0 15,-87 0 1,17 0-16,-53 0 16,159 0-16,-176 0 15,35 0-15,-35 0 16,34 0-16,-16 0 15,52 0-15,-53 0 16,53 0-16,-17 0 16,17 0-16,36 0 15,-54 0-15,124 0 16,18 0 0,0 0-16,52 0 15,1 0-15,-159 0 16,105 0-16,-87 0 15,-71 0 1,141 0-16,-71 0 16,-17 0-16,53 0 15,-106-18-15,105 18 16,-52 0-16,18 0 16,-36 0-16,-18 0 0,36 0 15,0 0 1,-18 0-16,0 0 15,-70 0-15,106 0 16,-36 0-16,-35 0 16,-18 0-16,-17 0 15,17 0-15,-17 0 16,-1 0 15,1 0-15,17 0-16,-17 0 15,-1 0-15,36 0 16,0 0-16,0 0 16,35 0-1,-52 0-15,-1 0 0,141 0 16,-35 0 0,0 0-16,36 0 15,-107 0-15,160 0 16,-195 0-16,159 0 15,0 0-15,-141 0 16,35 0-16,-53 0 16,107 0-16,-125 0 15,54 0-15,-54 0 16,1 0 46,17 0-46,1 0-16,16 0 16,-34 0-16,123 0 15,-17 0-15,-71 0 16,35 0-16,-71 0 0,89 0 16,-18 0-1,-17 0-15,-18 0 16,0 0-16,88 0 15,-88 0-15,35 0 16,36 0-16,-72 0 16,54 0-16,18 0 15,-1 0-15,-35 0 16,-17 18-16,141 0 16,-71-18-1,18 0-15,-71 0 0,0 0 16,229 0-1,-246 0-15,35 0 16,53 0-16,-107 0 0,143 0 16,-107 0-1,0 0-15,-18 0 16,-17 0-16,0 0 0,88 0 16,-105 0-1,34 0-15,-34 0 16,-19 17-16,89 1 15,-53 0-15,35-18 16,18 35-16,-53-35 16,53 18-16,-71-18 15,177 70-15,-54-52 16,72-1-16,-72-17 16,-69 18-16,210-18 15,-34 0 1,-71 0-16,35 0 15,18 0-15,-53 0 16,-123 0-16,194 0 16,-36 0-16,-88 0 0,106 0 15,-53 0 1,-124 0 0,36 0-16,-53 0 15,-35 0-15,35 0 16,-36 0-16,36 18 15,-35-18-15,0 0 16,17 0-16,-17 0 16,-1 17-16,1-17 15,-1 0-15,1 0 16,0 0 0,-1 0-16,54 0 15,-53 0-15,34 18 0,1-18 16,18 35-16,70-35 15,-106 0-15,89 0 16,35 0 0,-71 0-16,-18 18 15,-34-18-15,140 18 16,-88-18-16,-35 17 16,35-17-16,-70 0 15,88 0-15,141 0 16,-159 0-1,-70 0-15,87 18 16,-16-18-16,-54 0 16,53 0-16,-35 0 15,0 0-15,123 0 16,-88 0 0,124 0-16,-88 0 15,-36 0-15,141 0 0,-53 0 16,-17 0-16,35 0 15,-158 0-15,122 0 16,-70 0 0,1 0-16,-36 0 15,-36 0 48,1 0-48,17 0 1,0 0 0,36 0-1,-36 0-15,1 0 16,16 0 0,-16 0-16,52 0 0,-35 0 15,-18 0-15,-17 0 16,-1 0-16,1 0 15,0 0 48,-1 0-63,1 0 16,52 0-16,-34 0 15,-19-18-15,1 18 78,17-17-78,-17 17 16,17 0 0,-17 0-1,35 0-15,-36 0 16,-17-18-16,36 18 0,-1 0 15,-17-18-15,17 18 16,-17 0 0,-1-17-16,-34 17 187,-1 0-171,-17 35-16</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4:36.10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4921 12330 0,'36'-18'265,"16"18"-265,1 0 16,36 0-16,-72 0 16,36 0-1,35 0-15,-70 0 16,0 0-16,-1 0 15,1 0-15,-1 0 16,36 0 0,-17 0-16,34 0 15,-34 0 1,122 0-16,-140 0 16,105 0-16,-87 0 15,34 0-15,107 0 16,-142 0-16,71 0 15,0 18-15,-18-18 16,88 70-16,-123-70 16,88 0-16,-53 0 15,-17 18-15,17-18 16,36 17-16,-54-17 16,54 18-1,34-18-15,-122 0 0,105 35 16,17-35-16,-16 18 15,105 0 1,-195-18-16,72 0 16,-18 0-16,-36 17 15,195 36-15,-247-53 16,105 0-16,-52 0 16,34 0-16,19 18 15,-1-18-15,71 0 16,-141 0-16,53 0 15,0 0-15,-71 0 16,53 0-16,-52 0 16,-1 0-1,-17 0-15,17 0 0,-17 0 16,-1 0 0,1 0 109,-1-18-110,19-17 16,-19 17-31,72-70 16,-72 70-16,36-35 16,35-35-16,-35 53 15,18 0 1,-54 17-16,19 18 16,-1-35-16,-17 35 15,17 0-15,-17 0 16,34-18-1,-34 18 17,0 0-17,-1 0 1,1 18-16,0-18 16,-1 0-1,1 0 1,0 0-1,-1 0 1,1 0-16,-1 0 16,1 0-16,0 0 15,-1 0 1,1 0-16,0 0 16,-1 17 202,-17 1-202,-17-18 0,-1 18-16,-17-18 0,-1 17 15,19-17 1,-18 36-1,17-36-15,-53 35 16,54-35-16,-54 0 16,1 35-16,-1-17 15,-52-1-15,70-17 16,-71 18-16,1-18 16,-89 35-16,-53-35 15,195 0-15,17 0 16,-35 0-1,-36 0-15,54 0 16,52 0 0,1 0 15,-54 0-15,-105 0-1,140-17-15,-52 17 16,-106-18-16,18-17 15,35 35-15,88-18 16,0 18-16,0 0 0,35 0 16,-17 0-1,0 0 48,-1 0-63,19 0 15,-1 0 1,-17 0-16,0 0 16,-71-35 15,88 35-31,-35 0 16,-35 0-16,35 0 15,-88 0-15,106 0 16,-36 0-16,18 0 15,-70 0 1,105 0-16,0 0 16,-17 0-16,17 0 62,-17 0-46,18 0-16,-54 0 15,0 0 1,54 0-16,-1 0 16,1 0-16,-36 0 0,-18 0 15,53 0 1,1 0 31,-1 0-32,-52 0-15,52 0 16,-106 0-16,36 0 0,0 0 16,-88 0-1,158 0-15,0 0 16,-17 0-16,18 0 16,-1 0-1,0 18-15,1-1 31,-1-17-15,0 0-16,1 0 16,-1 0-1,0 0-15,1 0 16,-1 18 0,0-18-1,18 17-15,-17-17 16,-18 18-16,-1-18 15,-17 0-15,-17 0 16,52 18 0,-17-1-16,0 1 31,17-18-15,0 18-1,1-18-15,-54 17 31,54 1-31,-19 0 16,19-1 0,-1-17-1</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4:45.535"/>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12312 12435 0,'18'0'15,"17"0"-15,53 0 16,-70 0-16,35 0 16,17 0-16,36-17 15,70 17-15,-105-18 16,88 18-16,17 0 15,-35 0-15,124 0 16,-195 0-16,36 0 16,-18 0-16,1 0 15,69 0 1,-140 0-16,17 0 16,-17 0-1,-1 0-15,1 0 0,0 0 16,-1 0-16,1 0 15,17 0 1,1 0-16,-19 0 16,1 0-1,52 0-15,-34 0 16,-1 0-16,-17 0 16,17 0-16,-17 0 15,-1 0 1,1 0-16,-1 0 15,36 0 1,18 0-16,-36 0 16,53 0-16,54 0 15,-107 0-15,53 18 16,35-18-16,71 0 16,53 53-1,-158-36-15,158-17 16,-36 53-16,-17-53 15,53 18-15,35-18 16,248 0-16,-407 18 16,389 34-16,-371-52 15,159 0-15,-71 0 16,35 0-16,54 36 16,-247-36-16,87 0 15,-17 0-15,-70 0 16,70 0-1,-123 0-15,70 0 0,-18 0 16,1 0 0,-36 0-16,1 0 15,-1 0-15,0 0 16,53 0 0,-52 0-16,16 0 15,1 0 1,124 0-16,-142 0 15,89 0-15,-36 0 16,-53 0-16,36 0 16,-54 0-16,36 0 15,-35 0 1,-1 0 0,1-18-16,17 18 15,18 0 1,-53-18-16,18 18 15,0-35-15,34 35 16,-34 0 0,0 0-1,-1-17 17,1 17-32,0 0 15,-18-18 1,17 18-16,1 0 15,17-18-15,36 18 16,35-17-16,-71 17 16,18-18-16,17 18 0,-17 0 15,53-71 1,-53 71 0,-35 0-16,17 0 15,71 0 1,-53 0-16,0 0 0,-18-17 15,71-1-15,-71 0 16,0 18-16,18 0 16,-18 0-16,1 0 15,34-17 1,-52 17 0,35-18-16,-36 18 15,54 0-15,-36-35 16,18 35-16,0 0 0,0 0 15,176 0 1,-140 0 0,34-35-16,36 35 15,17 0-15,-141 0 16,89 0-16,-71 0 16,0 0-16,17 0 15,-52 0-15,52 0 16,1 0-16,-53 0 15,105 0 1,-105 0-16,52 0 16,-52 0-16,35 0 15,17 17-15,-17 1 0,18 0 16,-1-1 0,-34-17-16,34 0 15,-34 0-15,17 0 16,-18 0-16,18 0 15,35 18-15,-53-18 16,18 0-16,0 0 16,-35 0-16,70 0 15,-53 0-15,71 17 16,-35 1-16,34-18 16,107 71-16,-177-71 15,89 0-15,-36 0 16,-35 0-16,70 0 15,-105 0-15,17 0 16,1 0 15,-19 0-31,1 0 16,17 0 0,0 0-16,18 0 15,-35 0-15,0 0 16,34 0-1,-16 0-15,-19 0 16,19 0-16,-19 0 16,19 0-16,-1 0 15,0 0 1,-17 0 0,-1 0-16,19 0 15,-19 0-15,36 0 16,0 0-1,-18 0 1,1 0-16,-19 0 16</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4:47.458"/>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4762 13670 0,'53'0'47,"-53"-18"-47,89 1 16,-72 17-16,71 0 15,-17-18-15,17 18 16,159 0-16,-229 0 15,105 0-15,18 0 16,-17 0-16,140 0 16,-228 0-16,52 0 15,18 0-15,35 0 16,35 0-16,-88 0 16,18 0-16,35 0 15,-17 71-15,52-71 16,-158 17-16,35-17 15,0 0-15,0 0 16,-18 0 0,0 0-16,-17 18 15,-1-18-15,1 0 16,70 0-16,-70 0 16,0 0-1,-1 0-15,1 0 16,35 0-1,0 0 1,35 0-16,-71 0 16,1 0-16,35 0 15,18-18-15,-36 18 16,-17 0-16,70 0 16,-71-17-16,19-1 15,34 18 1,-52-18-1,17 18-15,-17 0 16,17 0-16,-17 0 0,-1 0 16,1 0-1,0 0 1,-1 0-16,18 0 16,1 0-16,34 0 15,-17 0-15,-35 0 16,0 0-16,17 0 15,0 0-15,18 0 16,-35 0-16,-1-17 16,1 17-16,17 0 31,18 0-15,0 0-16,35 0 15,-35 0 1,-18-18-16,1 1 0,17 17 15,-18 0 1,18 0 0,17 0-1,-34 0 1,-19 0-16,19 0 31,-19 0-31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1:32.0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4727 5062 0,'35'0'109,"-17"0"-78,17 0 0,18 0-15,0-17-16,35 17 16,-70 0-16,176 0 15,-88 0-15,17 0 16,36 0-16,-106 0 16,141-18-16,-53 18 15,-17 0-15,-1 0 16,-88 0-16,177 0 15,106 0 1,-195 0-16,-88 0 16,159 0-1,-105 0-15,105 0 0,-53 0 16,-88 0-16,194 0 16,-106 0-1,35 0-15,0 0 16,-70 0-16,159 0 15,-124 0-15,-18-53 16,1 36-16,-36 17 16,-35 0-16,18-36 15,17 36-15,-18 0 16,19 0-16,-19 0 16,-17 0-16,106 0 15,-53 0-15,-1 0 16,-16 0-16,-54 0 15,106 0-15,-106 0 16,177 0-16,-159 0 16,141 0-1,-88 0-15,0 0 0,158 0 16,-140 0 0,-71 0-16,35 0 15,-35-17 1,-36 17-16,36 0 15,-18 0-15,160 0 16,-19 0-16,-35 0 16,35 0-16,-105 0 15,158 0-15,-17 35 16,-53 0-16,17-35 16,-123 0-16,106 0 15,-18 0-15,-18 18 16,-34-18-16,-37 0 15,37 17-15,-54-17 16,-17 18-16,52-18 16,-52 18-16,52-1 15,-17 1 1,18-18-16,70 53 16,-123-53-16,123 18 15,-71-18-15,36 0 16,-18 0-16,-35 17 0,88 1 15,-53-18 1,-17 0-16,0 17 16,-19-17-16,90 0 15,-54 18-15,35-18 16,-35 0-16,-70 0 16,88 0-16,-53 18 15,17-1-15,1-17 16,-53 0-16,140 36 15,-87-19 1,-18 1-16,0-18 0,-18 0 16,106 0-16,-106 0 15,18 18 1,18-18-16,70 0 16,-88 0-1,17 0-15,36 0 16,-70 0-16,69 0 15,-34 0-15,17 17 16,0-17-16,-35 0 16,35 0-16,-70 0 15,123 0 1,-106 0-16,1 0 0,-1 0 16,0 0-1,18 0-15,-18 0 0,36 0 31,-18 0-15,-35 0-16,70 18 16,-53-18-16,71 0 0,-18 0 15,0 0 1,-17 0-16,-18 0 0,123 0 16,-105 0-1,-1 0-15,18 0 16,-70 0-16,53 0 15,-18 0-15,-36 0 16,18 0-16,36 0 16,-53 0-1,35 0-15,-36 0 16,1 0 0,0 0-16,17 0 15,-18 0-15,1 0 16,17 0-16,18 0 15,53 0 1,-71 0-16,71 0 0,-71 0 16,-17 0-16,35 0 15,18 0 1,-36 0 0,0 0-16,18 0 15,18 0 1,-54 0-16,19 0 15,16 0-15,-34 0 16,106 0-16,-89 0 16,18 0-16,-36 0 15,36 0-15,18 0 16,-18 0 0,-18 0-16,0 0 15,-17 0-15,35 0 16,-18 0-16,18 0 31,-35 0-31,-1 0 31,1 0-31,35 0 16,0 0-16,-18 0 16,0 0-16,1 0 15,87 0-15,-52 0 16,-1 0-16,1 0 15,17 0 1,-35 0-16,0 0 16,-18 0-16,-17 0 15,17 0 1,-17 0-16,-1 0 16,1 0-16,17 0 15,-17 0-15,0 0 16,-1 0-1,1 0-15,-1 0 0,19 0 16,-1 0 0,-17 0-16,70 0 15,-71 0 1,36 0-16,-35 0 16,0 0-16,-1 0 15,1 0-15,0 0 31,-1 0-15,1 0 0,17 0-16,-17 0 31,-1 0 47</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2:07.89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23654 5080 0,'0'-18'94,"17"18"62,36 0-140,-17 0-1,16 0-15,1 0 16,-35 0 0,17 0-1,-17 0-15,0 0 16,-1 0-16,1 0 47,17 0-16,-17 0-15,-1 0-1,19 0 1,17 0-1,0 0 1,-36 0 0,36 0-16,-18 0 15,36 0 1,17 0 0,-53 0-1,107 18 1,-19-18-16,-70 0 15,17 18-15,107-18 16,-160 17-16,125-17 16,-107 0-16,71 0 15,0 36 1,-18-36 0,-88 17-16,17-17 15,36 18-15,-35-18 16,0 0-16,-1 0 15,1 0 1,17 0 0,-17 0-16,17 0 15,-17 17 1,-1-17-16,36 18 0,-35-18 16,17 0-16,18 0 15,-18 0-15,36 0 16,-18 0-16,-18 0 15,89 0 1,-89 0-16,88 35 16,-87-35-16,34 0 15,1 0 1,-36 0-16,0 0 16,18 0-1,0 0 1,-35 0-16,-1 0 15,1 0 1,35 0-16,-35 0 16,17 0-1,0 0-15,0 0 16,-17 0-16,17 0 16,36 0-1,-36 0-15,18 0 16,-35 0-16,17 0 0,106 0 15,-106 0-15,36 0 16,-53 0 0,-36 0 202,0 0-218</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2:12.61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4727 6385 0,'18'-17'31,"17"17"-15,-17 0-1,17 0-15,-17 0 16,52 0-16,71-36 16,-123 36-16,141 0 15,-124-17-15,53 17 16,71 0 0,-124 0-16,53 0 15,-70 0-15,35 0 16,0 0-16,17 0 15,36 0-15,-88 0 16,52 0-16,-52 0 0,35 0 16,18 0-1,-54 0-15,71 0 16,-52 0-16,17 0 16,35 0-16,0-18 15,0 18 1,-17 0-1,-36 0-15,18 0 16,-18 0-16,53 0 16,18 0-16,-53 0 15,53 0-15,-53 0 16,17 0-16,36 0 16,-53 0-16,88 18 15,-105-18-15,52 0 16,-35 0-16,35 0 15,53 0 1,-106 0-16,142 0 16,-160 0-16,54 0 15,17 0-15,-35 0 16,53 0-16,-89 0 16,36 0-16,71 0 15,-71 17-15,0-17 16,17 0-16,71 0 15,-105 0-15,87 0 16,-88 0-16,177 0 16,-159 0-16,70 0 15,36 0 1,-88 0-16,158 18 0,-194-18 16,212 18-1,-211-18-15,105 0 16,176 0-16,-246 0 0,176 0 15,-177 0-15,89 0 16,106 0 0,-195 0-16,107 0 15,-142 0-15,71 0 16,-18 17-16,-53-17 16,71 0-16,-71 0 15,124 0-15,-141 0 16,35 18-16,88-18 15,-106 0-15,35 18 16,-52-18-16,35 0 16,70 17-1,-17-17-15,-88 0 16,70 0-16,36 0 16,-89 0-16,71 53 15,-18-53 1,18 18-1,-89-18-15,54 0 16,-18 0-16,0 0 16,17 0-16,-52 0 15,35 0-15,-35 0 16,17 0-16,-18 0 16,72 0-1,-36 0-15,-18 0 16,18 0-16,17 0 15,54 0-15,-71 0 16,35 0-16,176 0 16,-193 0-16,158 0 15,-158 0-15,88 0 16,70 0 0,-176 0-16,141 0 15,-141 0-15,53 0 16,-1 0-16,-87 0 15,35 0-15,-35 0 0,17 0 16,36 0 0,-54 0-1,1 0-15,17 0 16,0 0-16,-17 0 16,35 0-16,-35 0 15,34 0-15,90 0 16,-107 0-16,124 0 15,-142 0-15,54 0 16,105 0 0,-123 0-16,88 0 0,-123 0 15,105 0-15,-34 0 16,-72 0-16,36 0 16,-35 0-16,17 0 15,18 0 1,-18 0-1,-17 0 1,-1 0-16,1 0 16,35 0-16,-35 0 0,35 0 15,70 0 1,-17 0 0,-88 0-16,52 0 15,54 17 1,-107-17-16,71 0 0,-35 0 15,0 0-15,0 18 16,-18-18-16,18 0 16,0 0-1,-17 18 1,16-18-16,-16 0 16,-1 0-1,36 0-15,-36 0 16,18 0-16,-36 0 0,19 0 15,17 0 1,-1 0-16,1 0 16,-17 0-16,34 0 15,-34 0 1,-19 0-16,1 0 31,-1 0-15,19 0-1,-19 0-15,1 0 16,0 0 0,17 0-16,0 0 0,0 0 15,1 0 1,-19 0-16,19 0 16,-1 0-16,0 0 0,36 0 15,-18 0 1,-18 0-16,53 0 15,-35 0-15,0 0 16,159 0-16,-195 0 16,71 0-16,-52 0 15,105 0-15,-106 0 16,18 0-16,18 0 16,34 0-16,-69 0 15,52 0 1,-35 0-1,-36 0 1,19 0-16,-19 0 16,1 0-1,0 0 1,-1 0-16,36 0 16,-17 0-16,-1 0 15,-18 0-15,1 0 16,0 0-16,-1 0 15,1 0 1,0 0-16,17 0 16,0 0-1,36 0-15,17 0 16,-35 0 0,-18 0-1,0 0-15,1 0 16,-1 17-16,36-17 15,17 0-15,-53 0 16,18 0-16,-18 0 16,0 0-16,18 0 15,-35 0-15,17 0 16,-17 0-16,35 0 16,53 0-1,-89 0-15,54 0 16,-36 0-16,18 0 15,159 0 1,-71 0-16,-71 18 16,-17-18-16,0 0 15,71 0-15,-71 0 16,52 0-16,-69 0 16,17 0-16,105 0 15,-140 0 1,53 0-16,-54 0 0,19 0 15,105 0 1,-88 0-16,-36 0 16,18 0-16,107 0 15,-90 0 1,37 0 0,-72 0-16,54 0 15,-1 0 1,-52 0-16,17 0 15,1 0-15,-1 0 16,53 0-16,-53 0 16,36 0-16,-36 0 15,-17 0 1,105 0-16,-105 0 16,35 0-16,17 0 15,19 0-15,-72 0 16,54 0-16,-36 0 15,0 0 1,-17 0-16,17 0 0,89 0 16,-107 0-16,54 0 15,-53 0-15,17 0 16,88 0 0,-87 0-16,34 0 15,-52 0-15,17 0 0,106 0 16,-123 0-1,70 0-15,-70 0 16,35 0-16,105 0 16,-105 0-16,159 0 15,-89-18 1,-87 18-16,-1 0 16,-17 0 187,35-17-188,-36 17 1,1 0-16,-18-18 16,17 18-16,1 0 15,0 0 16,-18-35-15,17 35 0,1 0-16,0 0 15,-1 0 1,1 0 0,17-18-16,-17 18 15,-18-18 1,17 1 78,1 17-63,-36 17 63,1-17-94,-18 36 15,-36 17-15</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2:18.5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4957 7638 0,'17'0'16,"18"-18"-1,-35-17 1,36 35 0,-19 0-16,-17-18 15,18 18 1,35-18-16,-18 18 16,71 0-1,-53 0-15,53 0 16,158-17-16,-140 17 15,176 0-15,-177 0 16,71 0-16,212 0 16,-318 0-16,318 0 15,-371 0-15,124 0 16,246 0 0,-316 0-16,316 0 15,-316 0-15,263 0 16,-263 0-16,175 0 0,-193 0 15,35 0 1,105 0-16,1 0 16,-89 0-16,-70 0 0,88 0 15,142 0 1,-213 0-16,212 0 16,-211 0-16,282-18 15,-265 18-15,318 0 16,-318-17-16,123-19 15,19 36-15,-142 0 16,124 0-16,-177 0 16,71 0-16,17 0 15,-105 0-15,52 0 16,-52 0-16,0 0 16,-1 0-1,1 0-15,0 0 0,-1 0 16,18 0-1,1 0 1,52 0-16,-53-17 0,18 17 16,-18 0-16,1 0 15,87 0 1,-70 0-16,71 0 16,-36 0-16,-18 0 15,36 0-15,-53 0 16,106 0-16,-124 0 0,18 0 15,0 0 1,-18 0-16,53 0 16,-52 0-16,17 0 15,17 0 17,-35 0-32,-17 0 15,17 0-15,36 0 16,17 0-1,-53 0 1,1 0-16,52 0 16,-71 0-16,54 0 15,-53 0-15,17 0 16,88 0-16,-70 0 16,-35 0-1,17 0 1,-17 0-1,0 0 17,-1 0-32,18 0 15,-17 0-15,0 0 16,-1 0 0,1 0-16,0 0 15,-1 0 1,1 0-16,17 0 15,0 0 1,18 0-16,-35 0 16,0 0-16,-1 0 15,1 0 1,0 0 0,-1 0-1,1 0 1,17 0-16,-17 0 15,17 0 1,-17 0-16,17 0 16,18 0-16,-18 0 15,36 0-15,-18 0 16,35 0-16,-35 0 16,88 0-1,-123 0-15,70 0 16,-71 0-16,19 17 15,105-17 1,-124 0-16,19 18 16,-1-18-1,-17 0 63,17 0-78,-18 0 0,54 18 16,0-18-16,-54 0 16,54 17-16,-18 18 15,53-35-15,-89 0 16,18 0-16,71 53 16,18-53-1,-107 0 1,1 0-16,0 0 15,17 0 1,-17 0 31,-1 0-31,1 18-1,0-18-15,34 18 16,-16-18-1,17 0-15,-53 17 0,53-17 16,35 36-16,-53-36 16,18 17-16,-18-17 15,0 0 1,-17 0 0,0 0-1,-1 0-15,1 0 0,35 0 16,-18 18-16,1-18 15,16 0 1,-16 0 0,-19 17-16,36-17 15,-35 0-15,17 0 16,-17 18-16,-1-18 16,1 0-16,35 18 15,-35-18 1,-1 0-1,36 0-15,-18 0 32,-17 0-1,0 0-15,-1 0-16,19 35 31,-19-35-31,1 0 94,17 18-79,-17-18 1,17 0-16,-17 0 31,-1 17-31,19-17 16,-19 0-1,19 0-15,-19 0 16,1 0 0,17 0-16,0 18 15,-17-18-15,17 0 0,-17 0 16,-18 18-16,18-18 15,-1 0 1,1 0 0,0 0-1,17 0 1,-18 0-16,19 0 422,-19 0-328,36 0-94,-35 0 15,35 0-15,70 0 16,-17 0-1,-71 0 1,-35-18-16,36 18 94,-19 0-94,19 0 15,-19 0-15,1 0 0,35 0 16,17-18 0,-52 18-16,0 0 15,35 0-15,0 0 16,-18 0-16,18 0 16,-18 0-1,53 0-15,-70 0 16,35 0-16,-36 0 15,1 0-15,53 0 16,-36 0-16,18 0 16,-18 0-16,-17 0 15,-1 0 1,1 0 0,0 0-16,-1 0 15,1 0 1,0 0-1,34 0 1,-34 0-16,17 0 16,1 0-1,-1 0-15,-17 0 16,34 0-16,-34 0 16,53 0-16,-54 0 15,19 0-15,-1 0 16,-18-17-1,1 17-15,0 0 16,52 0-16,-34 0 16,17 0-16,-36 0 15,18 0-15,18 0 16,-35 0 0,35 0-16,-18 0 0,-17 0 15,52 0 1,-17 0-16,53 0 15,-88 0-15,35 0 16,35 0-16,-53 0 16,71 0-16,-71 0 15,18 0-15,35 0 16,-70 0-16,88 0 16,-71 0-1,-17 0-15,-1 0 16,36 0-16,-35 0 15,0 0-15,35 0 16,-36 0-16,36 0 16,-35 0-16,-1 0 15,54 0 1,-18 0-16,17 0 16,-52 0-16,0 0 0,17 0 15,0 0-15,-17 0 16,35 0-16,-36 0 15,36 0 1,-35 0-16,17 0 16,-17 0-16,0 0 15,17 0-15,-18 0 16,36 0-16,-17 0 16,-1 0-1,-17 0-15,34 0 16,-16 0-16,70 0 15,-71 0-15,53 17 16,53-17-16,-88 0 16,35 0-1,-52 0-15,105 0 0,159 0 16,-36 0 0,-211 0-16,106 0 15,17 0 1,-123 0-16,88 0 15,-123 0-15,17 0 16,53 0-16,-70 0 16,0 0-16,17 0 78,0 0-47,-17-17-31,-1 17 16,1-18-1,17 18 1,18 0 0,53 0-1,-88 0-15,35-18 16,-36 18-16,160 0 15,-124 0-15,-18 0 16,88-35-16,89-18 16,-124 18-16,-70 35 15,70 0-15,-53 0 16,1 0 0,-19 0-16,1 0 15,-1 0 1,-17-18-16,18 18 15,0 0 1,17 0 0,0 0-1,-17 0-15,0 0 16,17 0 0,0 0-16,-17 0 15,-1 0 1,19 0-16,-19 0 0,19 0 15,-19 0 1,1 0-16,0 0 16,17 0-1,0 0 17,-17 0-17,-1 0 32,1 0-31</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2:21.74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4621 8837 0,'18'-18'15,"0"18"1,17-17-16,-17 17 16,-1 0-16,107 0 15,-89 0-15,159-35 16,-159 35-16,89 0 16,105 0-1,-105 0-15,175 0 16,-228 0-16,52 0 15,107 0-15,-177 0 16,105 0-16,-105 0 16,35 0-16,1 0 15,-72 0-15,54 0 16,-53 0-16,17 0 16,-18 0-1,1 0-15,0 0 31,-1 0-31,1 0 16,17 0 0,1 0-16,-19 0 15,18 0-15,-17 0 16,17 0 0,18 0-16,-35 0 15,70 0-15,-53 0 0,36 0 16,0 0-1,-36 0-15,53 0 16,-17 0-16,-54 0 16,54 0-16,-36 0 15,0 0-15,-17 0 16,17 0-16,0 0 16,1 0-16,17 0 15,17 0 1,-17 0-1,0 0-15,18 0 0,-18 17 16,-18-17 0,18 0-16,-36 0 15,19 0 1,34 0 31,-52 0-32,17 0-15,0 0 16,-17 0 0,0 0-16,-1 0 15,1 0 1,17 0 0,18 18-1,-35-18-15,52 0 16,-34 0-16,34 35 0,36-35 15,-88 0-15,87 0 16,-16 0 0,34 35-1,-105-35-15,17 0 16,0 18-16,1-18 16,-19 0-16,36 0 15,-35 18 1,17-18-1,-17 0 1,17 17-16,-17-17 16,52 18-1,-52-18-15,-1 0 16,19 0-16,-19 0 16,1 0-16,0 0 15,-1 18-15,1-18 16,35 17-1,-35-17-15,52 18 16,-35-18 0,18 0-1,-35 0 1,0 17-16,17-17 16,-18 0-1,1 0 1,17 0 46,1 0-30,-19 0-1,1 0 31,0 0-46,-1 0 31,1 0-32,-1 0-15,1 0 16,0 0 62,-1 0-47,1 0-15,0 0 0,-1 0-16,19 0 15,-19 0 63,1 0-78,0 0 16,17 0 0,-18 0-1,1 0 1,0 0 0,-1 0-1,1 0 16,0 0-15,-1 0 0,1 0-1,0 0 1,-1 0 0,1 0 15,-1 0-31,19 0 15,-19 0-15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2:25.81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12541 8643 0,'36'-18'15,"-19"18"32,-17-17-47,35 17 31,-17-18-15,17 18 0,-17 0-1,88-18 1,-89 1-16,72-1 15,-1 18-15,-53 0 16,89-53-16,-89 53 16,18 0-16,0 0 15,-18 0 1,0 0-16,36 0 31,-36 0-31,0 0 16,36 0-1,-18 0 1,-36 0-16,36 0 16,71 0-1,-106 0-15,140 0 16,-105 0-16,35 0 16,89 0-16,-124 0 15,53 0-15,-71 0 16,18 0-16,35 0 15,-70 0-15,34 0 16,-16 0-16,-1 0 16,53 0-16,-17 0 15,-54 0 1,19 0-16,34 0 16,-52 0-16,70 0 15,-70 0-15,17 0 16,88 0-1,-34 0-15,52 0 16,-71 0-16,36 0 16,141 0-16,-212 0 15,159 0-15,-158 0 16,87 0-16,18 0 16,-105 0-16,16 0 15,1 0-15,-35 0 16,53 0-16,-54 0 15,18 0-15,-17 0 16,0 0-16,17 0 16,-17 0-1,-1 0-15,19 0 16,-19 0-16,1 0 16,35 0-1,-36 0-15,54 18 0,35-18 16,-71 0-1,71 0-15,-71 0 0,106 0 16,-17 18 0,-107-18-16,142 0 15,-88 17-15,17-17 16,159 18-16,-212-1 16,124-17-16,-89 0 15,1 18-15,88 17 16,-142-35-16,89 0 15,-53 0-15,0 0 16,18 0-16,-54 18 16,1-18-16,17 0 15,0 0 1,-17 0 0,0 0-16,17 0 0,36 0 31,17 18-16,-71-18-15,36 0 16,53 17-16,-88-17 16,141 0-16,-107 0 15,-34 0-15,106 0 16,-107 0-16,107 0 16,-107 0-16,1 18 15,70-18-15,-70 0 16,52 0-16,-52 0 15,35 0-15,123 18 16,-158-18-16,123 0 16,-123 0-16,52 0 15,89 17-15,-106-17 16,88 0 0,-106 0-16,18 0 0,53 0 15,-88 0-15,88 0 16,-89 18-16,18-18 15,54 0 1,-54 18-16,71-18 16,-89 0-16,36 0 15,18 0-15,-54 0 16,54 0-16,-53 0 16,-1 0-16,54 0 15,-36 0-15,0 0 16,1 0-16,17 0 15,-36 0 1,19 0-16,-1 0 16,0 0-16,0 0 15,54 0 17,-72 0-32,36 0 15,35 0-15,-52 0 16,69 0-16,-87 0 0,70 0 15,-52 0-15,52 0 16,35 0 0,-105 0-16,17 0 15,-17 0-15,35 0 16,-36 0 0,19 0-16,-19 0 31,1 0-16,0 0-15,-1 0 16,1 0-16,17 0 16,0 0-1,1 0 1,-19 0-16,1 0 16,0 0-16,17 0 31,-18 0-31,54 0 15,-53 0-15,35 0 16,-1 0-16,-34 0 16,17 0-16,1 0 15,-19 0-15,54 0 16,-53 0-16,70 0 16,-53 0-16,36 0 15,52 0-15,-105 0 16,70 0-16,-71 0 15,36 0-15,36 0 16,-72 0-16,54 0 16,-54 0-16,19 0 15,105 0 1,-124 0-16,125 0 16,-107 0-16,71 0 15,17 0-15,-105 0 16,52 0-16,-52 0 15,0 0 17,17 0-17,18 0-15,-18 0 16,53 0-16,-70 0 16,17 35-16,36-35 15,-18 0 1,-18 0-16,18 0 15,-18 0-15,18 0 16,18 0-16,-36 0 16,88 0-1,-34 0-15,87 0 0,-53 0 16,-105 0-16,35 0 16,-35 0-16,35 0 15,52 0 1,-87 0-16,17 0 15,-17 0-15,0 0 16,-1 0-16,1 0 16,17 0-16,-17 0 15,-1 0-15,1 0 16,17 0-16,36 0 16,-53 0-16,-1 0 15,1 0 1,-1 0-1,1 0 1,0 0-16,-1 0 16,19 0-1,17 0 1,-18 0 15,-18 0-15,1 0-1,0 0 1,-1 0 0,1 0-1,-18 17 79,-18-17-78,1 18-16,-19 17 15</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4:28.350"/>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26758 9878 0,'18'0'78,"-1"-18"-78,19 18 16,-19 0-16,1 0 15,0-18-15,17 18 16,-17 0 0,-1-17-16,1 17 15,17-35 1,-17 17-16,17 18 15,-17 0 1,17-18-16,-17 1 16,-1 17-16,1 0 31,17-18 0,0 18 0,-17 0-31,17 0 16,-17 0 0,0 0-1,-1 0 1,1 0-16,0 0 16,17 0-16,0 0 15,-17 0 48,-1 0-48,1 0 1,0 0-16,-1 0 16,1 0-1,0 0-15,-1 0 16,1 0-1,17 18 1,0-1 0,-17-17 62</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0-29T03:34:32.00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4957 11165 0,'0'-17'15,"17"17"1,-17-18-16,18 18 16,-1 0-16,1 0 15,0-18 1,17 18-16,-17 0 15,-1 0 1,36-17-16,53 17 16,-71 0-16,89-18 15,17-52-15,0 70 16,35 0 0,-123 0-16,124 0 15,-54 0-15,54 0 16,140 0-1,-158 0-15,-18 0 16,88 0-16,-17 0 16,-142 0-16,36 0 15,35 0-15,-35 0 16,35 0-16,-123 0 16,88 0-16,53 0 15,-124 0-15,124 0 16,-107 0-16,37 0 15,-1 0-15,35 0 16,-34-18 0,-54 18-16,35-18 15,-52 18-15,35 0 16,0 0-16,-18 0 0,0 0 16,-17 0-16,17 0 15,18 0 1,-17 0-1,-19 0 1,1 0-16,-1 0 16,19 0-1,17 0-15,88 0 16,-106 0-16,18 0 16,53 0-16,-18 0 15,18 0-15,-89 0 16,36 0-16,53 0 15,-35 0 1,70 0-16,-88 0 16,0 0-16,17 0 0,-17 0 15,141 0 1,-176 0-16,70 0 16,-17 0-16,-1 0 15,71 0-15,-123 0 16,194 0-16,-160 0 15,54 0-15,71 0 16,34 0-16,230 0 16,-405 0-16,175 0 15,89 0-15,-18 0 16,248 0-16,-372 0 16,160 0-16,-1 0 15,1 0-15,264 0 16,-459 0-16,160 0 15,-19 0-15,1 0 16,87 0 0,-281 0-16,105 0 15,-17 0-15,-106 0 16,0 0-16,-35 0 16,-1 0-16,19 0 93,16 0-77,-34 0-16,0 0 16,35 0-16,-18 0 15,124 0 1,-142 0-16,36 0 15,35 0-15,-17 0 0,88 0 16,-106 0-16,70 0 16,1 0-16,-36 0 15,35 0-15,-35 0 16,71 0 0,-106 0-16,71 0 15,-1 0-15,18 53 16,194-53-16,-282 0 15,618 0 1,-389 0-16,388 18 16,-511-18-16,158 0 15,-87 0-15,69 53 16,-69 0-16,34-36 16,160 19-1,-336-19-15,88-17 0,1 0 16,-54 0-16,89 0 15,-195 0-15,36 0 16,0 0-16,0 0 16,-35 0-16,-1 0 15,1 0-15,0 0 47,-1 0-31,1 0-1,17 0 1,-17 0-16,105 0 16,-105 0-16,17 0 15,36 0 1,-53 0 0,34 0-16,-34 0 0,35 0 15,0 0-15,70 0 16,-70 0-16,35 0 15,-17-17-15,70 17 16,53-18 0,-176 18-16,52 0 15,1 0-15,-36 0 16,89 0-16,-71 0 16,-18 0-16,18 0 15,35 0 1,-70 0-16,35 0 15,35 0-15,-35 0 16,17-18-16,-52 18 16,17 0-16,-17 0 15,35 0-15,17 0 16,-52 0 0,0 0-16,34 0 15,-34 0 1,0 0-16,52 0 15,-34 0 1,16 0-16,-34 0 16,0 0 15,-1 0-15,1 0-1,53-17-15,-54 17 16,18-18-16,-17 18 31,0 0 0,-1 0-31,1-18 16,17 1 15,-17-1 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F2270-5E71-47A2-B0D0-7ECBB52B32E8}"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3422-1529-4916-A07A-F3CCBC94D810}" type="slidenum">
              <a:rPr lang="en-US" smtClean="0"/>
              <a:t>‹#›</a:t>
            </a:fld>
            <a:endParaRPr lang="en-US"/>
          </a:p>
        </p:txBody>
      </p:sp>
    </p:spTree>
    <p:extLst>
      <p:ext uri="{BB962C8B-B14F-4D97-AF65-F5344CB8AC3E}">
        <p14:creationId xmlns:p14="http://schemas.microsoft.com/office/powerpoint/2010/main" val="6453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14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29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4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798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3355335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9571674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7897871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9321947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6882868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94414515"/>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70327945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647508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5222860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9856151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55399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4061772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1702715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7043991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3538807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482064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8706068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055372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22396588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115697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513824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3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1727828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5.emf"/><Relationship Id="rId18" Type="http://schemas.openxmlformats.org/officeDocument/2006/relationships/customXml" Target="../ink/ink9.xml"/><Relationship Id="rId3" Type="http://schemas.openxmlformats.org/officeDocument/2006/relationships/image" Target="../media/image10.emf"/><Relationship Id="rId21" Type="http://schemas.openxmlformats.org/officeDocument/2006/relationships/image" Target="../media/image19.emf"/><Relationship Id="rId7" Type="http://schemas.openxmlformats.org/officeDocument/2006/relationships/image" Target="../media/image12.emf"/><Relationship Id="rId12" Type="http://schemas.openxmlformats.org/officeDocument/2006/relationships/customXml" Target="../ink/ink6.xml"/><Relationship Id="rId17" Type="http://schemas.openxmlformats.org/officeDocument/2006/relationships/image" Target="../media/image17.emf"/><Relationship Id="rId25" Type="http://schemas.openxmlformats.org/officeDocument/2006/relationships/image" Target="../media/image21.emf"/><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4.emf"/><Relationship Id="rId24" Type="http://schemas.openxmlformats.org/officeDocument/2006/relationships/customXml" Target="../ink/ink12.xml"/><Relationship Id="rId5" Type="http://schemas.openxmlformats.org/officeDocument/2006/relationships/image" Target="../media/image11.emf"/><Relationship Id="rId15" Type="http://schemas.openxmlformats.org/officeDocument/2006/relationships/image" Target="../media/image16.emf"/><Relationship Id="rId23" Type="http://schemas.openxmlformats.org/officeDocument/2006/relationships/image" Target="../media/image20.emf"/><Relationship Id="rId10" Type="http://schemas.openxmlformats.org/officeDocument/2006/relationships/customXml" Target="../ink/ink5.xml"/><Relationship Id="rId19" Type="http://schemas.openxmlformats.org/officeDocument/2006/relationships/image" Target="../media/image18.emf"/><Relationship Id="rId4" Type="http://schemas.openxmlformats.org/officeDocument/2006/relationships/customXml" Target="../ink/ink2.xml"/><Relationship Id="rId9" Type="http://schemas.openxmlformats.org/officeDocument/2006/relationships/image" Target="../media/image13.emf"/><Relationship Id="rId14" Type="http://schemas.openxmlformats.org/officeDocument/2006/relationships/customXml" Target="../ink/ink7.xml"/><Relationship Id="rId22" Type="http://schemas.openxmlformats.org/officeDocument/2006/relationships/customXml" Target="../ink/ink1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
        <p:nvSpPr>
          <p:cNvPr id="34" name="文本框 33"/>
          <p:cNvSpPr txBox="1"/>
          <p:nvPr/>
        </p:nvSpPr>
        <p:spPr>
          <a:xfrm>
            <a:off x="4218691" y="3222636"/>
            <a:ext cx="3754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Tiết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 5</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922550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6000"/>
                            </p:stCondLst>
                            <p:childTnLst>
                              <p:par>
                                <p:cTn id="57" presetID="49" presetClass="entr" presetSubtype="0" decel="10000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 calcmode="lin" valueType="num">
                                      <p:cBhvr>
                                        <p:cTn id="61" dur="500" fill="hold"/>
                                        <p:tgtEl>
                                          <p:spTgt spid="18"/>
                                        </p:tgtEl>
                                        <p:attrNameLst>
                                          <p:attrName>style.rotation</p:attrName>
                                        </p:attrNameLst>
                                      </p:cBhvr>
                                      <p:tavLst>
                                        <p:tav tm="0">
                                          <p:val>
                                            <p:fltVal val="360"/>
                                          </p:val>
                                        </p:tav>
                                        <p:tav tm="100000">
                                          <p:val>
                                            <p:fltVal val="0"/>
                                          </p:val>
                                        </p:tav>
                                      </p:tavLst>
                                    </p:anim>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p:cNvSpPr txBox="1"/>
          <p:nvPr/>
        </p:nvSpPr>
        <p:spPr>
          <a:xfrm>
            <a:off x="3629683" y="1651464"/>
            <a:ext cx="5540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Khởi</a:t>
            </a:r>
            <a:r>
              <a:rPr kumimoji="0" lang="en-US" altLang="zh-CN" sz="8800" b="0" i="0" u="none" strike="noStrike" kern="1200" cap="none" spc="0" normalizeH="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800" b="0" i="0" u="none" strike="noStrike" kern="1200" cap="none" spc="0" normalizeH="0" noProof="0" dirty="0" err="1">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động</a:t>
            </a:r>
            <a:endParaRPr kumimoji="0" lang="zh-CN" altLang="en-US" sz="88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72962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0D0-8E62-4DF2-BAD1-F3F49A4590CC}"/>
              </a:ext>
            </a:extLst>
          </p:cNvPr>
          <p:cNvSpPr>
            <a:spLocks noGrp="1"/>
          </p:cNvSpPr>
          <p:nvPr>
            <p:ph type="title"/>
          </p:nvPr>
        </p:nvSpPr>
        <p:spPr/>
        <p:txBody>
          <a:bodyPr/>
          <a:lstStyle/>
          <a:p>
            <a:endParaRPr lang="en-US"/>
          </a:p>
        </p:txBody>
      </p:sp>
      <p:pic>
        <p:nvPicPr>
          <p:cNvPr id="4" name="Giáo Dục Lễ Giáo - Giữ Gìn Sách Vở Và Đồ Dùng Học Tập">
            <a:hlinkClick r:id="" action="ppaction://media"/>
            <a:extLst>
              <a:ext uri="{FF2B5EF4-FFF2-40B4-BE49-F238E27FC236}">
                <a16:creationId xmlns:a16="http://schemas.microsoft.com/office/drawing/2014/main" id="{A008B5B6-F4FF-4EE9-B2E0-78B97BBABF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3070" y="365125"/>
            <a:ext cx="10665859" cy="5999410"/>
          </a:xfrm>
        </p:spPr>
      </p:pic>
    </p:spTree>
    <p:extLst>
      <p:ext uri="{BB962C8B-B14F-4D97-AF65-F5344CB8AC3E}">
        <p14:creationId xmlns:p14="http://schemas.microsoft.com/office/powerpoint/2010/main" val="2797930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28AF1-5641-4525-9563-64684D3B4FAD}"/>
              </a:ext>
            </a:extLst>
          </p:cNvPr>
          <p:cNvSpPr txBox="1"/>
          <p:nvPr/>
        </p:nvSpPr>
        <p:spPr>
          <a:xfrm>
            <a:off x="1911856" y="802868"/>
            <a:ext cx="9238497" cy="661207"/>
          </a:xfrm>
          <a:prstGeom prst="rect">
            <a:avLst/>
          </a:prstGeom>
          <a:noFill/>
        </p:spPr>
        <p:txBody>
          <a:bodyPr wrap="square" rtlCol="0">
            <a:spAutoFit/>
          </a:bodyPr>
          <a:lstStyle/>
          <a:p>
            <a:pPr>
              <a:lnSpc>
                <a:spcPct val="150000"/>
              </a:lnSpc>
            </a:pPr>
            <a:r>
              <a:rPr lang="en-US" sz="28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3-4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descr="20210409090849_wm_shs-tieng-viet-2-tap-1">
            <a:extLst>
              <a:ext uri="{FF2B5EF4-FFF2-40B4-BE49-F238E27FC236}">
                <a16:creationId xmlns:a16="http://schemas.microsoft.com/office/drawing/2014/main" id="{911ADFF1-928C-46C7-A3D0-463B7B37FC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263508" y="802868"/>
            <a:ext cx="648347" cy="5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E46CA7-F8B0-453E-8D4B-6DA58CCDED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9767" t="15444" r="11009" b="10682"/>
          <a:stretch/>
        </p:blipFill>
        <p:spPr>
          <a:xfrm>
            <a:off x="2324528" y="1962487"/>
            <a:ext cx="6095129" cy="3657077"/>
          </a:xfrm>
          <a:prstGeom prst="roundRect">
            <a:avLst>
              <a:gd name="adj" fmla="val 50000"/>
            </a:avLst>
          </a:prstGeom>
        </p:spPr>
      </p:pic>
    </p:spTree>
    <p:extLst>
      <p:ext uri="{BB962C8B-B14F-4D97-AF65-F5344CB8AC3E}">
        <p14:creationId xmlns:p14="http://schemas.microsoft.com/office/powerpoint/2010/main" val="66994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B6EA3E-BD48-43E9-ADBD-DA04EB29F953}"/>
              </a:ext>
            </a:extLst>
          </p:cNvPr>
          <p:cNvSpPr txBox="1"/>
          <p:nvPr/>
        </p:nvSpPr>
        <p:spPr>
          <a:xfrm>
            <a:off x="1589103" y="1145219"/>
            <a:ext cx="8487053" cy="3970318"/>
          </a:xfrm>
          <a:prstGeom prst="rect">
            <a:avLst/>
          </a:prstGeom>
          <a:noFill/>
        </p:spPr>
        <p:txBody>
          <a:bodyPr wrap="square" rtlCol="0">
            <a:spAutoFit/>
          </a:bodyPr>
          <a:lstStyle/>
          <a:p>
            <a:pPr algn="just"/>
            <a:r>
              <a:rPr lang="vi-VN" sz="2800" dirty="0">
                <a:latin typeface="Times New Roman" panose="02020603050405020304" pitchFamily="18" charset="0"/>
                <a:ea typeface="Arial-Rounded" panose="020B0500000000000000" pitchFamily="34" charset="0"/>
                <a:cs typeface="Times New Roman" panose="02020603050405020304" pitchFamily="18" charset="0"/>
              </a:rPr>
              <a:t>Đầu năm học, mẹ mua cho em đủ thứ đồ dùng học tập, trong đó có cây thước kẻ mà em đang dùng.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Cây thước được làm bằng nhựa cứng, màu vàng trong suốt, hình chữ nhật dài, to khoảng bằng ngón tay giữa của em, có bốn mặt dài và thẳng. Trên một mặt thước có chia thành 20 khoảng cách theo đơn vị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xăng</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-ti-met</a:t>
            </a:r>
            <a:r>
              <a:rPr lang="vi-VN" sz="2800" dirty="0">
                <a:latin typeface="Times New Roman" panose="02020603050405020304" pitchFamily="18" charset="0"/>
                <a:ea typeface="Arial-Rounded" panose="020B0500000000000000" pitchFamily="34" charset="0"/>
                <a:cs typeface="Times New Roman" panose="02020603050405020304" pitchFamily="18" charset="0"/>
              </a:rPr>
              <a:t>, từ số 0 đến 20. Ba mặt còn lại của thước đều nhẵn bóng, giúp em kẻ những đường thẳng tắp.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Cây thước là người bạn thân của em trong học tập. </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739880" y="1415880"/>
              <a:ext cx="8121960" cy="153000"/>
            </p14:xfrm>
          </p:contentPart>
        </mc:Choice>
        <mc:Fallback>
          <p:pic>
            <p:nvPicPr>
              <p:cNvPr id="2" name="Ink 1"/>
              <p:cNvPicPr/>
              <p:nvPr/>
            </p:nvPicPr>
            <p:blipFill>
              <a:blip r:embed="rId3"/>
              <a:stretch>
                <a:fillRect/>
              </a:stretch>
            </p:blipFill>
            <p:spPr>
              <a:xfrm>
                <a:off x="1724040" y="1352520"/>
                <a:ext cx="8153640" cy="2797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1701720" y="1765440"/>
              <a:ext cx="6432840" cy="171720"/>
            </p14:xfrm>
          </p:contentPart>
        </mc:Choice>
        <mc:Fallback>
          <p:pic>
            <p:nvPicPr>
              <p:cNvPr id="3" name="Ink 2"/>
              <p:cNvPicPr/>
              <p:nvPr/>
            </p:nvPicPr>
            <p:blipFill>
              <a:blip r:embed="rId5"/>
              <a:stretch>
                <a:fillRect/>
              </a:stretch>
            </p:blipFill>
            <p:spPr>
              <a:xfrm>
                <a:off x="1685880" y="1701720"/>
                <a:ext cx="646488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8515440" y="1822320"/>
              <a:ext cx="1410120" cy="70200"/>
            </p14:xfrm>
          </p:contentPart>
        </mc:Choice>
        <mc:Fallback>
          <p:pic>
            <p:nvPicPr>
              <p:cNvPr id="5" name="Ink 4"/>
              <p:cNvPicPr/>
              <p:nvPr/>
            </p:nvPicPr>
            <p:blipFill>
              <a:blip r:embed="rId7"/>
              <a:stretch>
                <a:fillRect/>
              </a:stretch>
            </p:blipFill>
            <p:spPr>
              <a:xfrm>
                <a:off x="8499600" y="1758960"/>
                <a:ext cx="144180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p14:cNvContentPartPr/>
              <p14:nvPr/>
            </p14:nvContentPartPr>
            <p14:xfrm>
              <a:off x="1701720" y="2266920"/>
              <a:ext cx="8179200" cy="108360"/>
            </p14:xfrm>
          </p:contentPart>
        </mc:Choice>
        <mc:Fallback>
          <p:pic>
            <p:nvPicPr>
              <p:cNvPr id="6" name="Ink 5"/>
              <p:cNvPicPr/>
              <p:nvPr/>
            </p:nvPicPr>
            <p:blipFill>
              <a:blip r:embed="rId9"/>
              <a:stretch>
                <a:fillRect/>
              </a:stretch>
            </p:blipFill>
            <p:spPr>
              <a:xfrm>
                <a:off x="1685880" y="2203560"/>
                <a:ext cx="821088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p14:cNvContentPartPr/>
              <p14:nvPr/>
            </p14:nvContentPartPr>
            <p14:xfrm>
              <a:off x="1784520" y="2679840"/>
              <a:ext cx="8115480" cy="159120"/>
            </p14:xfrm>
          </p:contentPart>
        </mc:Choice>
        <mc:Fallback>
          <p:pic>
            <p:nvPicPr>
              <p:cNvPr id="7" name="Ink 6"/>
              <p:cNvPicPr/>
              <p:nvPr/>
            </p:nvPicPr>
            <p:blipFill>
              <a:blip r:embed="rId11"/>
              <a:stretch>
                <a:fillRect/>
              </a:stretch>
            </p:blipFill>
            <p:spPr>
              <a:xfrm>
                <a:off x="1768320" y="2616120"/>
                <a:ext cx="814752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p14:cNvContentPartPr/>
              <p14:nvPr/>
            </p14:nvContentPartPr>
            <p14:xfrm>
              <a:off x="1663560" y="3156120"/>
              <a:ext cx="2286360" cy="88920"/>
            </p14:xfrm>
          </p:contentPart>
        </mc:Choice>
        <mc:Fallback>
          <p:pic>
            <p:nvPicPr>
              <p:cNvPr id="8" name="Ink 7"/>
              <p:cNvPicPr/>
              <p:nvPr/>
            </p:nvPicPr>
            <p:blipFill>
              <a:blip r:embed="rId13"/>
              <a:stretch>
                <a:fillRect/>
              </a:stretch>
            </p:blipFill>
            <p:spPr>
              <a:xfrm>
                <a:off x="1647720" y="3092400"/>
                <a:ext cx="231804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p14:cNvContentPartPr/>
              <p14:nvPr/>
            </p14:nvContentPartPr>
            <p14:xfrm>
              <a:off x="4514760" y="3054240"/>
              <a:ext cx="5385240" cy="140040"/>
            </p14:xfrm>
          </p:contentPart>
        </mc:Choice>
        <mc:Fallback>
          <p:pic>
            <p:nvPicPr>
              <p:cNvPr id="9" name="Ink 8"/>
              <p:cNvPicPr/>
              <p:nvPr/>
            </p:nvPicPr>
            <p:blipFill>
              <a:blip r:embed="rId15"/>
              <a:stretch>
                <a:fillRect/>
              </a:stretch>
            </p:blipFill>
            <p:spPr>
              <a:xfrm>
                <a:off x="4498920" y="2990880"/>
                <a:ext cx="541692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Ink 10"/>
              <p14:cNvContentPartPr/>
              <p14:nvPr/>
            </p14:nvContentPartPr>
            <p14:xfrm>
              <a:off x="9632880" y="3498840"/>
              <a:ext cx="336960" cy="57600"/>
            </p14:xfrm>
          </p:contentPart>
        </mc:Choice>
        <mc:Fallback>
          <p:pic>
            <p:nvPicPr>
              <p:cNvPr id="11" name="Ink 10"/>
              <p:cNvPicPr/>
              <p:nvPr/>
            </p:nvPicPr>
            <p:blipFill>
              <a:blip r:embed="rId17"/>
              <a:stretch>
                <a:fillRect/>
              </a:stretch>
            </p:blipFill>
            <p:spPr>
              <a:xfrm>
                <a:off x="9617040" y="3435480"/>
                <a:ext cx="36864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Ink 11"/>
              <p14:cNvContentPartPr/>
              <p14:nvPr/>
            </p14:nvContentPartPr>
            <p14:xfrm>
              <a:off x="1784520" y="3949560"/>
              <a:ext cx="7975800" cy="89280"/>
            </p14:xfrm>
          </p:contentPart>
        </mc:Choice>
        <mc:Fallback>
          <p:pic>
            <p:nvPicPr>
              <p:cNvPr id="12" name="Ink 11"/>
              <p:cNvPicPr/>
              <p:nvPr/>
            </p:nvPicPr>
            <p:blipFill>
              <a:blip r:embed="rId19"/>
              <a:stretch>
                <a:fillRect/>
              </a:stretch>
            </p:blipFill>
            <p:spPr>
              <a:xfrm>
                <a:off x="1768320" y="3886200"/>
                <a:ext cx="800784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Ink 12"/>
              <p14:cNvContentPartPr/>
              <p14:nvPr/>
            </p14:nvContentPartPr>
            <p14:xfrm>
              <a:off x="1771560" y="4375080"/>
              <a:ext cx="2267280" cy="165600"/>
            </p14:xfrm>
          </p:contentPart>
        </mc:Choice>
        <mc:Fallback>
          <p:pic>
            <p:nvPicPr>
              <p:cNvPr id="13" name="Ink 12"/>
              <p:cNvPicPr/>
              <p:nvPr/>
            </p:nvPicPr>
            <p:blipFill>
              <a:blip r:embed="rId21"/>
              <a:stretch>
                <a:fillRect/>
              </a:stretch>
            </p:blipFill>
            <p:spPr>
              <a:xfrm>
                <a:off x="1755720" y="4311720"/>
                <a:ext cx="229896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Ink 13"/>
              <p14:cNvContentPartPr/>
              <p14:nvPr/>
            </p14:nvContentPartPr>
            <p14:xfrm>
              <a:off x="4432320" y="4419720"/>
              <a:ext cx="5461200" cy="140040"/>
            </p14:xfrm>
          </p:contentPart>
        </mc:Choice>
        <mc:Fallback>
          <p:pic>
            <p:nvPicPr>
              <p:cNvPr id="14" name="Ink 13"/>
              <p:cNvPicPr/>
              <p:nvPr/>
            </p:nvPicPr>
            <p:blipFill>
              <a:blip r:embed="rId23"/>
              <a:stretch>
                <a:fillRect/>
              </a:stretch>
            </p:blipFill>
            <p:spPr>
              <a:xfrm>
                <a:off x="4416480" y="4356000"/>
                <a:ext cx="549288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5" name="Ink 14"/>
              <p14:cNvContentPartPr/>
              <p14:nvPr/>
            </p14:nvContentPartPr>
            <p14:xfrm>
              <a:off x="1714320" y="4896000"/>
              <a:ext cx="1746720" cy="44640"/>
            </p14:xfrm>
          </p:contentPart>
        </mc:Choice>
        <mc:Fallback>
          <p:pic>
            <p:nvPicPr>
              <p:cNvPr id="15" name="Ink 14"/>
              <p:cNvPicPr/>
              <p:nvPr/>
            </p:nvPicPr>
            <p:blipFill>
              <a:blip r:embed="rId25"/>
              <a:stretch>
                <a:fillRect/>
              </a:stretch>
            </p:blipFill>
            <p:spPr>
              <a:xfrm>
                <a:off x="1698480" y="4832280"/>
                <a:ext cx="1778400" cy="171720"/>
              </a:xfrm>
              <a:prstGeom prst="rect">
                <a:avLst/>
              </a:prstGeom>
            </p:spPr>
          </p:pic>
        </mc:Fallback>
      </mc:AlternateContent>
    </p:spTree>
    <p:extLst>
      <p:ext uri="{BB962C8B-B14F-4D97-AF65-F5344CB8AC3E}">
        <p14:creationId xmlns:p14="http://schemas.microsoft.com/office/powerpoint/2010/main" val="110119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240818" y="1910156"/>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Củng</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cố</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2514525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141</Words>
  <Application>Microsoft Office PowerPoint</Application>
  <PresentationFormat>Widescreen</PresentationFormat>
  <Paragraphs>9</Paragraphs>
  <Slides>6</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Arial</vt:lpstr>
      <vt:lpstr>Arial-Rounded</vt:lpstr>
      <vt:lpstr>Calibri</vt:lpstr>
      <vt:lpstr>等线</vt:lpstr>
      <vt:lpstr>等线 Light</vt:lpstr>
      <vt:lpstr>Times New Roman</vt:lpstr>
      <vt:lpstr>包图简圆体</vt:lpstr>
      <vt:lpstr>字魂27号-布丁体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5</cp:revision>
  <dcterms:created xsi:type="dcterms:W3CDTF">2021-07-29T08:20:37Z</dcterms:created>
  <dcterms:modified xsi:type="dcterms:W3CDTF">2021-10-29T03:54:00Z</dcterms:modified>
</cp:coreProperties>
</file>