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18"/>
  </p:notesMasterIdLst>
  <p:sldIdLst>
    <p:sldId id="259" r:id="rId6"/>
    <p:sldId id="295" r:id="rId7"/>
    <p:sldId id="281" r:id="rId8"/>
    <p:sldId id="297" r:id="rId9"/>
    <p:sldId id="298" r:id="rId10"/>
    <p:sldId id="299" r:id="rId11"/>
    <p:sldId id="300" r:id="rId12"/>
    <p:sldId id="301" r:id="rId13"/>
    <p:sldId id="302" r:id="rId14"/>
    <p:sldId id="303" r:id="rId15"/>
    <p:sldId id="305"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0C62-88F5-4FC6-A723-2A0999D116D6}"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C12A6-C34A-42CA-9DEF-8592B2B9236C}" type="slidenum">
              <a:rPr lang="en-US" smtClean="0"/>
              <a:t>‹#›</a:t>
            </a:fld>
            <a:endParaRPr lang="en-US"/>
          </a:p>
        </p:txBody>
      </p:sp>
    </p:spTree>
    <p:extLst>
      <p:ext uri="{BB962C8B-B14F-4D97-AF65-F5344CB8AC3E}">
        <p14:creationId xmlns:p14="http://schemas.microsoft.com/office/powerpoint/2010/main" val="28007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24722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204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5754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65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10/3/2022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08414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10/3/2022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668876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130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8515220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622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1422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38966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3360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802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70022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9813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22899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8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7313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283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02132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380433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858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0748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61395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8156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0830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5417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462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0691229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3154546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907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2726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5320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3498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10/3/2022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297985615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10/3/2022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1498426846"/>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9569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4966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281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259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304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749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3066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286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46294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090867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928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image" Target="../media/image34.GIF"/><Relationship Id="rId5" Type="http://schemas.openxmlformats.org/officeDocument/2006/relationships/image" Target="../media/image26.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5.png"/><Relationship Id="rId18" Type="http://schemas.openxmlformats.org/officeDocument/2006/relationships/audio" Target="../media/audio3.wav"/><Relationship Id="rId3" Type="http://schemas.openxmlformats.org/officeDocument/2006/relationships/image" Target="../media/image19.jpe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8.GIF"/><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slide" Target="slide7.xml"/><Relationship Id="rId9" Type="http://schemas.openxmlformats.org/officeDocument/2006/relationships/image" Target="../media/image22.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34.GIF"/><Relationship Id="rId5" Type="http://schemas.openxmlformats.org/officeDocument/2006/relationships/image" Target="../media/image20.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3.png"/><Relationship Id="rId11" Type="http://schemas.openxmlformats.org/officeDocument/2006/relationships/image" Target="../media/image34.GIF"/><Relationship Id="rId5" Type="http://schemas.openxmlformats.org/officeDocument/2006/relationships/image" Target="../media/image22.png"/><Relationship Id="rId15" Type="http://schemas.openxmlformats.org/officeDocument/2006/relationships/slide" Target="slide5.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5.png"/><Relationship Id="rId11" Type="http://schemas.openxmlformats.org/officeDocument/2006/relationships/image" Target="../media/image34.GIF"/><Relationship Id="rId5" Type="http://schemas.openxmlformats.org/officeDocument/2006/relationships/image" Target="../media/image24.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8.png"/><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Vũ</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Duệ</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được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học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Thầy</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thương</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cảnh</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khăn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sự</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ham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Duệ</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Duệ</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11" name="Content Placeholder 10"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pic>
        <p:nvPicPr>
          <p:cNvPr id="3" name="Picture 2"/>
          <p:cNvPicPr>
            <a:picLocks noChangeAspect="1"/>
          </p:cNvPicPr>
          <p:nvPr/>
        </p:nvPicPr>
        <p:blipFill>
          <a:blip r:embed="rId6"/>
          <a:stretch>
            <a:fillRect/>
          </a:stretch>
        </p:blipFill>
        <p:spPr>
          <a:xfrm>
            <a:off x="2339340" y="215900"/>
            <a:ext cx="7430135" cy="639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sao cậu bé Vũ Duệ không được đi học?</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 Vũ Duệ là con nhà nghèo, bố mẹ không có tiền cho đi học, phải ở nhà trông em.</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Buổi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Duệ</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thường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cõng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Duệ</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đứng</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ngoài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ngóng</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thầy</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giảng</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Vũ</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Duệ</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được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thầy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khen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Vũ</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Duệ</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tinh</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chăm</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292</Words>
  <Application>Microsoft Office PowerPoint</Application>
  <PresentationFormat>Widescreen</PresentationFormat>
  <Paragraphs>34</Paragraphs>
  <Slides>12</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等线</vt:lpstr>
      <vt:lpstr>.VnAvant</vt:lpstr>
      <vt:lpstr>Arial</vt:lpstr>
      <vt:lpstr>Arial-Rounded</vt:lpstr>
      <vt:lpstr>Calibri</vt:lpstr>
      <vt:lpstr>Calibri Light</vt:lpstr>
      <vt:lpstr>Times New Roman</vt:lpstr>
      <vt:lpstr>华康少女文字W5(P)</vt:lpstr>
      <vt:lpstr>2_Office 主题​​</vt:lpstr>
      <vt:lpstr>Office 主题</vt:lpstr>
      <vt:lpstr>3_Office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Win7</cp:lastModifiedBy>
  <cp:revision>3</cp:revision>
  <dcterms:created xsi:type="dcterms:W3CDTF">2021-07-27T11:45:00Z</dcterms:created>
  <dcterms:modified xsi:type="dcterms:W3CDTF">2022-10-03T14:38:21Z</dcterms:modified>
</cp:coreProperties>
</file>