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8" r:id="rId3"/>
    <p:sldMasterId id="2147483682" r:id="rId4"/>
    <p:sldMasterId id="2147483694" r:id="rId5"/>
  </p:sldMasterIdLst>
  <p:notesMasterIdLst>
    <p:notesMasterId r:id="rId19"/>
  </p:notesMasterIdLst>
  <p:sldIdLst>
    <p:sldId id="283" r:id="rId6"/>
    <p:sldId id="284" r:id="rId7"/>
    <p:sldId id="286" r:id="rId8"/>
    <p:sldId id="287" r:id="rId9"/>
    <p:sldId id="289" r:id="rId10"/>
    <p:sldId id="290" r:id="rId11"/>
    <p:sldId id="291" r:id="rId12"/>
    <p:sldId id="292" r:id="rId13"/>
    <p:sldId id="293" r:id="rId14"/>
    <p:sldId id="294" r:id="rId15"/>
    <p:sldId id="295" r:id="rId16"/>
    <p:sldId id="297"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1C558-A3EB-4FE3-8507-3F0F4F12D85F}"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FD147-449F-4294-93C0-E03E0BEF6855}" type="slidenum">
              <a:rPr lang="en-US" smtClean="0"/>
              <a:t>‹#›</a:t>
            </a:fld>
            <a:endParaRPr lang="en-US"/>
          </a:p>
        </p:txBody>
      </p:sp>
    </p:spTree>
    <p:extLst>
      <p:ext uri="{BB962C8B-B14F-4D97-AF65-F5344CB8AC3E}">
        <p14:creationId xmlns:p14="http://schemas.microsoft.com/office/powerpoint/2010/main" val="166366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505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001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1238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98890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64714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48232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6317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75857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11339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31041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4202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78597288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71787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2532539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3522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653342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85382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8391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09566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83328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346686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10925106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9775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10/22/2021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71203754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77301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91865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010247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280462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581558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75299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72168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64539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22109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7574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10/22/2021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6435986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07780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6857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337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5958308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7254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289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5726494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8.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02629"/>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5318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883147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16519595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10/22/2021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8226094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24.png"/><Relationship Id="rId11" Type="http://schemas.openxmlformats.org/officeDocument/2006/relationships/image" Target="../media/image33.GIF"/><Relationship Id="rId5" Type="http://schemas.openxmlformats.org/officeDocument/2006/relationships/image" Target="../media/image23.png"/><Relationship Id="rId15" Type="http://schemas.openxmlformats.org/officeDocument/2006/relationships/slide" Target="slide7.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7.png"/><Relationship Id="rId14" Type="http://schemas.openxmlformats.org/officeDocument/2006/relationships/image" Target="../media/image36.GIF"/></Relationships>
</file>

<file path=ppt/slides/_rels/slide11.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26.png"/><Relationship Id="rId11" Type="http://schemas.openxmlformats.org/officeDocument/2006/relationships/image" Target="../media/image33.GIF"/><Relationship Id="rId5" Type="http://schemas.openxmlformats.org/officeDocument/2006/relationships/image" Target="../media/image25.png"/><Relationship Id="rId15" Type="http://schemas.openxmlformats.org/officeDocument/2006/relationships/slide" Target="slide7.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38.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24.png"/><Relationship Id="rId18" Type="http://schemas.openxmlformats.org/officeDocument/2006/relationships/audio" Target="../media/audio3.wav"/><Relationship Id="rId3" Type="http://schemas.openxmlformats.org/officeDocument/2006/relationships/image" Target="../media/image18.jpeg"/><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27.GIF"/><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26.xml"/><Relationship Id="rId6" Type="http://schemas.openxmlformats.org/officeDocument/2006/relationships/image" Target="../media/image19.png"/><Relationship Id="rId11" Type="http://schemas.openxmlformats.org/officeDocument/2006/relationships/slide" Target="slide10.xml"/><Relationship Id="rId5" Type="http://schemas.openxmlformats.org/officeDocument/2006/relationships/audio" Target="../media/audio1.wav"/><Relationship Id="rId1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slide" Target="slide8.xml"/><Relationship Id="rId9" Type="http://schemas.openxmlformats.org/officeDocument/2006/relationships/image" Target="../media/image21.png"/><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20.png"/><Relationship Id="rId11" Type="http://schemas.openxmlformats.org/officeDocument/2006/relationships/image" Target="../media/image33.GIF"/><Relationship Id="rId5" Type="http://schemas.openxmlformats.org/officeDocument/2006/relationships/image" Target="../media/image19.png"/><Relationship Id="rId15" Type="http://schemas.openxmlformats.org/officeDocument/2006/relationships/slide" Target="slide7.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_rels/slide9.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22.png"/><Relationship Id="rId11" Type="http://schemas.openxmlformats.org/officeDocument/2006/relationships/image" Target="../media/image33.GIF"/><Relationship Id="rId5" Type="http://schemas.openxmlformats.org/officeDocument/2006/relationships/image" Target="../media/image21.png"/><Relationship Id="rId15" Type="http://schemas.openxmlformats.org/officeDocument/2006/relationships/slide" Target="slide7.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783794" y="3073147"/>
            <a:ext cx="2983258"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Nói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và</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nghe</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(t4)</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Vì sao quạ bỏ các bạn bay đi?</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Vì quạ chán nản, không kiên nhẫn học nên bay đi</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You are given 2 candies </a:t>
            </a:r>
            <a:endPar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Câu chuyện kết thúc như thế nào?</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Họa mi và vẹt nhờ chăm chỉ học tập nên hát được giọng êm ái còn quạ chỉ phát ra được tiếng kêu buồn bã: quạ, quạ...</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GO HOME</a:t>
            </a:r>
            <a:endPar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14320" y="1831975"/>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Qua câu chuyện, em học được điều gì?</a:t>
            </a:r>
            <a:endParaRPr kumimoji="0" lang="vi-VN" sz="426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Content Placeholder 1" descr="Capture"/>
          <p:cNvPicPr>
            <a:picLocks noGrp="1" noChangeAspect="1"/>
          </p:cNvPicPr>
          <p:nvPr>
            <p:ph idx="1"/>
          </p:nvPr>
        </p:nvPicPr>
        <p:blipFill>
          <a:blip r:embed="rId3"/>
          <a:stretch>
            <a:fillRect/>
          </a:stretch>
        </p:blipFill>
        <p:spPr>
          <a:xfrm>
            <a:off x="1908175" y="365125"/>
            <a:ext cx="8740775" cy="6125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00200" y="152400"/>
            <a:ext cx="9133840" cy="6257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Họa mi, vẹt và quạ nói chuyện gì với nhau?</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Nói về việc chim hoàng anh hát hay</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Họa mi, vẹt và quạ đến gặp chim hoàng anh vì chuyện gì?</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2800" b="0"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Nhờ chim hoàng anh dạy hát cho.</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268</Words>
  <Application>Microsoft Office PowerPoint</Application>
  <PresentationFormat>Widescreen</PresentationFormat>
  <Paragraphs>34</Paragraphs>
  <Slides>13</Slides>
  <Notes>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Microsoft YaHei</vt:lpstr>
      <vt:lpstr>SimSun</vt:lpstr>
      <vt:lpstr>Arial</vt:lpstr>
      <vt:lpstr>Calibri</vt:lpstr>
      <vt:lpstr>Calibri Light</vt:lpstr>
      <vt:lpstr>Tahoma</vt:lpstr>
      <vt:lpstr>Times New Roman</vt:lpstr>
      <vt:lpstr>4_Office Theme</vt:lpstr>
      <vt:lpstr>Office 主题</vt:lpstr>
      <vt:lpstr>2_Office Theme</vt:lpstr>
      <vt:lpstr>6_Office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2</cp:revision>
  <dcterms:created xsi:type="dcterms:W3CDTF">2021-07-29T04:44:45Z</dcterms:created>
  <dcterms:modified xsi:type="dcterms:W3CDTF">2021-10-22T15:45:14Z</dcterms:modified>
</cp:coreProperties>
</file>