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7" r:id="rId6"/>
    <p:sldId id="286" r:id="rId7"/>
    <p:sldId id="288" r:id="rId8"/>
    <p:sldId id="260" r:id="rId9"/>
    <p:sldId id="289" r:id="rId10"/>
    <p:sldId id="290" r:id="rId11"/>
    <p:sldId id="262" r:id="rId12"/>
    <p:sldId id="263" r:id="rId13"/>
    <p:sldId id="264" r:id="rId14"/>
    <p:sldId id="266" r:id="rId15"/>
    <p:sldId id="267" r:id="rId16"/>
    <p:sldId id="293" r:id="rId17"/>
    <p:sldId id="270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5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D704-098D-4AF0-82F7-29387FBF9F1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D412-CD6E-42CD-AE0E-64AFFB91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CD412-CD6E-42CD-AE0E-64AFFB91F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B413-9459-49A5-98FA-95A2999DD5C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4548" y="666750"/>
            <a:ext cx="61150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8" name="WordArt 60"/>
          <p:cNvSpPr>
            <a:spLocks noChangeArrowheads="1" noChangeShapeType="1" noTextEdit="1"/>
          </p:cNvSpPr>
          <p:nvPr/>
        </p:nvSpPr>
        <p:spPr bwMode="auto">
          <a:xfrm>
            <a:off x="533403" y="2006025"/>
            <a:ext cx="8000999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>
              <a:defRPr/>
            </a:pP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Chào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mừng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các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con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học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sinh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đến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với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tiết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học</a:t>
            </a:r>
            <a:endParaRPr lang="en-US" sz="8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1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TOÁN  5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49538" y="3891975"/>
            <a:ext cx="4549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32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alt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7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833192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54564"/>
            <a:ext cx="359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0526" y="654564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258" y="1962150"/>
            <a:ext cx="8532654" cy="2667000"/>
            <a:chOff x="277258" y="1962150"/>
            <a:chExt cx="8532654" cy="2667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8" y="1962150"/>
              <a:ext cx="8532654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1965861"/>
              <a:ext cx="1000125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8585" y="666750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Mẫu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911" y="2114550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396" y="2495550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8629" y="26479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21990" y="3130864"/>
            <a:ext cx="16268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3008" y="309348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471" y="3813635"/>
            <a:ext cx="524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808" y="30670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6710" y="30924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5422" y="3079481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2008" y="33658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Hay 13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5173" y="30714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1" grpId="1"/>
      <p:bldP spid="11" grpId="2"/>
      <p:bldP spid="12" grpId="0"/>
      <p:bldP spid="16" grpId="0"/>
      <p:bldP spid="16" grpId="1"/>
      <p:bldP spid="16" grpId="2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590550"/>
            <a:ext cx="505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a,b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577"/>
            <a:ext cx="8382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6" y="438150"/>
            <a:ext cx="811273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8" y="361950"/>
            <a:ext cx="8167644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4120526" y="654564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657350"/>
            <a:ext cx="89916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32282" y="2083020"/>
            <a:ext cx="30002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8709" y="2079736"/>
            <a:ext cx="34002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3458" y="2534944"/>
            <a:ext cx="1683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1530" y="2534944"/>
            <a:ext cx="5492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070" y="2997420"/>
            <a:ext cx="4125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89066" y="3983732"/>
            <a:ext cx="6554734" cy="355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9066" y="3860470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387503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54686" y="3842121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6509" y="4049767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1720090" y="3326545"/>
            <a:ext cx="223691" cy="1670133"/>
          </a:xfrm>
          <a:prstGeom prst="leftBrac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4959193" y="1676744"/>
            <a:ext cx="292418" cy="4876799"/>
          </a:xfrm>
          <a:prstGeom prst="leftBrac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38808" y="416161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40846" y="426210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20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4046343" y="500058"/>
            <a:ext cx="447982" cy="654693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06526" y="3251019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3353074"/>
            <a:ext cx="755591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 descr="Biểu Tượng Bảo Tàng, Viện Bảo Tàng, Các Vector., Thần Tượ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08" y="3619856"/>
            <a:ext cx="552094" cy="5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79293" y="4001852"/>
            <a:ext cx="167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tàng</a:t>
            </a:r>
            <a:endParaRPr lang="en-US" dirty="0"/>
          </a:p>
        </p:txBody>
      </p:sp>
      <p:sp>
        <p:nvSpPr>
          <p:cNvPr id="13" name="AutoShape 6" descr="Đặt vé xe từ Mỹ Đình. đi Bến xe Sapa | Hà Sơn Hải Vâ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Đặt vé xe từ Mỹ Đình. đi Bến xe Sapa | Hà Sơn Hải Vân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0" descr="Đặt vé xe từ Mỹ Đình. đi Bến xe Sapa | Hà Sơn Hải Vân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94" y="4082939"/>
            <a:ext cx="470011" cy="4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89627" y="4477734"/>
            <a:ext cx="80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Bến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2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7772" y="74295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41882"/>
            <a:ext cx="87630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756" y="654564"/>
            <a:ext cx="129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41882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1,2 (SGK – 132).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055" y="514350"/>
            <a:ext cx="601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01" y="1581150"/>
            <a:ext cx="6234399" cy="324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567" y="193651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7973" y="1954321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7037" y="3036887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7972" y="3052653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7675" y="4150985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1169" y="4129306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937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523" y="209550"/>
            <a:ext cx="4887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SỐ ĐO THỜI GIAN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91005"/>
            <a:ext cx="83599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33550"/>
            <a:ext cx="87630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3987284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3860470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387503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85691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418361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418361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418361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566" y="3617435"/>
            <a:ext cx="685800" cy="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6800" y="3486150"/>
            <a:ext cx="33039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3037714" y="1978705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2705585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427345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424815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8642E-6 L 0.43993 0.00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93 0.00093 L 0.7566 0.0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5" grpId="0" animBg="1"/>
      <p:bldP spid="28" grpId="0" animBg="1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33550"/>
            <a:ext cx="87630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3987284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3860470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387503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85691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418361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418361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418361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37714" y="1978705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2705585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427345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424815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89243" y="157158"/>
            <a:ext cx="447982" cy="72327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526" y="3251019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4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2449643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2322829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233739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231927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26459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264597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264597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37714" y="441064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1167944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273581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271050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89243" y="-1380483"/>
            <a:ext cx="447982" cy="72327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526" y="1713378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216" y="3333750"/>
            <a:ext cx="5384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195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155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195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+ 155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350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      =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1435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2449643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2322829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233739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231927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26459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264597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264597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37714" y="441064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1167944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273581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271050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89243" y="-1380483"/>
            <a:ext cx="447982" cy="72327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526" y="1713378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81350"/>
            <a:ext cx="552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3574018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8767" y="3574018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372641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07208" y="4220349"/>
            <a:ext cx="14789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87328" y="4183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041" y="418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8530" y="416818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3118" y="41719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9892" y="416551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4842" y="4552950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833192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54564"/>
            <a:ext cx="6090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8115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86600" y="2000250"/>
            <a:ext cx="167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63011" y="2457450"/>
            <a:ext cx="1570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503" y="2941733"/>
            <a:ext cx="594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621" y="3322733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2988" y="3322733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0221" y="347513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43582" y="3958047"/>
            <a:ext cx="16268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92803" y="390693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87339" y="39206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9063" y="4640818"/>
            <a:ext cx="550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46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54803" y="389423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6321" y="39196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38986" y="39196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70166" y="3921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37014" y="3906664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(83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2586" y="419306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Hay 46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5" grpId="0"/>
      <p:bldP spid="36" grpId="0"/>
      <p:bldP spid="3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290&quot;&gt;&lt;/object&gt;&lt;object type=&quot;2&quot; unique_id=&quot;11291&quot;&gt;&lt;object type=&quot;3&quot; unique_id=&quot;11380&quot;&gt;&lt;property id=&quot;20148&quot; value=&quot;5&quot;/&gt;&lt;property id=&quot;20300&quot; value=&quot;Slide 1&quot;/&gt;&lt;property id=&quot;20307&quot; value=&quot;256&quot;/&gt;&lt;/object&gt;&lt;object type=&quot;3&quot; unique_id=&quot;11381&quot;&gt;&lt;property id=&quot;20148&quot; value=&quot;5&quot;/&gt;&lt;property id=&quot;20300&quot; value=&quot;Slide 2&quot;/&gt;&lt;property id=&quot;20307&quot; value=&quot;257&quot;/&gt;&lt;/object&gt;&lt;object type=&quot;3&quot; unique_id=&quot;11382&quot;&gt;&lt;property id=&quot;20148&quot; value=&quot;5&quot;/&gt;&lt;property id=&quot;20300&quot; value=&quot;Slide 3&quot;/&gt;&lt;property id=&quot;20307&quot; value=&quot;258&quot;/&gt;&lt;/object&gt;&lt;object type=&quot;3&quot; unique_id=&quot;11383&quot;&gt;&lt;property id=&quot;20148&quot; value=&quot;5&quot;/&gt;&lt;property id=&quot;20300&quot; value=&quot;Slide 4&quot;/&gt;&lt;property id=&quot;20307&quot; value=&quot;259&quot;/&gt;&lt;/object&gt;&lt;object type=&quot;3&quot; unique_id=&quot;11384&quot;&gt;&lt;property id=&quot;20148&quot; value=&quot;5&quot;/&gt;&lt;property id=&quot;20300&quot; value=&quot;Slide 5&quot;/&gt;&lt;property id=&quot;20307&quot; value=&quot;287&quot;/&gt;&lt;/object&gt;&lt;object type=&quot;3&quot; unique_id=&quot;11385&quot;&gt;&lt;property id=&quot;20148&quot; value=&quot;5&quot;/&gt;&lt;property id=&quot;20300&quot; value=&quot;Slide 6&quot;/&gt;&lt;property id=&quot;20307&quot; value=&quot;286&quot;/&gt;&lt;/object&gt;&lt;object type=&quot;3&quot; unique_id=&quot;11386&quot;&gt;&lt;property id=&quot;20148&quot; value=&quot;5&quot;/&gt;&lt;property id=&quot;20300&quot; value=&quot;Slide 7&quot;/&gt;&lt;property id=&quot;20307&quot; value=&quot;288&quot;/&gt;&lt;/object&gt;&lt;object type=&quot;3&quot; unique_id=&quot;11387&quot;&gt;&lt;property id=&quot;20148&quot; value=&quot;5&quot;/&gt;&lt;property id=&quot;20300&quot; value=&quot;Slide 8&quot;/&gt;&lt;property id=&quot;20307&quot; value=&quot;260&quot;/&gt;&lt;/object&gt;&lt;object type=&quot;3&quot; unique_id=&quot;11388&quot;&gt;&lt;property id=&quot;20148&quot; value=&quot;5&quot;/&gt;&lt;property id=&quot;20300&quot; value=&quot;Slide 9&quot;/&gt;&lt;property id=&quot;20307&quot; value=&quot;289&quot;/&gt;&lt;/object&gt;&lt;object type=&quot;3&quot; unique_id=&quot;11389&quot;&gt;&lt;property id=&quot;20148&quot; value=&quot;5&quot;/&gt;&lt;property id=&quot;20300&quot; value=&quot;Slide 10&quot;/&gt;&lt;property id=&quot;20307&quot; value=&quot;290&quot;/&gt;&lt;/object&gt;&lt;object type=&quot;3&quot; unique_id=&quot;11390&quot;&gt;&lt;property id=&quot;20148&quot; value=&quot;5&quot;/&gt;&lt;property id=&quot;20300&quot; value=&quot;Slide 11&quot;/&gt;&lt;property id=&quot;20307&quot; value=&quot;262&quot;/&gt;&lt;/object&gt;&lt;object type=&quot;3&quot; unique_id=&quot;11391&quot;&gt;&lt;property id=&quot;20148&quot; value=&quot;5&quot;/&gt;&lt;property id=&quot;20300&quot; value=&quot;Slide 12&quot;/&gt;&lt;property id=&quot;20307&quot; value=&quot;263&quot;/&gt;&lt;/object&gt;&lt;object type=&quot;3&quot; unique_id=&quot;11392&quot;&gt;&lt;property id=&quot;20148&quot; value=&quot;5&quot;/&gt;&lt;property id=&quot;20300&quot; value=&quot;Slide 13&quot;/&gt;&lt;property id=&quot;20307&quot; value=&quot;264&quot;/&gt;&lt;/object&gt;&lt;object type=&quot;3&quot; unique_id=&quot;11393&quot;&gt;&lt;property id=&quot;20148&quot; value=&quot;5&quot;/&gt;&lt;property id=&quot;20300&quot; value=&quot;Slide 14&quot;/&gt;&lt;property id=&quot;20307&quot; value=&quot;266&quot;/&gt;&lt;/object&gt;&lt;object type=&quot;3&quot; unique_id=&quot;11394&quot;&gt;&lt;property id=&quot;20148&quot; value=&quot;5&quot;/&gt;&lt;property id=&quot;20300&quot; value=&quot;Slide 15&quot;/&gt;&lt;property id=&quot;20307&quot; value=&quot;267&quot;/&gt;&lt;/object&gt;&lt;object type=&quot;3&quot; unique_id=&quot;11395&quot;&gt;&lt;property id=&quot;20148&quot; value=&quot;5&quot;/&gt;&lt;property id=&quot;20300&quot; value=&quot;Slide 16&quot;/&gt;&lt;property id=&quot;20307&quot; value=&quot;292&quot;/&gt;&lt;/object&gt;&lt;object type=&quot;3&quot; unique_id=&quot;11396&quot;&gt;&lt;property id=&quot;20148&quot; value=&quot;5&quot;/&gt;&lt;property id=&quot;20300&quot; value=&quot;Slide 17&quot;/&gt;&lt;property id=&quot;20307&quot; value=&quot;293&quot;/&gt;&lt;/object&gt;&lt;object type=&quot;3&quot; unique_id=&quot;11397&quot;&gt;&lt;property id=&quot;20148&quot; value=&quot;5&quot;/&gt;&lt;property id=&quot;20300&quot; value=&quot;Slide 18&quot;/&gt;&lt;property id=&quot;20307&quot; value=&quot;270&quot;/&gt;&lt;/object&gt;&lt;object type=&quot;3&quot; unique_id=&quot;11398&quot;&gt;&lt;property id=&quot;20148&quot; value=&quot;5&quot;/&gt;&lt;property id=&quot;20300&quot; value=&quot;Slide 19&quot;/&gt;&lt;property id=&quot;20307&quot; value=&quot;271&quot;/&gt;&lt;/object&gt;&lt;object type=&quot;3&quot; unique_id=&quot;11399&quot;&gt;&lt;property id=&quot;20148&quot; value=&quot;5&quot;/&gt;&lt;property id=&quot;20300&quot; value=&quot;Slide 20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818</Words>
  <Application>Microsoft Office PowerPoint</Application>
  <PresentationFormat>On-screen Show (16:9)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oOOo</cp:lastModifiedBy>
  <cp:revision>20</cp:revision>
  <dcterms:created xsi:type="dcterms:W3CDTF">2020-05-04T09:55:10Z</dcterms:created>
  <dcterms:modified xsi:type="dcterms:W3CDTF">2022-03-05T10:49:16Z</dcterms:modified>
</cp:coreProperties>
</file>