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0" r:id="rId12"/>
    <p:sldId id="267" r:id="rId13"/>
    <p:sldId id="26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2A8C-16F2-4C5A-92B3-95D3F3D55E7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E462-6A6D-4BF5-A9E4-7C5C0DAF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9pPr>
          </a:lstStyle>
          <a:p>
            <a:pPr eaLnBrk="1" hangingPunct="1"/>
            <a:fld id="{19920255-46F5-44A4-8EDB-25258DEE7815}" type="slidenum">
              <a:rPr lang="en-US" altLang="vi-VN" smtClean="0">
                <a:latin typeface="Arial" pitchFamily="34" charset="0"/>
              </a:rPr>
              <a:pPr eaLnBrk="1" hangingPunct="1"/>
              <a:t>3</a:t>
            </a:fld>
            <a:endParaRPr lang="en-US" altLang="vi-VN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7008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A505-7B4F-4774-BA28-B528A78E551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0" y="1066801"/>
            <a:ext cx="44767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800">
                <a:ln w="31550" cmpd="sng">
                  <a:gradFill>
                    <a:gsLst>
                      <a:gs pos="25000">
                        <a:srgbClr val="5B9BD5">
                          <a:shade val="25000"/>
                          <a:satMod val="190000"/>
                        </a:srgbClr>
                      </a:gs>
                      <a:gs pos="80000">
                        <a:srgbClr val="5B9BD5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800" dirty="0">
              <a:ln w="31550" cmpd="sng">
                <a:gradFill>
                  <a:gsLst>
                    <a:gs pos="25000">
                      <a:srgbClr val="5B9BD5">
                        <a:shade val="25000"/>
                        <a:satMod val="190000"/>
                      </a:srgbClr>
                    </a:gs>
                    <a:gs pos="80000">
                      <a:srgbClr val="5B9BD5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47749" y="2486025"/>
            <a:ext cx="10010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ts val="675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29: Luyện tập chính tả</a:t>
            </a:r>
            <a:endParaRPr lang="vi-VN" alt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563024"/>
      </p:ext>
    </p:extLst>
  </p:cSld>
  <p:clrMapOvr>
    <a:masterClrMapping/>
  </p:clrMapOvr>
  <p:transition spd="slow" advTm="42633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38" y="66015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Phân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ng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88" y="1464940"/>
            <a:ext cx="11971506" cy="2381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ngô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nghệ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59516" y="4675776"/>
            <a:ext cx="250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ngừ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23578" y="4516662"/>
            <a:ext cx="2966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nghệ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4071" y="658156"/>
            <a:ext cx="188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33" b="42457" l="4982" r="10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7143" r="89135" b="56953"/>
          <a:stretch/>
        </p:blipFill>
        <p:spPr>
          <a:xfrm>
            <a:off x="529600" y="-60849"/>
            <a:ext cx="703772" cy="9090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52549" r="65516" b="41765"/>
          <a:stretch/>
        </p:blipFill>
        <p:spPr>
          <a:xfrm rot="21247134">
            <a:off x="574576" y="4774768"/>
            <a:ext cx="2301313" cy="9960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1" t="52354" r="34391" b="41764"/>
          <a:stretch/>
        </p:blipFill>
        <p:spPr>
          <a:xfrm>
            <a:off x="6814623" y="4444535"/>
            <a:ext cx="20574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29164" y="2193926"/>
            <a:ext cx="3049587" cy="16605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en-US" sz="6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sz="6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nhớ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F66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4" y="1254855"/>
            <a:ext cx="1889545" cy="843305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nghi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4" y="2635799"/>
            <a:ext cx="1889545" cy="836623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nghe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5" y="4010060"/>
            <a:ext cx="1889544" cy="83536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nghê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06366" y="1407255"/>
            <a:ext cx="1789839" cy="834285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nga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789838" cy="722156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ngo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306366" y="4162460"/>
            <a:ext cx="1885633" cy="68296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70477" r="78239" b="22856"/>
          <a:stretch/>
        </p:blipFill>
        <p:spPr>
          <a:xfrm>
            <a:off x="68693" y="2241541"/>
            <a:ext cx="1477058" cy="1230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72191" r="25666" b="23048"/>
          <a:stretch/>
        </p:blipFill>
        <p:spPr>
          <a:xfrm>
            <a:off x="6837655" y="2788200"/>
            <a:ext cx="1365334" cy="8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hành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8171" y="1567543"/>
            <a:ext cx="8948058" cy="2717074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8171" y="1760248"/>
            <a:ext cx="866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8171" y="2683578"/>
            <a:ext cx="885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019"/>
            <a:ext cx="12247789" cy="68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29164" y="2193926"/>
            <a:ext cx="3049587" cy="16605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en-US" sz="6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sz="6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1428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Clip" r:id="rId4" imgW="1278331" imgH="1273759" progId="">
                  <p:embed/>
                </p:oleObj>
              </mc:Choice>
              <mc:Fallback>
                <p:oleObj name="Clip" r:id="rId4" imgW="1278331" imgH="1273759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10757262" y="4800600"/>
          <a:ext cx="1143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51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262" y="4800600"/>
                        <a:ext cx="11430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 descr="faegirlpi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444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3949942" y="161925"/>
            <a:ext cx="4572000" cy="1428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Trò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chơi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472235" y="1382618"/>
            <a:ext cx="5034845" cy="272100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ĐỘI 1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c / k </a:t>
            </a:r>
          </a:p>
        </p:txBody>
      </p:sp>
      <p:sp>
        <p:nvSpPr>
          <p:cNvPr id="12" name="Flowchart: Punched Tape 11"/>
          <p:cNvSpPr/>
          <p:nvPr/>
        </p:nvSpPr>
        <p:spPr>
          <a:xfrm>
            <a:off x="6435374" y="1174561"/>
            <a:ext cx="5034845" cy="272100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ĐỘI 2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g /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4" name="Flowchart: Punched Tape 13"/>
          <p:cNvSpPr/>
          <p:nvPr/>
        </p:nvSpPr>
        <p:spPr>
          <a:xfrm>
            <a:off x="3079968" y="3963812"/>
            <a:ext cx="5383653" cy="272100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ĐỘI 3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ng / </a:t>
            </a:r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2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47" b="15557" l="8592" r="14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2" t="10371" r="84839" b="83867"/>
          <a:stretch/>
        </p:blipFill>
        <p:spPr>
          <a:xfrm>
            <a:off x="434623" y="-245742"/>
            <a:ext cx="903111" cy="101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6938" y="66015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Phân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k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0178" y="1353000"/>
            <a:ext cx="9897937" cy="2381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cổ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cỡ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cọ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ki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kỉ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kẽ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kệ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25" b="32323" l="23938" r="37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26392" r="61743" b="67531"/>
          <a:stretch/>
        </p:blipFill>
        <p:spPr>
          <a:xfrm rot="21246974">
            <a:off x="-472107" y="4147426"/>
            <a:ext cx="4048658" cy="2233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59516" y="4675776"/>
            <a:ext cx="250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cờ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6500" y="4664487"/>
            <a:ext cx="250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kí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34" b="34021" l="51865" r="7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5" t="25905" r="24848" b="65905"/>
          <a:stretch/>
        </p:blipFill>
        <p:spPr>
          <a:xfrm>
            <a:off x="6129184" y="4252105"/>
            <a:ext cx="3317357" cy="165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74071" y="658156"/>
            <a:ext cx="188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nhớ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8" b="50273" l="12056" r="16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45334" r="83415" b="49142"/>
          <a:stretch/>
        </p:blipFill>
        <p:spPr>
          <a:xfrm>
            <a:off x="0" y="2442755"/>
            <a:ext cx="1110343" cy="1788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F66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5" y="12548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ki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5" y="26358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ke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5" y="40100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kê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67" b="50152" l="70338" r="73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45525" r="25665" b="49904"/>
          <a:stretch/>
        </p:blipFill>
        <p:spPr>
          <a:xfrm>
            <a:off x="7197633" y="2235730"/>
            <a:ext cx="1175658" cy="1763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06367" y="14072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06367" y="41624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70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hành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8171" y="1567543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82" y="1658983"/>
            <a:ext cx="811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6181" y="2643495"/>
            <a:ext cx="811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0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38" y="66015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Phân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g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906" y="1353000"/>
            <a:ext cx="11389659" cy="2381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ga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gũ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gừ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ghe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ghì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6926" y="4690612"/>
            <a:ext cx="250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gô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4213" y="4654372"/>
            <a:ext cx="292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gỗ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4071" y="658156"/>
            <a:ext cx="188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78" b="74940" l="7230" r="12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" t="69920" r="86617" b="24502"/>
          <a:stretch/>
        </p:blipFill>
        <p:spPr>
          <a:xfrm>
            <a:off x="350441" y="7874"/>
            <a:ext cx="789737" cy="921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29" b="92419" l="40121" r="49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85905" r="49092" b="6857"/>
          <a:stretch/>
        </p:blipFill>
        <p:spPr>
          <a:xfrm>
            <a:off x="2804559" y="4159480"/>
            <a:ext cx="2432397" cy="2100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22" b="97332" l="732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72" t="85905" r="6325" b="2095"/>
          <a:stretch/>
        </p:blipFill>
        <p:spPr>
          <a:xfrm>
            <a:off x="9257330" y="4158725"/>
            <a:ext cx="2667268" cy="22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nhớ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F66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5" y="12548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ghi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4" y="2635800"/>
            <a:ext cx="1499011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ghe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4" y="4010060"/>
            <a:ext cx="1659893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ghê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06367" y="14072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ga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06367" y="41624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2381" r="81979" b="80953"/>
          <a:stretch/>
        </p:blipFill>
        <p:spPr>
          <a:xfrm>
            <a:off x="43828" y="2363838"/>
            <a:ext cx="1526366" cy="14633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2381" r="85962" b="80953"/>
          <a:stretch/>
        </p:blipFill>
        <p:spPr>
          <a:xfrm>
            <a:off x="7253345" y="2177670"/>
            <a:ext cx="870075" cy="14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hành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8171" y="1567543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82" y="1658983"/>
            <a:ext cx="811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5551" y="2643495"/>
            <a:ext cx="853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4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229</Words>
  <Application>Microsoft Office PowerPoint</Application>
  <PresentationFormat>Widescreen</PresentationFormat>
  <Paragraphs>75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Arial-SGK-TV</vt:lpstr>
      <vt:lpstr>Calibri</vt:lpstr>
      <vt:lpstr>Calibri Light</vt:lpstr>
      <vt:lpstr>Tahoma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Phuong</dc:creator>
  <cp:lastModifiedBy>admin</cp:lastModifiedBy>
  <cp:revision>50</cp:revision>
  <dcterms:created xsi:type="dcterms:W3CDTF">2020-08-14T15:19:07Z</dcterms:created>
  <dcterms:modified xsi:type="dcterms:W3CDTF">2022-10-08T14:48:03Z</dcterms:modified>
</cp:coreProperties>
</file>