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2" r:id="rId6"/>
    <p:sldId id="263" r:id="rId7"/>
    <p:sldId id="275" r:id="rId8"/>
    <p:sldId id="264" r:id="rId9"/>
    <p:sldId id="269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</a:t>
            </a:r>
          </a:p>
          <a:p>
            <a:pPr algn="ctr"/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9">
            <a:extLst>
              <a:ext uri="{FF2B5EF4-FFF2-40B4-BE49-F238E27FC236}">
                <a16:creationId xmlns:a16="http://schemas.microsoft.com/office/drawing/2014/main" id="{6F544DE5-7AD2-4635-B264-DD33E7C107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41592" y="1371600"/>
            <a:ext cx="5257800" cy="4442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</p:txBody>
      </p:sp>
      <p:sp>
        <p:nvSpPr>
          <p:cNvPr id="4" name="WordArt 9">
            <a:extLst>
              <a:ext uri="{FF2B5EF4-FFF2-40B4-BE49-F238E27FC236}">
                <a16:creationId xmlns:a16="http://schemas.microsoft.com/office/drawing/2014/main" id="{EE94C08C-B510-47B4-8BBD-53CE5B350B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7709" y="1854275"/>
            <a:ext cx="4525565" cy="339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3600" b="1" kern="1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600" b="1" kern="10" smtClean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en-US" sz="3600" b="1" kern="10" dirty="0"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104339"/>
            <a:ext cx="1905000" cy="1129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2590800" y="167923"/>
            <a:ext cx="65532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khác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Minh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Hoa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32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6"/>
          <a:stretch/>
        </p:blipFill>
        <p:spPr>
          <a:xfrm>
            <a:off x="475130" y="1371600"/>
            <a:ext cx="792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" b="9739"/>
          <a:stretch/>
        </p:blipFill>
        <p:spPr>
          <a:xfrm>
            <a:off x="475129" y="1245142"/>
            <a:ext cx="7924800" cy="42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6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5" y="796473"/>
            <a:ext cx="1371105" cy="579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997677" y="61772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chia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2" y="1554517"/>
            <a:ext cx="6901825" cy="4865787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7" y="1905004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" y="-48962"/>
            <a:ext cx="129540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369359" y="59020"/>
            <a:ext cx="76962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?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Quan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sát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hình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hãy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nói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tên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của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em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và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tên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các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đồ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dùng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có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trong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của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Minh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và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Hoa.Chúng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được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sắp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xếp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như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thế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nào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?</a:t>
            </a:r>
            <a:endParaRPr lang="en-GB" sz="2400" b="1" dirty="0">
              <a:solidFill>
                <a:srgbClr val="26333A"/>
              </a:solidFill>
              <a:latin typeface="Arial-SGK-TV"/>
              <a:cs typeface="Lato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" y="1245901"/>
            <a:ext cx="9065558" cy="5598652"/>
            <a:chOff x="77321" y="784835"/>
            <a:chExt cx="8988239" cy="60731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1" y="784835"/>
              <a:ext cx="8988239" cy="3200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02"/>
            <a:stretch/>
          </p:blipFill>
          <p:spPr>
            <a:xfrm>
              <a:off x="77322" y="3985236"/>
              <a:ext cx="8988238" cy="28727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0" y="1510546"/>
            <a:ext cx="9096656" cy="3267636"/>
            <a:chOff x="76200" y="1510546"/>
            <a:chExt cx="9096656" cy="32676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15736" r="16617" b="15734"/>
            <a:stretch/>
          </p:blipFill>
          <p:spPr>
            <a:xfrm>
              <a:off x="76200" y="1528476"/>
              <a:ext cx="4463568" cy="32497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3" t="15736" r="19853" b="15734"/>
            <a:stretch/>
          </p:blipFill>
          <p:spPr>
            <a:xfrm>
              <a:off x="4539768" y="1510546"/>
              <a:ext cx="4633088" cy="32676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41630" r="62059" b="26721"/>
          <a:stretch/>
        </p:blipFill>
        <p:spPr>
          <a:xfrm>
            <a:off x="1066800" y="1371600"/>
            <a:ext cx="66294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1456" r="48382" b="25480"/>
          <a:stretch/>
        </p:blipFill>
        <p:spPr>
          <a:xfrm>
            <a:off x="1066800" y="1371600"/>
            <a:ext cx="7537936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42416" r="34118" b="26721"/>
          <a:stretch/>
        </p:blipFill>
        <p:spPr>
          <a:xfrm>
            <a:off x="1066800" y="1219201"/>
            <a:ext cx="7696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2" t="42675" r="20736" b="26460"/>
          <a:stretch/>
        </p:blipFill>
        <p:spPr>
          <a:xfrm>
            <a:off x="1371600" y="1066800"/>
            <a:ext cx="7391400" cy="56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1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800" b="1" dirty="0">
              <a:solidFill>
                <a:srgbClr val="E46D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3448" y="685801"/>
            <a:ext cx="79753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800101" y="753825"/>
            <a:ext cx="834389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Chơi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trò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chơi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: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Hỏi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–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đáp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về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đồ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dùng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trong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học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36660" r="31029" b="35614"/>
          <a:stretch/>
        </p:blipFill>
        <p:spPr>
          <a:xfrm>
            <a:off x="478766" y="1981200"/>
            <a:ext cx="8665234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1905006"/>
            <a:ext cx="4571999" cy="2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112</Words>
  <Application>Microsoft Office PowerPoint</Application>
  <PresentationFormat>On-screen Show (4:3)</PresentationFormat>
  <Paragraphs>17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Arial-SGK-TV</vt:lpstr>
      <vt:lpstr>Calibri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admin</cp:lastModifiedBy>
  <cp:revision>35</cp:revision>
  <dcterms:created xsi:type="dcterms:W3CDTF">2020-08-19T02:20:57Z</dcterms:created>
  <dcterms:modified xsi:type="dcterms:W3CDTF">2022-10-10T00:03:35Z</dcterms:modified>
</cp:coreProperties>
</file>