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6" r:id="rId4"/>
    <p:sldId id="265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48A2B-E1CF-4B85-8931-BB565FD92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3527B-040D-4AA1-89BC-90FB91BEE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C188F-16CB-4CC5-866E-95985D91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6597A-6B07-4ED2-BCBF-D37E9A07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45332-B66F-416C-B181-706416B6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3207-A73C-4B77-A592-C6F5807CA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E7CE4-64C0-4827-8AF0-5FE39DF0D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E4232-ED83-4B40-8224-64896311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A8709-9A5E-4097-B2F7-71B0AEF8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51585-896F-4A3E-8A5F-97AC3B12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6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065C7D-C3C9-4519-91CE-0DA5EBC5D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A9990-032D-4454-B1AA-463818038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DE745-53FC-46B4-A75B-308E96C7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CEC52-89DA-4970-9137-0E8F8386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26FE6-1A6E-4EE2-A6DC-B5A56330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4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7544-6D82-4F9F-A8B1-2D56935F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CE5FD-DF14-4436-A5FE-4C284EB68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AE61-0628-427D-84A8-72E2A3E9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F8CD-888D-42C1-8146-758245D3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604A4-7FA5-4EE3-9661-1D482262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0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35D0-C5B1-419C-B6C3-6A6DF252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E0D02-4135-4FCF-8C31-38A4DED3D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6B57A-736D-4291-8AB2-D4C8662B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68C91-1A86-437C-B2C6-8F60FD3E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B658E-A3C8-4124-992A-DABF2AAA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41E5-F900-461D-9089-44DBF0DF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62302-6433-467B-945A-15297A724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0E33-C436-4BE8-B884-EDE715F1C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23858-2547-4A19-934D-DEF013B81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D7CB7-9690-4C37-AD23-22AD0114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82161-2E9F-4A87-8954-415F8B02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FCB7-F472-41AB-B4C0-A7F4435EE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D7D47-4142-47D4-91B8-159A320E1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A71B3-B618-4119-8900-8CC68C63B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307BD-4DDB-49DE-B02A-73F9B37F4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DCBC4-0698-4BAC-A84E-7F9099607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85D127-9AEA-4C1A-A2B8-78B4B07A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EE6FEE-91C7-43D0-A0DD-E38516FA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C20B5F-7771-4E82-8F2F-20C7B79A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9FF7-AE0D-4768-A8DB-ABFA3888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F9E39-C451-4BE8-AC09-A94107EF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36767-5122-455C-A4C9-59D226E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1864A-E4F9-4355-93DA-5AA35AA9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1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F629C-D12F-4D52-9E2A-AAB38D02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098F9-9C8D-482E-9CD7-F100432C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5C517-7D38-47B5-80B5-94B6F272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4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E57A7-8EEB-417C-A2C2-7375FE3D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CA46A-FD54-40DB-AB09-C4E092A34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319B1-CC67-4B95-90F4-3B7346B3D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DF738-A527-4753-8213-C35E7653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5C807-218B-43A8-9323-DFE58B56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CD010-107A-4BB9-9386-16F4EBF54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4EDA-DD14-48DF-87D4-12C7950B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BC073-E658-46DA-8085-BA086D7D7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2DB7A-45EC-4548-A9BA-7A8F99CCE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D0AA5-036D-4787-BC6B-F9B2B2E2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A4B48-8206-43DB-89AD-F36CE6F08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09D24-D169-48C3-A627-4FF1C595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4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88A88-03A0-4E7D-979F-177B5367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3FB43-4D02-4250-AA69-87F85C866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5AE18-40D3-4BF3-84D2-4B2FE12F8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E06A7-1195-48BB-AA2D-EB474FC3B0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6ADA5-6C25-4CFE-92A8-592570B7A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B9EC5-B4CF-4094-BFA1-0DEFF0D0E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5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3374" y="1388895"/>
            <a:ext cx="816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endParaRPr lang="vi-VN" sz="5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182" y="2544382"/>
            <a:ext cx="109305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AN TOÀN KHI SỬ DỤNG ĐỒ DÙNG 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(tiết 2)</a:t>
            </a:r>
            <a:endParaRPr lang="vi-VN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4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GA ĐT TOAN\logo kham pha.jpg">
            <a:extLst>
              <a:ext uri="{FF2B5EF4-FFF2-40B4-BE49-F238E27FC236}">
                <a16:creationId xmlns:a16="http://schemas.microsoft.com/office/drawing/2014/main" id="{8CC27B2C-2993-48C7-A4C6-ADBBED366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" y="0"/>
            <a:ext cx="3426485" cy="125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E54A72-04B4-4D2F-9004-C5F7560D4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" y="1902955"/>
            <a:ext cx="1333500" cy="13335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46FF4A-0554-497A-AC40-8A8EB303BDAA}"/>
              </a:ext>
            </a:extLst>
          </p:cNvPr>
          <p:cNvSpPr/>
          <p:nvPr/>
        </p:nvSpPr>
        <p:spPr>
          <a:xfrm>
            <a:off x="2011680" y="1674056"/>
            <a:ext cx="9608234" cy="375607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ảnh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theo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dõi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huống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9767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2DBA51-1DCE-4CC2-9EF0-5362AF34C2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7" t="17373" r="6996" b="45253"/>
          <a:stretch/>
        </p:blipFill>
        <p:spPr>
          <a:xfrm>
            <a:off x="4445390" y="0"/>
            <a:ext cx="774660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7D4835-BF52-40E0-B599-054E5A958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8" y="0"/>
            <a:ext cx="2505070" cy="116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A738D2-3EE1-4832-84C7-5619EA3BD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2323" r="64239" b="7879"/>
          <a:stretch/>
        </p:blipFill>
        <p:spPr>
          <a:xfrm>
            <a:off x="-42817" y="1291769"/>
            <a:ext cx="3773715" cy="3309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6248D5-2C25-4836-A9A9-7FBEA4F70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1" t="72929" r="36045" b="9091"/>
          <a:stretch/>
        </p:blipFill>
        <p:spPr>
          <a:xfrm>
            <a:off x="3545067" y="2230982"/>
            <a:ext cx="3987125" cy="3309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A86043-5324-4BA2-837C-D60DEFA30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2" t="67273" r="6711" b="8484"/>
          <a:stretch/>
        </p:blipFill>
        <p:spPr>
          <a:xfrm>
            <a:off x="7323800" y="2714171"/>
            <a:ext cx="5113606" cy="4215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7745C5-280C-4307-A755-35EB8060F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8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9E694E-8452-4FE7-B066-0AB0DC24F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7"/>
          <a:stretch/>
        </p:blipFill>
        <p:spPr>
          <a:xfrm>
            <a:off x="0" y="4260"/>
            <a:ext cx="12191999" cy="68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69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2020-08-18T04:23:32Z</dcterms:created>
  <dcterms:modified xsi:type="dcterms:W3CDTF">2022-10-09T23:40:49Z</dcterms:modified>
</cp:coreProperties>
</file>