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1" r:id="rId4"/>
    <p:sldId id="274" r:id="rId5"/>
    <p:sldId id="275" r:id="rId6"/>
    <p:sldId id="276" r:id="rId7"/>
    <p:sldId id="277" r:id="rId8"/>
    <p:sldId id="273" r:id="rId9"/>
    <p:sldId id="264" r:id="rId10"/>
    <p:sldId id="265" r:id="rId11"/>
    <p:sldId id="263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KHỞI ĐỘNG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829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8364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nói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.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đó</a:t>
            </a:r>
            <a:r>
              <a:rPr lang="en-US" b="1" dirty="0" smtClean="0"/>
              <a:t> </a:t>
            </a:r>
            <a:r>
              <a:rPr lang="en-US" b="1" dirty="0" err="1" smtClean="0"/>
              <a:t>diễn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ở </a:t>
            </a:r>
            <a:r>
              <a:rPr lang="en-US" b="1" dirty="0" err="1" smtClean="0"/>
              <a:t>đâu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1918593" y="2063577"/>
            <a:ext cx="5306813" cy="383577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69874" y="5563044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67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2232735" y="1690689"/>
            <a:ext cx="4678530" cy="44240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44234" y="552040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683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/>
              <a:t>Quan sát hình và nói về các hoạt động trong trường. Những hoạt động đó diễn ra ở đâu?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728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4683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nói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.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đó</a:t>
            </a:r>
            <a:r>
              <a:rPr lang="en-US" b="1" dirty="0" smtClean="0"/>
              <a:t> </a:t>
            </a:r>
            <a:r>
              <a:rPr lang="en-US" b="1" dirty="0" err="1" smtClean="0"/>
              <a:t>diễn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ở </a:t>
            </a:r>
            <a:r>
              <a:rPr lang="en-US" b="1" dirty="0" err="1" smtClean="0"/>
              <a:t>đâu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2234783" y="1793927"/>
            <a:ext cx="4225010" cy="46022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44679" y="6058805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164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468364"/>
            <a:ext cx="7886700" cy="13255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/>
              <a:t>Quan sát hình và nói về các hoạt động trong trường. Những hoạt động đó diễn ra ở đâu?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1277833" y="1793927"/>
            <a:ext cx="6588333" cy="42206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44234" y="5559046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516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120</Words>
  <Application>Microsoft Office PowerPoint</Application>
  <PresentationFormat>On-screen Show (4:3)</PresentationFormat>
  <Paragraphs>18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2: Trường học  Bài 7 CÙNG KHÁM PHÁ TRƯỜNG HỌC ( Tiết 3)</vt:lpstr>
      <vt:lpstr>1. Hoạt động khám phá</vt:lpstr>
      <vt:lpstr>Quan sát hình và nói về các hoạt động trong trường. Những hoạt động đó diễn ra ở đâu?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11</cp:revision>
  <dcterms:created xsi:type="dcterms:W3CDTF">2020-08-19T04:25:49Z</dcterms:created>
  <dcterms:modified xsi:type="dcterms:W3CDTF">2022-10-30T04:52:27Z</dcterms:modified>
</cp:coreProperties>
</file>