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2"/>
  </p:notesMasterIdLst>
  <p:handoutMasterIdLst>
    <p:handoutMasterId r:id="rId43"/>
  </p:handoutMasterIdLst>
  <p:sldIdLst>
    <p:sldId id="345" r:id="rId3"/>
    <p:sldId id="298" r:id="rId4"/>
    <p:sldId id="262" r:id="rId5"/>
    <p:sldId id="300" r:id="rId6"/>
    <p:sldId id="301" r:id="rId7"/>
    <p:sldId id="302" r:id="rId8"/>
    <p:sldId id="292" r:id="rId9"/>
    <p:sldId id="309" r:id="rId10"/>
    <p:sldId id="304" r:id="rId11"/>
    <p:sldId id="322" r:id="rId12"/>
    <p:sldId id="305" r:id="rId13"/>
    <p:sldId id="311" r:id="rId14"/>
    <p:sldId id="312" r:id="rId15"/>
    <p:sldId id="324" r:id="rId16"/>
    <p:sldId id="323" r:id="rId17"/>
    <p:sldId id="325" r:id="rId18"/>
    <p:sldId id="330" r:id="rId19"/>
    <p:sldId id="331" r:id="rId20"/>
    <p:sldId id="332" r:id="rId21"/>
    <p:sldId id="314" r:id="rId22"/>
    <p:sldId id="336" r:id="rId23"/>
    <p:sldId id="315" r:id="rId24"/>
    <p:sldId id="326" r:id="rId25"/>
    <p:sldId id="316" r:id="rId26"/>
    <p:sldId id="317" r:id="rId27"/>
    <p:sldId id="329" r:id="rId28"/>
    <p:sldId id="327" r:id="rId29"/>
    <p:sldId id="333" r:id="rId30"/>
    <p:sldId id="328" r:id="rId31"/>
    <p:sldId id="334" r:id="rId32"/>
    <p:sldId id="319" r:id="rId33"/>
    <p:sldId id="318" r:id="rId34"/>
    <p:sldId id="335" r:id="rId35"/>
    <p:sldId id="339" r:id="rId36"/>
    <p:sldId id="341" r:id="rId37"/>
    <p:sldId id="342" r:id="rId38"/>
    <p:sldId id="343" r:id="rId39"/>
    <p:sldId id="344" r:id="rId40"/>
    <p:sldId id="297" r:id="rId41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136" autoAdjust="0"/>
  </p:normalViewPr>
  <p:slideViewPr>
    <p:cSldViewPr snapToGrid="0">
      <p:cViewPr varScale="1">
        <p:scale>
          <a:sx n="59" d="100"/>
          <a:sy n="59" d="100"/>
        </p:scale>
        <p:origin x="116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9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138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5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0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69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4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3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22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Sing, stand up, sit down!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-Give 2 students word cards for 2 children Alex, Sophia.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song. Each time children hear their word, they quickly stand up and sit down.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3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860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87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66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5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684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THIẾT</a:t>
            </a:r>
            <a:r>
              <a:rPr lang="en-US" altLang="zh-CN" baseline="0" dirty="0"/>
              <a:t> KẾ HOẠT ĐỘNG TƯƠNG TÁC CHO 3 CÂU HỎI Ở SLIDE 32 (ĐÁP ÁN Ở SLIDE 33)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51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673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746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79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3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786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4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pair come to the board and do the action.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2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come to the board and say the chant. Then lead to the lesson with sentences: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______ How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______, thank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48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6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880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83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66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11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921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30/5/2022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88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990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2.wav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.wav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microsoft.com/office/2007/relationships/media" Target="../media/media3.wav"/><Relationship Id="rId1" Type="http://schemas.openxmlformats.org/officeDocument/2006/relationships/tags" Target="../tags/tag23.xml"/><Relationship Id="rId6" Type="http://schemas.openxmlformats.org/officeDocument/2006/relationships/image" Target="../media/image52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56.jpeg"/><Relationship Id="rId4" Type="http://schemas.openxmlformats.org/officeDocument/2006/relationships/image" Target="../media/image49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3.png"/><Relationship Id="rId5" Type="http://schemas.openxmlformats.org/officeDocument/2006/relationships/image" Target="../media/image56.jpeg"/><Relationship Id="rId4" Type="http://schemas.openxmlformats.org/officeDocument/2006/relationships/image" Target="../media/image49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60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63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.3">
            <a:hlinkClick r:id="" action="ppaction://media"/>
            <a:extLst>
              <a:ext uri="{FF2B5EF4-FFF2-40B4-BE49-F238E27FC236}">
                <a16:creationId xmlns:a16="http://schemas.microsoft.com/office/drawing/2014/main" id="{F1E85FA8-8123-4344-91FA-8545B4E67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1670" y="5817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4365080" y="396643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5: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AF869-44C5-44CB-8DA0-23B16C8C2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0"/>
          <a:stretch/>
        </p:blipFill>
        <p:spPr>
          <a:xfrm>
            <a:off x="111254" y="366889"/>
            <a:ext cx="11969491" cy="59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877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AF869-44C5-44CB-8DA0-23B16C8C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4" y="366889"/>
            <a:ext cx="11969491" cy="6124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62917" y="5770675"/>
            <a:ext cx="24459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040523" y="5773584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160951" y="5807212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337312" y="5825225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620848" y="5783223"/>
            <a:ext cx="34203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Goodbye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18763 -0.6685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9479 -0.591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4231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78 L 0.25938 -0.573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01549 -0.650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200937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5219700" y="2873313"/>
            <a:ext cx="275844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Hi, Nga. How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25640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657350" y="3026543"/>
            <a:ext cx="284607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I’m fine. Thank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2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90186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3219450" y="3028137"/>
            <a:ext cx="243840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Bye, Lan.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04124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5219700" y="2873313"/>
            <a:ext cx="243840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Goodbye, Joe.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1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07DD7-69FB-410E-9F7B-0F4FE00AC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05" y="0"/>
            <a:ext cx="6658904" cy="1629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17086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33112-1B15-49DC-A2D0-7036AB65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957"/>
            <a:ext cx="12154549" cy="5620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626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6A536F9-8513-46DE-BAC8-A83472C57D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3107"/>
            <a:ext cx="4906376" cy="3980824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CD32301F-A2B2-4285-94FF-A2406441BE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096" y="4143264"/>
            <a:ext cx="3773430" cy="2705180"/>
          </a:xfrm>
          <a:prstGeom prst="rect">
            <a:avLst/>
          </a:prstGeom>
        </p:spPr>
      </p:pic>
      <p:pic>
        <p:nvPicPr>
          <p:cNvPr id="7" name="0.4">
            <a:hlinkClick r:id="" action="ppaction://media"/>
            <a:extLst>
              <a:ext uri="{FF2B5EF4-FFF2-40B4-BE49-F238E27FC236}">
                <a16:creationId xmlns:a16="http://schemas.microsoft.com/office/drawing/2014/main" id="{1529F24D-ED93-4FBC-A8EB-1A162F49AA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38652" y="60375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1467F-147C-4914-A891-A68AF199A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02" y="5028782"/>
            <a:ext cx="1209844" cy="3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ED47-9FAA-4313-84BF-E668FB373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3" y="4787163"/>
            <a:ext cx="1838582" cy="36200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82D0C8-ACF9-4C98-9746-CD69F1D494B0}"/>
              </a:ext>
            </a:extLst>
          </p:cNvPr>
          <p:cNvSpPr/>
          <p:nvPr/>
        </p:nvSpPr>
        <p:spPr>
          <a:xfrm>
            <a:off x="6019800" y="1870778"/>
            <a:ext cx="1085850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FD918-BEA0-45DB-BCD6-4DE9061C54E4}"/>
              </a:ext>
            </a:extLst>
          </p:cNvPr>
          <p:cNvSpPr/>
          <p:nvPr/>
        </p:nvSpPr>
        <p:spPr>
          <a:xfrm>
            <a:off x="5726613" y="2652657"/>
            <a:ext cx="1748773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2.96296E-6 L -0.00286 -0.1963 C -0.0026 -0.24051 -0.00234 -0.26389 -0.00195 -0.26389 C -0.00156 -0.26389 -0.0013 -0.24051 -0.00104 -0.1963 L 2.08333E-7 2.96296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 L -0.00287 -0.22431 C -0.00261 -0.27477 -0.00235 -0.30185 -0.00196 -0.30185 C -0.00156 -0.30185 -0.0013 -0.27477 -0.00104 -0.22431 L 2.08333E-6 0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4254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634673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3452" y="1793630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438150"/>
            <a:ext cx="680085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030369" y="2762250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447574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316585" y="1880187"/>
            <a:ext cx="2438400" cy="1586437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659823" y="1722273"/>
            <a:ext cx="2438400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35428" y="438150"/>
            <a:ext cx="680085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030369" y="2762250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447574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316585" y="1880187"/>
            <a:ext cx="2438400" cy="1586437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659823" y="1722273"/>
            <a:ext cx="2438400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6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 Building Clip Art Free PNG Image｜Illustoon">
            <a:extLst>
              <a:ext uri="{FF2B5EF4-FFF2-40B4-BE49-F238E27FC236}">
                <a16:creationId xmlns:a16="http://schemas.microsoft.com/office/drawing/2014/main" id="{81875C6A-E9D2-4F09-8895-D8FA5AC4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74" y="10882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544524" y="1136178"/>
            <a:ext cx="2438400" cy="1586437"/>
          </a:xfrm>
          <a:prstGeom prst="wedgeRoundRectCallout">
            <a:avLst>
              <a:gd name="adj1" fmla="val 8854"/>
              <a:gd name="adj2" fmla="val 889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Alex.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24850" y="1262682"/>
            <a:ext cx="2716076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Tomas. Nice to meet you, too.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38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 Building Clip Art Free PNG Image｜Illustoon">
            <a:extLst>
              <a:ext uri="{FF2B5EF4-FFF2-40B4-BE49-F238E27FC236}">
                <a16:creationId xmlns:a16="http://schemas.microsoft.com/office/drawing/2014/main" id="{81875C6A-E9D2-4F09-8895-D8FA5AC4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74" y="10882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544524" y="1136178"/>
            <a:ext cx="2438400" cy="1586437"/>
          </a:xfrm>
          <a:prstGeom prst="wedgeRoundRectCallout">
            <a:avLst>
              <a:gd name="adj1" fmla="val 8854"/>
              <a:gd name="adj2" fmla="val 889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24850" y="1262682"/>
            <a:ext cx="2716076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2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hool Building Clip Art Free PNG Image｜Illustoon">
            <a:extLst>
              <a:ext uri="{FF2B5EF4-FFF2-40B4-BE49-F238E27FC236}">
                <a16:creationId xmlns:a16="http://schemas.microsoft.com/office/drawing/2014/main" id="{D55A1FE9-3909-4DD6-93BB-EB942349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1F05452D-A1FD-459E-859F-9E0B9601E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489317" y="1357214"/>
            <a:ext cx="1832005" cy="1083558"/>
          </a:xfrm>
          <a:prstGeom prst="wedgeRoundRectCallout">
            <a:avLst>
              <a:gd name="adj1" fmla="val -2271"/>
              <a:gd name="adj2" fmla="val 1154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Goodbye, Tomas.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905724" y="1608149"/>
            <a:ext cx="1832005" cy="895503"/>
          </a:xfrm>
          <a:prstGeom prst="wedgeRoundRectCallout">
            <a:avLst>
              <a:gd name="adj1" fmla="val -52579"/>
              <a:gd name="adj2" fmla="val 1213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Bye, Alex.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C2F1D3-5351-44BC-916E-E398ABA5D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6163" y="3227118"/>
            <a:ext cx="1838582" cy="3620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065658" y="1886556"/>
            <a:ext cx="3635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hool Building Clip Art Free PNG Image｜Illustoon">
            <a:extLst>
              <a:ext uri="{FF2B5EF4-FFF2-40B4-BE49-F238E27FC236}">
                <a16:creationId xmlns:a16="http://schemas.microsoft.com/office/drawing/2014/main" id="{D55A1FE9-3909-4DD6-93BB-EB942349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1F05452D-A1FD-459E-859F-9E0B9601E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489317" y="1357214"/>
            <a:ext cx="1832005" cy="1083558"/>
          </a:xfrm>
          <a:prstGeom prst="wedgeRoundRectCallout">
            <a:avLst>
              <a:gd name="adj1" fmla="val -2271"/>
              <a:gd name="adj2" fmla="val 1154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905724" y="1608149"/>
            <a:ext cx="1832005" cy="895503"/>
          </a:xfrm>
          <a:prstGeom prst="wedgeRoundRectCallout">
            <a:avLst>
              <a:gd name="adj1" fmla="val -52579"/>
              <a:gd name="adj2" fmla="val 1213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C2F1D3-5351-44BC-916E-E398ABA5D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6163" y="3227118"/>
            <a:ext cx="1838582" cy="3620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3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01184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Say and respond!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2526" y="196318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51" y="673969"/>
            <a:ext cx="11747712" cy="567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4825"/>
            <a:ext cx="12097595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73F51F-DEB3-44E4-BBA5-D877013283B3}"/>
              </a:ext>
            </a:extLst>
          </p:cNvPr>
          <p:cNvCxnSpPr/>
          <p:nvPr/>
        </p:nvCxnSpPr>
        <p:spPr>
          <a:xfrm>
            <a:off x="3086100" y="3619500"/>
            <a:ext cx="491490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85F19-9CDC-474F-A26E-EA7CFFE54754}"/>
              </a:ext>
            </a:extLst>
          </p:cNvPr>
          <p:cNvCxnSpPr>
            <a:cxnSpLocks/>
          </p:cNvCxnSpPr>
          <p:nvPr/>
        </p:nvCxnSpPr>
        <p:spPr>
          <a:xfrm flipV="1">
            <a:off x="3390900" y="1809750"/>
            <a:ext cx="4610100" cy="3638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36">
            <a:extLst>
              <a:ext uri="{FF2B5EF4-FFF2-40B4-BE49-F238E27FC236}">
                <a16:creationId xmlns:a16="http://schemas.microsoft.com/office/drawing/2014/main" id="{345E9243-D191-4586-8A32-D1C06253E9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717" y="5448300"/>
            <a:ext cx="1858366" cy="1463983"/>
          </a:xfrm>
          <a:prstGeom prst="rect">
            <a:avLst/>
          </a:prstGeom>
          <a:effectLst/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34CF2021-9F01-4285-8A87-20AF23071676}"/>
              </a:ext>
            </a:extLst>
          </p:cNvPr>
          <p:cNvGrpSpPr/>
          <p:nvPr/>
        </p:nvGrpSpPr>
        <p:grpSpPr>
          <a:xfrm>
            <a:off x="3595154" y="257333"/>
            <a:ext cx="1862063" cy="1142683"/>
            <a:chOff x="8726219" y="-661205"/>
            <a:chExt cx="2154936" cy="1322409"/>
          </a:xfrm>
        </p:grpSpPr>
        <p:sp>
          <p:nvSpPr>
            <p:cNvPr id="10" name="任意多边形 49">
              <a:extLst>
                <a:ext uri="{FF2B5EF4-FFF2-40B4-BE49-F238E27FC236}">
                  <a16:creationId xmlns:a16="http://schemas.microsoft.com/office/drawing/2014/main" id="{11EAD8E3-C628-4A60-A26E-9D0925FF07C1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 50">
              <a:extLst>
                <a:ext uri="{FF2B5EF4-FFF2-40B4-BE49-F238E27FC236}">
                  <a16:creationId xmlns:a16="http://schemas.microsoft.com/office/drawing/2014/main" id="{EBBA1D31-A325-4F0E-A869-CB08D07933C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AA30FF8-1621-429E-9A07-1B250CB1940C}"/>
              </a:ext>
            </a:extLst>
          </p:cNvPr>
          <p:cNvGrpSpPr/>
          <p:nvPr/>
        </p:nvGrpSpPr>
        <p:grpSpPr>
          <a:xfrm rot="19652793">
            <a:off x="5242749" y="426576"/>
            <a:ext cx="601603" cy="609821"/>
            <a:chOff x="2817684" y="410418"/>
            <a:chExt cx="604235" cy="612489"/>
          </a:xfrm>
        </p:grpSpPr>
        <p:grpSp>
          <p:nvGrpSpPr>
            <p:cNvPr id="13" name="组合 19">
              <a:extLst>
                <a:ext uri="{FF2B5EF4-FFF2-40B4-BE49-F238E27FC236}">
                  <a16:creationId xmlns:a16="http://schemas.microsoft.com/office/drawing/2014/main" id="{22388D5F-E1C1-4D60-A5A0-F6A072AF63A1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24CE5514-C851-424D-B73A-01D0E8354532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39AC832B-1266-4A13-BB58-282C55E904A8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" name="弧形 20">
              <a:extLst>
                <a:ext uri="{FF2B5EF4-FFF2-40B4-BE49-F238E27FC236}">
                  <a16:creationId xmlns:a16="http://schemas.microsoft.com/office/drawing/2014/main" id="{CC41E635-E5DD-4A1C-A1DE-BC743C0D3D4D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72BCB36B-7AFB-4345-A3E1-CB0E75373AAB}"/>
              </a:ext>
            </a:extLst>
          </p:cNvPr>
          <p:cNvGrpSpPr/>
          <p:nvPr/>
        </p:nvGrpSpPr>
        <p:grpSpPr>
          <a:xfrm rot="2224307">
            <a:off x="6627881" y="936836"/>
            <a:ext cx="609094" cy="597894"/>
            <a:chOff x="10646778" y="4753862"/>
            <a:chExt cx="751521" cy="737702"/>
          </a:xfrm>
        </p:grpSpPr>
        <p:sp>
          <p:nvSpPr>
            <p:cNvPr id="18" name="五角星 2">
              <a:extLst>
                <a:ext uri="{FF2B5EF4-FFF2-40B4-BE49-F238E27FC236}">
                  <a16:creationId xmlns:a16="http://schemas.microsoft.com/office/drawing/2014/main" id="{A68C44BE-78BC-4872-9CEF-9C7E5C0DD91A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9" name="组合 25">
              <a:extLst>
                <a:ext uri="{FF2B5EF4-FFF2-40B4-BE49-F238E27FC236}">
                  <a16:creationId xmlns:a16="http://schemas.microsoft.com/office/drawing/2014/main" id="{93659BD7-5DE1-4D0F-A583-CDAF8A432702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0" name="五角星 2">
                <a:extLst>
                  <a:ext uri="{FF2B5EF4-FFF2-40B4-BE49-F238E27FC236}">
                    <a16:creationId xmlns:a16="http://schemas.microsoft.com/office/drawing/2014/main" id="{16BB3347-00AC-4A5A-A7AF-E536682417C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B05E0EBB-94DD-4971-AC26-09ACF8AE2B8C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13F9744D-D59D-4BD7-A99C-55A678BFB429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51">
            <a:extLst>
              <a:ext uri="{FF2B5EF4-FFF2-40B4-BE49-F238E27FC236}">
                <a16:creationId xmlns:a16="http://schemas.microsoft.com/office/drawing/2014/main" id="{969D16E2-F97F-48AF-BC63-A1079298EE51}"/>
              </a:ext>
            </a:extLst>
          </p:cNvPr>
          <p:cNvGrpSpPr/>
          <p:nvPr/>
        </p:nvGrpSpPr>
        <p:grpSpPr>
          <a:xfrm>
            <a:off x="8302594" y="90639"/>
            <a:ext cx="1862063" cy="1142683"/>
            <a:chOff x="8726219" y="-661205"/>
            <a:chExt cx="2154936" cy="1322409"/>
          </a:xfrm>
        </p:grpSpPr>
        <p:sp>
          <p:nvSpPr>
            <p:cNvPr id="24" name="任意多边形 49">
              <a:extLst>
                <a:ext uri="{FF2B5EF4-FFF2-40B4-BE49-F238E27FC236}">
                  <a16:creationId xmlns:a16="http://schemas.microsoft.com/office/drawing/2014/main" id="{CC0DA17B-47EF-4680-B46C-0748FA37DA06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任意多边形 50">
              <a:extLst>
                <a:ext uri="{FF2B5EF4-FFF2-40B4-BE49-F238E27FC236}">
                  <a16:creationId xmlns:a16="http://schemas.microsoft.com/office/drawing/2014/main" id="{F61C7F59-8212-4B04-B63F-F9125468559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54">
            <a:extLst>
              <a:ext uri="{FF2B5EF4-FFF2-40B4-BE49-F238E27FC236}">
                <a16:creationId xmlns:a16="http://schemas.microsoft.com/office/drawing/2014/main" id="{F626F19C-E6EB-4A70-91BA-4E1F5D3011A6}"/>
              </a:ext>
            </a:extLst>
          </p:cNvPr>
          <p:cNvGrpSpPr/>
          <p:nvPr/>
        </p:nvGrpSpPr>
        <p:grpSpPr>
          <a:xfrm rot="19652793">
            <a:off x="9918766" y="452147"/>
            <a:ext cx="601603" cy="609821"/>
            <a:chOff x="2817684" y="410418"/>
            <a:chExt cx="604235" cy="612489"/>
          </a:xfrm>
        </p:grpSpPr>
        <p:grpSp>
          <p:nvGrpSpPr>
            <p:cNvPr id="27" name="组合 55">
              <a:extLst>
                <a:ext uri="{FF2B5EF4-FFF2-40B4-BE49-F238E27FC236}">
                  <a16:creationId xmlns:a16="http://schemas.microsoft.com/office/drawing/2014/main" id="{2E0F33D1-95BF-465A-B2D0-129A2C982EB0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5A8B40CD-E404-4AED-83AA-50D8DBB3CCBB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五角星 2">
                <a:extLst>
                  <a:ext uri="{FF2B5EF4-FFF2-40B4-BE49-F238E27FC236}">
                    <a16:creationId xmlns:a16="http://schemas.microsoft.com/office/drawing/2014/main" id="{F4D9F1E4-1FC1-4A94-8C57-B08C48FA5400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8" name="弧形 56">
              <a:extLst>
                <a:ext uri="{FF2B5EF4-FFF2-40B4-BE49-F238E27FC236}">
                  <a16:creationId xmlns:a16="http://schemas.microsoft.com/office/drawing/2014/main" id="{868CCCEB-8B78-4A33-8FCE-567CFE5C322C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59">
            <a:extLst>
              <a:ext uri="{FF2B5EF4-FFF2-40B4-BE49-F238E27FC236}">
                <a16:creationId xmlns:a16="http://schemas.microsoft.com/office/drawing/2014/main" id="{C880BAFE-040F-421E-98D7-7162ADD5FC3E}"/>
              </a:ext>
            </a:extLst>
          </p:cNvPr>
          <p:cNvGrpSpPr/>
          <p:nvPr/>
        </p:nvGrpSpPr>
        <p:grpSpPr>
          <a:xfrm rot="2224307">
            <a:off x="10453345" y="198848"/>
            <a:ext cx="609094" cy="597894"/>
            <a:chOff x="10646778" y="4753862"/>
            <a:chExt cx="751521" cy="73770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1EC87883-CFBA-43CD-AECA-BEE08C3F1DF3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3" name="组合 61">
              <a:extLst>
                <a:ext uri="{FF2B5EF4-FFF2-40B4-BE49-F238E27FC236}">
                  <a16:creationId xmlns:a16="http://schemas.microsoft.com/office/drawing/2014/main" id="{F2E72EEB-48BE-44D7-A501-EF25BA46B28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4" name="五角星 2">
                <a:extLst>
                  <a:ext uri="{FF2B5EF4-FFF2-40B4-BE49-F238E27FC236}">
                    <a16:creationId xmlns:a16="http://schemas.microsoft.com/office/drawing/2014/main" id="{DFCA168D-1DE7-44FD-94B2-1544939DAB26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五角星 2">
                <a:extLst>
                  <a:ext uri="{FF2B5EF4-FFF2-40B4-BE49-F238E27FC236}">
                    <a16:creationId xmlns:a16="http://schemas.microsoft.com/office/drawing/2014/main" id="{CBA7949A-5BF2-420C-9C0E-6051E5FFCAF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D97CE0E7-FA4F-4585-AB70-CCE8B09ACDB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7" name="图片 69">
            <a:extLst>
              <a:ext uri="{FF2B5EF4-FFF2-40B4-BE49-F238E27FC236}">
                <a16:creationId xmlns:a16="http://schemas.microsoft.com/office/drawing/2014/main" id="{C14B6065-62CF-4875-978B-E6E55F9273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856" y="75685"/>
            <a:ext cx="2137144" cy="21632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F955B4-B25A-44E6-B599-79136DE4B538}"/>
              </a:ext>
            </a:extLst>
          </p:cNvPr>
          <p:cNvSpPr/>
          <p:nvPr/>
        </p:nvSpPr>
        <p:spPr>
          <a:xfrm>
            <a:off x="237446" y="-3562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check!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9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8E8DB-7ECC-454B-B002-9DD060A51DF2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774743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540000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1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8657142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89719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E9F4F-1977-44E3-92C3-6CB26DF20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77" y="4366453"/>
            <a:ext cx="30480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7C4AD3-758B-47F8-8E0D-F467FD98469C}"/>
              </a:ext>
            </a:extLst>
          </p:cNvPr>
          <p:cNvSpPr/>
          <p:nvPr/>
        </p:nvSpPr>
        <p:spPr>
          <a:xfrm>
            <a:off x="348432" y="1532979"/>
            <a:ext cx="4911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Goodbye!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0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713859" y="120810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Movement Game: Hip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hooray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973" y="2010454"/>
            <a:ext cx="2745105" cy="201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48" y="951145"/>
            <a:ext cx="2736273" cy="13854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4342078" y="1278250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Hands up!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4327628" y="2581167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Hands down!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1576535" y="3751218"/>
            <a:ext cx="2751093" cy="146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6973" y="5179574"/>
            <a:ext cx="2730655" cy="13355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4342076" y="4022134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hooray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4342076" y="5369228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Go to Wonderful World!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9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760015" y="141093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Review: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39BB53-2A04-4200-A3C6-22E37FA869D0}"/>
              </a:ext>
            </a:extLst>
          </p:cNvPr>
          <p:cNvSpPr/>
          <p:nvPr/>
        </p:nvSpPr>
        <p:spPr>
          <a:xfrm>
            <a:off x="1893839" y="1069525"/>
            <a:ext cx="796420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Ana.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Hello, I’m Tomas.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you, too.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2D7F-4230-4301-B8EF-EDBBEF52C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" y="3157551"/>
            <a:ext cx="1581371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3DE8-E559-462C-AEF2-3625FD97F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17" y="3069761"/>
            <a:ext cx="1381318" cy="349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85144" y="160550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79556" y="1772120"/>
            <a:ext cx="4120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01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85144" y="160550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79556" y="1772120"/>
            <a:ext cx="4120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796182" y="37475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4: Listen and repeat.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609266" y="1318403"/>
            <a:ext cx="213426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912037" y="1696810"/>
            <a:ext cx="176385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7258986" y="1390916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DD91-9C5E-4AD4-8E70-930DFBC12E8C}"/>
              </a:ext>
            </a:extLst>
          </p:cNvPr>
          <p:cNvSpPr/>
          <p:nvPr/>
        </p:nvSpPr>
        <p:spPr>
          <a:xfrm>
            <a:off x="10277842" y="1432618"/>
            <a:ext cx="1457733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学第一课"/>
  <p:tag name="ISPRING_PRESENTATION_COURSE_TITLE" val="开学第一课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OTL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5M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ky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OTL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5M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jky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5MvlTahn1hYAAAAGIAAAAcAAAAdW5pdmVyc2FsL2xvY2FsX3NldHRpbmdzLnhtbLOxr8jNUShLLSrOzM+zVTLUM1BSSM1Lzk/JzEu3VQoNcdO1UFIoLknMS0nMyc9LtVXKy1dSsLfjssnJT07MCU4tKQEqLFYoyEmsTC0KSc0FMkpS/RJzgSrDw42V9O24AFBLAwQUAAIACACOTL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OTL5UPMoRpUsAAABqAAAAGwAAAHVuaXZlcnNhbC91bml2ZXJzYWwucG5nLnhtbLOxr8jNUShLLSrOzM+zVTLUM1Cyt+PlsikoSi3LTC1XqACKGekZQICSQqWtkgkStzwzpSTDVsnCwBAhlpGamZ5RYqtkhiSoDzQSAFBLAQIAABQAAgAIAOOGAlPDxJh2RwMAAOEJAAAUAAAAAAAAAAEAAAAAAAAAAAB1bml2ZXJzYWwvcGxheWVyLnhtbFBLAQIAABQAAgAIAI5MvlTKowNubAYAACgZAAAdAAAAAAAAAAEAAAAAAHkDAAB1bml2ZXJzYWwvY29tbW9uX21lc3NhZ2VzLmxuZ1BLAQIAABQAAgAIAI5MvlQVHmAbowAAAH8BAAAuAAAAAAAAAAEAAAAAACAKAAB1bml2ZXJzYWwvcGxheWJhY2tfYW5kX25hdmlnYXRpb25fc2V0dGluZ3MueG1sUEsBAgAAFAACAAgAjky+VKenV+h8BAAAbxcAACcAAAAAAAAAAQAAAAAADwsAAHVuaXZlcnNhbC9mbGFzaF9wdWJsaXNoaW5nX3NldHRpbmdzLnhtbFBLAQIAABQAAgAIAI5MvlS86VOGdwMAAOgMAAAhAAAAAAAAAAEAAAAAANAPAAB1bml2ZXJzYWwvZmxhc2hfc2tpbl9zZXR0aW5ncy54bWxQSwECAAAUAAIACACOTL5UF9vd2HcEAAD5FgAAJgAAAAAAAAABAAAAAACGEwAAdW5pdmVyc2FsL2h0bWxfcHVibGlzaGluZ19zZXR0aW5ncy54bWxQSwECAAAUAAIACACOTL5UVHMZhbABAACBBgAAHwAAAAAAAAABAAAAAABBGAAAdW5pdmVyc2FsL2h0bWxfc2tpbl9zZXR0aW5ncy5qc1BLAQIAABQAAgAIAI5MvlTahn1hYAAAAGIAAAAcAAAAAAAAAAEAAAAAAC4aAAB1bml2ZXJzYWwvbG9jYWxfc2V0dGluZ3MueG1sUEsBAgAAFAACAAgAjky+VIPsCm8cBgAARxMAABcAAAAAAAAAAAAAAAAAyBoAAHVuaXZlcnNhbC91bml2ZXJzYWwucG5nUEsBAgAAFAACAAgAjky+VDzKEaVLAAAAagAAABsAAAAAAAAAAQAAAAAAGSEAAHVuaXZlcnNhbC91bml2ZXJzYWwucG5nLnhtbFBLBQYAAAAACgAKAAYDAACdIQAAAAA="/>
  <p:tag name="ISPRING_LMS_API_VERSION" val="SCORM 2004 (2nd edition)"/>
  <p:tag name="ISPRING_ULTRA_SCORM_COURSE_ID" val="F5CC4DE3-0DA6-4BDD-BF9E-3687CA1B573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1FAD58-6D61-42D5-A6AF-AE992B26644D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C3DA68-83E5-4C27-B189-449D86C02A35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250D3-F853-4D02-AC1B-CC7ADFEDBDB5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168993-9ECE-49FA-95C0-8606CE1D40B5}: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63E65-C8AC-43A1-9D57-AF7BEC9204BA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49ADC-085B-4BD5-898A-E903F57A713B}:3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A6BFC-1770-4C22-9DB2-2A127EDFC71B}:3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D3C30-8F4F-4A64-AEC6-D35958176FD4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5EC6-42EC-4EDD-A0A7-79C645261FFD}:33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F40D33-0693-4C86-9D09-81E50C7606C3}:3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8ED67-7A0D-4EE4-BDA0-D213B6EC05FA}:3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ACA82-F2AD-4466-9C59-C004CFB9CDA2}:3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0B425D-9820-42BA-909C-934F4E137E94}:3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3402C-08DD-4A7D-8BBD-903A1C5EF1A0}:3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491A5-1529-4C2A-8BCE-2FC31C810837}:3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9CB69-B6D6-41B8-BD54-846D65CA4327}:29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40B0D-6BCE-4DC2-8662-A119D749F74A}:3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29155D-F648-450F-8955-DF1F291C822D}:33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6246C-A90D-4DE7-AA04-36D04A2D3A8E}:31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0C649-A840-4104-AFFB-7685A817BB33}:3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B392C-07C8-44E7-BACF-7DDAE10E93DC}:3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D6A6A-4F1A-4027-9E08-683D764D92AD}:3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781CD-5C06-486B-B0A9-8D85E1F2D834}:3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BE0F0-5A1B-4CC5-B67D-A5006B43B2A3}:34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1D35B-22B0-40AF-A036-E25CECD45686}:34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2EBCF4-DA70-491C-8294-9F9F7DD22D4A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49320A-A4CD-42C2-B3E1-916703328A43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9CEDD1-E0CF-403A-90D3-4F69C6BBC5DE}: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9E923-2DC4-4EC7-A677-87285D0D9433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21B1B-44E8-4887-A363-F76AEA5F1FF4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3C2AF2-99D4-40D3-8D9A-CF5AE92D282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1987</TotalTime>
  <Words>1569</Words>
  <Application>Microsoft Office PowerPoint</Application>
  <PresentationFormat>Widescreen</PresentationFormat>
  <Paragraphs>208</Paragraphs>
  <Slides>39</Slides>
  <Notes>39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微软雅黑</vt:lpstr>
      <vt:lpstr>Arial</vt:lpstr>
      <vt:lpstr>Bebas Neue</vt:lpstr>
      <vt:lpstr>Berlin Sans FB</vt:lpstr>
      <vt:lpstr>Calibri</vt:lpstr>
      <vt:lpstr>Comic Sans MS</vt:lpstr>
      <vt:lpstr>Jokerman</vt:lpstr>
      <vt:lpstr>Life Savers</vt:lpstr>
      <vt:lpstr>Life Savers ExtraBold</vt:lpstr>
      <vt:lpstr>Quicksand</vt:lpstr>
      <vt:lpstr>Quicksand SemiBold</vt:lpstr>
      <vt:lpstr>Tahoma</vt:lpstr>
      <vt:lpstr>Times New Roman</vt:lpstr>
      <vt:lpstr>Wingdings</vt:lpstr>
      <vt:lpstr>第一PPT，www.1ppt.com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开学第一课</dc:title>
  <dc:subject>9Slide.vn</dc:subject>
  <dc:creator>Thanh Bui</dc:creator>
  <cp:keywords/>
  <dc:description>9Slide.vn</dc:description>
  <cp:lastModifiedBy>Admin</cp:lastModifiedBy>
  <cp:revision>121</cp:revision>
  <dcterms:created xsi:type="dcterms:W3CDTF">2017-08-18T03:02:00Z</dcterms:created>
  <dcterms:modified xsi:type="dcterms:W3CDTF">2022-05-30T02:36:50Z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