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4" r:id="rId4"/>
    <p:sldMasterId id="2147483696" r:id="rId5"/>
  </p:sldMasterIdLst>
  <p:notesMasterIdLst>
    <p:notesMasterId r:id="rId19"/>
  </p:notesMasterIdLst>
  <p:sldIdLst>
    <p:sldId id="299" r:id="rId6"/>
    <p:sldId id="329" r:id="rId7"/>
    <p:sldId id="295" r:id="rId8"/>
    <p:sldId id="331" r:id="rId9"/>
    <p:sldId id="332" r:id="rId10"/>
    <p:sldId id="317" r:id="rId11"/>
    <p:sldId id="333" r:id="rId12"/>
    <p:sldId id="326" r:id="rId13"/>
    <p:sldId id="256" r:id="rId14"/>
    <p:sldId id="328" r:id="rId15"/>
    <p:sldId id="324" r:id="rId16"/>
    <p:sldId id="330" r:id="rId17"/>
    <p:sldId id="287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13E1A"/>
    <a:srgbClr val="D430D8"/>
    <a:srgbClr val="DDEBFD"/>
    <a:srgbClr val="E5F3F5"/>
    <a:srgbClr val="FDD000"/>
    <a:srgbClr val="059BA3"/>
    <a:srgbClr val="FCDD03"/>
    <a:srgbClr val="8C7123"/>
    <a:srgbClr val="894411"/>
    <a:srgbClr val="FFA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125E5076-3810-47DD-B79F-674D7AD40C01}" styleName="深色样式 1 - 强调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93296810-A885-4BE3-A3E7-6D5BEEA58F35}" styleName="中度样式 2 - 强调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45"/>
    <p:restoredTop sz="94681"/>
  </p:normalViewPr>
  <p:slideViewPr>
    <p:cSldViewPr snapToGrid="0">
      <p:cViewPr varScale="1">
        <p:scale>
          <a:sx n="66" d="100"/>
          <a:sy n="66" d="100"/>
        </p:scale>
        <p:origin x="79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52D43A-E69D-4B9E-8B10-14143DCE3153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C4195B-CD9F-49A7-8E0B-3571845627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54830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650803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95133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05046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11736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2" name="Google Shape;2462;gea7e9bfaa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3" name="Google Shape;2463;gea7e9bfaa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95532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6" name="Google Shape;2596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7" name="Google Shape;2597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33766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76603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1" name="Google Shape;3981;gea7e9bfaad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2" name="Google Shape;3982;gea7e9bfaad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21584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33025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66846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BC4195B-CD9F-49A7-8E0B-35718456275B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89248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 rot="-190654">
            <a:off x="2786986" y="1564544"/>
            <a:ext cx="6747173" cy="30955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 rot="-190701">
            <a:off x="3244824" y="4657329"/>
            <a:ext cx="6038488" cy="634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40" name="Google Shape;40;p2"/>
          <p:cNvGrpSpPr/>
          <p:nvPr/>
        </p:nvGrpSpPr>
        <p:grpSpPr>
          <a:xfrm>
            <a:off x="-701661" y="171811"/>
            <a:ext cx="2587113" cy="2193295"/>
            <a:chOff x="-526246" y="128858"/>
            <a:chExt cx="1940335" cy="1644971"/>
          </a:xfrm>
        </p:grpSpPr>
        <p:grpSp>
          <p:nvGrpSpPr>
            <p:cNvPr id="41" name="Google Shape;41;p2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42" name="Google Shape;42;p2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45;p2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46;p2"/>
          <p:cNvSpPr/>
          <p:nvPr/>
        </p:nvSpPr>
        <p:spPr>
          <a:xfrm>
            <a:off x="4217285" y="6426934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47;p2"/>
          <p:cNvGrpSpPr/>
          <p:nvPr/>
        </p:nvGrpSpPr>
        <p:grpSpPr>
          <a:xfrm>
            <a:off x="8700667" y="6272418"/>
            <a:ext cx="138533" cy="154500"/>
            <a:chOff x="1385075" y="3682325"/>
            <a:chExt cx="103900" cy="115875"/>
          </a:xfrm>
        </p:grpSpPr>
        <p:sp>
          <p:nvSpPr>
            <p:cNvPr id="48" name="Google Shape;4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"/>
          <p:cNvSpPr/>
          <p:nvPr/>
        </p:nvSpPr>
        <p:spPr>
          <a:xfrm>
            <a:off x="11468285" y="578200"/>
            <a:ext cx="260100" cy="282000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" name="Google Shape;51;p2"/>
          <p:cNvGrpSpPr/>
          <p:nvPr/>
        </p:nvGrpSpPr>
        <p:grpSpPr>
          <a:xfrm>
            <a:off x="6737414" y="171786"/>
            <a:ext cx="260101" cy="286861"/>
            <a:chOff x="3080000" y="3727500"/>
            <a:chExt cx="99625" cy="109875"/>
          </a:xfrm>
        </p:grpSpPr>
        <p:sp>
          <p:nvSpPr>
            <p:cNvPr id="52" name="Google Shape;52;p2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" name="Google Shape;56;p2"/>
          <p:cNvSpPr/>
          <p:nvPr/>
        </p:nvSpPr>
        <p:spPr>
          <a:xfrm>
            <a:off x="11891218" y="2365100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" name="Google Shape;57;p2"/>
          <p:cNvGrpSpPr/>
          <p:nvPr/>
        </p:nvGrpSpPr>
        <p:grpSpPr>
          <a:xfrm>
            <a:off x="4511734" y="563885"/>
            <a:ext cx="138533" cy="154500"/>
            <a:chOff x="1385075" y="3682325"/>
            <a:chExt cx="103900" cy="115875"/>
          </a:xfrm>
        </p:grpSpPr>
        <p:sp>
          <p:nvSpPr>
            <p:cNvPr id="58" name="Google Shape;5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 rot="3544474" flipH="1">
            <a:off x="6392464" y="6312627"/>
            <a:ext cx="468680" cy="301320"/>
            <a:chOff x="2671300" y="2198700"/>
            <a:chExt cx="351525" cy="226000"/>
          </a:xfrm>
        </p:grpSpPr>
        <p:sp>
          <p:nvSpPr>
            <p:cNvPr id="61" name="Google Shape;61;p2"/>
            <p:cNvSpPr/>
            <p:nvPr/>
          </p:nvSpPr>
          <p:spPr>
            <a:xfrm>
              <a:off x="2671300" y="2198700"/>
              <a:ext cx="351525" cy="225425"/>
            </a:xfrm>
            <a:custGeom>
              <a:avLst/>
              <a:gdLst/>
              <a:ahLst/>
              <a:cxnLst/>
              <a:rect l="l" t="t" r="r" b="b"/>
              <a:pathLst>
                <a:path w="14061" h="9017" fill="none" extrusionOk="0">
                  <a:moveTo>
                    <a:pt x="2351" y="0"/>
                  </a:moveTo>
                  <a:cubicBezTo>
                    <a:pt x="5547" y="2694"/>
                    <a:pt x="10865" y="6323"/>
                    <a:pt x="14060" y="9016"/>
                  </a:cubicBezTo>
                  <a:cubicBezTo>
                    <a:pt x="9199" y="8605"/>
                    <a:pt x="5250" y="8309"/>
                    <a:pt x="0" y="7601"/>
                  </a:cubicBezTo>
                  <a:cubicBezTo>
                    <a:pt x="297" y="6734"/>
                    <a:pt x="1027" y="4291"/>
                    <a:pt x="1164" y="4246"/>
                  </a:cubicBezTo>
                  <a:cubicBezTo>
                    <a:pt x="1255" y="4223"/>
                    <a:pt x="5364" y="5592"/>
                    <a:pt x="7350" y="6254"/>
                  </a:cubicBezTo>
                  <a:cubicBezTo>
                    <a:pt x="5159" y="5067"/>
                    <a:pt x="3447" y="4451"/>
                    <a:pt x="1415" y="3424"/>
                  </a:cubicBezTo>
                  <a:cubicBezTo>
                    <a:pt x="1712" y="2488"/>
                    <a:pt x="2077" y="936"/>
                    <a:pt x="2351" y="0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706675" y="2283725"/>
              <a:ext cx="4575" cy="23425"/>
            </a:xfrm>
            <a:custGeom>
              <a:avLst/>
              <a:gdLst/>
              <a:ahLst/>
              <a:cxnLst/>
              <a:rect l="l" t="t" r="r" b="b"/>
              <a:pathLst>
                <a:path w="183" h="937" fill="none" extrusionOk="0">
                  <a:moveTo>
                    <a:pt x="0" y="0"/>
                  </a:moveTo>
                  <a:cubicBezTo>
                    <a:pt x="69" y="343"/>
                    <a:pt x="114" y="594"/>
                    <a:pt x="183" y="936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718650" y="2397850"/>
              <a:ext cx="301900" cy="26850"/>
            </a:xfrm>
            <a:custGeom>
              <a:avLst/>
              <a:gdLst/>
              <a:ahLst/>
              <a:cxnLst/>
              <a:rect l="l" t="t" r="r" b="b"/>
              <a:pathLst>
                <a:path w="12076" h="1074" fill="none" extrusionOk="0">
                  <a:moveTo>
                    <a:pt x="12075" y="1073"/>
                  </a:moveTo>
                  <a:cubicBezTo>
                    <a:pt x="6666" y="1005"/>
                    <a:pt x="3949" y="982"/>
                    <a:pt x="138" y="822"/>
                  </a:cubicBezTo>
                  <a:cubicBezTo>
                    <a:pt x="92" y="548"/>
                    <a:pt x="46" y="274"/>
                    <a:pt x="1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79134" y="5243985"/>
            <a:ext cx="138533" cy="154500"/>
            <a:chOff x="1385075" y="3682325"/>
            <a:chExt cx="103900" cy="115875"/>
          </a:xfrm>
        </p:grpSpPr>
        <p:sp>
          <p:nvSpPr>
            <p:cNvPr id="65" name="Google Shape;65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334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69" name="Google Shape;69;p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3"/>
          <p:cNvGrpSpPr/>
          <p:nvPr/>
        </p:nvGrpSpPr>
        <p:grpSpPr>
          <a:xfrm rot="270461">
            <a:off x="1404456" y="685774"/>
            <a:ext cx="9497288" cy="5486452"/>
            <a:chOff x="1010575" y="509220"/>
            <a:chExt cx="7122300" cy="4114455"/>
          </a:xfrm>
        </p:grpSpPr>
        <p:sp>
          <p:nvSpPr>
            <p:cNvPr id="98" name="Google Shape;98;p3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" name="Google Shape;99;p3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00" name="Google Shape;100;p3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01" name="Google Shape;101;p3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" name="Google Shape;103;p3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" name="Google Shape;109;p3"/>
          <p:cNvGrpSpPr/>
          <p:nvPr/>
        </p:nvGrpSpPr>
        <p:grpSpPr>
          <a:xfrm>
            <a:off x="-637461" y="321067"/>
            <a:ext cx="12272895" cy="6788339"/>
            <a:chOff x="-478096" y="240800"/>
            <a:chExt cx="9204671" cy="5091254"/>
          </a:xfrm>
        </p:grpSpPr>
        <p:grpSp>
          <p:nvGrpSpPr>
            <p:cNvPr id="110" name="Google Shape;110;p3"/>
            <p:cNvGrpSpPr/>
            <p:nvPr/>
          </p:nvGrpSpPr>
          <p:grpSpPr>
            <a:xfrm rot="10800000" flipH="1">
              <a:off x="-478096" y="3687083"/>
              <a:ext cx="1940335" cy="1644971"/>
              <a:chOff x="-526246" y="128858"/>
              <a:chExt cx="1940335" cy="1644971"/>
            </a:xfrm>
          </p:grpSpPr>
          <p:grpSp>
            <p:nvGrpSpPr>
              <p:cNvPr id="111" name="Google Shape;111;p3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12" name="Google Shape;112;p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" name="Google Shape;115;p3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6" name="Google Shape;116;p3"/>
            <p:cNvSpPr/>
            <p:nvPr/>
          </p:nvSpPr>
          <p:spPr>
            <a:xfrm>
              <a:off x="8380013" y="2408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7" name="Google Shape;117;p3"/>
            <p:cNvGrpSpPr/>
            <p:nvPr/>
          </p:nvGrpSpPr>
          <p:grpSpPr>
            <a:xfrm>
              <a:off x="5205460" y="281239"/>
              <a:ext cx="195076" cy="215146"/>
              <a:chOff x="3080000" y="3727500"/>
              <a:chExt cx="99625" cy="109875"/>
            </a:xfrm>
          </p:grpSpPr>
          <p:sp>
            <p:nvSpPr>
              <p:cNvPr id="118" name="Google Shape;118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2" name="Google Shape;122;p3"/>
            <p:cNvSpPr/>
            <p:nvPr/>
          </p:nvSpPr>
          <p:spPr>
            <a:xfrm>
              <a:off x="8604450" y="22713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3" name="Google Shape;123;p3"/>
            <p:cNvGrpSpPr/>
            <p:nvPr/>
          </p:nvGrpSpPr>
          <p:grpSpPr>
            <a:xfrm>
              <a:off x="3553575" y="330863"/>
              <a:ext cx="103900" cy="115875"/>
              <a:chOff x="1385075" y="3682325"/>
              <a:chExt cx="103900" cy="115875"/>
            </a:xfrm>
          </p:grpSpPr>
          <p:sp>
            <p:nvSpPr>
              <p:cNvPr id="124" name="Google Shape;124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" name="Google Shape;126;p3"/>
            <p:cNvGrpSpPr/>
            <p:nvPr/>
          </p:nvGrpSpPr>
          <p:grpSpPr>
            <a:xfrm>
              <a:off x="2936725" y="4786813"/>
              <a:ext cx="103900" cy="115875"/>
              <a:chOff x="1385075" y="3682325"/>
              <a:chExt cx="103900" cy="115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>
              <a:off x="257860" y="2835614"/>
              <a:ext cx="195076" cy="215146"/>
              <a:chOff x="3080000" y="3727500"/>
              <a:chExt cx="99625" cy="109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4" name="Google Shape;134;p3"/>
            <p:cNvSpPr/>
            <p:nvPr/>
          </p:nvSpPr>
          <p:spPr>
            <a:xfrm>
              <a:off x="5252213" y="50107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135;p3"/>
            <p:cNvGrpSpPr/>
            <p:nvPr/>
          </p:nvGrpSpPr>
          <p:grpSpPr>
            <a:xfrm>
              <a:off x="8613563" y="3910463"/>
              <a:ext cx="103900" cy="115875"/>
              <a:chOff x="1385075" y="3682325"/>
              <a:chExt cx="103900" cy="115875"/>
            </a:xfrm>
          </p:grpSpPr>
          <p:sp>
            <p:nvSpPr>
              <p:cNvPr id="136" name="Google Shape;136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Google Shape;138;p3"/>
            <p:cNvSpPr/>
            <p:nvPr/>
          </p:nvSpPr>
          <p:spPr>
            <a:xfrm>
              <a:off x="590975" y="9768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Google Shape;139;p3"/>
          <p:cNvSpPr txBox="1">
            <a:spLocks noGrp="1"/>
          </p:cNvSpPr>
          <p:nvPr>
            <p:ph type="title"/>
          </p:nvPr>
        </p:nvSpPr>
        <p:spPr>
          <a:xfrm rot="120095">
            <a:off x="2729536" y="3146120"/>
            <a:ext cx="6756923" cy="11222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0" name="Google Shape;140;p3"/>
          <p:cNvSpPr txBox="1">
            <a:spLocks noGrp="1"/>
          </p:cNvSpPr>
          <p:nvPr>
            <p:ph type="title" idx="2" hasCustomPrompt="1"/>
          </p:nvPr>
        </p:nvSpPr>
        <p:spPr>
          <a:xfrm rot="119584">
            <a:off x="5543517" y="2070729"/>
            <a:ext cx="1219137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1" name="Google Shape;141;p3"/>
          <p:cNvSpPr txBox="1">
            <a:spLocks noGrp="1"/>
          </p:cNvSpPr>
          <p:nvPr>
            <p:ph type="subTitle" idx="1"/>
          </p:nvPr>
        </p:nvSpPr>
        <p:spPr>
          <a:xfrm rot="120095">
            <a:off x="2697941" y="4267968"/>
            <a:ext cx="6756923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633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44" name="Google Shape;144;p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4"/>
          <p:cNvSpPr txBox="1">
            <a:spLocks noGrp="1"/>
          </p:cNvSpPr>
          <p:nvPr>
            <p:ph type="body" idx="1"/>
          </p:nvPr>
        </p:nvSpPr>
        <p:spPr>
          <a:xfrm>
            <a:off x="960000" y="162100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3" name="Google Shape;183;p4"/>
          <p:cNvGrpSpPr/>
          <p:nvPr/>
        </p:nvGrpSpPr>
        <p:grpSpPr>
          <a:xfrm>
            <a:off x="820747" y="432336"/>
            <a:ext cx="11150920" cy="5924997"/>
            <a:chOff x="615560" y="324252"/>
            <a:chExt cx="8363190" cy="4443748"/>
          </a:xfrm>
        </p:grpSpPr>
        <p:grpSp>
          <p:nvGrpSpPr>
            <p:cNvPr id="184" name="Google Shape;184;p4"/>
            <p:cNvGrpSpPr/>
            <p:nvPr/>
          </p:nvGrpSpPr>
          <p:grpSpPr>
            <a:xfrm>
              <a:off x="8874850" y="3912550"/>
              <a:ext cx="103900" cy="115875"/>
              <a:chOff x="1385075" y="3682325"/>
              <a:chExt cx="103900" cy="11587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4"/>
            <p:cNvSpPr/>
            <p:nvPr/>
          </p:nvSpPr>
          <p:spPr>
            <a:xfrm>
              <a:off x="8533013" y="46321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783663" y="4336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9" name="Google Shape;189;p4"/>
            <p:cNvGrpSpPr/>
            <p:nvPr/>
          </p:nvGrpSpPr>
          <p:grpSpPr>
            <a:xfrm>
              <a:off x="615560" y="324252"/>
              <a:ext cx="195076" cy="215146"/>
              <a:chOff x="3080000" y="3727500"/>
              <a:chExt cx="99625" cy="109875"/>
            </a:xfrm>
          </p:grpSpPr>
          <p:sp>
            <p:nvSpPr>
              <p:cNvPr id="190" name="Google Shape;190;p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220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96" name="Google Shape;196;p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5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1936900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5"/>
          <p:cNvSpPr txBox="1">
            <a:spLocks noGrp="1"/>
          </p:cNvSpPr>
          <p:nvPr>
            <p:ph type="title" idx="2"/>
          </p:nvPr>
        </p:nvSpPr>
        <p:spPr>
          <a:xfrm>
            <a:off x="6810305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5"/>
          <p:cNvSpPr txBox="1">
            <a:spLocks noGrp="1"/>
          </p:cNvSpPr>
          <p:nvPr>
            <p:ph type="subTitle" idx="1"/>
          </p:nvPr>
        </p:nvSpPr>
        <p:spPr>
          <a:xfrm>
            <a:off x="6810316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6" name="Google Shape;236;p5"/>
          <p:cNvSpPr txBox="1">
            <a:spLocks noGrp="1"/>
          </p:cNvSpPr>
          <p:nvPr>
            <p:ph type="subTitle" idx="3"/>
          </p:nvPr>
        </p:nvSpPr>
        <p:spPr>
          <a:xfrm>
            <a:off x="1936900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237" name="Google Shape;237;p5"/>
          <p:cNvGrpSpPr/>
          <p:nvPr/>
        </p:nvGrpSpPr>
        <p:grpSpPr>
          <a:xfrm>
            <a:off x="787951" y="343365"/>
            <a:ext cx="11028063" cy="6077436"/>
            <a:chOff x="590963" y="257523"/>
            <a:chExt cx="8271047" cy="4558077"/>
          </a:xfrm>
        </p:grpSpPr>
        <p:grpSp>
          <p:nvGrpSpPr>
            <p:cNvPr id="238" name="Google Shape;238;p5"/>
            <p:cNvGrpSpPr/>
            <p:nvPr/>
          </p:nvGrpSpPr>
          <p:grpSpPr>
            <a:xfrm rot="473172" flipH="1">
              <a:off x="6739455" y="396748"/>
              <a:ext cx="2081036" cy="748643"/>
              <a:chOff x="-370250" y="165063"/>
              <a:chExt cx="2081125" cy="748675"/>
            </a:xfrm>
          </p:grpSpPr>
          <p:grpSp>
            <p:nvGrpSpPr>
              <p:cNvPr id="239" name="Google Shape;239;p5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240" name="Google Shape;240;p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" name="Google Shape;243;p5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4" name="Google Shape;244;p5"/>
            <p:cNvSpPr/>
            <p:nvPr/>
          </p:nvSpPr>
          <p:spPr>
            <a:xfrm>
              <a:off x="590963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245;p5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246" name="Google Shape;246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8" name="Google Shape;248;p5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5"/>
            <p:cNvGrpSpPr/>
            <p:nvPr/>
          </p:nvGrpSpPr>
          <p:grpSpPr>
            <a:xfrm>
              <a:off x="2646935" y="4544052"/>
              <a:ext cx="195076" cy="215146"/>
              <a:chOff x="3080000" y="3727500"/>
              <a:chExt cx="99625" cy="109875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" name="Google Shape;254;p5"/>
            <p:cNvGrpSpPr/>
            <p:nvPr/>
          </p:nvGrpSpPr>
          <p:grpSpPr>
            <a:xfrm>
              <a:off x="5521150" y="481463"/>
              <a:ext cx="103900" cy="115875"/>
              <a:chOff x="1385075" y="3682325"/>
              <a:chExt cx="103900" cy="115875"/>
            </a:xfrm>
          </p:grpSpPr>
          <p:sp>
            <p:nvSpPr>
              <p:cNvPr id="255" name="Google Shape;255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7" name="Google Shape;257;p5"/>
            <p:cNvSpPr/>
            <p:nvPr/>
          </p:nvSpPr>
          <p:spPr>
            <a:xfrm>
              <a:off x="6499288" y="46797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8938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p6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260" name="Google Shape;260;p6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" name="Google Shape;297;p6"/>
          <p:cNvGrpSpPr/>
          <p:nvPr/>
        </p:nvGrpSpPr>
        <p:grpSpPr>
          <a:xfrm flipH="1">
            <a:off x="10685840" y="213811"/>
            <a:ext cx="2587113" cy="2193295"/>
            <a:chOff x="-526246" y="128858"/>
            <a:chExt cx="1940335" cy="1644971"/>
          </a:xfrm>
        </p:grpSpPr>
        <p:grpSp>
          <p:nvGrpSpPr>
            <p:cNvPr id="298" name="Google Shape;298;p6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299" name="Google Shape;299;p6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2" name="Google Shape;302;p6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6"/>
          <p:cNvSpPr/>
          <p:nvPr/>
        </p:nvSpPr>
        <p:spPr>
          <a:xfrm>
            <a:off x="4023634" y="65543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6"/>
          <p:cNvSpPr/>
          <p:nvPr/>
        </p:nvSpPr>
        <p:spPr>
          <a:xfrm>
            <a:off x="847367" y="544252"/>
            <a:ext cx="322732" cy="349905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5" name="Google Shape;305;p6"/>
          <p:cNvGrpSpPr/>
          <p:nvPr/>
        </p:nvGrpSpPr>
        <p:grpSpPr>
          <a:xfrm>
            <a:off x="11536396" y="4391452"/>
            <a:ext cx="260101" cy="286861"/>
            <a:chOff x="3080000" y="3727500"/>
            <a:chExt cx="99625" cy="109875"/>
          </a:xfrm>
        </p:grpSpPr>
        <p:sp>
          <p:nvSpPr>
            <p:cNvPr id="306" name="Google Shape;306;p6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0" name="Google Shape;310;p6"/>
          <p:cNvSpPr/>
          <p:nvPr/>
        </p:nvSpPr>
        <p:spPr>
          <a:xfrm>
            <a:off x="11897968" y="21894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1" name="Google Shape;311;p6"/>
          <p:cNvGrpSpPr/>
          <p:nvPr/>
        </p:nvGrpSpPr>
        <p:grpSpPr>
          <a:xfrm>
            <a:off x="9021700" y="345718"/>
            <a:ext cx="138533" cy="154500"/>
            <a:chOff x="1385075" y="3682325"/>
            <a:chExt cx="103900" cy="115875"/>
          </a:xfrm>
        </p:grpSpPr>
        <p:sp>
          <p:nvSpPr>
            <p:cNvPr id="312" name="Google Shape;312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6"/>
          <p:cNvGrpSpPr/>
          <p:nvPr/>
        </p:nvGrpSpPr>
        <p:grpSpPr>
          <a:xfrm>
            <a:off x="3267634" y="6735485"/>
            <a:ext cx="138533" cy="154500"/>
            <a:chOff x="1385075" y="3682325"/>
            <a:chExt cx="103900" cy="115875"/>
          </a:xfrm>
        </p:grpSpPr>
        <p:sp>
          <p:nvSpPr>
            <p:cNvPr id="315" name="Google Shape;315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8746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" name="Google Shape;374;p8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375" name="Google Shape;375;p8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8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8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8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8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8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8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8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8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" name="Google Shape;403;p8"/>
          <p:cNvGrpSpPr/>
          <p:nvPr/>
        </p:nvGrpSpPr>
        <p:grpSpPr>
          <a:xfrm>
            <a:off x="1347800" y="678961"/>
            <a:ext cx="9496400" cy="5485940"/>
            <a:chOff x="1010575" y="509220"/>
            <a:chExt cx="7122300" cy="4114455"/>
          </a:xfrm>
        </p:grpSpPr>
        <p:sp>
          <p:nvSpPr>
            <p:cNvPr id="404" name="Google Shape;404;p8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5" name="Google Shape;405;p8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406" name="Google Shape;406;p8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407" name="Google Shape;407;p8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8" name="Google Shape;408;p8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9" name="Google Shape;409;p8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8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8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8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8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8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" name="Google Shape;415;p8"/>
          <p:cNvGrpSpPr/>
          <p:nvPr/>
        </p:nvGrpSpPr>
        <p:grpSpPr>
          <a:xfrm>
            <a:off x="-713261" y="166145"/>
            <a:ext cx="12744840" cy="6858756"/>
            <a:chOff x="-534946" y="124608"/>
            <a:chExt cx="9558630" cy="5144067"/>
          </a:xfrm>
        </p:grpSpPr>
        <p:grpSp>
          <p:nvGrpSpPr>
            <p:cNvPr id="416" name="Google Shape;416;p8"/>
            <p:cNvGrpSpPr/>
            <p:nvPr/>
          </p:nvGrpSpPr>
          <p:grpSpPr>
            <a:xfrm rot="10800000" flipH="1">
              <a:off x="-534946" y="3623704"/>
              <a:ext cx="1940335" cy="1644971"/>
              <a:chOff x="-526246" y="128858"/>
              <a:chExt cx="1940335" cy="1644971"/>
            </a:xfrm>
          </p:grpSpPr>
          <p:grpSp>
            <p:nvGrpSpPr>
              <p:cNvPr id="417" name="Google Shape;417;p8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418" name="Google Shape;418;p8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" name="Google Shape;419;p8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" name="Google Shape;420;p8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1" name="Google Shape;421;p8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2" name="Google Shape;422;p8"/>
            <p:cNvSpPr/>
            <p:nvPr/>
          </p:nvSpPr>
          <p:spPr>
            <a:xfrm rot="10800000" flipH="1">
              <a:off x="1503513" y="210583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3" name="Google Shape;423;p8"/>
            <p:cNvGrpSpPr/>
            <p:nvPr/>
          </p:nvGrpSpPr>
          <p:grpSpPr>
            <a:xfrm rot="7255526">
              <a:off x="8660673" y="1470572"/>
              <a:ext cx="351510" cy="225990"/>
              <a:chOff x="2671300" y="2198700"/>
              <a:chExt cx="351525" cy="226000"/>
            </a:xfrm>
          </p:grpSpPr>
          <p:sp>
            <p:nvSpPr>
              <p:cNvPr id="424" name="Google Shape;424;p8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8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8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" name="Google Shape;427;p8"/>
            <p:cNvGrpSpPr/>
            <p:nvPr/>
          </p:nvGrpSpPr>
          <p:grpSpPr>
            <a:xfrm rot="10800000" flipH="1">
              <a:off x="134350" y="1140145"/>
              <a:ext cx="103900" cy="115875"/>
              <a:chOff x="1385075" y="3682325"/>
              <a:chExt cx="103900" cy="115875"/>
            </a:xfrm>
          </p:grpSpPr>
          <p:sp>
            <p:nvSpPr>
              <p:cNvPr id="428" name="Google Shape;428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0" name="Google Shape;430;p8"/>
            <p:cNvSpPr/>
            <p:nvPr/>
          </p:nvSpPr>
          <p:spPr>
            <a:xfrm rot="10800000" flipH="1">
              <a:off x="564488" y="294518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8"/>
            <p:cNvSpPr/>
            <p:nvPr/>
          </p:nvSpPr>
          <p:spPr>
            <a:xfrm rot="10800000" flipH="1">
              <a:off x="8649163" y="334483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2" name="Google Shape;432;p8"/>
            <p:cNvGrpSpPr/>
            <p:nvPr/>
          </p:nvGrpSpPr>
          <p:grpSpPr>
            <a:xfrm rot="10800000" flipH="1">
              <a:off x="4878175" y="260458"/>
              <a:ext cx="103900" cy="115875"/>
              <a:chOff x="1385075" y="3682325"/>
              <a:chExt cx="103900" cy="115875"/>
            </a:xfrm>
          </p:grpSpPr>
          <p:sp>
            <p:nvSpPr>
              <p:cNvPr id="433" name="Google Shape;433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5" name="Google Shape;435;p8"/>
            <p:cNvSpPr/>
            <p:nvPr/>
          </p:nvSpPr>
          <p:spPr>
            <a:xfrm rot="10800000" flipH="1">
              <a:off x="8527038" y="124608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6" name="Google Shape;436;p8"/>
          <p:cNvSpPr txBox="1">
            <a:spLocks noGrp="1"/>
          </p:cNvSpPr>
          <p:nvPr>
            <p:ph type="title"/>
          </p:nvPr>
        </p:nvSpPr>
        <p:spPr>
          <a:xfrm rot="-207616">
            <a:off x="3090519" y="1823946"/>
            <a:ext cx="6010959" cy="33725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9486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37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1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582" name="Google Shape;582;p1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13"/>
          <p:cNvGrpSpPr/>
          <p:nvPr/>
        </p:nvGrpSpPr>
        <p:grpSpPr>
          <a:xfrm>
            <a:off x="950451" y="179970"/>
            <a:ext cx="12091819" cy="5290015"/>
            <a:chOff x="712838" y="134977"/>
            <a:chExt cx="9068864" cy="3967511"/>
          </a:xfrm>
        </p:grpSpPr>
        <p:grpSp>
          <p:nvGrpSpPr>
            <p:cNvPr id="620" name="Google Shape;620;p13"/>
            <p:cNvGrpSpPr/>
            <p:nvPr/>
          </p:nvGrpSpPr>
          <p:grpSpPr>
            <a:xfrm rot="2403300" flipH="1">
              <a:off x="7703843" y="1026829"/>
              <a:ext cx="2081052" cy="748649"/>
              <a:chOff x="-370250" y="165063"/>
              <a:chExt cx="2081125" cy="748675"/>
            </a:xfrm>
          </p:grpSpPr>
          <p:grpSp>
            <p:nvGrpSpPr>
              <p:cNvPr id="621" name="Google Shape;621;p13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622" name="Google Shape;622;p1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" name="Google Shape;623;p1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" name="Google Shape;624;p1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5" name="Google Shape;625;p13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6" name="Google Shape;626;p13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7" name="Google Shape;627;p13"/>
            <p:cNvGrpSpPr/>
            <p:nvPr/>
          </p:nvGrpSpPr>
          <p:grpSpPr>
            <a:xfrm>
              <a:off x="1080050" y="3986613"/>
              <a:ext cx="103900" cy="115875"/>
              <a:chOff x="1385075" y="3682325"/>
              <a:chExt cx="103900" cy="115875"/>
            </a:xfrm>
          </p:grpSpPr>
          <p:sp>
            <p:nvSpPr>
              <p:cNvPr id="628" name="Google Shape;628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0" name="Google Shape;630;p13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631" name="Google Shape;631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33" name="Google Shape;633;p13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34" name="Google Shape;634;p13"/>
            <p:cNvGrpSpPr/>
            <p:nvPr/>
          </p:nvGrpSpPr>
          <p:grpSpPr>
            <a:xfrm>
              <a:off x="1039872" y="134977"/>
              <a:ext cx="195076" cy="215146"/>
              <a:chOff x="3080000" y="3727500"/>
              <a:chExt cx="99625" cy="109875"/>
            </a:xfrm>
          </p:grpSpPr>
          <p:sp>
            <p:nvSpPr>
              <p:cNvPr id="635" name="Google Shape;635;p1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" name="Google Shape;639;p13"/>
          <p:cNvSpPr txBox="1">
            <a:spLocks noGrp="1"/>
          </p:cNvSpPr>
          <p:nvPr>
            <p:ph type="title"/>
          </p:nvPr>
        </p:nvSpPr>
        <p:spPr>
          <a:xfrm>
            <a:off x="28574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title" idx="2" hasCustomPrompt="1"/>
          </p:nvPr>
        </p:nvSpPr>
        <p:spPr>
          <a:xfrm>
            <a:off x="3921800" y="1847000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1"/>
          </p:nvPr>
        </p:nvSpPr>
        <p:spPr>
          <a:xfrm>
            <a:off x="28574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3"/>
          </p:nvPr>
        </p:nvSpPr>
        <p:spPr>
          <a:xfrm>
            <a:off x="64358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title" idx="4" hasCustomPrompt="1"/>
          </p:nvPr>
        </p:nvSpPr>
        <p:spPr>
          <a:xfrm>
            <a:off x="7500400" y="1847000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5"/>
          </p:nvPr>
        </p:nvSpPr>
        <p:spPr>
          <a:xfrm>
            <a:off x="64358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6"/>
          </p:nvPr>
        </p:nvSpPr>
        <p:spPr>
          <a:xfrm>
            <a:off x="28574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title" idx="7" hasCustomPrompt="1"/>
          </p:nvPr>
        </p:nvSpPr>
        <p:spPr>
          <a:xfrm>
            <a:off x="3921800" y="4167967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8"/>
          </p:nvPr>
        </p:nvSpPr>
        <p:spPr>
          <a:xfrm>
            <a:off x="28574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9"/>
          </p:nvPr>
        </p:nvSpPr>
        <p:spPr>
          <a:xfrm>
            <a:off x="64358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title" idx="13" hasCustomPrompt="1"/>
          </p:nvPr>
        </p:nvSpPr>
        <p:spPr>
          <a:xfrm>
            <a:off x="7500400" y="4167968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4"/>
          </p:nvPr>
        </p:nvSpPr>
        <p:spPr>
          <a:xfrm>
            <a:off x="64358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2591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6" name="Google Shape;1316;p21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317" name="Google Shape;1317;p21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1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" name="Google Shape;1354;p21"/>
          <p:cNvGrpSpPr/>
          <p:nvPr/>
        </p:nvGrpSpPr>
        <p:grpSpPr>
          <a:xfrm rot="10800000" flipH="1">
            <a:off x="9023801" y="5734380"/>
            <a:ext cx="1495072" cy="1618928"/>
            <a:chOff x="6846051" y="-182415"/>
            <a:chExt cx="1121304" cy="1214196"/>
          </a:xfrm>
        </p:grpSpPr>
        <p:sp>
          <p:nvSpPr>
            <p:cNvPr id="1355" name="Google Shape;1355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21"/>
            <p:cNvSpPr/>
            <p:nvPr/>
          </p:nvSpPr>
          <p:spPr>
            <a:xfrm>
              <a:off x="6846051" y="-154232"/>
              <a:ext cx="1118146" cy="1186013"/>
            </a:xfrm>
            <a:custGeom>
              <a:avLst/>
              <a:gdLst/>
              <a:ahLst/>
              <a:cxnLst/>
              <a:rect l="l" t="t" r="r" b="b"/>
              <a:pathLst>
                <a:path w="52409" h="55590" extrusionOk="0">
                  <a:moveTo>
                    <a:pt x="2978" y="33705"/>
                  </a:moveTo>
                  <a:cubicBezTo>
                    <a:pt x="2989" y="33719"/>
                    <a:pt x="2999" y="33731"/>
                    <a:pt x="3011" y="33745"/>
                  </a:cubicBezTo>
                  <a:cubicBezTo>
                    <a:pt x="3007" y="33746"/>
                    <a:pt x="3003" y="33745"/>
                    <a:pt x="3000" y="33747"/>
                  </a:cubicBezTo>
                  <a:cubicBezTo>
                    <a:pt x="2996" y="33750"/>
                    <a:pt x="2996" y="33755"/>
                    <a:pt x="2993" y="33757"/>
                  </a:cubicBezTo>
                  <a:cubicBezTo>
                    <a:pt x="2988" y="33740"/>
                    <a:pt x="2984" y="33723"/>
                    <a:pt x="2978" y="33705"/>
                  </a:cubicBezTo>
                  <a:close/>
                  <a:moveTo>
                    <a:pt x="2817" y="34252"/>
                  </a:moveTo>
                  <a:cubicBezTo>
                    <a:pt x="2832" y="34285"/>
                    <a:pt x="2848" y="34320"/>
                    <a:pt x="2864" y="34353"/>
                  </a:cubicBezTo>
                  <a:cubicBezTo>
                    <a:pt x="2841" y="34325"/>
                    <a:pt x="2815" y="34296"/>
                    <a:pt x="2792" y="34267"/>
                  </a:cubicBezTo>
                  <a:cubicBezTo>
                    <a:pt x="2796" y="34265"/>
                    <a:pt x="2801" y="34267"/>
                    <a:pt x="2807" y="34264"/>
                  </a:cubicBezTo>
                  <a:cubicBezTo>
                    <a:pt x="2812" y="34262"/>
                    <a:pt x="2813" y="34255"/>
                    <a:pt x="2817" y="34252"/>
                  </a:cubicBezTo>
                  <a:close/>
                  <a:moveTo>
                    <a:pt x="27642" y="54809"/>
                  </a:moveTo>
                  <a:lnTo>
                    <a:pt x="27643" y="54838"/>
                  </a:lnTo>
                  <a:lnTo>
                    <a:pt x="27631" y="54815"/>
                  </a:lnTo>
                  <a:cubicBezTo>
                    <a:pt x="27635" y="54813"/>
                    <a:pt x="27637" y="54812"/>
                    <a:pt x="27642" y="54809"/>
                  </a:cubicBezTo>
                  <a:close/>
                  <a:moveTo>
                    <a:pt x="28337" y="1"/>
                  </a:moveTo>
                  <a:cubicBezTo>
                    <a:pt x="28291" y="1"/>
                    <a:pt x="28245" y="20"/>
                    <a:pt x="28212" y="59"/>
                  </a:cubicBezTo>
                  <a:lnTo>
                    <a:pt x="27841" y="489"/>
                  </a:lnTo>
                  <a:cubicBezTo>
                    <a:pt x="27604" y="332"/>
                    <a:pt x="27260" y="184"/>
                    <a:pt x="26895" y="184"/>
                  </a:cubicBezTo>
                  <a:cubicBezTo>
                    <a:pt x="26558" y="184"/>
                    <a:pt x="26203" y="310"/>
                    <a:pt x="25896" y="668"/>
                  </a:cubicBezTo>
                  <a:lnTo>
                    <a:pt x="2487" y="27932"/>
                  </a:lnTo>
                  <a:cubicBezTo>
                    <a:pt x="2462" y="27974"/>
                    <a:pt x="1" y="32122"/>
                    <a:pt x="3021" y="35007"/>
                  </a:cubicBezTo>
                  <a:lnTo>
                    <a:pt x="4005" y="35853"/>
                  </a:lnTo>
                  <a:lnTo>
                    <a:pt x="25969" y="54713"/>
                  </a:lnTo>
                  <a:cubicBezTo>
                    <a:pt x="26197" y="54909"/>
                    <a:pt x="26654" y="55265"/>
                    <a:pt x="27149" y="55458"/>
                  </a:cubicBezTo>
                  <a:cubicBezTo>
                    <a:pt x="27390" y="55552"/>
                    <a:pt x="27601" y="55590"/>
                    <a:pt x="27783" y="55590"/>
                  </a:cubicBezTo>
                  <a:cubicBezTo>
                    <a:pt x="28183" y="55590"/>
                    <a:pt x="28444" y="55405"/>
                    <a:pt x="28609" y="55213"/>
                  </a:cubicBezTo>
                  <a:lnTo>
                    <a:pt x="51428" y="28638"/>
                  </a:lnTo>
                  <a:cubicBezTo>
                    <a:pt x="52121" y="27832"/>
                    <a:pt x="52210" y="26692"/>
                    <a:pt x="51646" y="25865"/>
                  </a:cubicBezTo>
                  <a:cubicBezTo>
                    <a:pt x="51432" y="25554"/>
                    <a:pt x="50797" y="25235"/>
                    <a:pt x="50416" y="25091"/>
                  </a:cubicBezTo>
                  <a:cubicBezTo>
                    <a:pt x="50415" y="24563"/>
                    <a:pt x="50407" y="24262"/>
                    <a:pt x="50404" y="24139"/>
                  </a:cubicBezTo>
                  <a:lnTo>
                    <a:pt x="52022" y="22254"/>
                  </a:lnTo>
                  <a:cubicBezTo>
                    <a:pt x="52283" y="21952"/>
                    <a:pt x="52409" y="21567"/>
                    <a:pt x="52378" y="21169"/>
                  </a:cubicBezTo>
                  <a:cubicBezTo>
                    <a:pt x="52348" y="20771"/>
                    <a:pt x="52165" y="20408"/>
                    <a:pt x="51861" y="20149"/>
                  </a:cubicBezTo>
                  <a:lnTo>
                    <a:pt x="28444" y="40"/>
                  </a:lnTo>
                  <a:cubicBezTo>
                    <a:pt x="28413" y="14"/>
                    <a:pt x="28375" y="1"/>
                    <a:pt x="283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21"/>
            <p:cNvSpPr/>
            <p:nvPr/>
          </p:nvSpPr>
          <p:spPr>
            <a:xfrm>
              <a:off x="7436561" y="340335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5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3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7" y="29717"/>
                    <a:pt x="117" y="29708"/>
                    <a:pt x="132" y="29690"/>
                  </a:cubicBezTo>
                  <a:lnTo>
                    <a:pt x="22397" y="3762"/>
                  </a:lnTo>
                  <a:cubicBezTo>
                    <a:pt x="22407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3"/>
                    <a:pt x="22428" y="20"/>
                  </a:cubicBezTo>
                  <a:cubicBezTo>
                    <a:pt x="22423" y="14"/>
                    <a:pt x="22413" y="7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21"/>
            <p:cNvSpPr/>
            <p:nvPr/>
          </p:nvSpPr>
          <p:spPr>
            <a:xfrm>
              <a:off x="6928020" y="-174820"/>
              <a:ext cx="1032721" cy="1043772"/>
            </a:xfrm>
            <a:custGeom>
              <a:avLst/>
              <a:gdLst/>
              <a:ahLst/>
              <a:cxnLst/>
              <a:rect l="l" t="t" r="r" b="b"/>
              <a:pathLst>
                <a:path w="48405" h="48923" extrusionOk="0">
                  <a:moveTo>
                    <a:pt x="24801" y="9641"/>
                  </a:moveTo>
                  <a:lnTo>
                    <a:pt x="24833" y="9663"/>
                  </a:lnTo>
                  <a:lnTo>
                    <a:pt x="24199" y="10586"/>
                  </a:lnTo>
                  <a:lnTo>
                    <a:pt x="24171" y="10591"/>
                  </a:lnTo>
                  <a:cubicBezTo>
                    <a:pt x="24160" y="10581"/>
                    <a:pt x="24164" y="10570"/>
                    <a:pt x="24167" y="10567"/>
                  </a:cubicBezTo>
                  <a:lnTo>
                    <a:pt x="24801" y="9641"/>
                  </a:lnTo>
                  <a:close/>
                  <a:moveTo>
                    <a:pt x="20895" y="9060"/>
                  </a:moveTo>
                  <a:lnTo>
                    <a:pt x="18592" y="11804"/>
                  </a:lnTo>
                  <a:lnTo>
                    <a:pt x="18563" y="11806"/>
                  </a:lnTo>
                  <a:cubicBezTo>
                    <a:pt x="18558" y="11801"/>
                    <a:pt x="18557" y="11785"/>
                    <a:pt x="18561" y="11779"/>
                  </a:cubicBezTo>
                  <a:lnTo>
                    <a:pt x="20895" y="9060"/>
                  </a:lnTo>
                  <a:close/>
                  <a:moveTo>
                    <a:pt x="23001" y="5001"/>
                  </a:moveTo>
                  <a:lnTo>
                    <a:pt x="23031" y="5025"/>
                  </a:lnTo>
                  <a:lnTo>
                    <a:pt x="13400" y="15488"/>
                  </a:lnTo>
                  <a:lnTo>
                    <a:pt x="13320" y="15546"/>
                  </a:lnTo>
                  <a:lnTo>
                    <a:pt x="13372" y="15490"/>
                  </a:lnTo>
                  <a:cubicBezTo>
                    <a:pt x="13363" y="15483"/>
                    <a:pt x="13366" y="15469"/>
                    <a:pt x="13370" y="15463"/>
                  </a:cubicBezTo>
                  <a:lnTo>
                    <a:pt x="23001" y="5001"/>
                  </a:lnTo>
                  <a:close/>
                  <a:moveTo>
                    <a:pt x="42967" y="21492"/>
                  </a:moveTo>
                  <a:lnTo>
                    <a:pt x="42269" y="22364"/>
                  </a:lnTo>
                  <a:lnTo>
                    <a:pt x="42242" y="22366"/>
                  </a:lnTo>
                  <a:cubicBezTo>
                    <a:pt x="42232" y="22359"/>
                    <a:pt x="42236" y="22345"/>
                    <a:pt x="42240" y="22339"/>
                  </a:cubicBezTo>
                  <a:lnTo>
                    <a:pt x="42967" y="21492"/>
                  </a:lnTo>
                  <a:close/>
                  <a:moveTo>
                    <a:pt x="45336" y="21574"/>
                  </a:moveTo>
                  <a:lnTo>
                    <a:pt x="42949" y="24413"/>
                  </a:lnTo>
                  <a:lnTo>
                    <a:pt x="42922" y="24416"/>
                  </a:lnTo>
                  <a:cubicBezTo>
                    <a:pt x="42917" y="24410"/>
                    <a:pt x="42916" y="24395"/>
                    <a:pt x="42920" y="24387"/>
                  </a:cubicBezTo>
                  <a:lnTo>
                    <a:pt x="45336" y="21574"/>
                  </a:lnTo>
                  <a:close/>
                  <a:moveTo>
                    <a:pt x="24129" y="38876"/>
                  </a:moveTo>
                  <a:lnTo>
                    <a:pt x="22388" y="40964"/>
                  </a:lnTo>
                  <a:lnTo>
                    <a:pt x="22360" y="40966"/>
                  </a:lnTo>
                  <a:cubicBezTo>
                    <a:pt x="22351" y="40958"/>
                    <a:pt x="22351" y="40948"/>
                    <a:pt x="22357" y="40938"/>
                  </a:cubicBezTo>
                  <a:lnTo>
                    <a:pt x="24129" y="38876"/>
                  </a:lnTo>
                  <a:close/>
                  <a:moveTo>
                    <a:pt x="27491" y="39320"/>
                  </a:moveTo>
                  <a:lnTo>
                    <a:pt x="25830" y="41315"/>
                  </a:lnTo>
                  <a:lnTo>
                    <a:pt x="25803" y="41318"/>
                  </a:lnTo>
                  <a:cubicBezTo>
                    <a:pt x="25793" y="41310"/>
                    <a:pt x="25795" y="41296"/>
                    <a:pt x="25800" y="41290"/>
                  </a:cubicBezTo>
                  <a:lnTo>
                    <a:pt x="27491" y="39320"/>
                  </a:lnTo>
                  <a:close/>
                  <a:moveTo>
                    <a:pt x="32074" y="36575"/>
                  </a:moveTo>
                  <a:lnTo>
                    <a:pt x="32102" y="36600"/>
                  </a:lnTo>
                  <a:lnTo>
                    <a:pt x="26091" y="43977"/>
                  </a:lnTo>
                  <a:lnTo>
                    <a:pt x="26012" y="44040"/>
                  </a:lnTo>
                  <a:lnTo>
                    <a:pt x="26061" y="43982"/>
                  </a:lnTo>
                  <a:cubicBezTo>
                    <a:pt x="26056" y="43977"/>
                    <a:pt x="26055" y="43961"/>
                    <a:pt x="26058" y="43954"/>
                  </a:cubicBezTo>
                  <a:lnTo>
                    <a:pt x="32074" y="36575"/>
                  </a:lnTo>
                  <a:close/>
                  <a:moveTo>
                    <a:pt x="24516" y="0"/>
                  </a:moveTo>
                  <a:cubicBezTo>
                    <a:pt x="24494" y="0"/>
                    <a:pt x="24473" y="9"/>
                    <a:pt x="24458" y="27"/>
                  </a:cubicBezTo>
                  <a:lnTo>
                    <a:pt x="28" y="28474"/>
                  </a:lnTo>
                  <a:cubicBezTo>
                    <a:pt x="1" y="28506"/>
                    <a:pt x="5" y="28554"/>
                    <a:pt x="36" y="28582"/>
                  </a:cubicBezTo>
                  <a:lnTo>
                    <a:pt x="23427" y="48668"/>
                  </a:lnTo>
                  <a:cubicBezTo>
                    <a:pt x="23626" y="48839"/>
                    <a:pt x="23871" y="48922"/>
                    <a:pt x="24115" y="48922"/>
                  </a:cubicBezTo>
                  <a:cubicBezTo>
                    <a:pt x="24413" y="48922"/>
                    <a:pt x="24710" y="48797"/>
                    <a:pt x="24919" y="48554"/>
                  </a:cubicBezTo>
                  <a:lnTo>
                    <a:pt x="47967" y="21715"/>
                  </a:lnTo>
                  <a:cubicBezTo>
                    <a:pt x="48404" y="21206"/>
                    <a:pt x="48345" y="20439"/>
                    <a:pt x="47836" y="20002"/>
                  </a:cubicBez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6859726" y="-172580"/>
              <a:ext cx="576514" cy="721379"/>
            </a:xfrm>
            <a:custGeom>
              <a:avLst/>
              <a:gdLst/>
              <a:ahLst/>
              <a:cxnLst/>
              <a:rect l="l" t="t" r="r" b="b"/>
              <a:pathLst>
                <a:path w="27022" h="33812" extrusionOk="0">
                  <a:moveTo>
                    <a:pt x="26254" y="0"/>
                  </a:moveTo>
                  <a:cubicBezTo>
                    <a:pt x="25996" y="0"/>
                    <a:pt x="25715" y="94"/>
                    <a:pt x="25464" y="386"/>
                  </a:cubicBezTo>
                  <a:lnTo>
                    <a:pt x="2089" y="27602"/>
                  </a:lnTo>
                  <a:cubicBezTo>
                    <a:pt x="2061" y="27647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4" y="33793"/>
                  </a:cubicBezTo>
                  <a:cubicBezTo>
                    <a:pt x="2089" y="33806"/>
                    <a:pt x="2107" y="33811"/>
                    <a:pt x="2124" y="33811"/>
                  </a:cubicBezTo>
                  <a:cubicBezTo>
                    <a:pt x="2139" y="33811"/>
                    <a:pt x="2153" y="33807"/>
                    <a:pt x="2166" y="33800"/>
                  </a:cubicBezTo>
                  <a:cubicBezTo>
                    <a:pt x="2200" y="33785"/>
                    <a:pt x="2213" y="33741"/>
                    <a:pt x="2196" y="33706"/>
                  </a:cubicBezTo>
                  <a:cubicBezTo>
                    <a:pt x="2009" y="33239"/>
                    <a:pt x="1905" y="32723"/>
                    <a:pt x="1887" y="32172"/>
                  </a:cubicBezTo>
                  <a:cubicBezTo>
                    <a:pt x="1863" y="32011"/>
                    <a:pt x="1863" y="31860"/>
                    <a:pt x="1884" y="31718"/>
                  </a:cubicBezTo>
                  <a:cubicBezTo>
                    <a:pt x="1998" y="29918"/>
                    <a:pt x="2911" y="28393"/>
                    <a:pt x="2921" y="28382"/>
                  </a:cubicBezTo>
                  <a:lnTo>
                    <a:pt x="27001" y="335"/>
                  </a:lnTo>
                  <a:cubicBezTo>
                    <a:pt x="27014" y="318"/>
                    <a:pt x="27022" y="298"/>
                    <a:pt x="27017" y="275"/>
                  </a:cubicBezTo>
                  <a:cubicBezTo>
                    <a:pt x="27013" y="256"/>
                    <a:pt x="27007" y="241"/>
                    <a:pt x="26992" y="228"/>
                  </a:cubicBezTo>
                  <a:lnTo>
                    <a:pt x="26983" y="220"/>
                  </a:lnTo>
                  <a:cubicBezTo>
                    <a:pt x="26832" y="132"/>
                    <a:pt x="26560" y="0"/>
                    <a:pt x="26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6903997" y="438881"/>
              <a:ext cx="529556" cy="538026"/>
            </a:xfrm>
            <a:custGeom>
              <a:avLst/>
              <a:gdLst/>
              <a:ahLst/>
              <a:cxnLst/>
              <a:rect l="l" t="t" r="r" b="b"/>
              <a:pathLst>
                <a:path w="24821" h="25218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4" y="5020"/>
                    <a:pt x="1115" y="5030"/>
                  </a:cubicBezTo>
                  <a:lnTo>
                    <a:pt x="24602" y="25200"/>
                  </a:lnTo>
                  <a:cubicBezTo>
                    <a:pt x="24617" y="25212"/>
                    <a:pt x="24634" y="25218"/>
                    <a:pt x="24652" y="25218"/>
                  </a:cubicBezTo>
                  <a:cubicBezTo>
                    <a:pt x="24663" y="25218"/>
                    <a:pt x="24674" y="25215"/>
                    <a:pt x="24684" y="25210"/>
                  </a:cubicBezTo>
                  <a:cubicBezTo>
                    <a:pt x="24710" y="25203"/>
                    <a:pt x="24729" y="25173"/>
                    <a:pt x="24731" y="25144"/>
                  </a:cubicBezTo>
                  <a:cubicBezTo>
                    <a:pt x="24821" y="22100"/>
                    <a:pt x="24795" y="20702"/>
                    <a:pt x="24790" y="20346"/>
                  </a:cubicBezTo>
                  <a:cubicBezTo>
                    <a:pt x="24788" y="20326"/>
                    <a:pt x="24779" y="20307"/>
                    <a:pt x="24760" y="20291"/>
                  </a:cubicBezTo>
                  <a:cubicBezTo>
                    <a:pt x="24755" y="20286"/>
                    <a:pt x="24749" y="20281"/>
                    <a:pt x="24740" y="20279"/>
                  </a:cubicBezTo>
                  <a:cubicBezTo>
                    <a:pt x="24606" y="20220"/>
                    <a:pt x="24496" y="20155"/>
                    <a:pt x="24403" y="20075"/>
                  </a:cubicBez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6909096" y="359643"/>
              <a:ext cx="1044412" cy="637916"/>
            </a:xfrm>
            <a:custGeom>
              <a:avLst/>
              <a:gdLst/>
              <a:ahLst/>
              <a:cxnLst/>
              <a:rect l="l" t="t" r="r" b="b"/>
              <a:pathLst>
                <a:path w="48953" h="29900" extrusionOk="0">
                  <a:moveTo>
                    <a:pt x="47487" y="1"/>
                  </a:moveTo>
                  <a:cubicBezTo>
                    <a:pt x="47473" y="1"/>
                    <a:pt x="47458" y="5"/>
                    <a:pt x="47446" y="11"/>
                  </a:cubicBezTo>
                  <a:cubicBezTo>
                    <a:pt x="47423" y="27"/>
                    <a:pt x="47408" y="49"/>
                    <a:pt x="47411" y="77"/>
                  </a:cubicBezTo>
                  <a:cubicBezTo>
                    <a:pt x="47405" y="867"/>
                    <a:pt x="47392" y="1812"/>
                    <a:pt x="47362" y="2888"/>
                  </a:cubicBezTo>
                  <a:cubicBezTo>
                    <a:pt x="47366" y="2915"/>
                    <a:pt x="47353" y="2940"/>
                    <a:pt x="47335" y="2960"/>
                  </a:cubicBezTo>
                  <a:lnTo>
                    <a:pt x="24682" y="29340"/>
                  </a:lnTo>
                  <a:lnTo>
                    <a:pt x="24689" y="29431"/>
                  </a:lnTo>
                  <a:lnTo>
                    <a:pt x="24651" y="29364"/>
                  </a:lnTo>
                  <a:cubicBezTo>
                    <a:pt x="24622" y="29379"/>
                    <a:pt x="24604" y="29384"/>
                    <a:pt x="24588" y="29385"/>
                  </a:cubicBezTo>
                  <a:cubicBezTo>
                    <a:pt x="24558" y="29385"/>
                    <a:pt x="24536" y="29371"/>
                    <a:pt x="24521" y="29357"/>
                  </a:cubicBezTo>
                  <a:cubicBezTo>
                    <a:pt x="24519" y="29355"/>
                    <a:pt x="24498" y="29332"/>
                    <a:pt x="24495" y="29330"/>
                  </a:cubicBezTo>
                  <a:lnTo>
                    <a:pt x="736" y="8928"/>
                  </a:lnTo>
                  <a:cubicBezTo>
                    <a:pt x="721" y="8916"/>
                    <a:pt x="664" y="8871"/>
                    <a:pt x="578" y="8797"/>
                  </a:cubicBezTo>
                  <a:cubicBezTo>
                    <a:pt x="470" y="8705"/>
                    <a:pt x="306" y="8553"/>
                    <a:pt x="139" y="8359"/>
                  </a:cubicBezTo>
                  <a:cubicBezTo>
                    <a:pt x="139" y="8354"/>
                    <a:pt x="135" y="8352"/>
                    <a:pt x="133" y="8349"/>
                  </a:cubicBezTo>
                  <a:cubicBezTo>
                    <a:pt x="119" y="8338"/>
                    <a:pt x="100" y="8331"/>
                    <a:pt x="82" y="8331"/>
                  </a:cubicBezTo>
                  <a:cubicBezTo>
                    <a:pt x="69" y="8331"/>
                    <a:pt x="57" y="8334"/>
                    <a:pt x="45" y="8340"/>
                  </a:cubicBezTo>
                  <a:cubicBezTo>
                    <a:pt x="14" y="8358"/>
                    <a:pt x="0" y="8398"/>
                    <a:pt x="11" y="8431"/>
                  </a:cubicBezTo>
                  <a:cubicBezTo>
                    <a:pt x="238" y="9127"/>
                    <a:pt x="647" y="9730"/>
                    <a:pt x="1234" y="10235"/>
                  </a:cubicBezTo>
                  <a:lnTo>
                    <a:pt x="23197" y="29095"/>
                  </a:lnTo>
                  <a:cubicBezTo>
                    <a:pt x="23463" y="29322"/>
                    <a:pt x="24200" y="29900"/>
                    <a:pt x="24826" y="29900"/>
                  </a:cubicBezTo>
                  <a:cubicBezTo>
                    <a:pt x="25055" y="29900"/>
                    <a:pt x="25269" y="29822"/>
                    <a:pt x="25440" y="29623"/>
                  </a:cubicBezTo>
                  <a:lnTo>
                    <a:pt x="48261" y="3047"/>
                  </a:lnTo>
                  <a:cubicBezTo>
                    <a:pt x="48869" y="2339"/>
                    <a:pt x="48952" y="1335"/>
                    <a:pt x="48457" y="614"/>
                  </a:cubicBezTo>
                  <a:cubicBezTo>
                    <a:pt x="48433" y="572"/>
                    <a:pt x="48389" y="531"/>
                    <a:pt x="48335" y="483"/>
                  </a:cubicBezTo>
                  <a:cubicBezTo>
                    <a:pt x="48155" y="330"/>
                    <a:pt x="47836" y="141"/>
                    <a:pt x="47515" y="6"/>
                  </a:cubicBezTo>
                  <a:cubicBezTo>
                    <a:pt x="47506" y="2"/>
                    <a:pt x="47497" y="1"/>
                    <a:pt x="47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21"/>
          <p:cNvGrpSpPr/>
          <p:nvPr/>
        </p:nvGrpSpPr>
        <p:grpSpPr>
          <a:xfrm flipH="1">
            <a:off x="10380572" y="-58953"/>
            <a:ext cx="1452288" cy="1065860"/>
            <a:chOff x="8010650" y="253375"/>
            <a:chExt cx="718575" cy="527375"/>
          </a:xfrm>
        </p:grpSpPr>
        <p:sp>
          <p:nvSpPr>
            <p:cNvPr id="1419" name="Google Shape;1419;p21"/>
            <p:cNvSpPr/>
            <p:nvPr/>
          </p:nvSpPr>
          <p:spPr>
            <a:xfrm>
              <a:off x="8011175" y="283200"/>
              <a:ext cx="718050" cy="497550"/>
            </a:xfrm>
            <a:custGeom>
              <a:avLst/>
              <a:gdLst/>
              <a:ahLst/>
              <a:cxnLst/>
              <a:rect l="l" t="t" r="r" b="b"/>
              <a:pathLst>
                <a:path w="28722" h="19902" extrusionOk="0">
                  <a:moveTo>
                    <a:pt x="206" y="1"/>
                  </a:moveTo>
                  <a:cubicBezTo>
                    <a:pt x="201" y="1"/>
                    <a:pt x="196" y="3"/>
                    <a:pt x="190" y="3"/>
                  </a:cubicBezTo>
                  <a:cubicBezTo>
                    <a:pt x="176" y="4"/>
                    <a:pt x="164" y="5"/>
                    <a:pt x="152" y="9"/>
                  </a:cubicBezTo>
                  <a:cubicBezTo>
                    <a:pt x="141" y="12"/>
                    <a:pt x="132" y="14"/>
                    <a:pt x="121" y="18"/>
                  </a:cubicBezTo>
                  <a:cubicBezTo>
                    <a:pt x="105" y="25"/>
                    <a:pt x="92" y="34"/>
                    <a:pt x="79" y="44"/>
                  </a:cubicBezTo>
                  <a:cubicBezTo>
                    <a:pt x="74" y="47"/>
                    <a:pt x="69" y="50"/>
                    <a:pt x="63" y="54"/>
                  </a:cubicBezTo>
                  <a:cubicBezTo>
                    <a:pt x="48" y="69"/>
                    <a:pt x="36" y="86"/>
                    <a:pt x="25" y="104"/>
                  </a:cubicBezTo>
                  <a:cubicBezTo>
                    <a:pt x="23" y="107"/>
                    <a:pt x="21" y="108"/>
                    <a:pt x="20" y="112"/>
                  </a:cubicBezTo>
                  <a:cubicBezTo>
                    <a:pt x="20" y="113"/>
                    <a:pt x="18" y="114"/>
                    <a:pt x="17" y="114"/>
                  </a:cubicBezTo>
                  <a:cubicBezTo>
                    <a:pt x="6" y="136"/>
                    <a:pt x="1" y="159"/>
                    <a:pt x="0" y="183"/>
                  </a:cubicBezTo>
                  <a:lnTo>
                    <a:pt x="0" y="186"/>
                  </a:lnTo>
                  <a:cubicBezTo>
                    <a:pt x="0" y="191"/>
                    <a:pt x="1" y="194"/>
                    <a:pt x="1" y="200"/>
                  </a:cubicBezTo>
                  <a:cubicBezTo>
                    <a:pt x="1" y="218"/>
                    <a:pt x="4" y="237"/>
                    <a:pt x="10" y="255"/>
                  </a:cubicBezTo>
                  <a:cubicBezTo>
                    <a:pt x="12" y="265"/>
                    <a:pt x="16" y="272"/>
                    <a:pt x="20" y="280"/>
                  </a:cubicBezTo>
                  <a:cubicBezTo>
                    <a:pt x="26" y="293"/>
                    <a:pt x="33" y="307"/>
                    <a:pt x="41" y="317"/>
                  </a:cubicBezTo>
                  <a:cubicBezTo>
                    <a:pt x="48" y="325"/>
                    <a:pt x="54" y="332"/>
                    <a:pt x="62" y="339"/>
                  </a:cubicBezTo>
                  <a:cubicBezTo>
                    <a:pt x="68" y="345"/>
                    <a:pt x="71" y="351"/>
                    <a:pt x="78" y="356"/>
                  </a:cubicBezTo>
                  <a:cubicBezTo>
                    <a:pt x="139" y="403"/>
                    <a:pt x="6272" y="5197"/>
                    <a:pt x="9716" y="19749"/>
                  </a:cubicBezTo>
                  <a:cubicBezTo>
                    <a:pt x="9735" y="19828"/>
                    <a:pt x="9800" y="19887"/>
                    <a:pt x="9880" y="19899"/>
                  </a:cubicBezTo>
                  <a:cubicBezTo>
                    <a:pt x="9890" y="19900"/>
                    <a:pt x="9900" y="19901"/>
                    <a:pt x="9910" y="19901"/>
                  </a:cubicBezTo>
                  <a:cubicBezTo>
                    <a:pt x="9980" y="19901"/>
                    <a:pt x="10044" y="19865"/>
                    <a:pt x="10081" y="19805"/>
                  </a:cubicBezTo>
                  <a:cubicBezTo>
                    <a:pt x="10111" y="19752"/>
                    <a:pt x="12536" y="15715"/>
                    <a:pt x="15819" y="13459"/>
                  </a:cubicBezTo>
                  <a:lnTo>
                    <a:pt x="21203" y="19090"/>
                  </a:lnTo>
                  <a:cubicBezTo>
                    <a:pt x="21206" y="19095"/>
                    <a:pt x="21214" y="19096"/>
                    <a:pt x="21219" y="19100"/>
                  </a:cubicBezTo>
                  <a:cubicBezTo>
                    <a:pt x="21227" y="19108"/>
                    <a:pt x="21238" y="19115"/>
                    <a:pt x="21248" y="19122"/>
                  </a:cubicBezTo>
                  <a:cubicBezTo>
                    <a:pt x="21261" y="19128"/>
                    <a:pt x="21271" y="19134"/>
                    <a:pt x="21284" y="19138"/>
                  </a:cubicBezTo>
                  <a:cubicBezTo>
                    <a:pt x="21296" y="19143"/>
                    <a:pt x="21308" y="19144"/>
                    <a:pt x="21320" y="19145"/>
                  </a:cubicBezTo>
                  <a:cubicBezTo>
                    <a:pt x="21329" y="19147"/>
                    <a:pt x="21338" y="19150"/>
                    <a:pt x="21347" y="19150"/>
                  </a:cubicBezTo>
                  <a:cubicBezTo>
                    <a:pt x="21350" y="19150"/>
                    <a:pt x="21353" y="19149"/>
                    <a:pt x="21356" y="19149"/>
                  </a:cubicBezTo>
                  <a:cubicBezTo>
                    <a:pt x="21358" y="19149"/>
                    <a:pt x="21361" y="19150"/>
                    <a:pt x="21363" y="19150"/>
                  </a:cubicBezTo>
                  <a:cubicBezTo>
                    <a:pt x="21374" y="19149"/>
                    <a:pt x="21382" y="19145"/>
                    <a:pt x="21390" y="19143"/>
                  </a:cubicBezTo>
                  <a:cubicBezTo>
                    <a:pt x="21403" y="19139"/>
                    <a:pt x="21415" y="19138"/>
                    <a:pt x="21426" y="19133"/>
                  </a:cubicBezTo>
                  <a:cubicBezTo>
                    <a:pt x="21441" y="19127"/>
                    <a:pt x="21453" y="19117"/>
                    <a:pt x="21464" y="19108"/>
                  </a:cubicBezTo>
                  <a:cubicBezTo>
                    <a:pt x="21471" y="19103"/>
                    <a:pt x="21478" y="19102"/>
                    <a:pt x="21484" y="19095"/>
                  </a:cubicBezTo>
                  <a:cubicBezTo>
                    <a:pt x="21485" y="19094"/>
                    <a:pt x="21485" y="19092"/>
                    <a:pt x="21487" y="19092"/>
                  </a:cubicBezTo>
                  <a:cubicBezTo>
                    <a:pt x="21504" y="19075"/>
                    <a:pt x="21519" y="19054"/>
                    <a:pt x="21529" y="19032"/>
                  </a:cubicBezTo>
                  <a:cubicBezTo>
                    <a:pt x="21531" y="19026"/>
                    <a:pt x="21531" y="19018"/>
                    <a:pt x="21535" y="19011"/>
                  </a:cubicBezTo>
                  <a:cubicBezTo>
                    <a:pt x="21540" y="18995"/>
                    <a:pt x="21545" y="18979"/>
                    <a:pt x="21546" y="18963"/>
                  </a:cubicBezTo>
                  <a:lnTo>
                    <a:pt x="22011" y="10410"/>
                  </a:lnTo>
                  <a:cubicBezTo>
                    <a:pt x="22380" y="10021"/>
                    <a:pt x="25034" y="7350"/>
                    <a:pt x="28510" y="7287"/>
                  </a:cubicBezTo>
                  <a:cubicBezTo>
                    <a:pt x="28598" y="7286"/>
                    <a:pt x="28674" y="7227"/>
                    <a:pt x="28698" y="7141"/>
                  </a:cubicBezTo>
                  <a:cubicBezTo>
                    <a:pt x="28722" y="7058"/>
                    <a:pt x="28687" y="6966"/>
                    <a:pt x="28611" y="6920"/>
                  </a:cubicBezTo>
                  <a:cubicBezTo>
                    <a:pt x="28509" y="6860"/>
                    <a:pt x="18414" y="738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8048450" y="264400"/>
              <a:ext cx="506650" cy="446400"/>
            </a:xfrm>
            <a:custGeom>
              <a:avLst/>
              <a:gdLst/>
              <a:ahLst/>
              <a:cxnLst/>
              <a:rect l="l" t="t" r="r" b="b"/>
              <a:pathLst>
                <a:path w="20266" h="17856" extrusionOk="0">
                  <a:moveTo>
                    <a:pt x="19333" y="11637"/>
                  </a:moveTo>
                  <a:lnTo>
                    <a:pt x="19340" y="11647"/>
                  </a:lnTo>
                  <a:lnTo>
                    <a:pt x="19404" y="12189"/>
                  </a:lnTo>
                  <a:lnTo>
                    <a:pt x="19333" y="11637"/>
                  </a:lnTo>
                  <a:close/>
                  <a:moveTo>
                    <a:pt x="43" y="1"/>
                  </a:moveTo>
                  <a:cubicBezTo>
                    <a:pt x="25" y="1"/>
                    <a:pt x="9" y="14"/>
                    <a:pt x="6" y="29"/>
                  </a:cubicBezTo>
                  <a:cubicBezTo>
                    <a:pt x="1" y="49"/>
                    <a:pt x="14" y="71"/>
                    <a:pt x="32" y="78"/>
                  </a:cubicBezTo>
                  <a:cubicBezTo>
                    <a:pt x="2868" y="996"/>
                    <a:pt x="10215" y="3940"/>
                    <a:pt x="17252" y="11450"/>
                  </a:cubicBezTo>
                  <a:cubicBezTo>
                    <a:pt x="17276" y="11494"/>
                    <a:pt x="17835" y="12511"/>
                    <a:pt x="18466" y="14023"/>
                  </a:cubicBezTo>
                  <a:cubicBezTo>
                    <a:pt x="18472" y="14039"/>
                    <a:pt x="18488" y="14049"/>
                    <a:pt x="18505" y="14049"/>
                  </a:cubicBezTo>
                  <a:lnTo>
                    <a:pt x="18513" y="14049"/>
                  </a:lnTo>
                  <a:cubicBezTo>
                    <a:pt x="18533" y="14043"/>
                    <a:pt x="18546" y="14024"/>
                    <a:pt x="18544" y="14005"/>
                  </a:cubicBezTo>
                  <a:cubicBezTo>
                    <a:pt x="18491" y="13387"/>
                    <a:pt x="18413" y="12765"/>
                    <a:pt x="18337" y="12158"/>
                  </a:cubicBezTo>
                  <a:lnTo>
                    <a:pt x="18337" y="12158"/>
                  </a:lnTo>
                  <a:cubicBezTo>
                    <a:pt x="18448" y="12853"/>
                    <a:pt x="18531" y="13579"/>
                    <a:pt x="18591" y="14325"/>
                  </a:cubicBezTo>
                  <a:cubicBezTo>
                    <a:pt x="18808" y="14864"/>
                    <a:pt x="19012" y="15407"/>
                    <a:pt x="19192" y="15939"/>
                  </a:cubicBezTo>
                  <a:cubicBezTo>
                    <a:pt x="19198" y="15956"/>
                    <a:pt x="19211" y="15966"/>
                    <a:pt x="19226" y="15966"/>
                  </a:cubicBezTo>
                  <a:cubicBezTo>
                    <a:pt x="19228" y="15966"/>
                    <a:pt x="19229" y="15966"/>
                    <a:pt x="19231" y="15965"/>
                  </a:cubicBezTo>
                  <a:lnTo>
                    <a:pt x="19238" y="15965"/>
                  </a:lnTo>
                  <a:cubicBezTo>
                    <a:pt x="19257" y="15963"/>
                    <a:pt x="19271" y="15944"/>
                    <a:pt x="19271" y="15924"/>
                  </a:cubicBezTo>
                  <a:lnTo>
                    <a:pt x="19161" y="12930"/>
                  </a:lnTo>
                  <a:lnTo>
                    <a:pt x="19181" y="12929"/>
                  </a:lnTo>
                  <a:lnTo>
                    <a:pt x="19305" y="16279"/>
                  </a:lnTo>
                  <a:cubicBezTo>
                    <a:pt x="19477" y="16805"/>
                    <a:pt x="19629" y="17326"/>
                    <a:pt x="19756" y="17827"/>
                  </a:cubicBezTo>
                  <a:cubicBezTo>
                    <a:pt x="19762" y="17845"/>
                    <a:pt x="19780" y="17856"/>
                    <a:pt x="19797" y="17856"/>
                  </a:cubicBezTo>
                  <a:lnTo>
                    <a:pt x="19799" y="17856"/>
                  </a:lnTo>
                  <a:cubicBezTo>
                    <a:pt x="19819" y="17855"/>
                    <a:pt x="19835" y="17839"/>
                    <a:pt x="19836" y="17819"/>
                  </a:cubicBezTo>
                  <a:lnTo>
                    <a:pt x="20266" y="9932"/>
                  </a:lnTo>
                  <a:cubicBezTo>
                    <a:pt x="20261" y="9920"/>
                    <a:pt x="20260" y="9910"/>
                    <a:pt x="20251" y="9903"/>
                  </a:cubicBezTo>
                  <a:cubicBezTo>
                    <a:pt x="13287" y="2768"/>
                    <a:pt x="3805" y="60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21" name="Google Shape;1421;p21"/>
            <p:cNvGrpSpPr/>
            <p:nvPr/>
          </p:nvGrpSpPr>
          <p:grpSpPr>
            <a:xfrm>
              <a:off x="8171600" y="396975"/>
              <a:ext cx="448800" cy="285600"/>
              <a:chOff x="8171600" y="396975"/>
              <a:chExt cx="448800" cy="285600"/>
            </a:xfrm>
          </p:grpSpPr>
          <p:sp>
            <p:nvSpPr>
              <p:cNvPr id="1422" name="Google Shape;1422;p21"/>
              <p:cNvSpPr/>
              <p:nvPr/>
            </p:nvSpPr>
            <p:spPr>
              <a:xfrm>
                <a:off x="8171600" y="408750"/>
                <a:ext cx="8212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6811" extrusionOk="0">
                    <a:moveTo>
                      <a:pt x="114" y="1"/>
                    </a:moveTo>
                    <a:cubicBezTo>
                      <a:pt x="96" y="1"/>
                      <a:pt x="77" y="6"/>
                      <a:pt x="61" y="17"/>
                    </a:cubicBezTo>
                    <a:cubicBezTo>
                      <a:pt x="14" y="48"/>
                      <a:pt x="1" y="108"/>
                      <a:pt x="31" y="154"/>
                    </a:cubicBezTo>
                    <a:cubicBezTo>
                      <a:pt x="1369" y="2189"/>
                      <a:pt x="2394" y="4402"/>
                      <a:pt x="3079" y="6739"/>
                    </a:cubicBezTo>
                    <a:cubicBezTo>
                      <a:pt x="3092" y="6783"/>
                      <a:pt x="3131" y="6810"/>
                      <a:pt x="3174" y="6810"/>
                    </a:cubicBezTo>
                    <a:cubicBezTo>
                      <a:pt x="3184" y="6810"/>
                      <a:pt x="3193" y="6809"/>
                      <a:pt x="3204" y="6807"/>
                    </a:cubicBezTo>
                    <a:cubicBezTo>
                      <a:pt x="3256" y="6792"/>
                      <a:pt x="3285" y="6737"/>
                      <a:pt x="3271" y="6684"/>
                    </a:cubicBezTo>
                    <a:cubicBezTo>
                      <a:pt x="2579" y="4328"/>
                      <a:pt x="1547" y="2096"/>
                      <a:pt x="199" y="47"/>
                    </a:cubicBezTo>
                    <a:cubicBezTo>
                      <a:pt x="179" y="17"/>
                      <a:pt x="147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21"/>
              <p:cNvSpPr/>
              <p:nvPr/>
            </p:nvSpPr>
            <p:spPr>
              <a:xfrm>
                <a:off x="8232325" y="467500"/>
                <a:ext cx="289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2114" extrusionOk="0">
                    <a:moveTo>
                      <a:pt x="115" y="1"/>
                    </a:moveTo>
                    <a:cubicBezTo>
                      <a:pt x="96" y="1"/>
                      <a:pt x="76" y="6"/>
                      <a:pt x="59" y="18"/>
                    </a:cubicBezTo>
                    <a:cubicBezTo>
                      <a:pt x="13" y="47"/>
                      <a:pt x="1" y="109"/>
                      <a:pt x="32" y="155"/>
                    </a:cubicBezTo>
                    <a:cubicBezTo>
                      <a:pt x="420" y="741"/>
                      <a:pt x="729" y="1376"/>
                      <a:pt x="949" y="2045"/>
                    </a:cubicBezTo>
                    <a:cubicBezTo>
                      <a:pt x="964" y="2087"/>
                      <a:pt x="1002" y="2113"/>
                      <a:pt x="1044" y="2113"/>
                    </a:cubicBezTo>
                    <a:cubicBezTo>
                      <a:pt x="1055" y="2113"/>
                      <a:pt x="1065" y="2112"/>
                      <a:pt x="1076" y="2108"/>
                    </a:cubicBezTo>
                    <a:cubicBezTo>
                      <a:pt x="1127" y="2091"/>
                      <a:pt x="1156" y="2035"/>
                      <a:pt x="1139" y="1983"/>
                    </a:cubicBezTo>
                    <a:cubicBezTo>
                      <a:pt x="914" y="1297"/>
                      <a:pt x="597" y="646"/>
                      <a:pt x="197" y="45"/>
                    </a:cubicBezTo>
                    <a:cubicBezTo>
                      <a:pt x="178" y="16"/>
                      <a:pt x="147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21"/>
              <p:cNvSpPr/>
              <p:nvPr/>
            </p:nvSpPr>
            <p:spPr>
              <a:xfrm>
                <a:off x="8449375" y="396975"/>
                <a:ext cx="954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819" h="2663" extrusionOk="0">
                    <a:moveTo>
                      <a:pt x="114" y="1"/>
                    </a:moveTo>
                    <a:cubicBezTo>
                      <a:pt x="77" y="1"/>
                      <a:pt x="42" y="22"/>
                      <a:pt x="25" y="58"/>
                    </a:cubicBezTo>
                    <a:cubicBezTo>
                      <a:pt x="1" y="107"/>
                      <a:pt x="22" y="166"/>
                      <a:pt x="72" y="189"/>
                    </a:cubicBezTo>
                    <a:cubicBezTo>
                      <a:pt x="1389" y="807"/>
                      <a:pt x="2590" y="1629"/>
                      <a:pt x="3640" y="2635"/>
                    </a:cubicBezTo>
                    <a:cubicBezTo>
                      <a:pt x="3660" y="2654"/>
                      <a:pt x="3683" y="2663"/>
                      <a:pt x="3709" y="2663"/>
                    </a:cubicBezTo>
                    <a:cubicBezTo>
                      <a:pt x="3735" y="2663"/>
                      <a:pt x="3761" y="2652"/>
                      <a:pt x="3779" y="2633"/>
                    </a:cubicBezTo>
                    <a:cubicBezTo>
                      <a:pt x="3818" y="2593"/>
                      <a:pt x="3816" y="2530"/>
                      <a:pt x="3777" y="2492"/>
                    </a:cubicBezTo>
                    <a:cubicBezTo>
                      <a:pt x="2711" y="1471"/>
                      <a:pt x="1493" y="636"/>
                      <a:pt x="156" y="10"/>
                    </a:cubicBez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1"/>
              <p:cNvSpPr/>
              <p:nvPr/>
            </p:nvSpPr>
            <p:spPr>
              <a:xfrm>
                <a:off x="8533150" y="418925"/>
                <a:ext cx="2535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06" extrusionOk="0">
                    <a:moveTo>
                      <a:pt x="113" y="1"/>
                    </a:moveTo>
                    <a:cubicBezTo>
                      <a:pt x="85" y="1"/>
                      <a:pt x="58" y="12"/>
                      <a:pt x="38" y="34"/>
                    </a:cubicBezTo>
                    <a:cubicBezTo>
                      <a:pt x="1" y="74"/>
                      <a:pt x="5" y="136"/>
                      <a:pt x="46" y="173"/>
                    </a:cubicBezTo>
                    <a:lnTo>
                      <a:pt x="836" y="882"/>
                    </a:lnTo>
                    <a:cubicBezTo>
                      <a:pt x="853" y="899"/>
                      <a:pt x="878" y="906"/>
                      <a:pt x="901" y="906"/>
                    </a:cubicBezTo>
                    <a:cubicBezTo>
                      <a:pt x="929" y="906"/>
                      <a:pt x="956" y="894"/>
                      <a:pt x="977" y="872"/>
                    </a:cubicBezTo>
                    <a:cubicBezTo>
                      <a:pt x="1013" y="832"/>
                      <a:pt x="1009" y="769"/>
                      <a:pt x="968" y="732"/>
                    </a:cubicBezTo>
                    <a:lnTo>
                      <a:pt x="179" y="26"/>
                    </a:lnTo>
                    <a:cubicBezTo>
                      <a:pt x="160" y="9"/>
                      <a:pt x="136" y="1"/>
                      <a:pt x="1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1"/>
              <p:cNvSpPr/>
              <p:nvPr/>
            </p:nvSpPr>
            <p:spPr>
              <a:xfrm>
                <a:off x="8570625" y="420825"/>
                <a:ext cx="195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96" extrusionOk="0">
                    <a:moveTo>
                      <a:pt x="113" y="0"/>
                    </a:moveTo>
                    <a:cubicBezTo>
                      <a:pt x="82" y="0"/>
                      <a:pt x="52" y="15"/>
                      <a:pt x="32" y="43"/>
                    </a:cubicBezTo>
                    <a:cubicBezTo>
                      <a:pt x="1" y="87"/>
                      <a:pt x="11" y="149"/>
                      <a:pt x="57" y="180"/>
                    </a:cubicBezTo>
                    <a:lnTo>
                      <a:pt x="612" y="576"/>
                    </a:lnTo>
                    <a:cubicBezTo>
                      <a:pt x="631" y="588"/>
                      <a:pt x="651" y="595"/>
                      <a:pt x="670" y="595"/>
                    </a:cubicBezTo>
                    <a:cubicBezTo>
                      <a:pt x="702" y="595"/>
                      <a:pt x="732" y="580"/>
                      <a:pt x="749" y="553"/>
                    </a:cubicBezTo>
                    <a:cubicBezTo>
                      <a:pt x="781" y="508"/>
                      <a:pt x="770" y="446"/>
                      <a:pt x="726" y="414"/>
                    </a:cubicBezTo>
                    <a:lnTo>
                      <a:pt x="170" y="18"/>
                    </a:lnTo>
                    <a:cubicBezTo>
                      <a:pt x="153" y="6"/>
                      <a:pt x="133" y="0"/>
                      <a:pt x="1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1"/>
              <p:cNvSpPr/>
              <p:nvPr/>
            </p:nvSpPr>
            <p:spPr>
              <a:xfrm>
                <a:off x="8604950" y="420450"/>
                <a:ext cx="154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377" extrusionOk="0">
                    <a:moveTo>
                      <a:pt x="114" y="1"/>
                    </a:moveTo>
                    <a:cubicBezTo>
                      <a:pt x="76" y="1"/>
                      <a:pt x="40" y="22"/>
                      <a:pt x="23" y="59"/>
                    </a:cubicBezTo>
                    <a:cubicBezTo>
                      <a:pt x="0" y="108"/>
                      <a:pt x="22" y="168"/>
                      <a:pt x="73" y="190"/>
                    </a:cubicBezTo>
                    <a:lnTo>
                      <a:pt x="462" y="368"/>
                    </a:lnTo>
                    <a:cubicBezTo>
                      <a:pt x="475" y="374"/>
                      <a:pt x="489" y="376"/>
                      <a:pt x="502" y="376"/>
                    </a:cubicBezTo>
                    <a:cubicBezTo>
                      <a:pt x="541" y="376"/>
                      <a:pt x="576" y="355"/>
                      <a:pt x="594" y="319"/>
                    </a:cubicBezTo>
                    <a:cubicBezTo>
                      <a:pt x="617" y="269"/>
                      <a:pt x="595" y="210"/>
                      <a:pt x="544" y="187"/>
                    </a:cubicBezTo>
                    <a:lnTo>
                      <a:pt x="155" y="10"/>
                    </a:ln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1"/>
              <p:cNvSpPr/>
              <p:nvPr/>
            </p:nvSpPr>
            <p:spPr>
              <a:xfrm>
                <a:off x="8365100" y="474975"/>
                <a:ext cx="632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388" extrusionOk="0">
                    <a:moveTo>
                      <a:pt x="111" y="0"/>
                    </a:moveTo>
                    <a:cubicBezTo>
                      <a:pt x="85" y="0"/>
                      <a:pt x="58" y="11"/>
                      <a:pt x="38" y="31"/>
                    </a:cubicBezTo>
                    <a:cubicBezTo>
                      <a:pt x="0" y="72"/>
                      <a:pt x="2" y="134"/>
                      <a:pt x="42" y="172"/>
                    </a:cubicBezTo>
                    <a:lnTo>
                      <a:pt x="2350" y="2361"/>
                    </a:lnTo>
                    <a:cubicBezTo>
                      <a:pt x="2370" y="2378"/>
                      <a:pt x="2394" y="2388"/>
                      <a:pt x="2418" y="2388"/>
                    </a:cubicBezTo>
                    <a:cubicBezTo>
                      <a:pt x="2444" y="2388"/>
                      <a:pt x="2469" y="2377"/>
                      <a:pt x="2491" y="2355"/>
                    </a:cubicBezTo>
                    <a:cubicBezTo>
                      <a:pt x="2528" y="2315"/>
                      <a:pt x="2526" y="2253"/>
                      <a:pt x="2486" y="2215"/>
                    </a:cubicBezTo>
                    <a:lnTo>
                      <a:pt x="179" y="27"/>
                    </a:lnTo>
                    <a:cubicBezTo>
                      <a:pt x="160" y="9"/>
                      <a:pt x="136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1"/>
              <p:cNvSpPr/>
              <p:nvPr/>
            </p:nvSpPr>
            <p:spPr>
              <a:xfrm>
                <a:off x="8382200" y="531825"/>
                <a:ext cx="1462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05" extrusionOk="0">
                    <a:moveTo>
                      <a:pt x="111" y="0"/>
                    </a:moveTo>
                    <a:cubicBezTo>
                      <a:pt x="83" y="0"/>
                      <a:pt x="55" y="12"/>
                      <a:pt x="36" y="35"/>
                    </a:cubicBezTo>
                    <a:cubicBezTo>
                      <a:pt x="0" y="76"/>
                      <a:pt x="6" y="139"/>
                      <a:pt x="48" y="174"/>
                    </a:cubicBezTo>
                    <a:lnTo>
                      <a:pt x="410" y="481"/>
                    </a:lnTo>
                    <a:cubicBezTo>
                      <a:pt x="428" y="497"/>
                      <a:pt x="452" y="504"/>
                      <a:pt x="474" y="504"/>
                    </a:cubicBezTo>
                    <a:cubicBezTo>
                      <a:pt x="501" y="504"/>
                      <a:pt x="531" y="493"/>
                      <a:pt x="549" y="469"/>
                    </a:cubicBezTo>
                    <a:cubicBezTo>
                      <a:pt x="585" y="429"/>
                      <a:pt x="579" y="365"/>
                      <a:pt x="537" y="330"/>
                    </a:cubicBezTo>
                    <a:lnTo>
                      <a:pt x="175" y="23"/>
                    </a:lnTo>
                    <a:cubicBezTo>
                      <a:pt x="156" y="8"/>
                      <a:pt x="133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1"/>
              <p:cNvSpPr/>
              <p:nvPr/>
            </p:nvSpPr>
            <p:spPr>
              <a:xfrm>
                <a:off x="8351850" y="555250"/>
                <a:ext cx="12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50" extrusionOk="0">
                    <a:moveTo>
                      <a:pt x="112" y="0"/>
                    </a:moveTo>
                    <a:cubicBezTo>
                      <a:pt x="86" y="0"/>
                      <a:pt x="60" y="11"/>
                      <a:pt x="40" y="31"/>
                    </a:cubicBezTo>
                    <a:cubicBezTo>
                      <a:pt x="1" y="71"/>
                      <a:pt x="3" y="134"/>
                      <a:pt x="42" y="172"/>
                    </a:cubicBezTo>
                    <a:lnTo>
                      <a:pt x="303" y="421"/>
                    </a:lnTo>
                    <a:cubicBezTo>
                      <a:pt x="322" y="440"/>
                      <a:pt x="346" y="449"/>
                      <a:pt x="371" y="449"/>
                    </a:cubicBezTo>
                    <a:cubicBezTo>
                      <a:pt x="398" y="449"/>
                      <a:pt x="424" y="439"/>
                      <a:pt x="443" y="419"/>
                    </a:cubicBezTo>
                    <a:cubicBezTo>
                      <a:pt x="482" y="379"/>
                      <a:pt x="480" y="316"/>
                      <a:pt x="441" y="278"/>
                    </a:cubicBezTo>
                    <a:lnTo>
                      <a:pt x="180" y="28"/>
                    </a:lnTo>
                    <a:cubicBezTo>
                      <a:pt x="161" y="9"/>
                      <a:pt x="136" y="0"/>
                      <a:pt x="1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1"/>
              <p:cNvSpPr/>
              <p:nvPr/>
            </p:nvSpPr>
            <p:spPr>
              <a:xfrm>
                <a:off x="8504000" y="565950"/>
                <a:ext cx="120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14" extrusionOk="0">
                    <a:moveTo>
                      <a:pt x="108" y="0"/>
                    </a:moveTo>
                    <a:cubicBezTo>
                      <a:pt x="102" y="0"/>
                      <a:pt x="97" y="1"/>
                      <a:pt x="91" y="1"/>
                    </a:cubicBezTo>
                    <a:cubicBezTo>
                      <a:pt x="38" y="9"/>
                      <a:pt x="1" y="60"/>
                      <a:pt x="8" y="114"/>
                    </a:cubicBezTo>
                    <a:cubicBezTo>
                      <a:pt x="132" y="908"/>
                      <a:pt x="223" y="1718"/>
                      <a:pt x="276" y="2522"/>
                    </a:cubicBezTo>
                    <a:cubicBezTo>
                      <a:pt x="281" y="2575"/>
                      <a:pt x="324" y="2614"/>
                      <a:pt x="375" y="2614"/>
                    </a:cubicBezTo>
                    <a:lnTo>
                      <a:pt x="383" y="2614"/>
                    </a:lnTo>
                    <a:cubicBezTo>
                      <a:pt x="437" y="2611"/>
                      <a:pt x="480" y="2564"/>
                      <a:pt x="475" y="2509"/>
                    </a:cubicBezTo>
                    <a:cubicBezTo>
                      <a:pt x="420" y="1698"/>
                      <a:pt x="329" y="882"/>
                      <a:pt x="204" y="85"/>
                    </a:cubicBezTo>
                    <a:cubicBezTo>
                      <a:pt x="197" y="35"/>
                      <a:pt x="158" y="0"/>
                      <a:pt x="1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21"/>
              <p:cNvSpPr/>
              <p:nvPr/>
            </p:nvSpPr>
            <p:spPr>
              <a:xfrm>
                <a:off x="8525125" y="585150"/>
                <a:ext cx="8475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897" extrusionOk="0">
                    <a:moveTo>
                      <a:pt x="103" y="1"/>
                    </a:moveTo>
                    <a:cubicBezTo>
                      <a:pt x="101" y="1"/>
                      <a:pt x="100" y="1"/>
                      <a:pt x="99" y="1"/>
                    </a:cubicBezTo>
                    <a:cubicBezTo>
                      <a:pt x="43" y="2"/>
                      <a:pt x="1" y="48"/>
                      <a:pt x="3" y="103"/>
                    </a:cubicBezTo>
                    <a:lnTo>
                      <a:pt x="139" y="3801"/>
                    </a:lnTo>
                    <a:cubicBezTo>
                      <a:pt x="141" y="3854"/>
                      <a:pt x="185" y="3896"/>
                      <a:pt x="238" y="3896"/>
                    </a:cubicBezTo>
                    <a:lnTo>
                      <a:pt x="242" y="3896"/>
                    </a:lnTo>
                    <a:cubicBezTo>
                      <a:pt x="297" y="3895"/>
                      <a:pt x="339" y="3849"/>
                      <a:pt x="338" y="3793"/>
                    </a:cubicBezTo>
                    <a:lnTo>
                      <a:pt x="201" y="97"/>
                    </a:lnTo>
                    <a:cubicBezTo>
                      <a:pt x="200" y="42"/>
                      <a:pt x="157" y="1"/>
                      <a:pt x="1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1"/>
              <p:cNvSpPr/>
              <p:nvPr/>
            </p:nvSpPr>
            <p:spPr>
              <a:xfrm>
                <a:off x="8529050" y="553100"/>
                <a:ext cx="74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39" extrusionOk="0">
                    <a:moveTo>
                      <a:pt x="106" y="1"/>
                    </a:moveTo>
                    <a:cubicBezTo>
                      <a:pt x="101" y="1"/>
                      <a:pt x="96" y="1"/>
                      <a:pt x="91" y="2"/>
                    </a:cubicBezTo>
                    <a:cubicBezTo>
                      <a:pt x="38" y="10"/>
                      <a:pt x="1" y="62"/>
                      <a:pt x="9" y="115"/>
                    </a:cubicBezTo>
                    <a:lnTo>
                      <a:pt x="91" y="654"/>
                    </a:lnTo>
                    <a:cubicBezTo>
                      <a:pt x="100" y="704"/>
                      <a:pt x="142" y="739"/>
                      <a:pt x="190" y="739"/>
                    </a:cubicBezTo>
                    <a:cubicBezTo>
                      <a:pt x="195" y="739"/>
                      <a:pt x="201" y="739"/>
                      <a:pt x="205" y="738"/>
                    </a:cubicBezTo>
                    <a:cubicBezTo>
                      <a:pt x="259" y="730"/>
                      <a:pt x="295" y="679"/>
                      <a:pt x="288" y="625"/>
                    </a:cubicBezTo>
                    <a:lnTo>
                      <a:pt x="205" y="85"/>
                    </a:lnTo>
                    <a:cubicBezTo>
                      <a:pt x="197" y="36"/>
                      <a:pt x="152" y="1"/>
                      <a:pt x="1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34" name="Google Shape;1434;p21"/>
            <p:cNvSpPr/>
            <p:nvPr/>
          </p:nvSpPr>
          <p:spPr>
            <a:xfrm>
              <a:off x="8024850" y="262450"/>
              <a:ext cx="449775" cy="478150"/>
            </a:xfrm>
            <a:custGeom>
              <a:avLst/>
              <a:gdLst/>
              <a:ahLst/>
              <a:cxnLst/>
              <a:rect l="l" t="t" r="r" b="b"/>
              <a:pathLst>
                <a:path w="17991" h="19126" extrusionOk="0">
                  <a:moveTo>
                    <a:pt x="8413" y="8291"/>
                  </a:moveTo>
                  <a:lnTo>
                    <a:pt x="8423" y="8295"/>
                  </a:lnTo>
                  <a:cubicBezTo>
                    <a:pt x="8817" y="8890"/>
                    <a:pt x="9130" y="9535"/>
                    <a:pt x="9355" y="10212"/>
                  </a:cubicBezTo>
                  <a:lnTo>
                    <a:pt x="9334" y="10219"/>
                  </a:lnTo>
                  <a:cubicBezTo>
                    <a:pt x="9112" y="9544"/>
                    <a:pt x="8799" y="8900"/>
                    <a:pt x="8409" y="8294"/>
                  </a:cubicBezTo>
                  <a:cubicBezTo>
                    <a:pt x="8411" y="8291"/>
                    <a:pt x="8411" y="8291"/>
                    <a:pt x="8413" y="8291"/>
                  </a:cubicBezTo>
                  <a:close/>
                  <a:moveTo>
                    <a:pt x="13721" y="8590"/>
                  </a:moveTo>
                  <a:lnTo>
                    <a:pt x="13727" y="8591"/>
                  </a:lnTo>
                  <a:lnTo>
                    <a:pt x="16035" y="10780"/>
                  </a:lnTo>
                  <a:lnTo>
                    <a:pt x="16022" y="10795"/>
                  </a:lnTo>
                  <a:lnTo>
                    <a:pt x="13712" y="8593"/>
                  </a:lnTo>
                  <a:cubicBezTo>
                    <a:pt x="13716" y="8590"/>
                    <a:pt x="13720" y="8590"/>
                    <a:pt x="13721" y="8590"/>
                  </a:cubicBezTo>
                  <a:close/>
                  <a:moveTo>
                    <a:pt x="14407" y="10864"/>
                  </a:moveTo>
                  <a:lnTo>
                    <a:pt x="14414" y="10865"/>
                  </a:lnTo>
                  <a:lnTo>
                    <a:pt x="14763" y="11189"/>
                  </a:lnTo>
                  <a:lnTo>
                    <a:pt x="14400" y="10868"/>
                  </a:lnTo>
                  <a:cubicBezTo>
                    <a:pt x="14401" y="10864"/>
                    <a:pt x="14405" y="10864"/>
                    <a:pt x="14407" y="10864"/>
                  </a:cubicBezTo>
                  <a:close/>
                  <a:moveTo>
                    <a:pt x="13190" y="11801"/>
                  </a:moveTo>
                  <a:lnTo>
                    <a:pt x="13199" y="11804"/>
                  </a:lnTo>
                  <a:lnTo>
                    <a:pt x="13444" y="12068"/>
                  </a:lnTo>
                  <a:lnTo>
                    <a:pt x="13184" y="11805"/>
                  </a:lnTo>
                  <a:cubicBezTo>
                    <a:pt x="13185" y="11801"/>
                    <a:pt x="13187" y="11801"/>
                    <a:pt x="13190" y="11801"/>
                  </a:cubicBezTo>
                  <a:close/>
                  <a:moveTo>
                    <a:pt x="5984" y="5943"/>
                  </a:moveTo>
                  <a:lnTo>
                    <a:pt x="5992" y="5947"/>
                  </a:lnTo>
                  <a:cubicBezTo>
                    <a:pt x="7337" y="7990"/>
                    <a:pt x="8365" y="10214"/>
                    <a:pt x="9054" y="12561"/>
                  </a:cubicBezTo>
                  <a:lnTo>
                    <a:pt x="9034" y="12568"/>
                  </a:lnTo>
                  <a:cubicBezTo>
                    <a:pt x="8347" y="10223"/>
                    <a:pt x="7317" y="7999"/>
                    <a:pt x="5978" y="5943"/>
                  </a:cubicBezTo>
                  <a:close/>
                  <a:moveTo>
                    <a:pt x="38" y="0"/>
                  </a:moveTo>
                  <a:cubicBezTo>
                    <a:pt x="24" y="0"/>
                    <a:pt x="12" y="8"/>
                    <a:pt x="6" y="21"/>
                  </a:cubicBezTo>
                  <a:cubicBezTo>
                    <a:pt x="2" y="27"/>
                    <a:pt x="0" y="36"/>
                    <a:pt x="0" y="43"/>
                  </a:cubicBezTo>
                  <a:cubicBezTo>
                    <a:pt x="0" y="54"/>
                    <a:pt x="6" y="63"/>
                    <a:pt x="13" y="71"/>
                  </a:cubicBezTo>
                  <a:cubicBezTo>
                    <a:pt x="1453" y="1389"/>
                    <a:pt x="6379" y="6660"/>
                    <a:pt x="9367" y="19094"/>
                  </a:cubicBezTo>
                  <a:cubicBezTo>
                    <a:pt x="9370" y="19109"/>
                    <a:pt x="9384" y="19121"/>
                    <a:pt x="9400" y="19125"/>
                  </a:cubicBezTo>
                  <a:lnTo>
                    <a:pt x="9407" y="19125"/>
                  </a:lnTo>
                  <a:cubicBezTo>
                    <a:pt x="9420" y="19125"/>
                    <a:pt x="9434" y="19119"/>
                    <a:pt x="9439" y="19105"/>
                  </a:cubicBezTo>
                  <a:cubicBezTo>
                    <a:pt x="9857" y="18445"/>
                    <a:pt x="11017" y="16709"/>
                    <a:pt x="12632" y="15036"/>
                  </a:cubicBezTo>
                  <a:cubicBezTo>
                    <a:pt x="13410" y="14230"/>
                    <a:pt x="14296" y="13440"/>
                    <a:pt x="15257" y="12795"/>
                  </a:cubicBezTo>
                  <a:cubicBezTo>
                    <a:pt x="15263" y="12789"/>
                    <a:pt x="15269" y="12785"/>
                    <a:pt x="15289" y="12775"/>
                  </a:cubicBezTo>
                  <a:cubicBezTo>
                    <a:pt x="16201" y="12172"/>
                    <a:pt x="17098" y="11756"/>
                    <a:pt x="17959" y="11538"/>
                  </a:cubicBezTo>
                  <a:cubicBezTo>
                    <a:pt x="17974" y="11535"/>
                    <a:pt x="17985" y="11524"/>
                    <a:pt x="17989" y="11510"/>
                  </a:cubicBezTo>
                  <a:cubicBezTo>
                    <a:pt x="17991" y="11498"/>
                    <a:pt x="17989" y="11483"/>
                    <a:pt x="17978" y="11472"/>
                  </a:cubicBezTo>
                  <a:cubicBezTo>
                    <a:pt x="10043" y="3067"/>
                    <a:pt x="1652" y="443"/>
                    <a:pt x="50" y="1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8410175" y="553225"/>
              <a:ext cx="131250" cy="166750"/>
            </a:xfrm>
            <a:custGeom>
              <a:avLst/>
              <a:gdLst/>
              <a:ahLst/>
              <a:cxnLst/>
              <a:rect l="l" t="t" r="r" b="b"/>
              <a:pathLst>
                <a:path w="5250" h="6670" extrusionOk="0">
                  <a:moveTo>
                    <a:pt x="2679" y="1"/>
                  </a:moveTo>
                  <a:cubicBezTo>
                    <a:pt x="2678" y="1"/>
                    <a:pt x="2677" y="1"/>
                    <a:pt x="2676" y="1"/>
                  </a:cubicBezTo>
                  <a:cubicBezTo>
                    <a:pt x="2673" y="1"/>
                    <a:pt x="2671" y="1"/>
                    <a:pt x="2667" y="2"/>
                  </a:cubicBezTo>
                  <a:cubicBezTo>
                    <a:pt x="1815" y="204"/>
                    <a:pt x="924" y="604"/>
                    <a:pt x="20" y="1195"/>
                  </a:cubicBezTo>
                  <a:cubicBezTo>
                    <a:pt x="10" y="1201"/>
                    <a:pt x="3" y="1211"/>
                    <a:pt x="2" y="1223"/>
                  </a:cubicBezTo>
                  <a:cubicBezTo>
                    <a:pt x="0" y="1236"/>
                    <a:pt x="4" y="1247"/>
                    <a:pt x="13" y="1255"/>
                  </a:cubicBezTo>
                  <a:lnTo>
                    <a:pt x="5177" y="6656"/>
                  </a:lnTo>
                  <a:cubicBezTo>
                    <a:pt x="5184" y="6665"/>
                    <a:pt x="5197" y="6669"/>
                    <a:pt x="5207" y="6669"/>
                  </a:cubicBezTo>
                  <a:cubicBezTo>
                    <a:pt x="5214" y="6669"/>
                    <a:pt x="5219" y="6668"/>
                    <a:pt x="5225" y="6664"/>
                  </a:cubicBezTo>
                  <a:cubicBezTo>
                    <a:pt x="5241" y="6654"/>
                    <a:pt x="5249" y="6637"/>
                    <a:pt x="5245" y="6620"/>
                  </a:cubicBezTo>
                  <a:cubicBezTo>
                    <a:pt x="4467" y="3370"/>
                    <a:pt x="2999" y="554"/>
                    <a:pt x="2713" y="22"/>
                  </a:cubicBezTo>
                  <a:cubicBezTo>
                    <a:pt x="2705" y="8"/>
                    <a:pt x="2693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8068450" y="262725"/>
              <a:ext cx="647700" cy="246325"/>
            </a:xfrm>
            <a:custGeom>
              <a:avLst/>
              <a:gdLst/>
              <a:ahLst/>
              <a:cxnLst/>
              <a:rect l="l" t="t" r="r" b="b"/>
              <a:pathLst>
                <a:path w="25908" h="9853" extrusionOk="0">
                  <a:moveTo>
                    <a:pt x="21572" y="6398"/>
                  </a:moveTo>
                  <a:lnTo>
                    <a:pt x="21576" y="6399"/>
                  </a:lnTo>
                  <a:lnTo>
                    <a:pt x="21966" y="6577"/>
                  </a:lnTo>
                  <a:lnTo>
                    <a:pt x="21958" y="6595"/>
                  </a:lnTo>
                  <a:lnTo>
                    <a:pt x="21563" y="6404"/>
                  </a:lnTo>
                  <a:cubicBezTo>
                    <a:pt x="21566" y="6400"/>
                    <a:pt x="21572" y="6398"/>
                    <a:pt x="21572" y="6398"/>
                  </a:cubicBezTo>
                  <a:close/>
                  <a:moveTo>
                    <a:pt x="20201" y="6414"/>
                  </a:moveTo>
                  <a:lnTo>
                    <a:pt x="20208" y="6417"/>
                  </a:lnTo>
                  <a:lnTo>
                    <a:pt x="20752" y="6830"/>
                  </a:lnTo>
                  <a:lnTo>
                    <a:pt x="20193" y="6417"/>
                  </a:lnTo>
                  <a:cubicBezTo>
                    <a:pt x="20194" y="6415"/>
                    <a:pt x="20198" y="6414"/>
                    <a:pt x="20201" y="6414"/>
                  </a:cubicBezTo>
                  <a:close/>
                  <a:moveTo>
                    <a:pt x="18698" y="6338"/>
                  </a:moveTo>
                  <a:lnTo>
                    <a:pt x="18707" y="6340"/>
                  </a:lnTo>
                  <a:lnTo>
                    <a:pt x="19496" y="7048"/>
                  </a:lnTo>
                  <a:lnTo>
                    <a:pt x="19483" y="7062"/>
                  </a:lnTo>
                  <a:lnTo>
                    <a:pt x="18693" y="6342"/>
                  </a:lnTo>
                  <a:cubicBezTo>
                    <a:pt x="18694" y="6338"/>
                    <a:pt x="18697" y="6338"/>
                    <a:pt x="18698" y="6338"/>
                  </a:cubicBezTo>
                  <a:close/>
                  <a:moveTo>
                    <a:pt x="15350" y="5459"/>
                  </a:moveTo>
                  <a:lnTo>
                    <a:pt x="15356" y="5461"/>
                  </a:lnTo>
                  <a:cubicBezTo>
                    <a:pt x="16683" y="6082"/>
                    <a:pt x="17894" y="6911"/>
                    <a:pt x="18954" y="7925"/>
                  </a:cubicBezTo>
                  <a:lnTo>
                    <a:pt x="18938" y="7940"/>
                  </a:lnTo>
                  <a:cubicBezTo>
                    <a:pt x="17883" y="6928"/>
                    <a:pt x="16673" y="6100"/>
                    <a:pt x="15342" y="5467"/>
                  </a:cubicBezTo>
                  <a:cubicBezTo>
                    <a:pt x="15344" y="5459"/>
                    <a:pt x="15350" y="5459"/>
                    <a:pt x="15350" y="5459"/>
                  </a:cubicBezTo>
                  <a:close/>
                  <a:moveTo>
                    <a:pt x="45" y="1"/>
                  </a:moveTo>
                  <a:cubicBezTo>
                    <a:pt x="25" y="2"/>
                    <a:pt x="9" y="17"/>
                    <a:pt x="5" y="36"/>
                  </a:cubicBezTo>
                  <a:cubicBezTo>
                    <a:pt x="1" y="58"/>
                    <a:pt x="16" y="78"/>
                    <a:pt x="36" y="81"/>
                  </a:cubicBezTo>
                  <a:cubicBezTo>
                    <a:pt x="3662" y="744"/>
                    <a:pt x="12813" y="3024"/>
                    <a:pt x="19496" y="9842"/>
                  </a:cubicBezTo>
                  <a:cubicBezTo>
                    <a:pt x="19502" y="9849"/>
                    <a:pt x="19511" y="9853"/>
                    <a:pt x="19521" y="9853"/>
                  </a:cubicBezTo>
                  <a:cubicBezTo>
                    <a:pt x="19522" y="9853"/>
                    <a:pt x="19523" y="9853"/>
                    <a:pt x="19525" y="9853"/>
                  </a:cubicBezTo>
                  <a:cubicBezTo>
                    <a:pt x="19536" y="9853"/>
                    <a:pt x="19547" y="9847"/>
                    <a:pt x="19552" y="9839"/>
                  </a:cubicBezTo>
                  <a:cubicBezTo>
                    <a:pt x="19896" y="9481"/>
                    <a:pt x="21325" y="8081"/>
                    <a:pt x="23361" y="7263"/>
                  </a:cubicBezTo>
                  <a:cubicBezTo>
                    <a:pt x="24120" y="6958"/>
                    <a:pt x="24964" y="6733"/>
                    <a:pt x="25867" y="6674"/>
                  </a:cubicBezTo>
                  <a:cubicBezTo>
                    <a:pt x="25886" y="6674"/>
                    <a:pt x="25902" y="6660"/>
                    <a:pt x="25904" y="6642"/>
                  </a:cubicBezTo>
                  <a:cubicBezTo>
                    <a:pt x="25907" y="6625"/>
                    <a:pt x="25898" y="6609"/>
                    <a:pt x="25883" y="6598"/>
                  </a:cubicBezTo>
                  <a:cubicBezTo>
                    <a:pt x="24714" y="5946"/>
                    <a:pt x="19887" y="3431"/>
                    <a:pt x="11840" y="1653"/>
                  </a:cubicBezTo>
                  <a:cubicBezTo>
                    <a:pt x="11836" y="1653"/>
                    <a:pt x="11831" y="1652"/>
                    <a:pt x="11828" y="1652"/>
                  </a:cubicBezTo>
                  <a:cubicBezTo>
                    <a:pt x="8455" y="907"/>
                    <a:pt x="4516" y="295"/>
                    <a:pt x="48" y="2"/>
                  </a:cubicBezTo>
                  <a:cubicBezTo>
                    <a:pt x="46" y="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8024800" y="263525"/>
              <a:ext cx="315850" cy="477075"/>
            </a:xfrm>
            <a:custGeom>
              <a:avLst/>
              <a:gdLst/>
              <a:ahLst/>
              <a:cxnLst/>
              <a:rect l="l" t="t" r="r" b="b"/>
              <a:pathLst>
                <a:path w="12634" h="19083" extrusionOk="0">
                  <a:moveTo>
                    <a:pt x="0" y="0"/>
                  </a:moveTo>
                  <a:cubicBezTo>
                    <a:pt x="0" y="11"/>
                    <a:pt x="6" y="20"/>
                    <a:pt x="14" y="28"/>
                  </a:cubicBezTo>
                  <a:cubicBezTo>
                    <a:pt x="1453" y="1346"/>
                    <a:pt x="6379" y="6617"/>
                    <a:pt x="9367" y="19051"/>
                  </a:cubicBezTo>
                  <a:cubicBezTo>
                    <a:pt x="9371" y="19068"/>
                    <a:pt x="9384" y="19078"/>
                    <a:pt x="9400" y="19082"/>
                  </a:cubicBezTo>
                  <a:lnTo>
                    <a:pt x="9408" y="19082"/>
                  </a:lnTo>
                  <a:cubicBezTo>
                    <a:pt x="9420" y="19081"/>
                    <a:pt x="9435" y="19074"/>
                    <a:pt x="9440" y="19062"/>
                  </a:cubicBezTo>
                  <a:cubicBezTo>
                    <a:pt x="9857" y="18402"/>
                    <a:pt x="11018" y="16666"/>
                    <a:pt x="12633" y="14993"/>
                  </a:cubicBezTo>
                  <a:cubicBezTo>
                    <a:pt x="7514" y="4316"/>
                    <a:pt x="2399" y="100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8364425" y="304025"/>
              <a:ext cx="351725" cy="140275"/>
            </a:xfrm>
            <a:custGeom>
              <a:avLst/>
              <a:gdLst/>
              <a:ahLst/>
              <a:cxnLst/>
              <a:rect l="l" t="t" r="r" b="b"/>
              <a:pathLst>
                <a:path w="14069" h="5611" extrusionOk="0">
                  <a:moveTo>
                    <a:pt x="1" y="0"/>
                  </a:moveTo>
                  <a:lnTo>
                    <a:pt x="1" y="0"/>
                  </a:lnTo>
                  <a:cubicBezTo>
                    <a:pt x="4016" y="1236"/>
                    <a:pt x="8580" y="3069"/>
                    <a:pt x="11521" y="5610"/>
                  </a:cubicBezTo>
                  <a:cubicBezTo>
                    <a:pt x="12280" y="5305"/>
                    <a:pt x="13123" y="5080"/>
                    <a:pt x="14027" y="5021"/>
                  </a:cubicBezTo>
                  <a:cubicBezTo>
                    <a:pt x="14046" y="5020"/>
                    <a:pt x="14060" y="5007"/>
                    <a:pt x="14064" y="4989"/>
                  </a:cubicBezTo>
                  <a:cubicBezTo>
                    <a:pt x="14068" y="4973"/>
                    <a:pt x="14059" y="4957"/>
                    <a:pt x="14044" y="4944"/>
                  </a:cubicBezTo>
                  <a:cubicBezTo>
                    <a:pt x="12875" y="4291"/>
                    <a:pt x="8048" y="177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8010650" y="253450"/>
              <a:ext cx="550975" cy="497525"/>
            </a:xfrm>
            <a:custGeom>
              <a:avLst/>
              <a:gdLst/>
              <a:ahLst/>
              <a:cxnLst/>
              <a:rect l="l" t="t" r="r" b="b"/>
              <a:pathLst>
                <a:path w="22039" h="19901" extrusionOk="0">
                  <a:moveTo>
                    <a:pt x="975" y="606"/>
                  </a:moveTo>
                  <a:lnTo>
                    <a:pt x="975" y="606"/>
                  </a:lnTo>
                  <a:cubicBezTo>
                    <a:pt x="1943" y="894"/>
                    <a:pt x="3728" y="1499"/>
                    <a:pt x="5979" y="2608"/>
                  </a:cubicBezTo>
                  <a:cubicBezTo>
                    <a:pt x="9095" y="4145"/>
                    <a:pt x="13747" y="6982"/>
                    <a:pt x="18333" y="11807"/>
                  </a:cubicBezTo>
                  <a:cubicBezTo>
                    <a:pt x="14290" y="12922"/>
                    <a:pt x="10946" y="17742"/>
                    <a:pt x="10014" y="19195"/>
                  </a:cubicBezTo>
                  <a:cubicBezTo>
                    <a:pt x="8206" y="11791"/>
                    <a:pt x="5717" y="7014"/>
                    <a:pt x="3928" y="4296"/>
                  </a:cubicBezTo>
                  <a:cubicBezTo>
                    <a:pt x="2684" y="2402"/>
                    <a:pt x="1616" y="1229"/>
                    <a:pt x="975" y="606"/>
                  </a:cubicBezTo>
                  <a:close/>
                  <a:moveTo>
                    <a:pt x="220" y="0"/>
                  </a:moveTo>
                  <a:cubicBezTo>
                    <a:pt x="142" y="0"/>
                    <a:pt x="70" y="43"/>
                    <a:pt x="38" y="115"/>
                  </a:cubicBezTo>
                  <a:cubicBezTo>
                    <a:pt x="0" y="199"/>
                    <a:pt x="25" y="299"/>
                    <a:pt x="99" y="356"/>
                  </a:cubicBezTo>
                  <a:cubicBezTo>
                    <a:pt x="160" y="403"/>
                    <a:pt x="6294" y="5197"/>
                    <a:pt x="9737" y="19748"/>
                  </a:cubicBezTo>
                  <a:cubicBezTo>
                    <a:pt x="9756" y="19827"/>
                    <a:pt x="9821" y="19886"/>
                    <a:pt x="9901" y="19898"/>
                  </a:cubicBezTo>
                  <a:cubicBezTo>
                    <a:pt x="9911" y="19900"/>
                    <a:pt x="9921" y="19901"/>
                    <a:pt x="9931" y="19901"/>
                  </a:cubicBezTo>
                  <a:cubicBezTo>
                    <a:pt x="10001" y="19901"/>
                    <a:pt x="10065" y="19864"/>
                    <a:pt x="10099" y="19803"/>
                  </a:cubicBezTo>
                  <a:cubicBezTo>
                    <a:pt x="10138" y="19738"/>
                    <a:pt x="14011" y="13285"/>
                    <a:pt x="18605" y="12145"/>
                  </a:cubicBezTo>
                  <a:cubicBezTo>
                    <a:pt x="18947" y="12791"/>
                    <a:pt x="20448" y="15723"/>
                    <a:pt x="21170" y="18996"/>
                  </a:cubicBezTo>
                  <a:cubicBezTo>
                    <a:pt x="21192" y="19088"/>
                    <a:pt x="21275" y="19151"/>
                    <a:pt x="21366" y="19151"/>
                  </a:cubicBezTo>
                  <a:cubicBezTo>
                    <a:pt x="21371" y="19151"/>
                    <a:pt x="21376" y="19151"/>
                    <a:pt x="21381" y="19151"/>
                  </a:cubicBezTo>
                  <a:cubicBezTo>
                    <a:pt x="21480" y="19143"/>
                    <a:pt x="21558" y="19063"/>
                    <a:pt x="21563" y="18964"/>
                  </a:cubicBezTo>
                  <a:lnTo>
                    <a:pt x="22032" y="10339"/>
                  </a:lnTo>
                  <a:cubicBezTo>
                    <a:pt x="22039" y="10230"/>
                    <a:pt x="21955" y="10135"/>
                    <a:pt x="21846" y="10130"/>
                  </a:cubicBezTo>
                  <a:cubicBezTo>
                    <a:pt x="21841" y="10130"/>
                    <a:pt x="21836" y="10129"/>
                    <a:pt x="21830" y="10129"/>
                  </a:cubicBezTo>
                  <a:cubicBezTo>
                    <a:pt x="21721" y="10129"/>
                    <a:pt x="21643" y="10213"/>
                    <a:pt x="21637" y="10317"/>
                  </a:cubicBezTo>
                  <a:lnTo>
                    <a:pt x="21238" y="17639"/>
                  </a:lnTo>
                  <a:cubicBezTo>
                    <a:pt x="20351" y="14508"/>
                    <a:pt x="18952" y="11949"/>
                    <a:pt x="18883" y="11825"/>
                  </a:cubicBezTo>
                  <a:cubicBezTo>
                    <a:pt x="18875" y="11808"/>
                    <a:pt x="18863" y="11792"/>
                    <a:pt x="18849" y="11779"/>
                  </a:cubicBezTo>
                  <a:cubicBezTo>
                    <a:pt x="9849" y="2176"/>
                    <a:pt x="355" y="25"/>
                    <a:pt x="260" y="4"/>
                  </a:cubicBezTo>
                  <a:cubicBezTo>
                    <a:pt x="247" y="2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8011025" y="253375"/>
              <a:ext cx="718175" cy="263250"/>
            </a:xfrm>
            <a:custGeom>
              <a:avLst/>
              <a:gdLst/>
              <a:ahLst/>
              <a:cxnLst/>
              <a:rect l="l" t="t" r="r" b="b"/>
              <a:pathLst>
                <a:path w="28727" h="10530" extrusionOk="0">
                  <a:moveTo>
                    <a:pt x="3875" y="627"/>
                  </a:moveTo>
                  <a:lnTo>
                    <a:pt x="3875" y="627"/>
                  </a:lnTo>
                  <a:cubicBezTo>
                    <a:pt x="17358" y="1760"/>
                    <a:pt x="25650" y="5765"/>
                    <a:pt x="27830" y="6937"/>
                  </a:cubicBezTo>
                  <a:cubicBezTo>
                    <a:pt x="24712" y="7273"/>
                    <a:pt x="22410" y="9437"/>
                    <a:pt x="21817" y="10046"/>
                  </a:cubicBezTo>
                  <a:cubicBezTo>
                    <a:pt x="15957" y="4106"/>
                    <a:pt x="8321" y="1623"/>
                    <a:pt x="3875" y="627"/>
                  </a:cubicBezTo>
                  <a:close/>
                  <a:moveTo>
                    <a:pt x="198" y="0"/>
                  </a:moveTo>
                  <a:cubicBezTo>
                    <a:pt x="101" y="0"/>
                    <a:pt x="13" y="84"/>
                    <a:pt x="7" y="186"/>
                  </a:cubicBezTo>
                  <a:cubicBezTo>
                    <a:pt x="1" y="295"/>
                    <a:pt x="81" y="388"/>
                    <a:pt x="189" y="397"/>
                  </a:cubicBezTo>
                  <a:cubicBezTo>
                    <a:pt x="316" y="408"/>
                    <a:pt x="13023" y="1572"/>
                    <a:pt x="21680" y="10469"/>
                  </a:cubicBezTo>
                  <a:cubicBezTo>
                    <a:pt x="21716" y="10509"/>
                    <a:pt x="21768" y="10530"/>
                    <a:pt x="21822" y="10530"/>
                  </a:cubicBezTo>
                  <a:cubicBezTo>
                    <a:pt x="21823" y="10530"/>
                    <a:pt x="21825" y="10530"/>
                    <a:pt x="21827" y="10528"/>
                  </a:cubicBezTo>
                  <a:cubicBezTo>
                    <a:pt x="21883" y="10527"/>
                    <a:pt x="21933" y="10503"/>
                    <a:pt x="21970" y="10462"/>
                  </a:cubicBezTo>
                  <a:cubicBezTo>
                    <a:pt x="21998" y="10431"/>
                    <a:pt x="24785" y="7357"/>
                    <a:pt x="28515" y="7290"/>
                  </a:cubicBezTo>
                  <a:cubicBezTo>
                    <a:pt x="28603" y="7289"/>
                    <a:pt x="28679" y="7228"/>
                    <a:pt x="28703" y="7144"/>
                  </a:cubicBezTo>
                  <a:cubicBezTo>
                    <a:pt x="28726" y="7059"/>
                    <a:pt x="28691" y="6969"/>
                    <a:pt x="28616" y="6923"/>
                  </a:cubicBezTo>
                  <a:cubicBezTo>
                    <a:pt x="28516" y="6861"/>
                    <a:pt x="18420" y="739"/>
                    <a:pt x="214" y="1"/>
                  </a:cubicBezTo>
                  <a:cubicBezTo>
                    <a:pt x="208" y="0"/>
                    <a:pt x="203" y="0"/>
                    <a:pt x="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8401825" y="578400"/>
              <a:ext cx="148525" cy="153825"/>
            </a:xfrm>
            <a:custGeom>
              <a:avLst/>
              <a:gdLst/>
              <a:ahLst/>
              <a:cxnLst/>
              <a:rect l="l" t="t" r="r" b="b"/>
              <a:pathLst>
                <a:path w="5941" h="6153" extrusionOk="0">
                  <a:moveTo>
                    <a:pt x="218" y="1"/>
                  </a:moveTo>
                  <a:cubicBezTo>
                    <a:pt x="170" y="1"/>
                    <a:pt x="121" y="19"/>
                    <a:pt x="83" y="56"/>
                  </a:cubicBezTo>
                  <a:cubicBezTo>
                    <a:pt x="4" y="131"/>
                    <a:pt x="1" y="257"/>
                    <a:pt x="75" y="336"/>
                  </a:cubicBezTo>
                  <a:lnTo>
                    <a:pt x="5577" y="6091"/>
                  </a:lnTo>
                  <a:cubicBezTo>
                    <a:pt x="5616" y="6131"/>
                    <a:pt x="5668" y="6153"/>
                    <a:pt x="5720" y="6153"/>
                  </a:cubicBezTo>
                  <a:cubicBezTo>
                    <a:pt x="5770" y="6153"/>
                    <a:pt x="5819" y="6135"/>
                    <a:pt x="5858" y="6098"/>
                  </a:cubicBezTo>
                  <a:cubicBezTo>
                    <a:pt x="5937" y="6023"/>
                    <a:pt x="5940" y="5897"/>
                    <a:pt x="5864" y="5818"/>
                  </a:cubicBezTo>
                  <a:lnTo>
                    <a:pt x="363" y="62"/>
                  </a:lnTo>
                  <a:cubicBezTo>
                    <a:pt x="323" y="22"/>
                    <a:pt x="271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" name="Google Shape;1442;p21"/>
          <p:cNvGrpSpPr/>
          <p:nvPr/>
        </p:nvGrpSpPr>
        <p:grpSpPr>
          <a:xfrm rot="-1298544">
            <a:off x="2229020" y="5415000"/>
            <a:ext cx="1651369" cy="1447593"/>
            <a:chOff x="3656813" y="4101238"/>
            <a:chExt cx="877250" cy="769050"/>
          </a:xfrm>
        </p:grpSpPr>
        <p:sp>
          <p:nvSpPr>
            <p:cNvPr id="1443" name="Google Shape;1443;p21"/>
            <p:cNvSpPr/>
            <p:nvPr/>
          </p:nvSpPr>
          <p:spPr>
            <a:xfrm>
              <a:off x="3656813" y="4130988"/>
              <a:ext cx="877250" cy="739300"/>
            </a:xfrm>
            <a:custGeom>
              <a:avLst/>
              <a:gdLst/>
              <a:ahLst/>
              <a:cxnLst/>
              <a:rect l="l" t="t" r="r" b="b"/>
              <a:pathLst>
                <a:path w="35090" h="29572" extrusionOk="0">
                  <a:moveTo>
                    <a:pt x="4335" y="5066"/>
                  </a:moveTo>
                  <a:lnTo>
                    <a:pt x="4333" y="5068"/>
                  </a:lnTo>
                  <a:cubicBezTo>
                    <a:pt x="4333" y="5067"/>
                    <a:pt x="4333" y="5066"/>
                    <a:pt x="4335" y="5066"/>
                  </a:cubicBezTo>
                  <a:close/>
                  <a:moveTo>
                    <a:pt x="213" y="1"/>
                  </a:moveTo>
                  <a:cubicBezTo>
                    <a:pt x="155" y="1"/>
                    <a:pt x="98" y="27"/>
                    <a:pt x="59" y="74"/>
                  </a:cubicBezTo>
                  <a:cubicBezTo>
                    <a:pt x="7" y="138"/>
                    <a:pt x="0" y="228"/>
                    <a:pt x="40" y="300"/>
                  </a:cubicBezTo>
                  <a:lnTo>
                    <a:pt x="3874" y="6863"/>
                  </a:lnTo>
                  <a:cubicBezTo>
                    <a:pt x="3877" y="6871"/>
                    <a:pt x="3886" y="6873"/>
                    <a:pt x="3892" y="6880"/>
                  </a:cubicBezTo>
                  <a:cubicBezTo>
                    <a:pt x="3901" y="6892"/>
                    <a:pt x="3907" y="6906"/>
                    <a:pt x="3919" y="6915"/>
                  </a:cubicBezTo>
                  <a:lnTo>
                    <a:pt x="27422" y="26249"/>
                  </a:lnTo>
                  <a:lnTo>
                    <a:pt x="29127" y="27651"/>
                  </a:lnTo>
                  <a:lnTo>
                    <a:pt x="31407" y="29528"/>
                  </a:lnTo>
                  <a:cubicBezTo>
                    <a:pt x="31444" y="29558"/>
                    <a:pt x="31489" y="29572"/>
                    <a:pt x="31533" y="29572"/>
                  </a:cubicBezTo>
                  <a:cubicBezTo>
                    <a:pt x="31560" y="29572"/>
                    <a:pt x="31589" y="29567"/>
                    <a:pt x="31613" y="29555"/>
                  </a:cubicBezTo>
                  <a:cubicBezTo>
                    <a:pt x="33354" y="28780"/>
                    <a:pt x="34648" y="27208"/>
                    <a:pt x="35073" y="25350"/>
                  </a:cubicBezTo>
                  <a:cubicBezTo>
                    <a:pt x="35090" y="25276"/>
                    <a:pt x="35063" y="25201"/>
                    <a:pt x="35005" y="25153"/>
                  </a:cubicBezTo>
                  <a:lnTo>
                    <a:pt x="32726" y="23277"/>
                  </a:lnTo>
                  <a:lnTo>
                    <a:pt x="31020" y="21873"/>
                  </a:lnTo>
                  <a:lnTo>
                    <a:pt x="7518" y="2542"/>
                  </a:lnTo>
                  <a:cubicBezTo>
                    <a:pt x="7512" y="2539"/>
                    <a:pt x="7506" y="2537"/>
                    <a:pt x="7500" y="2532"/>
                  </a:cubicBezTo>
                  <a:cubicBezTo>
                    <a:pt x="7486" y="2524"/>
                    <a:pt x="7473" y="2514"/>
                    <a:pt x="7456" y="2508"/>
                  </a:cubicBezTo>
                  <a:lnTo>
                    <a:pt x="277" y="12"/>
                  </a:lnTo>
                  <a:cubicBezTo>
                    <a:pt x="256" y="4"/>
                    <a:pt x="235" y="1"/>
                    <a:pt x="213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4424213" y="4783413"/>
              <a:ext cx="24025" cy="18800"/>
            </a:xfrm>
            <a:custGeom>
              <a:avLst/>
              <a:gdLst/>
              <a:ahLst/>
              <a:cxnLst/>
              <a:rect l="l" t="t" r="r" b="b"/>
              <a:pathLst>
                <a:path w="961" h="752" extrusionOk="0">
                  <a:moveTo>
                    <a:pt x="113" y="1"/>
                  </a:moveTo>
                  <a:cubicBezTo>
                    <a:pt x="83" y="1"/>
                    <a:pt x="53" y="14"/>
                    <a:pt x="34" y="40"/>
                  </a:cubicBezTo>
                  <a:cubicBezTo>
                    <a:pt x="0" y="85"/>
                    <a:pt x="10" y="147"/>
                    <a:pt x="53" y="179"/>
                  </a:cubicBezTo>
                  <a:lnTo>
                    <a:pt x="788" y="732"/>
                  </a:lnTo>
                  <a:cubicBezTo>
                    <a:pt x="804" y="746"/>
                    <a:pt x="825" y="752"/>
                    <a:pt x="847" y="752"/>
                  </a:cubicBezTo>
                  <a:cubicBezTo>
                    <a:pt x="877" y="752"/>
                    <a:pt x="905" y="738"/>
                    <a:pt x="926" y="711"/>
                  </a:cubicBezTo>
                  <a:cubicBezTo>
                    <a:pt x="960" y="668"/>
                    <a:pt x="951" y="606"/>
                    <a:pt x="908" y="573"/>
                  </a:cubicBezTo>
                  <a:lnTo>
                    <a:pt x="173" y="20"/>
                  </a:lnTo>
                  <a:cubicBezTo>
                    <a:pt x="155" y="7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395613" y="4693813"/>
              <a:ext cx="129775" cy="137975"/>
            </a:xfrm>
            <a:custGeom>
              <a:avLst/>
              <a:gdLst/>
              <a:ahLst/>
              <a:cxnLst/>
              <a:rect l="l" t="t" r="r" b="b"/>
              <a:pathLst>
                <a:path w="5191" h="5519" extrusionOk="0">
                  <a:moveTo>
                    <a:pt x="3728" y="991"/>
                  </a:moveTo>
                  <a:lnTo>
                    <a:pt x="4038" y="1247"/>
                  </a:lnTo>
                  <a:lnTo>
                    <a:pt x="4043" y="1272"/>
                  </a:lnTo>
                  <a:lnTo>
                    <a:pt x="4101" y="1319"/>
                  </a:lnTo>
                  <a:lnTo>
                    <a:pt x="4041" y="1274"/>
                  </a:lnTo>
                  <a:lnTo>
                    <a:pt x="3728" y="991"/>
                  </a:lnTo>
                  <a:close/>
                  <a:moveTo>
                    <a:pt x="3396" y="1907"/>
                  </a:moveTo>
                  <a:lnTo>
                    <a:pt x="3799" y="2031"/>
                  </a:lnTo>
                  <a:lnTo>
                    <a:pt x="3804" y="2061"/>
                  </a:lnTo>
                  <a:cubicBezTo>
                    <a:pt x="3800" y="2066"/>
                    <a:pt x="3795" y="2068"/>
                    <a:pt x="3790" y="2068"/>
                  </a:cubicBezTo>
                  <a:cubicBezTo>
                    <a:pt x="3788" y="2068"/>
                    <a:pt x="3786" y="2068"/>
                    <a:pt x="3784" y="2067"/>
                  </a:cubicBezTo>
                  <a:lnTo>
                    <a:pt x="3396" y="1907"/>
                  </a:lnTo>
                  <a:close/>
                  <a:moveTo>
                    <a:pt x="2899" y="2632"/>
                  </a:moveTo>
                  <a:lnTo>
                    <a:pt x="3200" y="2828"/>
                  </a:lnTo>
                  <a:lnTo>
                    <a:pt x="3202" y="2856"/>
                  </a:lnTo>
                  <a:cubicBezTo>
                    <a:pt x="3198" y="2861"/>
                    <a:pt x="3193" y="2864"/>
                    <a:pt x="3187" y="2864"/>
                  </a:cubicBezTo>
                  <a:cubicBezTo>
                    <a:pt x="3183" y="2864"/>
                    <a:pt x="3179" y="2862"/>
                    <a:pt x="3175" y="2858"/>
                  </a:cubicBezTo>
                  <a:lnTo>
                    <a:pt x="2899" y="2632"/>
                  </a:lnTo>
                  <a:close/>
                  <a:moveTo>
                    <a:pt x="2380" y="3388"/>
                  </a:moveTo>
                  <a:lnTo>
                    <a:pt x="2380" y="3388"/>
                  </a:lnTo>
                  <a:cubicBezTo>
                    <a:pt x="2564" y="3507"/>
                    <a:pt x="2769" y="3614"/>
                    <a:pt x="2984" y="3652"/>
                  </a:cubicBezTo>
                  <a:lnTo>
                    <a:pt x="2999" y="3684"/>
                  </a:lnTo>
                  <a:cubicBezTo>
                    <a:pt x="2996" y="3688"/>
                    <a:pt x="2987" y="3691"/>
                    <a:pt x="2976" y="3693"/>
                  </a:cubicBezTo>
                  <a:cubicBezTo>
                    <a:pt x="2755" y="3649"/>
                    <a:pt x="2542" y="3540"/>
                    <a:pt x="2380" y="3388"/>
                  </a:cubicBezTo>
                  <a:close/>
                  <a:moveTo>
                    <a:pt x="1269" y="3670"/>
                  </a:moveTo>
                  <a:lnTo>
                    <a:pt x="2002" y="4221"/>
                  </a:lnTo>
                  <a:lnTo>
                    <a:pt x="2007" y="4246"/>
                  </a:lnTo>
                  <a:cubicBezTo>
                    <a:pt x="2001" y="4254"/>
                    <a:pt x="1995" y="4257"/>
                    <a:pt x="1990" y="4257"/>
                  </a:cubicBezTo>
                  <a:cubicBezTo>
                    <a:pt x="1985" y="4257"/>
                    <a:pt x="1981" y="4254"/>
                    <a:pt x="1978" y="4252"/>
                  </a:cubicBezTo>
                  <a:lnTo>
                    <a:pt x="1244" y="3700"/>
                  </a:lnTo>
                  <a:lnTo>
                    <a:pt x="1269" y="3670"/>
                  </a:lnTo>
                  <a:close/>
                  <a:moveTo>
                    <a:pt x="3158" y="0"/>
                  </a:moveTo>
                  <a:cubicBezTo>
                    <a:pt x="3151" y="0"/>
                    <a:pt x="3145" y="1"/>
                    <a:pt x="3138" y="3"/>
                  </a:cubicBezTo>
                  <a:cubicBezTo>
                    <a:pt x="3122" y="10"/>
                    <a:pt x="3111" y="17"/>
                    <a:pt x="3101" y="29"/>
                  </a:cubicBezTo>
                  <a:cubicBezTo>
                    <a:pt x="3094" y="38"/>
                    <a:pt x="3085" y="48"/>
                    <a:pt x="3084" y="63"/>
                  </a:cubicBezTo>
                  <a:cubicBezTo>
                    <a:pt x="3007" y="354"/>
                    <a:pt x="2915" y="637"/>
                    <a:pt x="2797" y="905"/>
                  </a:cubicBezTo>
                  <a:cubicBezTo>
                    <a:pt x="2586" y="1410"/>
                    <a:pt x="2307" y="1874"/>
                    <a:pt x="1968" y="2288"/>
                  </a:cubicBezTo>
                  <a:cubicBezTo>
                    <a:pt x="1623" y="2707"/>
                    <a:pt x="1251" y="3033"/>
                    <a:pt x="915" y="3275"/>
                  </a:cubicBezTo>
                  <a:cubicBezTo>
                    <a:pt x="568" y="3520"/>
                    <a:pt x="260" y="3683"/>
                    <a:pt x="50" y="3782"/>
                  </a:cubicBezTo>
                  <a:cubicBezTo>
                    <a:pt x="37" y="3785"/>
                    <a:pt x="29" y="3795"/>
                    <a:pt x="21" y="3804"/>
                  </a:cubicBezTo>
                  <a:cubicBezTo>
                    <a:pt x="13" y="3814"/>
                    <a:pt x="6" y="3828"/>
                    <a:pt x="5" y="3842"/>
                  </a:cubicBezTo>
                  <a:cubicBezTo>
                    <a:pt x="0" y="3869"/>
                    <a:pt x="11" y="3898"/>
                    <a:pt x="32" y="3916"/>
                  </a:cubicBezTo>
                  <a:lnTo>
                    <a:pt x="1959" y="5501"/>
                  </a:lnTo>
                  <a:cubicBezTo>
                    <a:pt x="1974" y="5513"/>
                    <a:pt x="1992" y="5519"/>
                    <a:pt x="2010" y="5519"/>
                  </a:cubicBezTo>
                  <a:cubicBezTo>
                    <a:pt x="2022" y="5519"/>
                    <a:pt x="2033" y="5516"/>
                    <a:pt x="2044" y="5511"/>
                  </a:cubicBezTo>
                  <a:cubicBezTo>
                    <a:pt x="2365" y="5358"/>
                    <a:pt x="2678" y="5173"/>
                    <a:pt x="2967" y="4964"/>
                  </a:cubicBezTo>
                  <a:cubicBezTo>
                    <a:pt x="3364" y="4675"/>
                    <a:pt x="3726" y="4336"/>
                    <a:pt x="4039" y="3956"/>
                  </a:cubicBezTo>
                  <a:cubicBezTo>
                    <a:pt x="4375" y="3548"/>
                    <a:pt x="4658" y="3093"/>
                    <a:pt x="4869" y="2610"/>
                  </a:cubicBezTo>
                  <a:cubicBezTo>
                    <a:pt x="4999" y="2315"/>
                    <a:pt x="5105" y="2012"/>
                    <a:pt x="5181" y="1700"/>
                  </a:cubicBezTo>
                  <a:cubicBezTo>
                    <a:pt x="5190" y="1670"/>
                    <a:pt x="5181" y="1637"/>
                    <a:pt x="5157" y="1617"/>
                  </a:cubicBezTo>
                  <a:lnTo>
                    <a:pt x="3213" y="18"/>
                  </a:lnTo>
                  <a:cubicBezTo>
                    <a:pt x="3197" y="6"/>
                    <a:pt x="3178" y="0"/>
                    <a:pt x="3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3671038" y="4113313"/>
              <a:ext cx="49225" cy="45000"/>
            </a:xfrm>
            <a:custGeom>
              <a:avLst/>
              <a:gdLst/>
              <a:ahLst/>
              <a:cxnLst/>
              <a:rect l="l" t="t" r="r" b="b"/>
              <a:pathLst>
                <a:path w="1969" h="1800" extrusionOk="0">
                  <a:moveTo>
                    <a:pt x="88" y="1"/>
                  </a:moveTo>
                  <a:cubicBezTo>
                    <a:pt x="64" y="1"/>
                    <a:pt x="41" y="11"/>
                    <a:pt x="26" y="29"/>
                  </a:cubicBezTo>
                  <a:cubicBezTo>
                    <a:pt x="5" y="54"/>
                    <a:pt x="1" y="91"/>
                    <a:pt x="19" y="120"/>
                  </a:cubicBezTo>
                  <a:lnTo>
                    <a:pt x="976" y="1760"/>
                  </a:lnTo>
                  <a:cubicBezTo>
                    <a:pt x="991" y="1785"/>
                    <a:pt x="1018" y="1799"/>
                    <a:pt x="1045" y="1799"/>
                  </a:cubicBezTo>
                  <a:cubicBezTo>
                    <a:pt x="1057" y="1799"/>
                    <a:pt x="1069" y="1797"/>
                    <a:pt x="1080" y="1791"/>
                  </a:cubicBezTo>
                  <a:cubicBezTo>
                    <a:pt x="1296" y="1687"/>
                    <a:pt x="1485" y="1541"/>
                    <a:pt x="1637" y="1354"/>
                  </a:cubicBezTo>
                  <a:cubicBezTo>
                    <a:pt x="1790" y="1169"/>
                    <a:pt x="1897" y="957"/>
                    <a:pt x="1958" y="723"/>
                  </a:cubicBezTo>
                  <a:cubicBezTo>
                    <a:pt x="1969" y="684"/>
                    <a:pt x="1947" y="642"/>
                    <a:pt x="1907" y="628"/>
                  </a:cubicBezTo>
                  <a:lnTo>
                    <a:pt x="112" y="5"/>
                  </a:lnTo>
                  <a:cubicBezTo>
                    <a:pt x="104" y="2"/>
                    <a:pt x="9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3700088" y="4132138"/>
              <a:ext cx="136625" cy="132800"/>
            </a:xfrm>
            <a:custGeom>
              <a:avLst/>
              <a:gdLst/>
              <a:ahLst/>
              <a:cxnLst/>
              <a:rect l="l" t="t" r="r" b="b"/>
              <a:pathLst>
                <a:path w="5465" h="5312" extrusionOk="0">
                  <a:moveTo>
                    <a:pt x="2124" y="1889"/>
                  </a:moveTo>
                  <a:lnTo>
                    <a:pt x="2701" y="2569"/>
                  </a:lnTo>
                  <a:lnTo>
                    <a:pt x="2706" y="2594"/>
                  </a:lnTo>
                  <a:lnTo>
                    <a:pt x="2761" y="2640"/>
                  </a:lnTo>
                  <a:lnTo>
                    <a:pt x="2758" y="2642"/>
                  </a:lnTo>
                  <a:lnTo>
                    <a:pt x="2703" y="2598"/>
                  </a:lnTo>
                  <a:lnTo>
                    <a:pt x="2095" y="1912"/>
                  </a:lnTo>
                  <a:lnTo>
                    <a:pt x="2124" y="1889"/>
                  </a:lnTo>
                  <a:close/>
                  <a:moveTo>
                    <a:pt x="1369" y="1975"/>
                  </a:moveTo>
                  <a:lnTo>
                    <a:pt x="1369" y="1975"/>
                  </a:lnTo>
                  <a:cubicBezTo>
                    <a:pt x="1725" y="2592"/>
                    <a:pt x="2111" y="3197"/>
                    <a:pt x="2545" y="3755"/>
                  </a:cubicBezTo>
                  <a:lnTo>
                    <a:pt x="2545" y="3780"/>
                  </a:lnTo>
                  <a:lnTo>
                    <a:pt x="2603" y="3827"/>
                  </a:lnTo>
                  <a:lnTo>
                    <a:pt x="2601" y="3831"/>
                  </a:lnTo>
                  <a:lnTo>
                    <a:pt x="2540" y="3785"/>
                  </a:lnTo>
                  <a:cubicBezTo>
                    <a:pt x="2080" y="3217"/>
                    <a:pt x="1693" y="2612"/>
                    <a:pt x="1369" y="1975"/>
                  </a:cubicBezTo>
                  <a:close/>
                  <a:moveTo>
                    <a:pt x="1096" y="1"/>
                  </a:moveTo>
                  <a:cubicBezTo>
                    <a:pt x="1083" y="1"/>
                    <a:pt x="1070" y="4"/>
                    <a:pt x="1059" y="11"/>
                  </a:cubicBezTo>
                  <a:cubicBezTo>
                    <a:pt x="1048" y="17"/>
                    <a:pt x="1040" y="21"/>
                    <a:pt x="1032" y="31"/>
                  </a:cubicBezTo>
                  <a:cubicBezTo>
                    <a:pt x="1024" y="40"/>
                    <a:pt x="1020" y="52"/>
                    <a:pt x="1018" y="59"/>
                  </a:cubicBezTo>
                  <a:cubicBezTo>
                    <a:pt x="946" y="315"/>
                    <a:pt x="825" y="549"/>
                    <a:pt x="656" y="754"/>
                  </a:cubicBezTo>
                  <a:cubicBezTo>
                    <a:pt x="488" y="959"/>
                    <a:pt x="283" y="1120"/>
                    <a:pt x="48" y="1240"/>
                  </a:cubicBezTo>
                  <a:cubicBezTo>
                    <a:pt x="38" y="1247"/>
                    <a:pt x="27" y="1253"/>
                    <a:pt x="19" y="1262"/>
                  </a:cubicBezTo>
                  <a:cubicBezTo>
                    <a:pt x="13" y="1269"/>
                    <a:pt x="12" y="1277"/>
                    <a:pt x="9" y="1285"/>
                  </a:cubicBezTo>
                  <a:lnTo>
                    <a:pt x="7" y="1289"/>
                  </a:lnTo>
                  <a:cubicBezTo>
                    <a:pt x="1" y="1309"/>
                    <a:pt x="3" y="1331"/>
                    <a:pt x="13" y="1351"/>
                  </a:cubicBezTo>
                  <a:lnTo>
                    <a:pt x="2304" y="5274"/>
                  </a:lnTo>
                  <a:cubicBezTo>
                    <a:pt x="2314" y="5293"/>
                    <a:pt x="2335" y="5304"/>
                    <a:pt x="2355" y="5311"/>
                  </a:cubicBezTo>
                  <a:cubicBezTo>
                    <a:pt x="2360" y="5311"/>
                    <a:pt x="2365" y="5312"/>
                    <a:pt x="2371" y="5312"/>
                  </a:cubicBezTo>
                  <a:cubicBezTo>
                    <a:pt x="2388" y="5312"/>
                    <a:pt x="2406" y="5306"/>
                    <a:pt x="2418" y="5296"/>
                  </a:cubicBezTo>
                  <a:cubicBezTo>
                    <a:pt x="2558" y="5189"/>
                    <a:pt x="2698" y="5080"/>
                    <a:pt x="2834" y="4966"/>
                  </a:cubicBezTo>
                  <a:cubicBezTo>
                    <a:pt x="3311" y="4562"/>
                    <a:pt x="3755" y="4115"/>
                    <a:pt x="4154" y="3631"/>
                  </a:cubicBezTo>
                  <a:cubicBezTo>
                    <a:pt x="4575" y="3119"/>
                    <a:pt x="4945" y="2570"/>
                    <a:pt x="5258" y="1990"/>
                  </a:cubicBezTo>
                  <a:cubicBezTo>
                    <a:pt x="5328" y="1862"/>
                    <a:pt x="5391" y="1735"/>
                    <a:pt x="5454" y="1607"/>
                  </a:cubicBezTo>
                  <a:cubicBezTo>
                    <a:pt x="5464" y="1589"/>
                    <a:pt x="5465" y="1563"/>
                    <a:pt x="5456" y="1542"/>
                  </a:cubicBezTo>
                  <a:cubicBezTo>
                    <a:pt x="5449" y="1520"/>
                    <a:pt x="5430" y="1504"/>
                    <a:pt x="5409" y="1498"/>
                  </a:cubicBezTo>
                  <a:lnTo>
                    <a:pt x="1599" y="172"/>
                  </a:lnTo>
                  <a:lnTo>
                    <a:pt x="1120" y="4"/>
                  </a:lnTo>
                  <a:cubicBezTo>
                    <a:pt x="1112" y="2"/>
                    <a:pt x="11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1"/>
            <p:cNvSpPr/>
            <p:nvPr/>
          </p:nvSpPr>
          <p:spPr>
            <a:xfrm>
              <a:off x="3764063" y="4174513"/>
              <a:ext cx="661850" cy="575500"/>
            </a:xfrm>
            <a:custGeom>
              <a:avLst/>
              <a:gdLst/>
              <a:ahLst/>
              <a:cxnLst/>
              <a:rect l="l" t="t" r="r" b="b"/>
              <a:pathLst>
                <a:path w="26474" h="23020" extrusionOk="0">
                  <a:moveTo>
                    <a:pt x="4910" y="5313"/>
                  </a:moveTo>
                  <a:lnTo>
                    <a:pt x="6776" y="6747"/>
                  </a:lnTo>
                  <a:lnTo>
                    <a:pt x="6779" y="6774"/>
                  </a:lnTo>
                  <a:cubicBezTo>
                    <a:pt x="6774" y="6780"/>
                    <a:pt x="6769" y="6782"/>
                    <a:pt x="6764" y="6782"/>
                  </a:cubicBezTo>
                  <a:cubicBezTo>
                    <a:pt x="6759" y="6782"/>
                    <a:pt x="6755" y="6781"/>
                    <a:pt x="6752" y="6777"/>
                  </a:cubicBezTo>
                  <a:lnTo>
                    <a:pt x="4884" y="5343"/>
                  </a:lnTo>
                  <a:lnTo>
                    <a:pt x="4910" y="5313"/>
                  </a:lnTo>
                  <a:close/>
                  <a:moveTo>
                    <a:pt x="1930" y="4351"/>
                  </a:moveTo>
                  <a:lnTo>
                    <a:pt x="10181" y="10709"/>
                  </a:lnTo>
                  <a:lnTo>
                    <a:pt x="10248" y="10784"/>
                  </a:lnTo>
                  <a:lnTo>
                    <a:pt x="10248" y="10784"/>
                  </a:lnTo>
                  <a:lnTo>
                    <a:pt x="10196" y="10730"/>
                  </a:lnTo>
                  <a:cubicBezTo>
                    <a:pt x="10196" y="10730"/>
                    <a:pt x="10179" y="10742"/>
                    <a:pt x="10167" y="10742"/>
                  </a:cubicBezTo>
                  <a:cubicBezTo>
                    <a:pt x="10163" y="10742"/>
                    <a:pt x="10160" y="10742"/>
                    <a:pt x="10158" y="10739"/>
                  </a:cubicBezTo>
                  <a:lnTo>
                    <a:pt x="1906" y="4382"/>
                  </a:lnTo>
                  <a:lnTo>
                    <a:pt x="1930" y="4351"/>
                  </a:lnTo>
                  <a:close/>
                  <a:moveTo>
                    <a:pt x="20393" y="17014"/>
                  </a:moveTo>
                  <a:lnTo>
                    <a:pt x="21653" y="17999"/>
                  </a:lnTo>
                  <a:lnTo>
                    <a:pt x="21656" y="18026"/>
                  </a:lnTo>
                  <a:cubicBezTo>
                    <a:pt x="21651" y="18031"/>
                    <a:pt x="21645" y="18033"/>
                    <a:pt x="21639" y="18033"/>
                  </a:cubicBezTo>
                  <a:cubicBezTo>
                    <a:pt x="21635" y="18033"/>
                    <a:pt x="21630" y="18032"/>
                    <a:pt x="21628" y="18029"/>
                  </a:cubicBezTo>
                  <a:lnTo>
                    <a:pt x="20393" y="17014"/>
                  </a:lnTo>
                  <a:close/>
                  <a:moveTo>
                    <a:pt x="17895" y="13587"/>
                  </a:moveTo>
                  <a:lnTo>
                    <a:pt x="24335" y="18694"/>
                  </a:lnTo>
                  <a:lnTo>
                    <a:pt x="24337" y="18721"/>
                  </a:lnTo>
                  <a:cubicBezTo>
                    <a:pt x="24332" y="18726"/>
                    <a:pt x="24327" y="18729"/>
                    <a:pt x="24321" y="18729"/>
                  </a:cubicBezTo>
                  <a:cubicBezTo>
                    <a:pt x="24317" y="18729"/>
                    <a:pt x="24313" y="18727"/>
                    <a:pt x="24310" y="18724"/>
                  </a:cubicBezTo>
                  <a:lnTo>
                    <a:pt x="17870" y="13616"/>
                  </a:lnTo>
                  <a:lnTo>
                    <a:pt x="17895" y="13587"/>
                  </a:lnTo>
                  <a:close/>
                  <a:moveTo>
                    <a:pt x="3176" y="0"/>
                  </a:moveTo>
                  <a:cubicBezTo>
                    <a:pt x="3169" y="0"/>
                    <a:pt x="3162" y="1"/>
                    <a:pt x="3155" y="2"/>
                  </a:cubicBezTo>
                  <a:cubicBezTo>
                    <a:pt x="3138" y="4"/>
                    <a:pt x="3119" y="15"/>
                    <a:pt x="3110" y="26"/>
                  </a:cubicBezTo>
                  <a:cubicBezTo>
                    <a:pt x="3105" y="33"/>
                    <a:pt x="3106" y="38"/>
                    <a:pt x="3100" y="44"/>
                  </a:cubicBezTo>
                  <a:cubicBezTo>
                    <a:pt x="3038" y="169"/>
                    <a:pt x="2975" y="296"/>
                    <a:pt x="2906" y="418"/>
                  </a:cubicBezTo>
                  <a:cubicBezTo>
                    <a:pt x="2588" y="1010"/>
                    <a:pt x="2208" y="1570"/>
                    <a:pt x="1784" y="2089"/>
                  </a:cubicBezTo>
                  <a:cubicBezTo>
                    <a:pt x="1379" y="2580"/>
                    <a:pt x="931" y="3032"/>
                    <a:pt x="444" y="3443"/>
                  </a:cubicBezTo>
                  <a:cubicBezTo>
                    <a:pt x="308" y="3558"/>
                    <a:pt x="170" y="3669"/>
                    <a:pt x="31" y="3775"/>
                  </a:cubicBezTo>
                  <a:cubicBezTo>
                    <a:pt x="26" y="3783"/>
                    <a:pt x="21" y="3783"/>
                    <a:pt x="15" y="3789"/>
                  </a:cubicBezTo>
                  <a:cubicBezTo>
                    <a:pt x="5" y="3801"/>
                    <a:pt x="1" y="3818"/>
                    <a:pt x="1" y="3839"/>
                  </a:cubicBezTo>
                  <a:cubicBezTo>
                    <a:pt x="1" y="3864"/>
                    <a:pt x="8" y="3886"/>
                    <a:pt x="27" y="3901"/>
                  </a:cubicBezTo>
                  <a:lnTo>
                    <a:pt x="23247" y="23003"/>
                  </a:lnTo>
                  <a:cubicBezTo>
                    <a:pt x="23261" y="23014"/>
                    <a:pt x="23279" y="23020"/>
                    <a:pt x="23297" y="23020"/>
                  </a:cubicBezTo>
                  <a:cubicBezTo>
                    <a:pt x="23307" y="23020"/>
                    <a:pt x="23317" y="23018"/>
                    <a:pt x="23325" y="23014"/>
                  </a:cubicBezTo>
                  <a:cubicBezTo>
                    <a:pt x="23530" y="22941"/>
                    <a:pt x="23726" y="22851"/>
                    <a:pt x="23917" y="22751"/>
                  </a:cubicBezTo>
                  <a:cubicBezTo>
                    <a:pt x="24491" y="22447"/>
                    <a:pt x="25003" y="22031"/>
                    <a:pt x="25416" y="21529"/>
                  </a:cubicBezTo>
                  <a:cubicBezTo>
                    <a:pt x="25854" y="20996"/>
                    <a:pt x="26175" y="20375"/>
                    <a:pt x="26356" y="19706"/>
                  </a:cubicBezTo>
                  <a:cubicBezTo>
                    <a:pt x="26406" y="19538"/>
                    <a:pt x="26443" y="19368"/>
                    <a:pt x="26471" y="19190"/>
                  </a:cubicBezTo>
                  <a:cubicBezTo>
                    <a:pt x="26474" y="19165"/>
                    <a:pt x="26463" y="19135"/>
                    <a:pt x="26441" y="19118"/>
                  </a:cubicBezTo>
                  <a:lnTo>
                    <a:pt x="3221" y="16"/>
                  </a:lnTo>
                  <a:cubicBezTo>
                    <a:pt x="3208" y="4"/>
                    <a:pt x="3193" y="0"/>
                    <a:pt x="3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1"/>
            <p:cNvSpPr/>
            <p:nvPr/>
          </p:nvSpPr>
          <p:spPr>
            <a:xfrm>
              <a:off x="4353163" y="4659188"/>
              <a:ext cx="115275" cy="125925"/>
            </a:xfrm>
            <a:custGeom>
              <a:avLst/>
              <a:gdLst/>
              <a:ahLst/>
              <a:cxnLst/>
              <a:rect l="l" t="t" r="r" b="b"/>
              <a:pathLst>
                <a:path w="4611" h="5037" extrusionOk="0">
                  <a:moveTo>
                    <a:pt x="3178" y="1"/>
                  </a:moveTo>
                  <a:cubicBezTo>
                    <a:pt x="3169" y="1"/>
                    <a:pt x="3159" y="2"/>
                    <a:pt x="3150" y="5"/>
                  </a:cubicBezTo>
                  <a:cubicBezTo>
                    <a:pt x="3136" y="9"/>
                    <a:pt x="3125" y="16"/>
                    <a:pt x="3115" y="29"/>
                  </a:cubicBezTo>
                  <a:cubicBezTo>
                    <a:pt x="3107" y="38"/>
                    <a:pt x="3103" y="50"/>
                    <a:pt x="3098" y="61"/>
                  </a:cubicBezTo>
                  <a:cubicBezTo>
                    <a:pt x="3034" y="358"/>
                    <a:pt x="2949" y="649"/>
                    <a:pt x="2839" y="928"/>
                  </a:cubicBezTo>
                  <a:cubicBezTo>
                    <a:pt x="2641" y="1423"/>
                    <a:pt x="2368" y="1886"/>
                    <a:pt x="2034" y="2295"/>
                  </a:cubicBezTo>
                  <a:cubicBezTo>
                    <a:pt x="1720" y="2675"/>
                    <a:pt x="1351" y="3012"/>
                    <a:pt x="940" y="3286"/>
                  </a:cubicBezTo>
                  <a:cubicBezTo>
                    <a:pt x="660" y="3477"/>
                    <a:pt x="362" y="3639"/>
                    <a:pt x="51" y="3768"/>
                  </a:cubicBezTo>
                  <a:cubicBezTo>
                    <a:pt x="40" y="3775"/>
                    <a:pt x="30" y="3781"/>
                    <a:pt x="19" y="3793"/>
                  </a:cubicBezTo>
                  <a:cubicBezTo>
                    <a:pt x="11" y="3802"/>
                    <a:pt x="5" y="3817"/>
                    <a:pt x="3" y="3832"/>
                  </a:cubicBezTo>
                  <a:cubicBezTo>
                    <a:pt x="0" y="3860"/>
                    <a:pt x="9" y="3886"/>
                    <a:pt x="30" y="3905"/>
                  </a:cubicBezTo>
                  <a:lnTo>
                    <a:pt x="1383" y="5019"/>
                  </a:lnTo>
                  <a:cubicBezTo>
                    <a:pt x="1397" y="5031"/>
                    <a:pt x="1415" y="5037"/>
                    <a:pt x="1435" y="5037"/>
                  </a:cubicBezTo>
                  <a:cubicBezTo>
                    <a:pt x="1445" y="5037"/>
                    <a:pt x="1456" y="5035"/>
                    <a:pt x="1467" y="5032"/>
                  </a:cubicBezTo>
                  <a:cubicBezTo>
                    <a:pt x="1619" y="4970"/>
                    <a:pt x="1979" y="4806"/>
                    <a:pt x="2413" y="4500"/>
                  </a:cubicBezTo>
                  <a:cubicBezTo>
                    <a:pt x="2753" y="4260"/>
                    <a:pt x="3139" y="3936"/>
                    <a:pt x="3494" y="3503"/>
                  </a:cubicBezTo>
                  <a:cubicBezTo>
                    <a:pt x="3832" y="3093"/>
                    <a:pt x="4105" y="2635"/>
                    <a:pt x="4308" y="2139"/>
                  </a:cubicBezTo>
                  <a:cubicBezTo>
                    <a:pt x="4430" y="1843"/>
                    <a:pt x="4528" y="1534"/>
                    <a:pt x="4602" y="1209"/>
                  </a:cubicBezTo>
                  <a:cubicBezTo>
                    <a:pt x="4611" y="1176"/>
                    <a:pt x="4599" y="1148"/>
                    <a:pt x="4578" y="1129"/>
                  </a:cubicBezTo>
                  <a:lnTo>
                    <a:pt x="3226" y="17"/>
                  </a:lnTo>
                  <a:cubicBezTo>
                    <a:pt x="3213" y="6"/>
                    <a:pt x="3196" y="1"/>
                    <a:pt x="3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1"/>
            <p:cNvSpPr/>
            <p:nvPr/>
          </p:nvSpPr>
          <p:spPr>
            <a:xfrm>
              <a:off x="3764038" y="4260563"/>
              <a:ext cx="597925" cy="489450"/>
            </a:xfrm>
            <a:custGeom>
              <a:avLst/>
              <a:gdLst/>
              <a:ahLst/>
              <a:cxnLst/>
              <a:rect l="l" t="t" r="r" b="b"/>
              <a:pathLst>
                <a:path w="23917" h="19578" extrusionOk="0">
                  <a:moveTo>
                    <a:pt x="445" y="1"/>
                  </a:moveTo>
                  <a:cubicBezTo>
                    <a:pt x="309" y="116"/>
                    <a:pt x="171" y="227"/>
                    <a:pt x="32" y="333"/>
                  </a:cubicBezTo>
                  <a:cubicBezTo>
                    <a:pt x="25" y="341"/>
                    <a:pt x="19" y="341"/>
                    <a:pt x="14" y="347"/>
                  </a:cubicBezTo>
                  <a:cubicBezTo>
                    <a:pt x="4" y="359"/>
                    <a:pt x="0" y="377"/>
                    <a:pt x="0" y="398"/>
                  </a:cubicBezTo>
                  <a:cubicBezTo>
                    <a:pt x="0" y="422"/>
                    <a:pt x="8" y="445"/>
                    <a:pt x="27" y="459"/>
                  </a:cubicBezTo>
                  <a:lnTo>
                    <a:pt x="23247" y="19561"/>
                  </a:lnTo>
                  <a:cubicBezTo>
                    <a:pt x="23261" y="19572"/>
                    <a:pt x="23279" y="19578"/>
                    <a:pt x="23297" y="19578"/>
                  </a:cubicBezTo>
                  <a:cubicBezTo>
                    <a:pt x="23307" y="19578"/>
                    <a:pt x="23316" y="19576"/>
                    <a:pt x="23325" y="19572"/>
                  </a:cubicBezTo>
                  <a:cubicBezTo>
                    <a:pt x="23528" y="19499"/>
                    <a:pt x="23726" y="19409"/>
                    <a:pt x="23917" y="19309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1"/>
            <p:cNvSpPr/>
            <p:nvPr/>
          </p:nvSpPr>
          <p:spPr>
            <a:xfrm>
              <a:off x="4395613" y="4775738"/>
              <a:ext cx="74225" cy="56100"/>
            </a:xfrm>
            <a:custGeom>
              <a:avLst/>
              <a:gdLst/>
              <a:ahLst/>
              <a:cxnLst/>
              <a:rect l="l" t="t" r="r" b="b"/>
              <a:pathLst>
                <a:path w="2969" h="2244" extrusionOk="0">
                  <a:moveTo>
                    <a:pt x="916" y="0"/>
                  </a:moveTo>
                  <a:cubicBezTo>
                    <a:pt x="570" y="244"/>
                    <a:pt x="262" y="407"/>
                    <a:pt x="52" y="506"/>
                  </a:cubicBezTo>
                  <a:cubicBezTo>
                    <a:pt x="38" y="511"/>
                    <a:pt x="31" y="519"/>
                    <a:pt x="22" y="528"/>
                  </a:cubicBezTo>
                  <a:cubicBezTo>
                    <a:pt x="15" y="538"/>
                    <a:pt x="7" y="553"/>
                    <a:pt x="6" y="566"/>
                  </a:cubicBezTo>
                  <a:cubicBezTo>
                    <a:pt x="0" y="592"/>
                    <a:pt x="12" y="622"/>
                    <a:pt x="33" y="640"/>
                  </a:cubicBezTo>
                  <a:lnTo>
                    <a:pt x="1960" y="2226"/>
                  </a:lnTo>
                  <a:cubicBezTo>
                    <a:pt x="1975" y="2237"/>
                    <a:pt x="1993" y="2243"/>
                    <a:pt x="2011" y="2243"/>
                  </a:cubicBezTo>
                  <a:cubicBezTo>
                    <a:pt x="2023" y="2243"/>
                    <a:pt x="2035" y="2240"/>
                    <a:pt x="2046" y="2235"/>
                  </a:cubicBezTo>
                  <a:cubicBezTo>
                    <a:pt x="2367" y="2082"/>
                    <a:pt x="2679" y="1897"/>
                    <a:pt x="2968" y="1689"/>
                  </a:cubicBezTo>
                  <a:lnTo>
                    <a:pt x="91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1"/>
            <p:cNvSpPr/>
            <p:nvPr/>
          </p:nvSpPr>
          <p:spPr>
            <a:xfrm>
              <a:off x="4353163" y="4741288"/>
              <a:ext cx="60325" cy="43750"/>
            </a:xfrm>
            <a:custGeom>
              <a:avLst/>
              <a:gdLst/>
              <a:ahLst/>
              <a:cxnLst/>
              <a:rect l="l" t="t" r="r" b="b"/>
              <a:pathLst>
                <a:path w="2413" h="1750" extrusionOk="0">
                  <a:moveTo>
                    <a:pt x="939" y="0"/>
                  </a:moveTo>
                  <a:cubicBezTo>
                    <a:pt x="658" y="191"/>
                    <a:pt x="361" y="353"/>
                    <a:pt x="50" y="481"/>
                  </a:cubicBezTo>
                  <a:cubicBezTo>
                    <a:pt x="39" y="489"/>
                    <a:pt x="29" y="495"/>
                    <a:pt x="18" y="507"/>
                  </a:cubicBezTo>
                  <a:cubicBezTo>
                    <a:pt x="13" y="516"/>
                    <a:pt x="5" y="532"/>
                    <a:pt x="3" y="544"/>
                  </a:cubicBezTo>
                  <a:cubicBezTo>
                    <a:pt x="0" y="574"/>
                    <a:pt x="9" y="600"/>
                    <a:pt x="30" y="618"/>
                  </a:cubicBezTo>
                  <a:lnTo>
                    <a:pt x="1383" y="1733"/>
                  </a:lnTo>
                  <a:cubicBezTo>
                    <a:pt x="1397" y="1744"/>
                    <a:pt x="1415" y="1750"/>
                    <a:pt x="1435" y="1750"/>
                  </a:cubicBezTo>
                  <a:cubicBezTo>
                    <a:pt x="1445" y="1750"/>
                    <a:pt x="1456" y="1748"/>
                    <a:pt x="1467" y="1744"/>
                  </a:cubicBezTo>
                  <a:cubicBezTo>
                    <a:pt x="1619" y="1684"/>
                    <a:pt x="1979" y="1520"/>
                    <a:pt x="2413" y="1213"/>
                  </a:cubicBezTo>
                  <a:lnTo>
                    <a:pt x="939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1"/>
            <p:cNvSpPr/>
            <p:nvPr/>
          </p:nvSpPr>
          <p:spPr>
            <a:xfrm>
              <a:off x="3700113" y="4164238"/>
              <a:ext cx="70875" cy="100675"/>
            </a:xfrm>
            <a:custGeom>
              <a:avLst/>
              <a:gdLst/>
              <a:ahLst/>
              <a:cxnLst/>
              <a:rect l="l" t="t" r="r" b="b"/>
              <a:pathLst>
                <a:path w="2835" h="4027" extrusionOk="0">
                  <a:moveTo>
                    <a:pt x="10" y="0"/>
                  </a:moveTo>
                  <a:lnTo>
                    <a:pt x="7" y="4"/>
                  </a:lnTo>
                  <a:cubicBezTo>
                    <a:pt x="1" y="23"/>
                    <a:pt x="3" y="46"/>
                    <a:pt x="13" y="65"/>
                  </a:cubicBezTo>
                  <a:lnTo>
                    <a:pt x="2305" y="3989"/>
                  </a:lnTo>
                  <a:cubicBezTo>
                    <a:pt x="2315" y="4007"/>
                    <a:pt x="2336" y="4019"/>
                    <a:pt x="2355" y="4025"/>
                  </a:cubicBezTo>
                  <a:cubicBezTo>
                    <a:pt x="2361" y="4026"/>
                    <a:pt x="2366" y="4027"/>
                    <a:pt x="2371" y="4027"/>
                  </a:cubicBezTo>
                  <a:cubicBezTo>
                    <a:pt x="2389" y="4027"/>
                    <a:pt x="2406" y="4021"/>
                    <a:pt x="2419" y="4011"/>
                  </a:cubicBezTo>
                  <a:cubicBezTo>
                    <a:pt x="2557" y="3905"/>
                    <a:pt x="2700" y="3795"/>
                    <a:pt x="2834" y="368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1"/>
            <p:cNvSpPr/>
            <p:nvPr/>
          </p:nvSpPr>
          <p:spPr>
            <a:xfrm>
              <a:off x="3740063" y="4136413"/>
              <a:ext cx="96650" cy="45450"/>
            </a:xfrm>
            <a:custGeom>
              <a:avLst/>
              <a:gdLst/>
              <a:ahLst/>
              <a:cxnLst/>
              <a:rect l="l" t="t" r="r" b="b"/>
              <a:pathLst>
                <a:path w="3866" h="1818" extrusionOk="0">
                  <a:moveTo>
                    <a:pt x="1" y="1"/>
                  </a:moveTo>
                  <a:lnTo>
                    <a:pt x="3658" y="1818"/>
                  </a:lnTo>
                  <a:cubicBezTo>
                    <a:pt x="3729" y="1690"/>
                    <a:pt x="3792" y="1562"/>
                    <a:pt x="3855" y="1434"/>
                  </a:cubicBezTo>
                  <a:cubicBezTo>
                    <a:pt x="3863" y="1418"/>
                    <a:pt x="3866" y="1392"/>
                    <a:pt x="3857" y="1370"/>
                  </a:cubicBezTo>
                  <a:cubicBezTo>
                    <a:pt x="3850" y="1347"/>
                    <a:pt x="3831" y="1333"/>
                    <a:pt x="3811" y="13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1"/>
            <p:cNvSpPr/>
            <p:nvPr/>
          </p:nvSpPr>
          <p:spPr>
            <a:xfrm>
              <a:off x="4465513" y="4693813"/>
              <a:ext cx="59875" cy="65200"/>
            </a:xfrm>
            <a:custGeom>
              <a:avLst/>
              <a:gdLst/>
              <a:ahLst/>
              <a:cxnLst/>
              <a:rect l="l" t="t" r="r" b="b"/>
              <a:pathLst>
                <a:path w="2395" h="2608" extrusionOk="0">
                  <a:moveTo>
                    <a:pt x="362" y="0"/>
                  </a:moveTo>
                  <a:cubicBezTo>
                    <a:pt x="355" y="0"/>
                    <a:pt x="349" y="1"/>
                    <a:pt x="342" y="3"/>
                  </a:cubicBezTo>
                  <a:cubicBezTo>
                    <a:pt x="326" y="10"/>
                    <a:pt x="315" y="17"/>
                    <a:pt x="305" y="29"/>
                  </a:cubicBezTo>
                  <a:cubicBezTo>
                    <a:pt x="298" y="38"/>
                    <a:pt x="289" y="48"/>
                    <a:pt x="288" y="63"/>
                  </a:cubicBezTo>
                  <a:cubicBezTo>
                    <a:pt x="211" y="354"/>
                    <a:pt x="119" y="637"/>
                    <a:pt x="1" y="905"/>
                  </a:cubicBezTo>
                  <a:lnTo>
                    <a:pt x="2072" y="2608"/>
                  </a:lnTo>
                  <a:cubicBezTo>
                    <a:pt x="2201" y="2314"/>
                    <a:pt x="2308" y="2011"/>
                    <a:pt x="2384" y="1699"/>
                  </a:cubicBezTo>
                  <a:cubicBezTo>
                    <a:pt x="2394" y="1670"/>
                    <a:pt x="2385" y="1637"/>
                    <a:pt x="2361" y="1617"/>
                  </a:cubicBezTo>
                  <a:lnTo>
                    <a:pt x="417" y="18"/>
                  </a:lnTo>
                  <a:cubicBezTo>
                    <a:pt x="401" y="6"/>
                    <a:pt x="382" y="0"/>
                    <a:pt x="362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1"/>
            <p:cNvSpPr/>
            <p:nvPr/>
          </p:nvSpPr>
          <p:spPr>
            <a:xfrm>
              <a:off x="4424138" y="4659188"/>
              <a:ext cx="44300" cy="53450"/>
            </a:xfrm>
            <a:custGeom>
              <a:avLst/>
              <a:gdLst/>
              <a:ahLst/>
              <a:cxnLst/>
              <a:rect l="l" t="t" r="r" b="b"/>
              <a:pathLst>
                <a:path w="1772" h="2138" extrusionOk="0">
                  <a:moveTo>
                    <a:pt x="339" y="1"/>
                  </a:moveTo>
                  <a:cubicBezTo>
                    <a:pt x="330" y="1"/>
                    <a:pt x="320" y="2"/>
                    <a:pt x="311" y="5"/>
                  </a:cubicBezTo>
                  <a:cubicBezTo>
                    <a:pt x="297" y="9"/>
                    <a:pt x="286" y="16"/>
                    <a:pt x="276" y="29"/>
                  </a:cubicBezTo>
                  <a:cubicBezTo>
                    <a:pt x="268" y="38"/>
                    <a:pt x="264" y="50"/>
                    <a:pt x="259" y="61"/>
                  </a:cubicBezTo>
                  <a:cubicBezTo>
                    <a:pt x="195" y="358"/>
                    <a:pt x="110" y="649"/>
                    <a:pt x="0" y="928"/>
                  </a:cubicBezTo>
                  <a:lnTo>
                    <a:pt x="1471" y="2138"/>
                  </a:lnTo>
                  <a:cubicBezTo>
                    <a:pt x="1592" y="1842"/>
                    <a:pt x="1691" y="1533"/>
                    <a:pt x="1764" y="1208"/>
                  </a:cubicBezTo>
                  <a:cubicBezTo>
                    <a:pt x="1772" y="1176"/>
                    <a:pt x="1760" y="1148"/>
                    <a:pt x="1739" y="1129"/>
                  </a:cubicBezTo>
                  <a:lnTo>
                    <a:pt x="387" y="17"/>
                  </a:lnTo>
                  <a:cubicBezTo>
                    <a:pt x="374" y="6"/>
                    <a:pt x="357" y="1"/>
                    <a:pt x="339" y="1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1"/>
            <p:cNvSpPr/>
            <p:nvPr/>
          </p:nvSpPr>
          <p:spPr>
            <a:xfrm>
              <a:off x="3836688" y="4174513"/>
              <a:ext cx="589225" cy="492675"/>
            </a:xfrm>
            <a:custGeom>
              <a:avLst/>
              <a:gdLst/>
              <a:ahLst/>
              <a:cxnLst/>
              <a:rect l="l" t="t" r="r" b="b"/>
              <a:pathLst>
                <a:path w="23569" h="19707" extrusionOk="0">
                  <a:moveTo>
                    <a:pt x="271" y="0"/>
                  </a:moveTo>
                  <a:cubicBezTo>
                    <a:pt x="264" y="0"/>
                    <a:pt x="257" y="1"/>
                    <a:pt x="250" y="2"/>
                  </a:cubicBezTo>
                  <a:cubicBezTo>
                    <a:pt x="233" y="4"/>
                    <a:pt x="214" y="15"/>
                    <a:pt x="205" y="26"/>
                  </a:cubicBezTo>
                  <a:cubicBezTo>
                    <a:pt x="200" y="33"/>
                    <a:pt x="201" y="38"/>
                    <a:pt x="195" y="44"/>
                  </a:cubicBezTo>
                  <a:cubicBezTo>
                    <a:pt x="133" y="169"/>
                    <a:pt x="70" y="296"/>
                    <a:pt x="1" y="418"/>
                  </a:cubicBezTo>
                  <a:lnTo>
                    <a:pt x="23448" y="19706"/>
                  </a:lnTo>
                  <a:cubicBezTo>
                    <a:pt x="23499" y="19538"/>
                    <a:pt x="23536" y="19368"/>
                    <a:pt x="23563" y="19190"/>
                  </a:cubicBezTo>
                  <a:cubicBezTo>
                    <a:pt x="23569" y="19165"/>
                    <a:pt x="23558" y="19135"/>
                    <a:pt x="23536" y="19118"/>
                  </a:cubicBezTo>
                  <a:lnTo>
                    <a:pt x="316" y="16"/>
                  </a:lnTo>
                  <a:cubicBezTo>
                    <a:pt x="303" y="4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1"/>
            <p:cNvSpPr/>
            <p:nvPr/>
          </p:nvSpPr>
          <p:spPr>
            <a:xfrm>
              <a:off x="3752938" y="4163613"/>
              <a:ext cx="681400" cy="594975"/>
            </a:xfrm>
            <a:custGeom>
              <a:avLst/>
              <a:gdLst/>
              <a:ahLst/>
              <a:cxnLst/>
              <a:rect l="l" t="t" r="r" b="b"/>
              <a:pathLst>
                <a:path w="27256" h="23799" extrusionOk="0">
                  <a:moveTo>
                    <a:pt x="3618" y="514"/>
                  </a:moveTo>
                  <a:lnTo>
                    <a:pt x="26835" y="19614"/>
                  </a:lnTo>
                  <a:cubicBezTo>
                    <a:pt x="26552" y="21340"/>
                    <a:pt x="25381" y="22766"/>
                    <a:pt x="23741" y="23376"/>
                  </a:cubicBezTo>
                  <a:lnTo>
                    <a:pt x="523" y="4276"/>
                  </a:lnTo>
                  <a:cubicBezTo>
                    <a:pt x="1831" y="3280"/>
                    <a:pt x="2894" y="1988"/>
                    <a:pt x="3618" y="514"/>
                  </a:cubicBezTo>
                  <a:close/>
                  <a:moveTo>
                    <a:pt x="3545" y="0"/>
                  </a:moveTo>
                  <a:cubicBezTo>
                    <a:pt x="3531" y="0"/>
                    <a:pt x="3516" y="2"/>
                    <a:pt x="3501" y="5"/>
                  </a:cubicBezTo>
                  <a:cubicBezTo>
                    <a:pt x="3442" y="19"/>
                    <a:pt x="3393" y="61"/>
                    <a:pt x="3366" y="116"/>
                  </a:cubicBezTo>
                  <a:cubicBezTo>
                    <a:pt x="2635" y="1703"/>
                    <a:pt x="1500" y="3082"/>
                    <a:pt x="83" y="4105"/>
                  </a:cubicBezTo>
                  <a:cubicBezTo>
                    <a:pt x="33" y="4142"/>
                    <a:pt x="3" y="4199"/>
                    <a:pt x="2" y="4261"/>
                  </a:cubicBezTo>
                  <a:cubicBezTo>
                    <a:pt x="0" y="4323"/>
                    <a:pt x="27" y="4382"/>
                    <a:pt x="74" y="4420"/>
                  </a:cubicBezTo>
                  <a:lnTo>
                    <a:pt x="23577" y="23755"/>
                  </a:lnTo>
                  <a:cubicBezTo>
                    <a:pt x="23614" y="23783"/>
                    <a:pt x="23659" y="23799"/>
                    <a:pt x="23703" y="23799"/>
                  </a:cubicBezTo>
                  <a:cubicBezTo>
                    <a:pt x="23724" y="23799"/>
                    <a:pt x="23746" y="23796"/>
                    <a:pt x="23767" y="23787"/>
                  </a:cubicBezTo>
                  <a:cubicBezTo>
                    <a:pt x="25638" y="23140"/>
                    <a:pt x="26969" y="21519"/>
                    <a:pt x="27245" y="19560"/>
                  </a:cubicBezTo>
                  <a:cubicBezTo>
                    <a:pt x="27255" y="19492"/>
                    <a:pt x="27228" y="19423"/>
                    <a:pt x="27175" y="19380"/>
                  </a:cubicBezTo>
                  <a:lnTo>
                    <a:pt x="3673" y="46"/>
                  </a:lnTo>
                  <a:cubicBezTo>
                    <a:pt x="3636" y="17"/>
                    <a:pt x="3591" y="0"/>
                    <a:pt x="3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1"/>
            <p:cNvSpPr/>
            <p:nvPr/>
          </p:nvSpPr>
          <p:spPr>
            <a:xfrm>
              <a:off x="3656813" y="4101238"/>
              <a:ext cx="190400" cy="174050"/>
            </a:xfrm>
            <a:custGeom>
              <a:avLst/>
              <a:gdLst/>
              <a:ahLst/>
              <a:cxnLst/>
              <a:rect l="l" t="t" r="r" b="b"/>
              <a:pathLst>
                <a:path w="7616" h="6962" extrusionOk="0">
                  <a:moveTo>
                    <a:pt x="215" y="1"/>
                  </a:moveTo>
                  <a:cubicBezTo>
                    <a:pt x="156" y="1"/>
                    <a:pt x="99" y="26"/>
                    <a:pt x="60" y="73"/>
                  </a:cubicBezTo>
                  <a:cubicBezTo>
                    <a:pt x="8" y="137"/>
                    <a:pt x="0" y="229"/>
                    <a:pt x="42" y="299"/>
                  </a:cubicBezTo>
                  <a:lnTo>
                    <a:pt x="3875" y="6862"/>
                  </a:lnTo>
                  <a:cubicBezTo>
                    <a:pt x="3912" y="6925"/>
                    <a:pt x="3977" y="6961"/>
                    <a:pt x="4045" y="6961"/>
                  </a:cubicBezTo>
                  <a:cubicBezTo>
                    <a:pt x="4080" y="6961"/>
                    <a:pt x="4114" y="6952"/>
                    <a:pt x="4145" y="6934"/>
                  </a:cubicBezTo>
                  <a:cubicBezTo>
                    <a:pt x="4240" y="6878"/>
                    <a:pt x="4272" y="6757"/>
                    <a:pt x="4217" y="6662"/>
                  </a:cubicBezTo>
                  <a:lnTo>
                    <a:pt x="655" y="563"/>
                  </a:lnTo>
                  <a:lnTo>
                    <a:pt x="7327" y="2883"/>
                  </a:lnTo>
                  <a:cubicBezTo>
                    <a:pt x="7349" y="2890"/>
                    <a:pt x="7371" y="2893"/>
                    <a:pt x="7392" y="2893"/>
                  </a:cubicBezTo>
                  <a:cubicBezTo>
                    <a:pt x="7475" y="2893"/>
                    <a:pt x="7551" y="2842"/>
                    <a:pt x="7580" y="2760"/>
                  </a:cubicBezTo>
                  <a:cubicBezTo>
                    <a:pt x="7616" y="2656"/>
                    <a:pt x="7561" y="2543"/>
                    <a:pt x="7458" y="2508"/>
                  </a:cubicBezTo>
                  <a:lnTo>
                    <a:pt x="279" y="11"/>
                  </a:lnTo>
                  <a:cubicBezTo>
                    <a:pt x="258" y="4"/>
                    <a:pt x="237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1"/>
            <p:cNvSpPr/>
            <p:nvPr/>
          </p:nvSpPr>
          <p:spPr>
            <a:xfrm>
              <a:off x="3689463" y="4122688"/>
              <a:ext cx="39675" cy="44900"/>
            </a:xfrm>
            <a:custGeom>
              <a:avLst/>
              <a:gdLst/>
              <a:ahLst/>
              <a:cxnLst/>
              <a:rect l="l" t="t" r="r" b="b"/>
              <a:pathLst>
                <a:path w="1587" h="1796" extrusionOk="0">
                  <a:moveTo>
                    <a:pt x="1377" y="1"/>
                  </a:moveTo>
                  <a:cubicBezTo>
                    <a:pt x="1279" y="1"/>
                    <a:pt x="1194" y="71"/>
                    <a:pt x="1178" y="169"/>
                  </a:cubicBezTo>
                  <a:cubicBezTo>
                    <a:pt x="1091" y="740"/>
                    <a:pt x="700" y="1215"/>
                    <a:pt x="157" y="1410"/>
                  </a:cubicBezTo>
                  <a:cubicBezTo>
                    <a:pt x="54" y="1447"/>
                    <a:pt x="0" y="1561"/>
                    <a:pt x="37" y="1663"/>
                  </a:cubicBezTo>
                  <a:cubicBezTo>
                    <a:pt x="66" y="1745"/>
                    <a:pt x="143" y="1795"/>
                    <a:pt x="224" y="1795"/>
                  </a:cubicBezTo>
                  <a:cubicBezTo>
                    <a:pt x="247" y="1795"/>
                    <a:pt x="269" y="1792"/>
                    <a:pt x="291" y="1782"/>
                  </a:cubicBezTo>
                  <a:cubicBezTo>
                    <a:pt x="973" y="1539"/>
                    <a:pt x="1464" y="945"/>
                    <a:pt x="1571" y="227"/>
                  </a:cubicBezTo>
                  <a:cubicBezTo>
                    <a:pt x="1587" y="119"/>
                    <a:pt x="1512" y="18"/>
                    <a:pt x="1405" y="3"/>
                  </a:cubicBezTo>
                  <a:cubicBezTo>
                    <a:pt x="1395" y="1"/>
                    <a:pt x="1386" y="1"/>
                    <a:pt x="1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1"/>
            <p:cNvSpPr/>
            <p:nvPr/>
          </p:nvSpPr>
          <p:spPr>
            <a:xfrm>
              <a:off x="4339913" y="4646963"/>
              <a:ext cx="137075" cy="146700"/>
            </a:xfrm>
            <a:custGeom>
              <a:avLst/>
              <a:gdLst/>
              <a:ahLst/>
              <a:cxnLst/>
              <a:rect l="l" t="t" r="r" b="b"/>
              <a:pathLst>
                <a:path w="5483" h="5868" extrusionOk="0">
                  <a:moveTo>
                    <a:pt x="3571" y="1"/>
                  </a:moveTo>
                  <a:cubicBezTo>
                    <a:pt x="3513" y="1"/>
                    <a:pt x="3456" y="26"/>
                    <a:pt x="3416" y="73"/>
                  </a:cubicBezTo>
                  <a:cubicBezTo>
                    <a:pt x="3348" y="158"/>
                    <a:pt x="3360" y="283"/>
                    <a:pt x="3444" y="352"/>
                  </a:cubicBezTo>
                  <a:lnTo>
                    <a:pt x="5055" y="1679"/>
                  </a:lnTo>
                  <a:cubicBezTo>
                    <a:pt x="4469" y="4275"/>
                    <a:pt x="2440" y="5248"/>
                    <a:pt x="1966" y="5443"/>
                  </a:cubicBezTo>
                  <a:lnTo>
                    <a:pt x="349" y="4113"/>
                  </a:lnTo>
                  <a:cubicBezTo>
                    <a:pt x="313" y="4083"/>
                    <a:pt x="269" y="4069"/>
                    <a:pt x="225" y="4069"/>
                  </a:cubicBezTo>
                  <a:cubicBezTo>
                    <a:pt x="167" y="4069"/>
                    <a:pt x="110" y="4094"/>
                    <a:pt x="70" y="4142"/>
                  </a:cubicBezTo>
                  <a:cubicBezTo>
                    <a:pt x="1" y="4226"/>
                    <a:pt x="14" y="4351"/>
                    <a:pt x="98" y="4421"/>
                  </a:cubicBezTo>
                  <a:lnTo>
                    <a:pt x="1803" y="5823"/>
                  </a:lnTo>
                  <a:cubicBezTo>
                    <a:pt x="1840" y="5852"/>
                    <a:pt x="1885" y="5868"/>
                    <a:pt x="1929" y="5868"/>
                  </a:cubicBezTo>
                  <a:cubicBezTo>
                    <a:pt x="1950" y="5868"/>
                    <a:pt x="1970" y="5865"/>
                    <a:pt x="1990" y="5857"/>
                  </a:cubicBezTo>
                  <a:cubicBezTo>
                    <a:pt x="2104" y="5821"/>
                    <a:pt x="4798" y="4900"/>
                    <a:pt x="5469" y="1642"/>
                  </a:cubicBezTo>
                  <a:cubicBezTo>
                    <a:pt x="5483" y="1569"/>
                    <a:pt x="5456" y="1494"/>
                    <a:pt x="5401" y="1448"/>
                  </a:cubicBezTo>
                  <a:lnTo>
                    <a:pt x="3695" y="45"/>
                  </a:lnTo>
                  <a:cubicBezTo>
                    <a:pt x="3659" y="15"/>
                    <a:pt x="3615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4382588" y="4682038"/>
              <a:ext cx="151425" cy="158525"/>
            </a:xfrm>
            <a:custGeom>
              <a:avLst/>
              <a:gdLst/>
              <a:ahLst/>
              <a:cxnLst/>
              <a:rect l="l" t="t" r="r" b="b"/>
              <a:pathLst>
                <a:path w="6057" h="6341" extrusionOk="0">
                  <a:moveTo>
                    <a:pt x="3566" y="0"/>
                  </a:moveTo>
                  <a:cubicBezTo>
                    <a:pt x="3509" y="0"/>
                    <a:pt x="3452" y="25"/>
                    <a:pt x="3412" y="72"/>
                  </a:cubicBezTo>
                  <a:cubicBezTo>
                    <a:pt x="3344" y="157"/>
                    <a:pt x="3356" y="282"/>
                    <a:pt x="3440" y="351"/>
                  </a:cubicBezTo>
                  <a:lnTo>
                    <a:pt x="5626" y="2149"/>
                  </a:lnTo>
                  <a:cubicBezTo>
                    <a:pt x="5211" y="3795"/>
                    <a:pt x="4066" y="5187"/>
                    <a:pt x="2532" y="5911"/>
                  </a:cubicBezTo>
                  <a:lnTo>
                    <a:pt x="347" y="4113"/>
                  </a:lnTo>
                  <a:cubicBezTo>
                    <a:pt x="311" y="4083"/>
                    <a:pt x="266" y="4068"/>
                    <a:pt x="222" y="4068"/>
                  </a:cubicBezTo>
                  <a:cubicBezTo>
                    <a:pt x="165" y="4068"/>
                    <a:pt x="108" y="4093"/>
                    <a:pt x="68" y="4141"/>
                  </a:cubicBezTo>
                  <a:cubicBezTo>
                    <a:pt x="0" y="4225"/>
                    <a:pt x="12" y="4350"/>
                    <a:pt x="96" y="4420"/>
                  </a:cubicBezTo>
                  <a:lnTo>
                    <a:pt x="2376" y="6296"/>
                  </a:lnTo>
                  <a:cubicBezTo>
                    <a:pt x="2413" y="6325"/>
                    <a:pt x="2458" y="6341"/>
                    <a:pt x="2502" y="6341"/>
                  </a:cubicBezTo>
                  <a:cubicBezTo>
                    <a:pt x="2530" y="6341"/>
                    <a:pt x="2558" y="6335"/>
                    <a:pt x="2580" y="6324"/>
                  </a:cubicBezTo>
                  <a:cubicBezTo>
                    <a:pt x="4321" y="5549"/>
                    <a:pt x="5613" y="3976"/>
                    <a:pt x="6039" y="2119"/>
                  </a:cubicBezTo>
                  <a:cubicBezTo>
                    <a:pt x="6057" y="2045"/>
                    <a:pt x="6030" y="1969"/>
                    <a:pt x="5971" y="1921"/>
                  </a:cubicBezTo>
                  <a:lnTo>
                    <a:pt x="3691" y="45"/>
                  </a:lnTo>
                  <a:cubicBezTo>
                    <a:pt x="3655" y="15"/>
                    <a:pt x="3610" y="0"/>
                    <a:pt x="35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1"/>
            <p:cNvSpPr/>
            <p:nvPr/>
          </p:nvSpPr>
          <p:spPr>
            <a:xfrm>
              <a:off x="4486438" y="4715738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109" y="0"/>
                  </a:moveTo>
                  <a:cubicBezTo>
                    <a:pt x="83" y="0"/>
                    <a:pt x="58" y="10"/>
                    <a:pt x="38" y="29"/>
                  </a:cubicBezTo>
                  <a:cubicBezTo>
                    <a:pt x="1" y="69"/>
                    <a:pt x="1" y="130"/>
                    <a:pt x="38" y="170"/>
                  </a:cubicBezTo>
                  <a:lnTo>
                    <a:pt x="322" y="454"/>
                  </a:lnTo>
                  <a:cubicBezTo>
                    <a:pt x="342" y="474"/>
                    <a:pt x="368" y="482"/>
                    <a:pt x="393" y="482"/>
                  </a:cubicBezTo>
                  <a:cubicBezTo>
                    <a:pt x="418" y="482"/>
                    <a:pt x="443" y="474"/>
                    <a:pt x="463" y="454"/>
                  </a:cubicBezTo>
                  <a:cubicBezTo>
                    <a:pt x="501" y="414"/>
                    <a:pt x="501" y="351"/>
                    <a:pt x="463" y="313"/>
                  </a:cubicBezTo>
                  <a:lnTo>
                    <a:pt x="179" y="29"/>
                  </a:lnTo>
                  <a:cubicBezTo>
                    <a:pt x="160" y="10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1"/>
            <p:cNvSpPr/>
            <p:nvPr/>
          </p:nvSpPr>
          <p:spPr>
            <a:xfrm>
              <a:off x="3731888" y="4178888"/>
              <a:ext cx="34300" cy="49975"/>
            </a:xfrm>
            <a:custGeom>
              <a:avLst/>
              <a:gdLst/>
              <a:ahLst/>
              <a:cxnLst/>
              <a:rect l="l" t="t" r="r" b="b"/>
              <a:pathLst>
                <a:path w="1372" h="1999" extrusionOk="0">
                  <a:moveTo>
                    <a:pt x="114" y="0"/>
                  </a:moveTo>
                  <a:cubicBezTo>
                    <a:pt x="99" y="0"/>
                    <a:pt x="83" y="3"/>
                    <a:pt x="69" y="10"/>
                  </a:cubicBezTo>
                  <a:cubicBezTo>
                    <a:pt x="20" y="35"/>
                    <a:pt x="0" y="94"/>
                    <a:pt x="25" y="143"/>
                  </a:cubicBezTo>
                  <a:cubicBezTo>
                    <a:pt x="352" y="782"/>
                    <a:pt x="740" y="1393"/>
                    <a:pt x="1181" y="1961"/>
                  </a:cubicBezTo>
                  <a:cubicBezTo>
                    <a:pt x="1199" y="1985"/>
                    <a:pt x="1230" y="1998"/>
                    <a:pt x="1258" y="1998"/>
                  </a:cubicBezTo>
                  <a:cubicBezTo>
                    <a:pt x="1281" y="1998"/>
                    <a:pt x="1302" y="1992"/>
                    <a:pt x="1320" y="1978"/>
                  </a:cubicBezTo>
                  <a:cubicBezTo>
                    <a:pt x="1363" y="1945"/>
                    <a:pt x="1372" y="1883"/>
                    <a:pt x="1337" y="1840"/>
                  </a:cubicBezTo>
                  <a:cubicBezTo>
                    <a:pt x="903" y="1282"/>
                    <a:pt x="521" y="682"/>
                    <a:pt x="202" y="53"/>
                  </a:cubicBezTo>
                  <a:cubicBezTo>
                    <a:pt x="185" y="19"/>
                    <a:pt x="151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3750038" y="4177163"/>
              <a:ext cx="20000" cy="22000"/>
            </a:xfrm>
            <a:custGeom>
              <a:avLst/>
              <a:gdLst/>
              <a:ahLst/>
              <a:cxnLst/>
              <a:rect l="l" t="t" r="r" b="b"/>
              <a:pathLst>
                <a:path w="800" h="880" extrusionOk="0">
                  <a:moveTo>
                    <a:pt x="112" y="1"/>
                  </a:moveTo>
                  <a:cubicBezTo>
                    <a:pt x="90" y="1"/>
                    <a:pt x="67" y="8"/>
                    <a:pt x="48" y="24"/>
                  </a:cubicBezTo>
                  <a:cubicBezTo>
                    <a:pt x="6" y="59"/>
                    <a:pt x="0" y="121"/>
                    <a:pt x="36" y="163"/>
                  </a:cubicBezTo>
                  <a:lnTo>
                    <a:pt x="613" y="843"/>
                  </a:lnTo>
                  <a:cubicBezTo>
                    <a:pt x="632" y="868"/>
                    <a:pt x="662" y="879"/>
                    <a:pt x="689" y="879"/>
                  </a:cubicBezTo>
                  <a:cubicBezTo>
                    <a:pt x="713" y="879"/>
                    <a:pt x="735" y="872"/>
                    <a:pt x="752" y="856"/>
                  </a:cubicBezTo>
                  <a:cubicBezTo>
                    <a:pt x="794" y="820"/>
                    <a:pt x="799" y="758"/>
                    <a:pt x="764" y="716"/>
                  </a:cubicBezTo>
                  <a:lnTo>
                    <a:pt x="188" y="36"/>
                  </a:lnTo>
                  <a:cubicBezTo>
                    <a:pt x="169" y="13"/>
                    <a:pt x="14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1"/>
            <p:cNvSpPr/>
            <p:nvPr/>
          </p:nvSpPr>
          <p:spPr>
            <a:xfrm>
              <a:off x="3809163" y="4281213"/>
              <a:ext cx="211925" cy="163950"/>
            </a:xfrm>
            <a:custGeom>
              <a:avLst/>
              <a:gdLst/>
              <a:ahLst/>
              <a:cxnLst/>
              <a:rect l="l" t="t" r="r" b="b"/>
              <a:pathLst>
                <a:path w="8477" h="6558" extrusionOk="0">
                  <a:moveTo>
                    <a:pt x="112" y="1"/>
                  </a:moveTo>
                  <a:cubicBezTo>
                    <a:pt x="82" y="1"/>
                    <a:pt x="53" y="14"/>
                    <a:pt x="33" y="39"/>
                  </a:cubicBezTo>
                  <a:cubicBezTo>
                    <a:pt x="1" y="83"/>
                    <a:pt x="8" y="146"/>
                    <a:pt x="51" y="179"/>
                  </a:cubicBezTo>
                  <a:lnTo>
                    <a:pt x="8305" y="6537"/>
                  </a:lnTo>
                  <a:cubicBezTo>
                    <a:pt x="8323" y="6551"/>
                    <a:pt x="8344" y="6558"/>
                    <a:pt x="8365" y="6558"/>
                  </a:cubicBezTo>
                  <a:cubicBezTo>
                    <a:pt x="8396" y="6558"/>
                    <a:pt x="8424" y="6545"/>
                    <a:pt x="8444" y="6519"/>
                  </a:cubicBezTo>
                  <a:cubicBezTo>
                    <a:pt x="8477" y="6474"/>
                    <a:pt x="8470" y="6411"/>
                    <a:pt x="8426" y="6379"/>
                  </a:cubicBezTo>
                  <a:lnTo>
                    <a:pt x="172" y="21"/>
                  </a:lnTo>
                  <a:cubicBezTo>
                    <a:pt x="154" y="8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1"/>
            <p:cNvSpPr/>
            <p:nvPr/>
          </p:nvSpPr>
          <p:spPr>
            <a:xfrm>
              <a:off x="3883638" y="4305238"/>
              <a:ext cx="52325" cy="40850"/>
            </a:xfrm>
            <a:custGeom>
              <a:avLst/>
              <a:gdLst/>
              <a:ahLst/>
              <a:cxnLst/>
              <a:rect l="l" t="t" r="r" b="b"/>
              <a:pathLst>
                <a:path w="2093" h="1634" extrusionOk="0">
                  <a:moveTo>
                    <a:pt x="112" y="0"/>
                  </a:moveTo>
                  <a:cubicBezTo>
                    <a:pt x="82" y="0"/>
                    <a:pt x="53" y="14"/>
                    <a:pt x="33" y="39"/>
                  </a:cubicBezTo>
                  <a:cubicBezTo>
                    <a:pt x="0" y="82"/>
                    <a:pt x="8" y="145"/>
                    <a:pt x="51" y="179"/>
                  </a:cubicBezTo>
                  <a:lnTo>
                    <a:pt x="1921" y="1613"/>
                  </a:lnTo>
                  <a:cubicBezTo>
                    <a:pt x="1939" y="1627"/>
                    <a:pt x="1960" y="1634"/>
                    <a:pt x="1981" y="1634"/>
                  </a:cubicBezTo>
                  <a:cubicBezTo>
                    <a:pt x="2011" y="1634"/>
                    <a:pt x="2040" y="1621"/>
                    <a:pt x="2060" y="1595"/>
                  </a:cubicBezTo>
                  <a:cubicBezTo>
                    <a:pt x="2093" y="1551"/>
                    <a:pt x="2086" y="1487"/>
                    <a:pt x="2042" y="1455"/>
                  </a:cubicBezTo>
                  <a:lnTo>
                    <a:pt x="172" y="21"/>
                  </a:lnTo>
                  <a:cubicBezTo>
                    <a:pt x="154" y="7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4208263" y="4512038"/>
              <a:ext cx="166625" cy="132725"/>
            </a:xfrm>
            <a:custGeom>
              <a:avLst/>
              <a:gdLst/>
              <a:ahLst/>
              <a:cxnLst/>
              <a:rect l="l" t="t" r="r" b="b"/>
              <a:pathLst>
                <a:path w="6665" h="5309" extrusionOk="0">
                  <a:moveTo>
                    <a:pt x="112" y="0"/>
                  </a:moveTo>
                  <a:cubicBezTo>
                    <a:pt x="83" y="0"/>
                    <a:pt x="55" y="13"/>
                    <a:pt x="36" y="38"/>
                  </a:cubicBezTo>
                  <a:cubicBezTo>
                    <a:pt x="1" y="81"/>
                    <a:pt x="7" y="143"/>
                    <a:pt x="51" y="177"/>
                  </a:cubicBezTo>
                  <a:lnTo>
                    <a:pt x="6491" y="5287"/>
                  </a:lnTo>
                  <a:cubicBezTo>
                    <a:pt x="6510" y="5302"/>
                    <a:pt x="6532" y="5308"/>
                    <a:pt x="6553" y="5308"/>
                  </a:cubicBezTo>
                  <a:cubicBezTo>
                    <a:pt x="6583" y="5308"/>
                    <a:pt x="6611" y="5296"/>
                    <a:pt x="6631" y="5272"/>
                  </a:cubicBezTo>
                  <a:cubicBezTo>
                    <a:pt x="6665" y="5228"/>
                    <a:pt x="6658" y="5166"/>
                    <a:pt x="6615" y="5132"/>
                  </a:cubicBezTo>
                  <a:lnTo>
                    <a:pt x="175" y="22"/>
                  </a:lnTo>
                  <a:cubicBezTo>
                    <a:pt x="156" y="7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21"/>
            <p:cNvSpPr/>
            <p:nvPr/>
          </p:nvSpPr>
          <p:spPr>
            <a:xfrm>
              <a:off x="4271438" y="4597013"/>
              <a:ext cx="36425" cy="30350"/>
            </a:xfrm>
            <a:custGeom>
              <a:avLst/>
              <a:gdLst/>
              <a:ahLst/>
              <a:cxnLst/>
              <a:rect l="l" t="t" r="r" b="b"/>
              <a:pathLst>
                <a:path w="1457" h="1214" extrusionOk="0">
                  <a:moveTo>
                    <a:pt x="111" y="1"/>
                  </a:moveTo>
                  <a:cubicBezTo>
                    <a:pt x="83" y="1"/>
                    <a:pt x="55" y="13"/>
                    <a:pt x="36" y="37"/>
                  </a:cubicBezTo>
                  <a:cubicBezTo>
                    <a:pt x="0" y="79"/>
                    <a:pt x="6" y="141"/>
                    <a:pt x="48" y="177"/>
                  </a:cubicBezTo>
                  <a:lnTo>
                    <a:pt x="1282" y="1190"/>
                  </a:lnTo>
                  <a:cubicBezTo>
                    <a:pt x="1300" y="1205"/>
                    <a:pt x="1322" y="1214"/>
                    <a:pt x="1345" y="1214"/>
                  </a:cubicBezTo>
                  <a:cubicBezTo>
                    <a:pt x="1373" y="1214"/>
                    <a:pt x="1401" y="1200"/>
                    <a:pt x="1421" y="1178"/>
                  </a:cubicBezTo>
                  <a:cubicBezTo>
                    <a:pt x="1457" y="1136"/>
                    <a:pt x="1449" y="1074"/>
                    <a:pt x="1408" y="1038"/>
                  </a:cubicBezTo>
                  <a:lnTo>
                    <a:pt x="175" y="24"/>
                  </a:lnTo>
                  <a:cubicBezTo>
                    <a:pt x="156" y="8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21"/>
            <p:cNvSpPr/>
            <p:nvPr/>
          </p:nvSpPr>
          <p:spPr>
            <a:xfrm>
              <a:off x="4452738" y="4775563"/>
              <a:ext cx="20125" cy="12550"/>
            </a:xfrm>
            <a:custGeom>
              <a:avLst/>
              <a:gdLst/>
              <a:ahLst/>
              <a:cxnLst/>
              <a:rect l="l" t="t" r="r" b="b"/>
              <a:pathLst>
                <a:path w="805" h="502" extrusionOk="0">
                  <a:moveTo>
                    <a:pt x="110" y="1"/>
                  </a:moveTo>
                  <a:cubicBezTo>
                    <a:pt x="84" y="1"/>
                    <a:pt x="58" y="10"/>
                    <a:pt x="38" y="30"/>
                  </a:cubicBezTo>
                  <a:cubicBezTo>
                    <a:pt x="0" y="70"/>
                    <a:pt x="0" y="133"/>
                    <a:pt x="39" y="171"/>
                  </a:cubicBezTo>
                  <a:cubicBezTo>
                    <a:pt x="213" y="340"/>
                    <a:pt x="439" y="457"/>
                    <a:pt x="678" y="500"/>
                  </a:cubicBezTo>
                  <a:cubicBezTo>
                    <a:pt x="684" y="502"/>
                    <a:pt x="690" y="502"/>
                    <a:pt x="696" y="502"/>
                  </a:cubicBezTo>
                  <a:cubicBezTo>
                    <a:pt x="742" y="502"/>
                    <a:pt x="784" y="468"/>
                    <a:pt x="795" y="420"/>
                  </a:cubicBezTo>
                  <a:cubicBezTo>
                    <a:pt x="804" y="366"/>
                    <a:pt x="769" y="314"/>
                    <a:pt x="715" y="304"/>
                  </a:cubicBezTo>
                  <a:cubicBezTo>
                    <a:pt x="515" y="267"/>
                    <a:pt x="323" y="168"/>
                    <a:pt x="179" y="27"/>
                  </a:cubicBezTo>
                  <a:cubicBezTo>
                    <a:pt x="160" y="10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1"/>
            <p:cNvSpPr/>
            <p:nvPr/>
          </p:nvSpPr>
          <p:spPr>
            <a:xfrm>
              <a:off x="4465563" y="4756738"/>
              <a:ext cx="12550" cy="10675"/>
            </a:xfrm>
            <a:custGeom>
              <a:avLst/>
              <a:gdLst/>
              <a:ahLst/>
              <a:cxnLst/>
              <a:rect l="l" t="t" r="r" b="b"/>
              <a:pathLst>
                <a:path w="502" h="427" extrusionOk="0">
                  <a:moveTo>
                    <a:pt x="112" y="1"/>
                  </a:moveTo>
                  <a:cubicBezTo>
                    <a:pt x="84" y="1"/>
                    <a:pt x="56" y="13"/>
                    <a:pt x="36" y="37"/>
                  </a:cubicBezTo>
                  <a:cubicBezTo>
                    <a:pt x="1" y="79"/>
                    <a:pt x="7" y="141"/>
                    <a:pt x="49" y="177"/>
                  </a:cubicBezTo>
                  <a:lnTo>
                    <a:pt x="327" y="404"/>
                  </a:lnTo>
                  <a:cubicBezTo>
                    <a:pt x="345" y="419"/>
                    <a:pt x="367" y="426"/>
                    <a:pt x="390" y="426"/>
                  </a:cubicBezTo>
                  <a:cubicBezTo>
                    <a:pt x="418" y="426"/>
                    <a:pt x="446" y="414"/>
                    <a:pt x="466" y="393"/>
                  </a:cubicBezTo>
                  <a:cubicBezTo>
                    <a:pt x="502" y="351"/>
                    <a:pt x="495" y="289"/>
                    <a:pt x="452" y="253"/>
                  </a:cubicBezTo>
                  <a:lnTo>
                    <a:pt x="176" y="24"/>
                  </a:ln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4477963" y="4738463"/>
              <a:ext cx="15300" cy="9050"/>
            </a:xfrm>
            <a:custGeom>
              <a:avLst/>
              <a:gdLst/>
              <a:ahLst/>
              <a:cxnLst/>
              <a:rect l="l" t="t" r="r" b="b"/>
              <a:pathLst>
                <a:path w="612" h="362" extrusionOk="0">
                  <a:moveTo>
                    <a:pt x="113" y="1"/>
                  </a:moveTo>
                  <a:cubicBezTo>
                    <a:pt x="74" y="1"/>
                    <a:pt x="38" y="24"/>
                    <a:pt x="22" y="62"/>
                  </a:cubicBezTo>
                  <a:cubicBezTo>
                    <a:pt x="1" y="113"/>
                    <a:pt x="24" y="171"/>
                    <a:pt x="74" y="192"/>
                  </a:cubicBezTo>
                  <a:lnTo>
                    <a:pt x="458" y="354"/>
                  </a:lnTo>
                  <a:cubicBezTo>
                    <a:pt x="470" y="360"/>
                    <a:pt x="483" y="362"/>
                    <a:pt x="496" y="362"/>
                  </a:cubicBezTo>
                  <a:cubicBezTo>
                    <a:pt x="535" y="362"/>
                    <a:pt x="571" y="340"/>
                    <a:pt x="589" y="302"/>
                  </a:cubicBezTo>
                  <a:cubicBezTo>
                    <a:pt x="611" y="250"/>
                    <a:pt x="586" y="192"/>
                    <a:pt x="535" y="171"/>
                  </a:cubicBezTo>
                  <a:lnTo>
                    <a:pt x="152" y="9"/>
                  </a:lnTo>
                  <a:cubicBezTo>
                    <a:pt x="139" y="4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3" name="Google Shape;1473;p21"/>
          <p:cNvGrpSpPr/>
          <p:nvPr/>
        </p:nvGrpSpPr>
        <p:grpSpPr>
          <a:xfrm flipH="1">
            <a:off x="1966434" y="-525333"/>
            <a:ext cx="2015133" cy="1532233"/>
            <a:chOff x="1474825" y="-394000"/>
            <a:chExt cx="1511350" cy="1149175"/>
          </a:xfrm>
        </p:grpSpPr>
        <p:sp>
          <p:nvSpPr>
            <p:cNvPr id="1474" name="Google Shape;1474;p21"/>
            <p:cNvSpPr/>
            <p:nvPr/>
          </p:nvSpPr>
          <p:spPr>
            <a:xfrm>
              <a:off x="1474825" y="-356700"/>
              <a:ext cx="1511325" cy="1111875"/>
            </a:xfrm>
            <a:custGeom>
              <a:avLst/>
              <a:gdLst/>
              <a:ahLst/>
              <a:cxnLst/>
              <a:rect l="l" t="t" r="r" b="b"/>
              <a:pathLst>
                <a:path w="60453" h="44475" extrusionOk="0">
                  <a:moveTo>
                    <a:pt x="47085" y="0"/>
                  </a:moveTo>
                  <a:cubicBezTo>
                    <a:pt x="46726" y="0"/>
                    <a:pt x="46435" y="248"/>
                    <a:pt x="46393" y="284"/>
                  </a:cubicBezTo>
                  <a:lnTo>
                    <a:pt x="45733" y="913"/>
                  </a:lnTo>
                  <a:lnTo>
                    <a:pt x="45147" y="640"/>
                  </a:lnTo>
                  <a:cubicBezTo>
                    <a:pt x="45112" y="625"/>
                    <a:pt x="45075" y="617"/>
                    <a:pt x="45037" y="617"/>
                  </a:cubicBezTo>
                  <a:cubicBezTo>
                    <a:pt x="44995" y="617"/>
                    <a:pt x="44953" y="627"/>
                    <a:pt x="44915" y="648"/>
                  </a:cubicBezTo>
                  <a:cubicBezTo>
                    <a:pt x="30517" y="8290"/>
                    <a:pt x="25548" y="18142"/>
                    <a:pt x="24926" y="19481"/>
                  </a:cubicBezTo>
                  <a:cubicBezTo>
                    <a:pt x="13538" y="19690"/>
                    <a:pt x="1410" y="28369"/>
                    <a:pt x="1289" y="28457"/>
                  </a:cubicBezTo>
                  <a:cubicBezTo>
                    <a:pt x="1223" y="28504"/>
                    <a:pt x="1183" y="28580"/>
                    <a:pt x="1181" y="28659"/>
                  </a:cubicBezTo>
                  <a:lnTo>
                    <a:pt x="1148" y="29767"/>
                  </a:lnTo>
                  <a:lnTo>
                    <a:pt x="395" y="30062"/>
                  </a:lnTo>
                  <a:cubicBezTo>
                    <a:pt x="395" y="30062"/>
                    <a:pt x="394" y="30062"/>
                    <a:pt x="394" y="30064"/>
                  </a:cubicBezTo>
                  <a:cubicBezTo>
                    <a:pt x="96" y="30183"/>
                    <a:pt x="39" y="30384"/>
                    <a:pt x="29" y="30491"/>
                  </a:cubicBezTo>
                  <a:cubicBezTo>
                    <a:pt x="0" y="30884"/>
                    <a:pt x="512" y="31234"/>
                    <a:pt x="718" y="31353"/>
                  </a:cubicBezTo>
                  <a:cubicBezTo>
                    <a:pt x="883" y="31469"/>
                    <a:pt x="17276" y="43009"/>
                    <a:pt x="18321" y="43813"/>
                  </a:cubicBezTo>
                  <a:cubicBezTo>
                    <a:pt x="19034" y="44362"/>
                    <a:pt x="19569" y="44474"/>
                    <a:pt x="19885" y="44474"/>
                  </a:cubicBezTo>
                  <a:cubicBezTo>
                    <a:pt x="20077" y="44474"/>
                    <a:pt x="20190" y="44432"/>
                    <a:pt x="20212" y="44423"/>
                  </a:cubicBezTo>
                  <a:lnTo>
                    <a:pt x="40222" y="37451"/>
                  </a:lnTo>
                  <a:cubicBezTo>
                    <a:pt x="43064" y="37199"/>
                    <a:pt x="43777" y="35378"/>
                    <a:pt x="43901" y="34979"/>
                  </a:cubicBezTo>
                  <a:lnTo>
                    <a:pt x="60353" y="18073"/>
                  </a:lnTo>
                  <a:cubicBezTo>
                    <a:pt x="60442" y="17982"/>
                    <a:pt x="60453" y="17840"/>
                    <a:pt x="60377" y="17738"/>
                  </a:cubicBezTo>
                  <a:cubicBezTo>
                    <a:pt x="56145" y="11957"/>
                    <a:pt x="48066" y="901"/>
                    <a:pt x="47773" y="421"/>
                  </a:cubicBezTo>
                  <a:cubicBezTo>
                    <a:pt x="47591" y="124"/>
                    <a:pt x="47361" y="32"/>
                    <a:pt x="47199" y="9"/>
                  </a:cubicBezTo>
                  <a:cubicBezTo>
                    <a:pt x="47161" y="3"/>
                    <a:pt x="47123" y="0"/>
                    <a:pt x="47085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1"/>
            <p:cNvSpPr/>
            <p:nvPr/>
          </p:nvSpPr>
          <p:spPr>
            <a:xfrm>
              <a:off x="2444325" y="-332025"/>
              <a:ext cx="192175" cy="182000"/>
            </a:xfrm>
            <a:custGeom>
              <a:avLst/>
              <a:gdLst/>
              <a:ahLst/>
              <a:cxnLst/>
              <a:rect l="l" t="t" r="r" b="b"/>
              <a:pathLst>
                <a:path w="7687" h="7280" extrusionOk="0">
                  <a:moveTo>
                    <a:pt x="7549" y="1"/>
                  </a:moveTo>
                  <a:cubicBezTo>
                    <a:pt x="7519" y="1"/>
                    <a:pt x="7488" y="12"/>
                    <a:pt x="7465" y="34"/>
                  </a:cubicBezTo>
                  <a:lnTo>
                    <a:pt x="53" y="7065"/>
                  </a:lnTo>
                  <a:cubicBezTo>
                    <a:pt x="2" y="7112"/>
                    <a:pt x="1" y="7191"/>
                    <a:pt x="48" y="7241"/>
                  </a:cubicBezTo>
                  <a:cubicBezTo>
                    <a:pt x="72" y="7267"/>
                    <a:pt x="105" y="7280"/>
                    <a:pt x="138" y="7280"/>
                  </a:cubicBezTo>
                  <a:cubicBezTo>
                    <a:pt x="168" y="7280"/>
                    <a:pt x="200" y="7268"/>
                    <a:pt x="223" y="7246"/>
                  </a:cubicBezTo>
                  <a:lnTo>
                    <a:pt x="7634" y="216"/>
                  </a:lnTo>
                  <a:cubicBezTo>
                    <a:pt x="7686" y="168"/>
                    <a:pt x="7687" y="90"/>
                    <a:pt x="7640" y="40"/>
                  </a:cubicBezTo>
                  <a:cubicBezTo>
                    <a:pt x="7615" y="14"/>
                    <a:pt x="7582" y="1"/>
                    <a:pt x="7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1"/>
            <p:cNvSpPr/>
            <p:nvPr/>
          </p:nvSpPr>
          <p:spPr>
            <a:xfrm>
              <a:off x="2180075" y="-384975"/>
              <a:ext cx="795325" cy="857675"/>
            </a:xfrm>
            <a:custGeom>
              <a:avLst/>
              <a:gdLst/>
              <a:ahLst/>
              <a:cxnLst/>
              <a:rect l="l" t="t" r="r" b="b"/>
              <a:pathLst>
                <a:path w="31813" h="34307" extrusionOk="0">
                  <a:moveTo>
                    <a:pt x="19670" y="5496"/>
                  </a:moveTo>
                  <a:lnTo>
                    <a:pt x="19690" y="5521"/>
                  </a:lnTo>
                  <a:lnTo>
                    <a:pt x="18752" y="6323"/>
                  </a:lnTo>
                  <a:cubicBezTo>
                    <a:pt x="18749" y="6320"/>
                    <a:pt x="18742" y="6309"/>
                    <a:pt x="18750" y="6303"/>
                  </a:cubicBezTo>
                  <a:lnTo>
                    <a:pt x="18708" y="6260"/>
                  </a:lnTo>
                  <a:lnTo>
                    <a:pt x="18708" y="6260"/>
                  </a:lnTo>
                  <a:lnTo>
                    <a:pt x="18756" y="6301"/>
                  </a:lnTo>
                  <a:lnTo>
                    <a:pt x="19670" y="5496"/>
                  </a:lnTo>
                  <a:close/>
                  <a:moveTo>
                    <a:pt x="17944" y="4334"/>
                  </a:moveTo>
                  <a:cubicBezTo>
                    <a:pt x="17539" y="4666"/>
                    <a:pt x="17143" y="5020"/>
                    <a:pt x="16764" y="5388"/>
                  </a:cubicBezTo>
                  <a:cubicBezTo>
                    <a:pt x="16386" y="5755"/>
                    <a:pt x="16022" y="6140"/>
                    <a:pt x="15653" y="6516"/>
                  </a:cubicBezTo>
                  <a:cubicBezTo>
                    <a:pt x="15997" y="6119"/>
                    <a:pt x="16365" y="5733"/>
                    <a:pt x="16742" y="5366"/>
                  </a:cubicBezTo>
                  <a:cubicBezTo>
                    <a:pt x="17121" y="4998"/>
                    <a:pt x="17519" y="4643"/>
                    <a:pt x="17944" y="4334"/>
                  </a:cubicBezTo>
                  <a:close/>
                  <a:moveTo>
                    <a:pt x="18106" y="2231"/>
                  </a:moveTo>
                  <a:lnTo>
                    <a:pt x="18129" y="2253"/>
                  </a:lnTo>
                  <a:lnTo>
                    <a:pt x="17843" y="2522"/>
                  </a:lnTo>
                  <a:lnTo>
                    <a:pt x="10696" y="9287"/>
                  </a:lnTo>
                  <a:cubicBezTo>
                    <a:pt x="10689" y="9280"/>
                    <a:pt x="10689" y="9271"/>
                    <a:pt x="10696" y="9265"/>
                  </a:cubicBezTo>
                  <a:lnTo>
                    <a:pt x="17821" y="2503"/>
                  </a:lnTo>
                  <a:lnTo>
                    <a:pt x="17823" y="2500"/>
                  </a:lnTo>
                  <a:lnTo>
                    <a:pt x="18106" y="2231"/>
                  </a:lnTo>
                  <a:close/>
                  <a:moveTo>
                    <a:pt x="17302" y="26270"/>
                  </a:moveTo>
                  <a:lnTo>
                    <a:pt x="17363" y="26341"/>
                  </a:lnTo>
                  <a:lnTo>
                    <a:pt x="15771" y="27694"/>
                  </a:lnTo>
                  <a:cubicBezTo>
                    <a:pt x="15763" y="27684"/>
                    <a:pt x="15770" y="27673"/>
                    <a:pt x="15775" y="27668"/>
                  </a:cubicBezTo>
                  <a:lnTo>
                    <a:pt x="17341" y="26319"/>
                  </a:lnTo>
                  <a:lnTo>
                    <a:pt x="17302" y="26270"/>
                  </a:lnTo>
                  <a:close/>
                  <a:moveTo>
                    <a:pt x="19523" y="26728"/>
                  </a:moveTo>
                  <a:cubicBezTo>
                    <a:pt x="19526" y="26732"/>
                    <a:pt x="19543" y="26754"/>
                    <a:pt x="19543" y="26754"/>
                  </a:cubicBezTo>
                  <a:lnTo>
                    <a:pt x="16058" y="30234"/>
                  </a:lnTo>
                  <a:lnTo>
                    <a:pt x="16036" y="30212"/>
                  </a:lnTo>
                  <a:lnTo>
                    <a:pt x="19523" y="26728"/>
                  </a:lnTo>
                  <a:close/>
                  <a:moveTo>
                    <a:pt x="23590" y="24636"/>
                  </a:moveTo>
                  <a:lnTo>
                    <a:pt x="23612" y="24659"/>
                  </a:lnTo>
                  <a:lnTo>
                    <a:pt x="15681" y="32467"/>
                  </a:lnTo>
                  <a:lnTo>
                    <a:pt x="15659" y="32444"/>
                  </a:lnTo>
                  <a:lnTo>
                    <a:pt x="23590" y="24636"/>
                  </a:lnTo>
                  <a:close/>
                  <a:moveTo>
                    <a:pt x="18876" y="1"/>
                  </a:moveTo>
                  <a:cubicBezTo>
                    <a:pt x="18649" y="1"/>
                    <a:pt x="18433" y="188"/>
                    <a:pt x="18428" y="191"/>
                  </a:cubicBezTo>
                  <a:lnTo>
                    <a:pt x="16094" y="2409"/>
                  </a:lnTo>
                  <a:cubicBezTo>
                    <a:pt x="16094" y="2413"/>
                    <a:pt x="16091" y="2412"/>
                    <a:pt x="16090" y="2413"/>
                  </a:cubicBezTo>
                  <a:lnTo>
                    <a:pt x="910" y="16854"/>
                  </a:lnTo>
                  <a:cubicBezTo>
                    <a:pt x="544" y="17210"/>
                    <a:pt x="241" y="17654"/>
                    <a:pt x="13" y="18173"/>
                  </a:cubicBezTo>
                  <a:cubicBezTo>
                    <a:pt x="1" y="18198"/>
                    <a:pt x="10" y="18224"/>
                    <a:pt x="25" y="18246"/>
                  </a:cubicBezTo>
                  <a:lnTo>
                    <a:pt x="15414" y="34289"/>
                  </a:lnTo>
                  <a:cubicBezTo>
                    <a:pt x="15425" y="34300"/>
                    <a:pt x="15441" y="34307"/>
                    <a:pt x="15459" y="34307"/>
                  </a:cubicBezTo>
                  <a:cubicBezTo>
                    <a:pt x="15477" y="34307"/>
                    <a:pt x="15493" y="34300"/>
                    <a:pt x="15503" y="34290"/>
                  </a:cubicBezTo>
                  <a:lnTo>
                    <a:pt x="30007" y="19385"/>
                  </a:lnTo>
                  <a:lnTo>
                    <a:pt x="31787" y="17555"/>
                  </a:lnTo>
                  <a:cubicBezTo>
                    <a:pt x="31809" y="17532"/>
                    <a:pt x="31812" y="17499"/>
                    <a:pt x="31792" y="17474"/>
                  </a:cubicBezTo>
                  <a:cubicBezTo>
                    <a:pt x="31296" y="16797"/>
                    <a:pt x="19624" y="850"/>
                    <a:pt x="19255" y="248"/>
                  </a:cubicBezTo>
                  <a:cubicBezTo>
                    <a:pt x="19165" y="105"/>
                    <a:pt x="19062" y="25"/>
                    <a:pt x="18937" y="5"/>
                  </a:cubicBezTo>
                  <a:cubicBezTo>
                    <a:pt x="18917" y="2"/>
                    <a:pt x="18896" y="1"/>
                    <a:pt x="18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1"/>
            <p:cNvSpPr/>
            <p:nvPr/>
          </p:nvSpPr>
          <p:spPr>
            <a:xfrm>
              <a:off x="1711000" y="118400"/>
              <a:ext cx="365425" cy="128725"/>
            </a:xfrm>
            <a:custGeom>
              <a:avLst/>
              <a:gdLst/>
              <a:ahLst/>
              <a:cxnLst/>
              <a:rect l="l" t="t" r="r" b="b"/>
              <a:pathLst>
                <a:path w="14617" h="5149" extrusionOk="0">
                  <a:moveTo>
                    <a:pt x="14487" y="1"/>
                  </a:moveTo>
                  <a:cubicBezTo>
                    <a:pt x="14480" y="1"/>
                    <a:pt x="14473" y="1"/>
                    <a:pt x="14465" y="2"/>
                  </a:cubicBezTo>
                  <a:cubicBezTo>
                    <a:pt x="9398" y="770"/>
                    <a:pt x="4560" y="2421"/>
                    <a:pt x="81" y="4915"/>
                  </a:cubicBezTo>
                  <a:cubicBezTo>
                    <a:pt x="22" y="4949"/>
                    <a:pt x="1" y="5025"/>
                    <a:pt x="33" y="5085"/>
                  </a:cubicBezTo>
                  <a:cubicBezTo>
                    <a:pt x="55" y="5127"/>
                    <a:pt x="98" y="5149"/>
                    <a:pt x="142" y="5149"/>
                  </a:cubicBezTo>
                  <a:cubicBezTo>
                    <a:pt x="163" y="5149"/>
                    <a:pt x="184" y="5143"/>
                    <a:pt x="203" y="5132"/>
                  </a:cubicBezTo>
                  <a:cubicBezTo>
                    <a:pt x="4655" y="2654"/>
                    <a:pt x="9465" y="1010"/>
                    <a:pt x="14502" y="248"/>
                  </a:cubicBezTo>
                  <a:cubicBezTo>
                    <a:pt x="14570" y="238"/>
                    <a:pt x="14617" y="175"/>
                    <a:pt x="14607" y="107"/>
                  </a:cubicBezTo>
                  <a:cubicBezTo>
                    <a:pt x="14597" y="46"/>
                    <a:pt x="14550" y="1"/>
                    <a:pt x="14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1"/>
            <p:cNvSpPr/>
            <p:nvPr/>
          </p:nvSpPr>
          <p:spPr>
            <a:xfrm>
              <a:off x="2135975" y="-202550"/>
              <a:ext cx="274275" cy="285800"/>
            </a:xfrm>
            <a:custGeom>
              <a:avLst/>
              <a:gdLst/>
              <a:ahLst/>
              <a:cxnLst/>
              <a:rect l="l" t="t" r="r" b="b"/>
              <a:pathLst>
                <a:path w="10971" h="11432" extrusionOk="0">
                  <a:moveTo>
                    <a:pt x="10831" y="1"/>
                  </a:moveTo>
                  <a:cubicBezTo>
                    <a:pt x="10805" y="1"/>
                    <a:pt x="10779" y="9"/>
                    <a:pt x="10757" y="25"/>
                  </a:cubicBezTo>
                  <a:cubicBezTo>
                    <a:pt x="6506" y="3080"/>
                    <a:pt x="2899" y="6853"/>
                    <a:pt x="38" y="11239"/>
                  </a:cubicBezTo>
                  <a:cubicBezTo>
                    <a:pt x="1" y="11296"/>
                    <a:pt x="16" y="11373"/>
                    <a:pt x="74" y="11410"/>
                  </a:cubicBezTo>
                  <a:cubicBezTo>
                    <a:pt x="95" y="11425"/>
                    <a:pt x="119" y="11431"/>
                    <a:pt x="142" y="11431"/>
                  </a:cubicBezTo>
                  <a:cubicBezTo>
                    <a:pt x="182" y="11431"/>
                    <a:pt x="223" y="11411"/>
                    <a:pt x="247" y="11376"/>
                  </a:cubicBezTo>
                  <a:cubicBezTo>
                    <a:pt x="3092" y="7016"/>
                    <a:pt x="6675" y="3266"/>
                    <a:pt x="10903" y="227"/>
                  </a:cubicBezTo>
                  <a:cubicBezTo>
                    <a:pt x="10959" y="187"/>
                    <a:pt x="10971" y="109"/>
                    <a:pt x="10931" y="53"/>
                  </a:cubicBezTo>
                  <a:cubicBezTo>
                    <a:pt x="10907" y="19"/>
                    <a:pt x="10869" y="1"/>
                    <a:pt x="10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1"/>
            <p:cNvSpPr/>
            <p:nvPr/>
          </p:nvSpPr>
          <p:spPr>
            <a:xfrm>
              <a:off x="1512575" y="102100"/>
              <a:ext cx="582150" cy="248000"/>
            </a:xfrm>
            <a:custGeom>
              <a:avLst/>
              <a:gdLst/>
              <a:ahLst/>
              <a:cxnLst/>
              <a:rect l="l" t="t" r="r" b="b"/>
              <a:pathLst>
                <a:path w="23286" h="9920" extrusionOk="0">
                  <a:moveTo>
                    <a:pt x="6917" y="6056"/>
                  </a:moveTo>
                  <a:lnTo>
                    <a:pt x="6029" y="6553"/>
                  </a:lnTo>
                  <a:cubicBezTo>
                    <a:pt x="6027" y="6547"/>
                    <a:pt x="6025" y="6541"/>
                    <a:pt x="6029" y="6536"/>
                  </a:cubicBezTo>
                  <a:lnTo>
                    <a:pt x="6917" y="6056"/>
                  </a:lnTo>
                  <a:close/>
                  <a:moveTo>
                    <a:pt x="23217" y="0"/>
                  </a:moveTo>
                  <a:cubicBezTo>
                    <a:pt x="14081" y="249"/>
                    <a:pt x="4602" y="5867"/>
                    <a:pt x="1229" y="8065"/>
                  </a:cubicBezTo>
                  <a:cubicBezTo>
                    <a:pt x="641" y="8446"/>
                    <a:pt x="238" y="8729"/>
                    <a:pt x="56" y="8856"/>
                  </a:cubicBezTo>
                  <a:lnTo>
                    <a:pt x="50" y="8863"/>
                  </a:lnTo>
                  <a:cubicBezTo>
                    <a:pt x="37" y="8873"/>
                    <a:pt x="31" y="8889"/>
                    <a:pt x="31" y="8908"/>
                  </a:cubicBezTo>
                  <a:lnTo>
                    <a:pt x="1" y="9853"/>
                  </a:lnTo>
                  <a:cubicBezTo>
                    <a:pt x="1" y="9876"/>
                    <a:pt x="11" y="9897"/>
                    <a:pt x="27" y="9908"/>
                  </a:cubicBezTo>
                  <a:cubicBezTo>
                    <a:pt x="40" y="9915"/>
                    <a:pt x="53" y="9919"/>
                    <a:pt x="66" y="9919"/>
                  </a:cubicBezTo>
                  <a:cubicBezTo>
                    <a:pt x="74" y="9919"/>
                    <a:pt x="81" y="9918"/>
                    <a:pt x="88" y="9915"/>
                  </a:cubicBezTo>
                  <a:lnTo>
                    <a:pt x="1181" y="9486"/>
                  </a:lnTo>
                  <a:lnTo>
                    <a:pt x="19519" y="2281"/>
                  </a:lnTo>
                  <a:cubicBezTo>
                    <a:pt x="20048" y="2072"/>
                    <a:pt x="20584" y="1966"/>
                    <a:pt x="21114" y="1966"/>
                  </a:cubicBezTo>
                  <a:cubicBezTo>
                    <a:pt x="21256" y="1966"/>
                    <a:pt x="21398" y="1974"/>
                    <a:pt x="21539" y="1989"/>
                  </a:cubicBezTo>
                  <a:cubicBezTo>
                    <a:pt x="21542" y="1990"/>
                    <a:pt x="21545" y="1990"/>
                    <a:pt x="21548" y="1990"/>
                  </a:cubicBezTo>
                  <a:cubicBezTo>
                    <a:pt x="21565" y="1990"/>
                    <a:pt x="21581" y="1983"/>
                    <a:pt x="21592" y="1972"/>
                  </a:cubicBezTo>
                  <a:cubicBezTo>
                    <a:pt x="21596" y="1968"/>
                    <a:pt x="21599" y="1962"/>
                    <a:pt x="21605" y="1957"/>
                  </a:cubicBezTo>
                  <a:cubicBezTo>
                    <a:pt x="21709" y="1767"/>
                    <a:pt x="21947" y="1378"/>
                    <a:pt x="22375" y="913"/>
                  </a:cubicBezTo>
                  <a:cubicBezTo>
                    <a:pt x="22393" y="896"/>
                    <a:pt x="22396" y="866"/>
                    <a:pt x="22385" y="843"/>
                  </a:cubicBezTo>
                  <a:cubicBezTo>
                    <a:pt x="22372" y="821"/>
                    <a:pt x="22352" y="810"/>
                    <a:pt x="22329" y="810"/>
                  </a:cubicBezTo>
                  <a:cubicBezTo>
                    <a:pt x="22326" y="810"/>
                    <a:pt x="22322" y="810"/>
                    <a:pt x="22318" y="810"/>
                  </a:cubicBezTo>
                  <a:cubicBezTo>
                    <a:pt x="17304" y="1581"/>
                    <a:pt x="12516" y="3221"/>
                    <a:pt x="8072" y="5661"/>
                  </a:cubicBezTo>
                  <a:cubicBezTo>
                    <a:pt x="12537" y="3175"/>
                    <a:pt x="17363" y="1523"/>
                    <a:pt x="22429" y="767"/>
                  </a:cubicBezTo>
                  <a:cubicBezTo>
                    <a:pt x="22441" y="778"/>
                    <a:pt x="22456" y="784"/>
                    <a:pt x="22472" y="784"/>
                  </a:cubicBezTo>
                  <a:cubicBezTo>
                    <a:pt x="22487" y="784"/>
                    <a:pt x="22504" y="778"/>
                    <a:pt x="22516" y="765"/>
                  </a:cubicBezTo>
                  <a:cubicBezTo>
                    <a:pt x="22516" y="765"/>
                    <a:pt x="22596" y="685"/>
                    <a:pt x="22637" y="645"/>
                  </a:cubicBezTo>
                  <a:cubicBezTo>
                    <a:pt x="22829" y="459"/>
                    <a:pt x="23037" y="279"/>
                    <a:pt x="23255" y="110"/>
                  </a:cubicBezTo>
                  <a:cubicBezTo>
                    <a:pt x="23259" y="107"/>
                    <a:pt x="23262" y="107"/>
                    <a:pt x="23262" y="107"/>
                  </a:cubicBezTo>
                  <a:cubicBezTo>
                    <a:pt x="23281" y="90"/>
                    <a:pt x="23286" y="63"/>
                    <a:pt x="23279" y="38"/>
                  </a:cubicBezTo>
                  <a:cubicBezTo>
                    <a:pt x="23267" y="17"/>
                    <a:pt x="23244" y="1"/>
                    <a:pt x="23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1"/>
            <p:cNvSpPr/>
            <p:nvPr/>
          </p:nvSpPr>
          <p:spPr>
            <a:xfrm>
              <a:off x="2058425" y="75100"/>
              <a:ext cx="113775" cy="80725"/>
            </a:xfrm>
            <a:custGeom>
              <a:avLst/>
              <a:gdLst/>
              <a:ahLst/>
              <a:cxnLst/>
              <a:rect l="l" t="t" r="r" b="b"/>
              <a:pathLst>
                <a:path w="4551" h="3229" extrusionOk="0">
                  <a:moveTo>
                    <a:pt x="4481" y="0"/>
                  </a:moveTo>
                  <a:cubicBezTo>
                    <a:pt x="4477" y="0"/>
                    <a:pt x="4472" y="1"/>
                    <a:pt x="4468" y="2"/>
                  </a:cubicBezTo>
                  <a:cubicBezTo>
                    <a:pt x="2739" y="411"/>
                    <a:pt x="1595" y="1257"/>
                    <a:pt x="940" y="1892"/>
                  </a:cubicBezTo>
                  <a:cubicBezTo>
                    <a:pt x="444" y="2374"/>
                    <a:pt x="147" y="2811"/>
                    <a:pt x="13" y="3027"/>
                  </a:cubicBezTo>
                  <a:cubicBezTo>
                    <a:pt x="3" y="3044"/>
                    <a:pt x="1" y="3067"/>
                    <a:pt x="9" y="3085"/>
                  </a:cubicBezTo>
                  <a:cubicBezTo>
                    <a:pt x="18" y="3104"/>
                    <a:pt x="34" y="3117"/>
                    <a:pt x="55" y="3121"/>
                  </a:cubicBezTo>
                  <a:lnTo>
                    <a:pt x="109" y="3132"/>
                  </a:lnTo>
                  <a:cubicBezTo>
                    <a:pt x="147" y="3141"/>
                    <a:pt x="185" y="3149"/>
                    <a:pt x="224" y="3159"/>
                  </a:cubicBezTo>
                  <a:cubicBezTo>
                    <a:pt x="388" y="3200"/>
                    <a:pt x="582" y="3228"/>
                    <a:pt x="804" y="3228"/>
                  </a:cubicBezTo>
                  <a:cubicBezTo>
                    <a:pt x="1404" y="3228"/>
                    <a:pt x="2211" y="3023"/>
                    <a:pt x="3207" y="2308"/>
                  </a:cubicBezTo>
                  <a:cubicBezTo>
                    <a:pt x="3337" y="2209"/>
                    <a:pt x="3459" y="2104"/>
                    <a:pt x="3568" y="1996"/>
                  </a:cubicBezTo>
                  <a:cubicBezTo>
                    <a:pt x="3998" y="1578"/>
                    <a:pt x="4274" y="1115"/>
                    <a:pt x="4389" y="613"/>
                  </a:cubicBezTo>
                  <a:cubicBezTo>
                    <a:pt x="4427" y="448"/>
                    <a:pt x="4476" y="280"/>
                    <a:pt x="4542" y="85"/>
                  </a:cubicBezTo>
                  <a:cubicBezTo>
                    <a:pt x="4550" y="63"/>
                    <a:pt x="4545" y="38"/>
                    <a:pt x="4530" y="22"/>
                  </a:cubicBezTo>
                  <a:cubicBezTo>
                    <a:pt x="4517" y="8"/>
                    <a:pt x="4499" y="0"/>
                    <a:pt x="4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1"/>
            <p:cNvSpPr/>
            <p:nvPr/>
          </p:nvSpPr>
          <p:spPr>
            <a:xfrm>
              <a:off x="2108550" y="-369100"/>
              <a:ext cx="505275" cy="462675"/>
            </a:xfrm>
            <a:custGeom>
              <a:avLst/>
              <a:gdLst/>
              <a:ahLst/>
              <a:cxnLst/>
              <a:rect l="l" t="t" r="r" b="b"/>
              <a:pathLst>
                <a:path w="20211" h="18507" extrusionOk="0">
                  <a:moveTo>
                    <a:pt x="14443" y="4999"/>
                  </a:moveTo>
                  <a:lnTo>
                    <a:pt x="14464" y="5024"/>
                  </a:lnTo>
                  <a:lnTo>
                    <a:pt x="13223" y="5865"/>
                  </a:lnTo>
                  <a:cubicBezTo>
                    <a:pt x="13219" y="5856"/>
                    <a:pt x="13219" y="5846"/>
                    <a:pt x="13223" y="5842"/>
                  </a:cubicBezTo>
                  <a:lnTo>
                    <a:pt x="14443" y="4999"/>
                  </a:lnTo>
                  <a:close/>
                  <a:moveTo>
                    <a:pt x="19689" y="0"/>
                  </a:moveTo>
                  <a:cubicBezTo>
                    <a:pt x="19680" y="0"/>
                    <a:pt x="19670" y="2"/>
                    <a:pt x="19663" y="6"/>
                  </a:cubicBezTo>
                  <a:cubicBezTo>
                    <a:pt x="18915" y="403"/>
                    <a:pt x="18182" y="816"/>
                    <a:pt x="17465" y="1240"/>
                  </a:cubicBezTo>
                  <a:cubicBezTo>
                    <a:pt x="13647" y="3476"/>
                    <a:pt x="10228" y="6054"/>
                    <a:pt x="7284" y="8914"/>
                  </a:cubicBezTo>
                  <a:cubicBezTo>
                    <a:pt x="2645" y="13419"/>
                    <a:pt x="545" y="17326"/>
                    <a:pt x="9" y="18417"/>
                  </a:cubicBezTo>
                  <a:cubicBezTo>
                    <a:pt x="1" y="18443"/>
                    <a:pt x="7" y="18472"/>
                    <a:pt x="24" y="18490"/>
                  </a:cubicBezTo>
                  <a:cubicBezTo>
                    <a:pt x="37" y="18501"/>
                    <a:pt x="53" y="18507"/>
                    <a:pt x="69" y="18507"/>
                  </a:cubicBezTo>
                  <a:cubicBezTo>
                    <a:pt x="81" y="18507"/>
                    <a:pt x="92" y="18504"/>
                    <a:pt x="102" y="18497"/>
                  </a:cubicBezTo>
                  <a:cubicBezTo>
                    <a:pt x="449" y="18288"/>
                    <a:pt x="825" y="18103"/>
                    <a:pt x="1225" y="17944"/>
                  </a:cubicBezTo>
                  <a:cubicBezTo>
                    <a:pt x="1232" y="17942"/>
                    <a:pt x="1241" y="17937"/>
                    <a:pt x="1244" y="17933"/>
                  </a:cubicBezTo>
                  <a:cubicBezTo>
                    <a:pt x="1248" y="17930"/>
                    <a:pt x="1248" y="17925"/>
                    <a:pt x="1254" y="17921"/>
                  </a:cubicBezTo>
                  <a:cubicBezTo>
                    <a:pt x="2955" y="15320"/>
                    <a:pt x="4940" y="12910"/>
                    <a:pt x="7153" y="10760"/>
                  </a:cubicBezTo>
                  <a:cubicBezTo>
                    <a:pt x="8632" y="9325"/>
                    <a:pt x="10234" y="7985"/>
                    <a:pt x="11937" y="6799"/>
                  </a:cubicBezTo>
                  <a:lnTo>
                    <a:pt x="11937" y="6799"/>
                  </a:lnTo>
                  <a:cubicBezTo>
                    <a:pt x="10254" y="8007"/>
                    <a:pt x="8655" y="9344"/>
                    <a:pt x="7179" y="10778"/>
                  </a:cubicBezTo>
                  <a:cubicBezTo>
                    <a:pt x="5020" y="12875"/>
                    <a:pt x="3078" y="15222"/>
                    <a:pt x="1405" y="17750"/>
                  </a:cubicBezTo>
                  <a:cubicBezTo>
                    <a:pt x="1393" y="17773"/>
                    <a:pt x="1394" y="17801"/>
                    <a:pt x="1410" y="17822"/>
                  </a:cubicBezTo>
                  <a:cubicBezTo>
                    <a:pt x="1423" y="17839"/>
                    <a:pt x="1442" y="17849"/>
                    <a:pt x="1462" y="17849"/>
                  </a:cubicBezTo>
                  <a:cubicBezTo>
                    <a:pt x="1468" y="17849"/>
                    <a:pt x="1474" y="17848"/>
                    <a:pt x="1480" y="17846"/>
                  </a:cubicBezTo>
                  <a:cubicBezTo>
                    <a:pt x="1841" y="17715"/>
                    <a:pt x="2229" y="17605"/>
                    <a:pt x="2634" y="17520"/>
                  </a:cubicBezTo>
                  <a:cubicBezTo>
                    <a:pt x="2646" y="17518"/>
                    <a:pt x="2656" y="17510"/>
                    <a:pt x="2666" y="17503"/>
                  </a:cubicBezTo>
                  <a:cubicBezTo>
                    <a:pt x="2669" y="17499"/>
                    <a:pt x="2677" y="17492"/>
                    <a:pt x="2678" y="17486"/>
                  </a:cubicBezTo>
                  <a:cubicBezTo>
                    <a:pt x="2923" y="16928"/>
                    <a:pt x="3253" y="16440"/>
                    <a:pt x="3662" y="16043"/>
                  </a:cubicBezTo>
                  <a:lnTo>
                    <a:pt x="18556" y="1880"/>
                  </a:lnTo>
                  <a:lnTo>
                    <a:pt x="20191" y="322"/>
                  </a:lnTo>
                  <a:cubicBezTo>
                    <a:pt x="20205" y="308"/>
                    <a:pt x="20210" y="286"/>
                    <a:pt x="20208" y="266"/>
                  </a:cubicBezTo>
                  <a:cubicBezTo>
                    <a:pt x="20206" y="244"/>
                    <a:pt x="20192" y="228"/>
                    <a:pt x="20171" y="219"/>
                  </a:cubicBezTo>
                  <a:lnTo>
                    <a:pt x="19720" y="8"/>
                  </a:lnTo>
                  <a:cubicBezTo>
                    <a:pt x="19711" y="3"/>
                    <a:pt x="19700" y="0"/>
                    <a:pt x="19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1"/>
            <p:cNvSpPr/>
            <p:nvPr/>
          </p:nvSpPr>
          <p:spPr>
            <a:xfrm>
              <a:off x="2065775" y="76950"/>
              <a:ext cx="497875" cy="456175"/>
            </a:xfrm>
            <a:custGeom>
              <a:avLst/>
              <a:gdLst/>
              <a:ahLst/>
              <a:cxnLst/>
              <a:rect l="l" t="t" r="r" b="b"/>
              <a:pathLst>
                <a:path w="19915" h="18247" extrusionOk="0">
                  <a:moveTo>
                    <a:pt x="4840" y="3035"/>
                  </a:moveTo>
                  <a:cubicBezTo>
                    <a:pt x="4725" y="3312"/>
                    <a:pt x="4556" y="3560"/>
                    <a:pt x="4332" y="3778"/>
                  </a:cubicBezTo>
                  <a:cubicBezTo>
                    <a:pt x="3883" y="4214"/>
                    <a:pt x="3279" y="4463"/>
                    <a:pt x="2679" y="4463"/>
                  </a:cubicBezTo>
                  <a:cubicBezTo>
                    <a:pt x="2543" y="4463"/>
                    <a:pt x="2406" y="4450"/>
                    <a:pt x="2272" y="4423"/>
                  </a:cubicBezTo>
                  <a:cubicBezTo>
                    <a:pt x="2274" y="4420"/>
                    <a:pt x="2274" y="4417"/>
                    <a:pt x="2275" y="4414"/>
                  </a:cubicBezTo>
                  <a:lnTo>
                    <a:pt x="2288" y="4409"/>
                  </a:lnTo>
                  <a:cubicBezTo>
                    <a:pt x="2408" y="4431"/>
                    <a:pt x="2530" y="4441"/>
                    <a:pt x="2652" y="4441"/>
                  </a:cubicBezTo>
                  <a:cubicBezTo>
                    <a:pt x="3248" y="4441"/>
                    <a:pt x="3858" y="4194"/>
                    <a:pt x="4307" y="3758"/>
                  </a:cubicBezTo>
                  <a:cubicBezTo>
                    <a:pt x="4529" y="3544"/>
                    <a:pt x="4697" y="3297"/>
                    <a:pt x="4840" y="3035"/>
                  </a:cubicBezTo>
                  <a:close/>
                  <a:moveTo>
                    <a:pt x="6129" y="5111"/>
                  </a:moveTo>
                  <a:lnTo>
                    <a:pt x="6152" y="5136"/>
                  </a:lnTo>
                  <a:cubicBezTo>
                    <a:pt x="6094" y="5202"/>
                    <a:pt x="6032" y="5266"/>
                    <a:pt x="5969" y="5328"/>
                  </a:cubicBezTo>
                  <a:cubicBezTo>
                    <a:pt x="5705" y="5584"/>
                    <a:pt x="5392" y="5795"/>
                    <a:pt x="5037" y="5933"/>
                  </a:cubicBezTo>
                  <a:cubicBezTo>
                    <a:pt x="5033" y="5923"/>
                    <a:pt x="5037" y="5920"/>
                    <a:pt x="5043" y="5915"/>
                  </a:cubicBezTo>
                  <a:lnTo>
                    <a:pt x="5046" y="5912"/>
                  </a:lnTo>
                  <a:cubicBezTo>
                    <a:pt x="5382" y="5765"/>
                    <a:pt x="5684" y="5560"/>
                    <a:pt x="5946" y="5307"/>
                  </a:cubicBezTo>
                  <a:cubicBezTo>
                    <a:pt x="6010" y="5246"/>
                    <a:pt x="6070" y="5182"/>
                    <a:pt x="6129" y="5111"/>
                  </a:cubicBezTo>
                  <a:close/>
                  <a:moveTo>
                    <a:pt x="8817" y="7009"/>
                  </a:moveTo>
                  <a:lnTo>
                    <a:pt x="8885" y="7071"/>
                  </a:lnTo>
                  <a:cubicBezTo>
                    <a:pt x="8783" y="7222"/>
                    <a:pt x="8663" y="7361"/>
                    <a:pt x="8532" y="7489"/>
                  </a:cubicBezTo>
                  <a:cubicBezTo>
                    <a:pt x="8077" y="7929"/>
                    <a:pt x="7490" y="8201"/>
                    <a:pt x="6855" y="8238"/>
                  </a:cubicBezTo>
                  <a:cubicBezTo>
                    <a:pt x="6853" y="8230"/>
                    <a:pt x="6858" y="8227"/>
                    <a:pt x="6858" y="8227"/>
                  </a:cubicBezTo>
                  <a:lnTo>
                    <a:pt x="6869" y="8220"/>
                  </a:lnTo>
                  <a:cubicBezTo>
                    <a:pt x="7470" y="8170"/>
                    <a:pt x="8071" y="7892"/>
                    <a:pt x="8516" y="7460"/>
                  </a:cubicBezTo>
                  <a:cubicBezTo>
                    <a:pt x="8644" y="7334"/>
                    <a:pt x="8760" y="7196"/>
                    <a:pt x="8856" y="7055"/>
                  </a:cubicBezTo>
                  <a:lnTo>
                    <a:pt x="8817" y="7009"/>
                  </a:lnTo>
                  <a:close/>
                  <a:moveTo>
                    <a:pt x="10539" y="9397"/>
                  </a:moveTo>
                  <a:lnTo>
                    <a:pt x="10605" y="9459"/>
                  </a:lnTo>
                  <a:cubicBezTo>
                    <a:pt x="10535" y="9547"/>
                    <a:pt x="10461" y="9633"/>
                    <a:pt x="10381" y="9712"/>
                  </a:cubicBezTo>
                  <a:cubicBezTo>
                    <a:pt x="10145" y="9940"/>
                    <a:pt x="9859" y="10117"/>
                    <a:pt x="9533" y="10214"/>
                  </a:cubicBezTo>
                  <a:cubicBezTo>
                    <a:pt x="9532" y="10207"/>
                    <a:pt x="9533" y="10201"/>
                    <a:pt x="9538" y="10196"/>
                  </a:cubicBezTo>
                  <a:lnTo>
                    <a:pt x="9542" y="10192"/>
                  </a:lnTo>
                  <a:cubicBezTo>
                    <a:pt x="9841" y="10091"/>
                    <a:pt x="10125" y="9916"/>
                    <a:pt x="10359" y="9690"/>
                  </a:cubicBezTo>
                  <a:cubicBezTo>
                    <a:pt x="10437" y="9612"/>
                    <a:pt x="10512" y="9527"/>
                    <a:pt x="10578" y="9442"/>
                  </a:cubicBezTo>
                  <a:lnTo>
                    <a:pt x="10539" y="9397"/>
                  </a:lnTo>
                  <a:close/>
                  <a:moveTo>
                    <a:pt x="13448" y="11313"/>
                  </a:moveTo>
                  <a:lnTo>
                    <a:pt x="13479" y="11323"/>
                  </a:lnTo>
                  <a:cubicBezTo>
                    <a:pt x="13386" y="11585"/>
                    <a:pt x="13228" y="11825"/>
                    <a:pt x="13023" y="12025"/>
                  </a:cubicBezTo>
                  <a:cubicBezTo>
                    <a:pt x="12717" y="12322"/>
                    <a:pt x="12325" y="12510"/>
                    <a:pt x="11903" y="12541"/>
                  </a:cubicBezTo>
                  <a:cubicBezTo>
                    <a:pt x="11900" y="12535"/>
                    <a:pt x="11905" y="12531"/>
                    <a:pt x="11908" y="12528"/>
                  </a:cubicBezTo>
                  <a:lnTo>
                    <a:pt x="11916" y="12525"/>
                  </a:lnTo>
                  <a:cubicBezTo>
                    <a:pt x="12316" y="12479"/>
                    <a:pt x="12700" y="12295"/>
                    <a:pt x="12999" y="12004"/>
                  </a:cubicBezTo>
                  <a:cubicBezTo>
                    <a:pt x="13203" y="11808"/>
                    <a:pt x="13358" y="11569"/>
                    <a:pt x="13448" y="11313"/>
                  </a:cubicBezTo>
                  <a:close/>
                  <a:moveTo>
                    <a:pt x="15170" y="13182"/>
                  </a:moveTo>
                  <a:lnTo>
                    <a:pt x="15235" y="13242"/>
                  </a:lnTo>
                  <a:cubicBezTo>
                    <a:pt x="15150" y="13402"/>
                    <a:pt x="15041" y="13553"/>
                    <a:pt x="14908" y="13682"/>
                  </a:cubicBezTo>
                  <a:cubicBezTo>
                    <a:pt x="14700" y="13883"/>
                    <a:pt x="14449" y="14032"/>
                    <a:pt x="14160" y="14096"/>
                  </a:cubicBezTo>
                  <a:cubicBezTo>
                    <a:pt x="14157" y="14090"/>
                    <a:pt x="14162" y="14084"/>
                    <a:pt x="14165" y="14082"/>
                  </a:cubicBezTo>
                  <a:lnTo>
                    <a:pt x="14171" y="14076"/>
                  </a:lnTo>
                  <a:cubicBezTo>
                    <a:pt x="14433" y="14002"/>
                    <a:pt x="14683" y="13856"/>
                    <a:pt x="14886" y="13658"/>
                  </a:cubicBezTo>
                  <a:cubicBezTo>
                    <a:pt x="15017" y="13532"/>
                    <a:pt x="15127" y="13386"/>
                    <a:pt x="15207" y="13229"/>
                  </a:cubicBezTo>
                  <a:lnTo>
                    <a:pt x="15170" y="13182"/>
                  </a:lnTo>
                  <a:close/>
                  <a:moveTo>
                    <a:pt x="17377" y="15364"/>
                  </a:moveTo>
                  <a:lnTo>
                    <a:pt x="17408" y="15373"/>
                  </a:lnTo>
                  <a:cubicBezTo>
                    <a:pt x="17353" y="15551"/>
                    <a:pt x="17247" y="15720"/>
                    <a:pt x="17107" y="15856"/>
                  </a:cubicBezTo>
                  <a:cubicBezTo>
                    <a:pt x="16905" y="16050"/>
                    <a:pt x="16647" y="16170"/>
                    <a:pt x="16364" y="16176"/>
                  </a:cubicBezTo>
                  <a:cubicBezTo>
                    <a:pt x="16364" y="16168"/>
                    <a:pt x="16370" y="16164"/>
                    <a:pt x="16370" y="16164"/>
                  </a:cubicBezTo>
                  <a:lnTo>
                    <a:pt x="16381" y="16157"/>
                  </a:lnTo>
                  <a:cubicBezTo>
                    <a:pt x="16641" y="16138"/>
                    <a:pt x="16889" y="16023"/>
                    <a:pt x="17086" y="15833"/>
                  </a:cubicBezTo>
                  <a:cubicBezTo>
                    <a:pt x="17222" y="15700"/>
                    <a:pt x="17323" y="15540"/>
                    <a:pt x="17377" y="15364"/>
                  </a:cubicBezTo>
                  <a:close/>
                  <a:moveTo>
                    <a:pt x="4512" y="0"/>
                  </a:moveTo>
                  <a:cubicBezTo>
                    <a:pt x="4507" y="0"/>
                    <a:pt x="4502" y="1"/>
                    <a:pt x="4497" y="2"/>
                  </a:cubicBezTo>
                  <a:cubicBezTo>
                    <a:pt x="4486" y="5"/>
                    <a:pt x="4475" y="12"/>
                    <a:pt x="4468" y="18"/>
                  </a:cubicBezTo>
                  <a:cubicBezTo>
                    <a:pt x="4458" y="27"/>
                    <a:pt x="4452" y="34"/>
                    <a:pt x="4452" y="43"/>
                  </a:cubicBezTo>
                  <a:cubicBezTo>
                    <a:pt x="4383" y="238"/>
                    <a:pt x="4331" y="416"/>
                    <a:pt x="4293" y="585"/>
                  </a:cubicBezTo>
                  <a:cubicBezTo>
                    <a:pt x="4167" y="1124"/>
                    <a:pt x="3874" y="1624"/>
                    <a:pt x="3414" y="2072"/>
                  </a:cubicBezTo>
                  <a:cubicBezTo>
                    <a:pt x="3299" y="2184"/>
                    <a:pt x="3171" y="2293"/>
                    <a:pt x="3037" y="2397"/>
                  </a:cubicBezTo>
                  <a:cubicBezTo>
                    <a:pt x="1979" y="3154"/>
                    <a:pt x="1121" y="3358"/>
                    <a:pt x="504" y="3358"/>
                  </a:cubicBezTo>
                  <a:cubicBezTo>
                    <a:pt x="346" y="3358"/>
                    <a:pt x="205" y="3344"/>
                    <a:pt x="80" y="3324"/>
                  </a:cubicBezTo>
                  <a:cubicBezTo>
                    <a:pt x="76" y="3323"/>
                    <a:pt x="73" y="3323"/>
                    <a:pt x="70" y="3323"/>
                  </a:cubicBezTo>
                  <a:cubicBezTo>
                    <a:pt x="53" y="3323"/>
                    <a:pt x="37" y="3330"/>
                    <a:pt x="25" y="3341"/>
                  </a:cubicBezTo>
                  <a:cubicBezTo>
                    <a:pt x="22" y="3345"/>
                    <a:pt x="14" y="3351"/>
                    <a:pt x="13" y="3357"/>
                  </a:cubicBezTo>
                  <a:cubicBezTo>
                    <a:pt x="1" y="3382"/>
                    <a:pt x="4" y="3414"/>
                    <a:pt x="27" y="3431"/>
                  </a:cubicBezTo>
                  <a:lnTo>
                    <a:pt x="16544" y="18229"/>
                  </a:lnTo>
                  <a:cubicBezTo>
                    <a:pt x="16554" y="18240"/>
                    <a:pt x="16571" y="18246"/>
                    <a:pt x="16585" y="18246"/>
                  </a:cubicBezTo>
                  <a:cubicBezTo>
                    <a:pt x="16587" y="18246"/>
                    <a:pt x="16590" y="18246"/>
                    <a:pt x="16592" y="18246"/>
                  </a:cubicBezTo>
                  <a:cubicBezTo>
                    <a:pt x="17690" y="18141"/>
                    <a:pt x="18564" y="17779"/>
                    <a:pt x="19191" y="17171"/>
                  </a:cubicBezTo>
                  <a:cubicBezTo>
                    <a:pt x="19661" y="16714"/>
                    <a:pt x="19850" y="16249"/>
                    <a:pt x="19909" y="16069"/>
                  </a:cubicBezTo>
                  <a:cubicBezTo>
                    <a:pt x="19914" y="16046"/>
                    <a:pt x="19909" y="16024"/>
                    <a:pt x="19892" y="16006"/>
                  </a:cubicBezTo>
                  <a:lnTo>
                    <a:pt x="4560" y="18"/>
                  </a:lnTo>
                  <a:cubicBezTo>
                    <a:pt x="4546" y="7"/>
                    <a:pt x="4529" y="0"/>
                    <a:pt x="4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21"/>
            <p:cNvSpPr/>
            <p:nvPr/>
          </p:nvSpPr>
          <p:spPr>
            <a:xfrm>
              <a:off x="1484275" y="156425"/>
              <a:ext cx="988475" cy="552325"/>
            </a:xfrm>
            <a:custGeom>
              <a:avLst/>
              <a:gdLst/>
              <a:ahLst/>
              <a:cxnLst/>
              <a:rect l="l" t="t" r="r" b="b"/>
              <a:pathLst>
                <a:path w="39539" h="22093" extrusionOk="0">
                  <a:moveTo>
                    <a:pt x="20745" y="2548"/>
                  </a:moveTo>
                  <a:lnTo>
                    <a:pt x="20756" y="2578"/>
                  </a:lnTo>
                  <a:lnTo>
                    <a:pt x="17495" y="3856"/>
                  </a:lnTo>
                  <a:cubicBezTo>
                    <a:pt x="17492" y="3852"/>
                    <a:pt x="17495" y="3842"/>
                    <a:pt x="17498" y="3840"/>
                  </a:cubicBezTo>
                  <a:lnTo>
                    <a:pt x="17502" y="3836"/>
                  </a:lnTo>
                  <a:lnTo>
                    <a:pt x="20745" y="2548"/>
                  </a:lnTo>
                  <a:close/>
                  <a:moveTo>
                    <a:pt x="21878" y="4145"/>
                  </a:moveTo>
                  <a:lnTo>
                    <a:pt x="21888" y="4174"/>
                  </a:lnTo>
                  <a:lnTo>
                    <a:pt x="20311" y="4831"/>
                  </a:lnTo>
                  <a:cubicBezTo>
                    <a:pt x="20311" y="4823"/>
                    <a:pt x="20313" y="4816"/>
                    <a:pt x="20315" y="4815"/>
                  </a:cubicBezTo>
                  <a:lnTo>
                    <a:pt x="20319" y="4811"/>
                  </a:lnTo>
                  <a:lnTo>
                    <a:pt x="21878" y="4145"/>
                  </a:lnTo>
                  <a:close/>
                  <a:moveTo>
                    <a:pt x="21786" y="957"/>
                  </a:moveTo>
                  <a:lnTo>
                    <a:pt x="11578" y="5086"/>
                  </a:lnTo>
                  <a:cubicBezTo>
                    <a:pt x="11577" y="5078"/>
                    <a:pt x="11579" y="5071"/>
                    <a:pt x="11580" y="5070"/>
                  </a:cubicBezTo>
                  <a:lnTo>
                    <a:pt x="21786" y="957"/>
                  </a:lnTo>
                  <a:close/>
                  <a:moveTo>
                    <a:pt x="33039" y="11619"/>
                  </a:moveTo>
                  <a:lnTo>
                    <a:pt x="33045" y="11649"/>
                  </a:lnTo>
                  <a:lnTo>
                    <a:pt x="32423" y="11801"/>
                  </a:lnTo>
                  <a:cubicBezTo>
                    <a:pt x="32420" y="11793"/>
                    <a:pt x="32422" y="11787"/>
                    <a:pt x="32425" y="11785"/>
                  </a:cubicBezTo>
                  <a:lnTo>
                    <a:pt x="32434" y="11781"/>
                  </a:lnTo>
                  <a:lnTo>
                    <a:pt x="33039" y="11619"/>
                  </a:lnTo>
                  <a:close/>
                  <a:moveTo>
                    <a:pt x="34573" y="13132"/>
                  </a:moveTo>
                  <a:lnTo>
                    <a:pt x="32825" y="13613"/>
                  </a:lnTo>
                  <a:cubicBezTo>
                    <a:pt x="32822" y="13606"/>
                    <a:pt x="32825" y="13599"/>
                    <a:pt x="32828" y="13597"/>
                  </a:cubicBezTo>
                  <a:lnTo>
                    <a:pt x="32837" y="13593"/>
                  </a:lnTo>
                  <a:lnTo>
                    <a:pt x="34573" y="13132"/>
                  </a:lnTo>
                  <a:close/>
                  <a:moveTo>
                    <a:pt x="35537" y="14106"/>
                  </a:moveTo>
                  <a:lnTo>
                    <a:pt x="35547" y="14137"/>
                  </a:lnTo>
                  <a:lnTo>
                    <a:pt x="32025" y="15229"/>
                  </a:lnTo>
                  <a:cubicBezTo>
                    <a:pt x="32024" y="15221"/>
                    <a:pt x="32028" y="15216"/>
                    <a:pt x="32030" y="15214"/>
                  </a:cubicBezTo>
                  <a:lnTo>
                    <a:pt x="32035" y="15210"/>
                  </a:lnTo>
                  <a:lnTo>
                    <a:pt x="35537" y="14106"/>
                  </a:lnTo>
                  <a:close/>
                  <a:moveTo>
                    <a:pt x="37239" y="14791"/>
                  </a:moveTo>
                  <a:lnTo>
                    <a:pt x="37249" y="14822"/>
                  </a:lnTo>
                  <a:lnTo>
                    <a:pt x="28800" y="17559"/>
                  </a:lnTo>
                  <a:cubicBezTo>
                    <a:pt x="28797" y="17553"/>
                    <a:pt x="28800" y="17546"/>
                    <a:pt x="28805" y="17540"/>
                  </a:cubicBezTo>
                  <a:lnTo>
                    <a:pt x="28811" y="17538"/>
                  </a:lnTo>
                  <a:lnTo>
                    <a:pt x="37239" y="14791"/>
                  </a:lnTo>
                  <a:close/>
                  <a:moveTo>
                    <a:pt x="22255" y="0"/>
                  </a:moveTo>
                  <a:cubicBezTo>
                    <a:pt x="21748" y="0"/>
                    <a:pt x="21225" y="102"/>
                    <a:pt x="20724" y="298"/>
                  </a:cubicBezTo>
                  <a:lnTo>
                    <a:pt x="2512" y="7456"/>
                  </a:lnTo>
                  <a:lnTo>
                    <a:pt x="151" y="8384"/>
                  </a:lnTo>
                  <a:cubicBezTo>
                    <a:pt x="104" y="8403"/>
                    <a:pt x="68" y="8424"/>
                    <a:pt x="44" y="8446"/>
                  </a:cubicBezTo>
                  <a:cubicBezTo>
                    <a:pt x="32" y="8457"/>
                    <a:pt x="15" y="8488"/>
                    <a:pt x="15" y="8501"/>
                  </a:cubicBezTo>
                  <a:cubicBezTo>
                    <a:pt x="1" y="8646"/>
                    <a:pt x="323" y="8904"/>
                    <a:pt x="539" y="9033"/>
                  </a:cubicBezTo>
                  <a:cubicBezTo>
                    <a:pt x="700" y="9149"/>
                    <a:pt x="17096" y="20686"/>
                    <a:pt x="18165" y="21507"/>
                  </a:cubicBezTo>
                  <a:cubicBezTo>
                    <a:pt x="18812" y="22005"/>
                    <a:pt x="19269" y="22092"/>
                    <a:pt x="19512" y="22092"/>
                  </a:cubicBezTo>
                  <a:cubicBezTo>
                    <a:pt x="19641" y="22092"/>
                    <a:pt x="19709" y="22067"/>
                    <a:pt x="19711" y="22067"/>
                  </a:cubicBezTo>
                  <a:lnTo>
                    <a:pt x="22801" y="20989"/>
                  </a:lnTo>
                  <a:lnTo>
                    <a:pt x="39492" y="15172"/>
                  </a:lnTo>
                  <a:cubicBezTo>
                    <a:pt x="39502" y="15168"/>
                    <a:pt x="39510" y="15163"/>
                    <a:pt x="39518" y="15157"/>
                  </a:cubicBezTo>
                  <a:cubicBezTo>
                    <a:pt x="39526" y="15147"/>
                    <a:pt x="39533" y="15137"/>
                    <a:pt x="39533" y="15123"/>
                  </a:cubicBezTo>
                  <a:cubicBezTo>
                    <a:pt x="39539" y="15101"/>
                    <a:pt x="39531" y="15081"/>
                    <a:pt x="39515" y="15067"/>
                  </a:cubicBezTo>
                  <a:lnTo>
                    <a:pt x="22745" y="44"/>
                  </a:lnTo>
                  <a:cubicBezTo>
                    <a:pt x="22737" y="35"/>
                    <a:pt x="22726" y="29"/>
                    <a:pt x="22712" y="29"/>
                  </a:cubicBezTo>
                  <a:cubicBezTo>
                    <a:pt x="22562" y="10"/>
                    <a:pt x="22409" y="0"/>
                    <a:pt x="22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21"/>
            <p:cNvSpPr/>
            <p:nvPr/>
          </p:nvSpPr>
          <p:spPr>
            <a:xfrm>
              <a:off x="1484275" y="342825"/>
              <a:ext cx="570050" cy="365925"/>
            </a:xfrm>
            <a:custGeom>
              <a:avLst/>
              <a:gdLst/>
              <a:ahLst/>
              <a:cxnLst/>
              <a:rect l="l" t="t" r="r" b="b"/>
              <a:pathLst>
                <a:path w="22802" h="14637" extrusionOk="0">
                  <a:moveTo>
                    <a:pt x="2512" y="0"/>
                  </a:moveTo>
                  <a:lnTo>
                    <a:pt x="150" y="928"/>
                  </a:lnTo>
                  <a:cubicBezTo>
                    <a:pt x="103" y="947"/>
                    <a:pt x="66" y="967"/>
                    <a:pt x="44" y="990"/>
                  </a:cubicBezTo>
                  <a:cubicBezTo>
                    <a:pt x="32" y="1001"/>
                    <a:pt x="14" y="1032"/>
                    <a:pt x="14" y="1045"/>
                  </a:cubicBezTo>
                  <a:cubicBezTo>
                    <a:pt x="1" y="1189"/>
                    <a:pt x="322" y="1448"/>
                    <a:pt x="539" y="1577"/>
                  </a:cubicBezTo>
                  <a:cubicBezTo>
                    <a:pt x="699" y="1693"/>
                    <a:pt x="17096" y="13230"/>
                    <a:pt x="18165" y="14051"/>
                  </a:cubicBezTo>
                  <a:cubicBezTo>
                    <a:pt x="18812" y="14549"/>
                    <a:pt x="19270" y="14636"/>
                    <a:pt x="19512" y="14636"/>
                  </a:cubicBezTo>
                  <a:cubicBezTo>
                    <a:pt x="19642" y="14636"/>
                    <a:pt x="19709" y="14611"/>
                    <a:pt x="19710" y="14611"/>
                  </a:cubicBezTo>
                  <a:lnTo>
                    <a:pt x="22801" y="13533"/>
                  </a:lnTo>
                  <a:cubicBezTo>
                    <a:pt x="20703" y="13313"/>
                    <a:pt x="19108" y="11911"/>
                    <a:pt x="19107" y="11911"/>
                  </a:cubicBezTo>
                  <a:cubicBezTo>
                    <a:pt x="19107" y="11911"/>
                    <a:pt x="19107" y="11911"/>
                    <a:pt x="19107" y="11911"/>
                  </a:cubicBezTo>
                  <a:lnTo>
                    <a:pt x="251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1"/>
            <p:cNvSpPr/>
            <p:nvPr/>
          </p:nvSpPr>
          <p:spPr>
            <a:xfrm>
              <a:off x="2582400" y="-384975"/>
              <a:ext cx="392975" cy="484675"/>
            </a:xfrm>
            <a:custGeom>
              <a:avLst/>
              <a:gdLst/>
              <a:ahLst/>
              <a:cxnLst/>
              <a:rect l="l" t="t" r="r" b="b"/>
              <a:pathLst>
                <a:path w="15719" h="19387" extrusionOk="0">
                  <a:moveTo>
                    <a:pt x="2782" y="1"/>
                  </a:moveTo>
                  <a:cubicBezTo>
                    <a:pt x="2554" y="1"/>
                    <a:pt x="2339" y="188"/>
                    <a:pt x="2335" y="191"/>
                  </a:cubicBezTo>
                  <a:lnTo>
                    <a:pt x="1" y="2409"/>
                  </a:lnTo>
                  <a:cubicBezTo>
                    <a:pt x="228" y="2314"/>
                    <a:pt x="554" y="2210"/>
                    <a:pt x="894" y="2210"/>
                  </a:cubicBezTo>
                  <a:cubicBezTo>
                    <a:pt x="1180" y="2210"/>
                    <a:pt x="1475" y="2284"/>
                    <a:pt x="1728" y="2501"/>
                  </a:cubicBezTo>
                  <a:lnTo>
                    <a:pt x="1730" y="2498"/>
                  </a:lnTo>
                  <a:lnTo>
                    <a:pt x="1750" y="2519"/>
                  </a:lnTo>
                  <a:cubicBezTo>
                    <a:pt x="1823" y="2586"/>
                    <a:pt x="1889" y="2661"/>
                    <a:pt x="1954" y="2752"/>
                  </a:cubicBezTo>
                  <a:cubicBezTo>
                    <a:pt x="2693" y="3799"/>
                    <a:pt x="13025" y="18157"/>
                    <a:pt x="13912" y="19387"/>
                  </a:cubicBezTo>
                  <a:lnTo>
                    <a:pt x="15693" y="17556"/>
                  </a:lnTo>
                  <a:cubicBezTo>
                    <a:pt x="15715" y="17535"/>
                    <a:pt x="15718" y="17500"/>
                    <a:pt x="15698" y="17476"/>
                  </a:cubicBezTo>
                  <a:cubicBezTo>
                    <a:pt x="15202" y="16798"/>
                    <a:pt x="3531" y="853"/>
                    <a:pt x="3161" y="250"/>
                  </a:cubicBezTo>
                  <a:cubicBezTo>
                    <a:pt x="3072" y="105"/>
                    <a:pt x="2969" y="25"/>
                    <a:pt x="2844" y="5"/>
                  </a:cubicBezTo>
                  <a:cubicBezTo>
                    <a:pt x="2824" y="2"/>
                    <a:pt x="2803" y="1"/>
                    <a:pt x="2782" y="1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21"/>
            <p:cNvSpPr/>
            <p:nvPr/>
          </p:nvSpPr>
          <p:spPr>
            <a:xfrm>
              <a:off x="1474825" y="-394000"/>
              <a:ext cx="1511350" cy="1111875"/>
            </a:xfrm>
            <a:custGeom>
              <a:avLst/>
              <a:gdLst/>
              <a:ahLst/>
              <a:cxnLst/>
              <a:rect l="l" t="t" r="r" b="b"/>
              <a:pathLst>
                <a:path w="60454" h="44475" extrusionOk="0">
                  <a:moveTo>
                    <a:pt x="47081" y="521"/>
                  </a:moveTo>
                  <a:cubicBezTo>
                    <a:pt x="47095" y="521"/>
                    <a:pt x="47109" y="522"/>
                    <a:pt x="47122" y="524"/>
                  </a:cubicBezTo>
                  <a:cubicBezTo>
                    <a:pt x="47149" y="529"/>
                    <a:pt x="47235" y="541"/>
                    <a:pt x="47328" y="695"/>
                  </a:cubicBezTo>
                  <a:cubicBezTo>
                    <a:pt x="47689" y="1284"/>
                    <a:pt x="58442" y="15976"/>
                    <a:pt x="59826" y="17869"/>
                  </a:cubicBezTo>
                  <a:lnTo>
                    <a:pt x="43482" y="34663"/>
                  </a:lnTo>
                  <a:cubicBezTo>
                    <a:pt x="43450" y="34698"/>
                    <a:pt x="43427" y="34740"/>
                    <a:pt x="43415" y="34786"/>
                  </a:cubicBezTo>
                  <a:cubicBezTo>
                    <a:pt x="43411" y="34805"/>
                    <a:pt x="42931" y="36702"/>
                    <a:pt x="40147" y="36935"/>
                  </a:cubicBezTo>
                  <a:cubicBezTo>
                    <a:pt x="40124" y="36937"/>
                    <a:pt x="40103" y="36940"/>
                    <a:pt x="40082" y="36949"/>
                  </a:cubicBezTo>
                  <a:lnTo>
                    <a:pt x="20034" y="43935"/>
                  </a:lnTo>
                  <a:cubicBezTo>
                    <a:pt x="20032" y="43936"/>
                    <a:pt x="19983" y="43951"/>
                    <a:pt x="19888" y="43951"/>
                  </a:cubicBezTo>
                  <a:cubicBezTo>
                    <a:pt x="19682" y="43951"/>
                    <a:pt x="19258" y="43876"/>
                    <a:pt x="18639" y="43399"/>
                  </a:cubicBezTo>
                  <a:cubicBezTo>
                    <a:pt x="17585" y="42588"/>
                    <a:pt x="1694" y="31402"/>
                    <a:pt x="1001" y="30916"/>
                  </a:cubicBezTo>
                  <a:cubicBezTo>
                    <a:pt x="823" y="30810"/>
                    <a:pt x="631" y="30648"/>
                    <a:pt x="568" y="30554"/>
                  </a:cubicBezTo>
                  <a:cubicBezTo>
                    <a:pt x="574" y="30552"/>
                    <a:pt x="581" y="30549"/>
                    <a:pt x="584" y="30549"/>
                  </a:cubicBezTo>
                  <a:lnTo>
                    <a:pt x="21159" y="22464"/>
                  </a:lnTo>
                  <a:cubicBezTo>
                    <a:pt x="21649" y="22272"/>
                    <a:pt x="22148" y="22174"/>
                    <a:pt x="22634" y="22174"/>
                  </a:cubicBezTo>
                  <a:cubicBezTo>
                    <a:pt x="22921" y="22174"/>
                    <a:pt x="23204" y="22208"/>
                    <a:pt x="23478" y="22277"/>
                  </a:cubicBezTo>
                  <a:cubicBezTo>
                    <a:pt x="23666" y="22324"/>
                    <a:pt x="23888" y="22356"/>
                    <a:pt x="24142" y="22356"/>
                  </a:cubicBezTo>
                  <a:cubicBezTo>
                    <a:pt x="24807" y="22356"/>
                    <a:pt x="25692" y="22134"/>
                    <a:pt x="26766" y="21363"/>
                  </a:cubicBezTo>
                  <a:cubicBezTo>
                    <a:pt x="27477" y="20816"/>
                    <a:pt x="27919" y="20174"/>
                    <a:pt x="28083" y="19461"/>
                  </a:cubicBezTo>
                  <a:cubicBezTo>
                    <a:pt x="28283" y="18591"/>
                    <a:pt x="28690" y="17845"/>
                    <a:pt x="29261" y="17301"/>
                  </a:cubicBezTo>
                  <a:lnTo>
                    <a:pt x="46743" y="671"/>
                  </a:lnTo>
                  <a:cubicBezTo>
                    <a:pt x="46791" y="629"/>
                    <a:pt x="46941" y="521"/>
                    <a:pt x="47081" y="521"/>
                  </a:cubicBezTo>
                  <a:close/>
                  <a:moveTo>
                    <a:pt x="47085" y="1"/>
                  </a:moveTo>
                  <a:cubicBezTo>
                    <a:pt x="46725" y="1"/>
                    <a:pt x="46436" y="249"/>
                    <a:pt x="46394" y="285"/>
                  </a:cubicBezTo>
                  <a:lnTo>
                    <a:pt x="28905" y="16923"/>
                  </a:lnTo>
                  <a:cubicBezTo>
                    <a:pt x="28258" y="17537"/>
                    <a:pt x="27800" y="18373"/>
                    <a:pt x="27577" y="19343"/>
                  </a:cubicBezTo>
                  <a:cubicBezTo>
                    <a:pt x="27441" y="19936"/>
                    <a:pt x="27062" y="20476"/>
                    <a:pt x="26457" y="20944"/>
                  </a:cubicBezTo>
                  <a:cubicBezTo>
                    <a:pt x="25493" y="21636"/>
                    <a:pt x="24719" y="21835"/>
                    <a:pt x="24148" y="21835"/>
                  </a:cubicBezTo>
                  <a:cubicBezTo>
                    <a:pt x="23940" y="21835"/>
                    <a:pt x="23759" y="21809"/>
                    <a:pt x="23605" y="21770"/>
                  </a:cubicBezTo>
                  <a:cubicBezTo>
                    <a:pt x="23290" y="21692"/>
                    <a:pt x="22966" y="21653"/>
                    <a:pt x="22637" y="21653"/>
                  </a:cubicBezTo>
                  <a:cubicBezTo>
                    <a:pt x="22086" y="21653"/>
                    <a:pt x="21523" y="21762"/>
                    <a:pt x="20971" y="21979"/>
                  </a:cubicBezTo>
                  <a:lnTo>
                    <a:pt x="395" y="30065"/>
                  </a:lnTo>
                  <a:lnTo>
                    <a:pt x="394" y="30065"/>
                  </a:lnTo>
                  <a:cubicBezTo>
                    <a:pt x="96" y="30183"/>
                    <a:pt x="39" y="30384"/>
                    <a:pt x="29" y="30492"/>
                  </a:cubicBezTo>
                  <a:cubicBezTo>
                    <a:pt x="0" y="30884"/>
                    <a:pt x="512" y="31233"/>
                    <a:pt x="718" y="31353"/>
                  </a:cubicBezTo>
                  <a:cubicBezTo>
                    <a:pt x="883" y="31470"/>
                    <a:pt x="17276" y="43009"/>
                    <a:pt x="18321" y="43813"/>
                  </a:cubicBezTo>
                  <a:cubicBezTo>
                    <a:pt x="19035" y="44362"/>
                    <a:pt x="19569" y="44474"/>
                    <a:pt x="19886" y="44474"/>
                  </a:cubicBezTo>
                  <a:cubicBezTo>
                    <a:pt x="20079" y="44474"/>
                    <a:pt x="20190" y="44433"/>
                    <a:pt x="20214" y="44424"/>
                  </a:cubicBezTo>
                  <a:lnTo>
                    <a:pt x="40224" y="37452"/>
                  </a:lnTo>
                  <a:cubicBezTo>
                    <a:pt x="43066" y="37200"/>
                    <a:pt x="43780" y="35379"/>
                    <a:pt x="43903" y="34981"/>
                  </a:cubicBezTo>
                  <a:lnTo>
                    <a:pt x="60354" y="18074"/>
                  </a:lnTo>
                  <a:cubicBezTo>
                    <a:pt x="60443" y="17982"/>
                    <a:pt x="60454" y="17839"/>
                    <a:pt x="60378" y="17738"/>
                  </a:cubicBezTo>
                  <a:cubicBezTo>
                    <a:pt x="56147" y="11959"/>
                    <a:pt x="48067" y="901"/>
                    <a:pt x="47774" y="423"/>
                  </a:cubicBezTo>
                  <a:cubicBezTo>
                    <a:pt x="47592" y="124"/>
                    <a:pt x="47362" y="33"/>
                    <a:pt x="47201" y="9"/>
                  </a:cubicBezTo>
                  <a:cubicBezTo>
                    <a:pt x="47161" y="3"/>
                    <a:pt x="47123" y="1"/>
                    <a:pt x="47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21"/>
            <p:cNvSpPr/>
            <p:nvPr/>
          </p:nvSpPr>
          <p:spPr>
            <a:xfrm>
              <a:off x="2046325" y="148125"/>
              <a:ext cx="439975" cy="394225"/>
            </a:xfrm>
            <a:custGeom>
              <a:avLst/>
              <a:gdLst/>
              <a:ahLst/>
              <a:cxnLst/>
              <a:rect l="l" t="t" r="r" b="b"/>
              <a:pathLst>
                <a:path w="17599" h="15769" extrusionOk="0">
                  <a:moveTo>
                    <a:pt x="291" y="0"/>
                  </a:moveTo>
                  <a:cubicBezTo>
                    <a:pt x="220" y="0"/>
                    <a:pt x="149" y="29"/>
                    <a:pt x="97" y="86"/>
                  </a:cubicBezTo>
                  <a:cubicBezTo>
                    <a:pt x="0" y="194"/>
                    <a:pt x="10" y="359"/>
                    <a:pt x="116" y="455"/>
                  </a:cubicBezTo>
                  <a:lnTo>
                    <a:pt x="17135" y="15702"/>
                  </a:lnTo>
                  <a:cubicBezTo>
                    <a:pt x="17184" y="15746"/>
                    <a:pt x="17246" y="15768"/>
                    <a:pt x="17309" y="15768"/>
                  </a:cubicBezTo>
                  <a:cubicBezTo>
                    <a:pt x="17379" y="15768"/>
                    <a:pt x="17450" y="15740"/>
                    <a:pt x="17502" y="15682"/>
                  </a:cubicBezTo>
                  <a:cubicBezTo>
                    <a:pt x="17599" y="15575"/>
                    <a:pt x="17590" y="15410"/>
                    <a:pt x="17483" y="15315"/>
                  </a:cubicBezTo>
                  <a:lnTo>
                    <a:pt x="465" y="66"/>
                  </a:lnTo>
                  <a:cubicBezTo>
                    <a:pt x="415" y="22"/>
                    <a:pt x="35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21"/>
            <p:cNvSpPr/>
            <p:nvPr/>
          </p:nvSpPr>
          <p:spPr>
            <a:xfrm>
              <a:off x="2169750" y="64400"/>
              <a:ext cx="404025" cy="419250"/>
            </a:xfrm>
            <a:custGeom>
              <a:avLst/>
              <a:gdLst/>
              <a:ahLst/>
              <a:cxnLst/>
              <a:rect l="l" t="t" r="r" b="b"/>
              <a:pathLst>
                <a:path w="16161" h="16770" extrusionOk="0">
                  <a:moveTo>
                    <a:pt x="288" y="1"/>
                  </a:moveTo>
                  <a:cubicBezTo>
                    <a:pt x="223" y="1"/>
                    <a:pt x="158" y="25"/>
                    <a:pt x="108" y="73"/>
                  </a:cubicBezTo>
                  <a:cubicBezTo>
                    <a:pt x="3" y="173"/>
                    <a:pt x="0" y="339"/>
                    <a:pt x="100" y="441"/>
                  </a:cubicBezTo>
                  <a:lnTo>
                    <a:pt x="15684" y="16689"/>
                  </a:lnTo>
                  <a:cubicBezTo>
                    <a:pt x="15734" y="16743"/>
                    <a:pt x="15804" y="16769"/>
                    <a:pt x="15872" y="16769"/>
                  </a:cubicBezTo>
                  <a:cubicBezTo>
                    <a:pt x="15936" y="16769"/>
                    <a:pt x="16001" y="16744"/>
                    <a:pt x="16053" y="16697"/>
                  </a:cubicBezTo>
                  <a:cubicBezTo>
                    <a:pt x="16157" y="16596"/>
                    <a:pt x="16160" y="16431"/>
                    <a:pt x="16061" y="16327"/>
                  </a:cubicBezTo>
                  <a:lnTo>
                    <a:pt x="476" y="80"/>
                  </a:lnTo>
                  <a:cubicBezTo>
                    <a:pt x="425" y="27"/>
                    <a:pt x="357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21"/>
            <p:cNvSpPr/>
            <p:nvPr/>
          </p:nvSpPr>
          <p:spPr>
            <a:xfrm>
              <a:off x="2046150" y="64325"/>
              <a:ext cx="137925" cy="96825"/>
            </a:xfrm>
            <a:custGeom>
              <a:avLst/>
              <a:gdLst/>
              <a:ahLst/>
              <a:cxnLst/>
              <a:rect l="l" t="t" r="r" b="b"/>
              <a:pathLst>
                <a:path w="5517" h="3873" extrusionOk="0">
                  <a:moveTo>
                    <a:pt x="5235" y="1"/>
                  </a:moveTo>
                  <a:cubicBezTo>
                    <a:pt x="5217" y="1"/>
                    <a:pt x="5200" y="3"/>
                    <a:pt x="5182" y="7"/>
                  </a:cubicBezTo>
                  <a:cubicBezTo>
                    <a:pt x="1426" y="758"/>
                    <a:pt x="117" y="3388"/>
                    <a:pt x="64" y="3499"/>
                  </a:cubicBezTo>
                  <a:cubicBezTo>
                    <a:pt x="1" y="3628"/>
                    <a:pt x="54" y="3784"/>
                    <a:pt x="184" y="3847"/>
                  </a:cubicBezTo>
                  <a:cubicBezTo>
                    <a:pt x="221" y="3865"/>
                    <a:pt x="259" y="3873"/>
                    <a:pt x="298" y="3873"/>
                  </a:cubicBezTo>
                  <a:cubicBezTo>
                    <a:pt x="394" y="3873"/>
                    <a:pt x="487" y="3819"/>
                    <a:pt x="533" y="3725"/>
                  </a:cubicBezTo>
                  <a:cubicBezTo>
                    <a:pt x="545" y="3700"/>
                    <a:pt x="1793" y="1216"/>
                    <a:pt x="5283" y="517"/>
                  </a:cubicBezTo>
                  <a:cubicBezTo>
                    <a:pt x="5425" y="488"/>
                    <a:pt x="5517" y="352"/>
                    <a:pt x="5487" y="211"/>
                  </a:cubicBezTo>
                  <a:cubicBezTo>
                    <a:pt x="5463" y="87"/>
                    <a:pt x="5354" y="1"/>
                    <a:pt x="5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1"/>
            <p:cNvSpPr/>
            <p:nvPr/>
          </p:nvSpPr>
          <p:spPr>
            <a:xfrm>
              <a:off x="1503275" y="92800"/>
              <a:ext cx="605475" cy="268375"/>
            </a:xfrm>
            <a:custGeom>
              <a:avLst/>
              <a:gdLst/>
              <a:ahLst/>
              <a:cxnLst/>
              <a:rect l="l" t="t" r="r" b="b"/>
              <a:pathLst>
                <a:path w="24219" h="10735" extrusionOk="0">
                  <a:moveTo>
                    <a:pt x="23977" y="1"/>
                  </a:moveTo>
                  <a:cubicBezTo>
                    <a:pt x="23970" y="1"/>
                    <a:pt x="23962" y="1"/>
                    <a:pt x="23955" y="2"/>
                  </a:cubicBezTo>
                  <a:cubicBezTo>
                    <a:pt x="12519" y="129"/>
                    <a:pt x="273" y="8895"/>
                    <a:pt x="151" y="8984"/>
                  </a:cubicBezTo>
                  <a:cubicBezTo>
                    <a:pt x="85" y="9031"/>
                    <a:pt x="46" y="9106"/>
                    <a:pt x="43" y="9187"/>
                  </a:cubicBezTo>
                  <a:lnTo>
                    <a:pt x="5" y="10467"/>
                  </a:lnTo>
                  <a:cubicBezTo>
                    <a:pt x="1" y="10610"/>
                    <a:pt x="114" y="10731"/>
                    <a:pt x="257" y="10735"/>
                  </a:cubicBezTo>
                  <a:lnTo>
                    <a:pt x="266" y="10735"/>
                  </a:lnTo>
                  <a:cubicBezTo>
                    <a:pt x="407" y="10735"/>
                    <a:pt x="522" y="10622"/>
                    <a:pt x="524" y="10481"/>
                  </a:cubicBezTo>
                  <a:lnTo>
                    <a:pt x="559" y="9332"/>
                  </a:lnTo>
                  <a:cubicBezTo>
                    <a:pt x="1768" y="8484"/>
                    <a:pt x="13243" y="642"/>
                    <a:pt x="23960" y="523"/>
                  </a:cubicBezTo>
                  <a:cubicBezTo>
                    <a:pt x="24104" y="522"/>
                    <a:pt x="24219" y="403"/>
                    <a:pt x="24218" y="260"/>
                  </a:cubicBezTo>
                  <a:cubicBezTo>
                    <a:pt x="24217" y="123"/>
                    <a:pt x="24114" y="1"/>
                    <a:pt x="23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21"/>
            <p:cNvSpPr/>
            <p:nvPr/>
          </p:nvSpPr>
          <p:spPr>
            <a:xfrm>
              <a:off x="2094825" y="-378600"/>
              <a:ext cx="532025" cy="484475"/>
            </a:xfrm>
            <a:custGeom>
              <a:avLst/>
              <a:gdLst/>
              <a:ahLst/>
              <a:cxnLst/>
              <a:rect l="l" t="t" r="r" b="b"/>
              <a:pathLst>
                <a:path w="21281" h="19379" extrusionOk="0">
                  <a:moveTo>
                    <a:pt x="20236" y="0"/>
                  </a:moveTo>
                  <a:cubicBezTo>
                    <a:pt x="20194" y="0"/>
                    <a:pt x="20152" y="10"/>
                    <a:pt x="20114" y="30"/>
                  </a:cubicBezTo>
                  <a:cubicBezTo>
                    <a:pt x="4713" y="8205"/>
                    <a:pt x="100" y="18910"/>
                    <a:pt x="55" y="19018"/>
                  </a:cubicBezTo>
                  <a:cubicBezTo>
                    <a:pt x="1" y="19150"/>
                    <a:pt x="64" y="19302"/>
                    <a:pt x="196" y="19358"/>
                  </a:cubicBezTo>
                  <a:cubicBezTo>
                    <a:pt x="228" y="19373"/>
                    <a:pt x="263" y="19379"/>
                    <a:pt x="296" y="19379"/>
                  </a:cubicBezTo>
                  <a:cubicBezTo>
                    <a:pt x="399" y="19379"/>
                    <a:pt x="495" y="19318"/>
                    <a:pt x="537" y="19218"/>
                  </a:cubicBezTo>
                  <a:cubicBezTo>
                    <a:pt x="582" y="19112"/>
                    <a:pt x="5099" y="8630"/>
                    <a:pt x="20246" y="550"/>
                  </a:cubicBezTo>
                  <a:lnTo>
                    <a:pt x="20875" y="843"/>
                  </a:lnTo>
                  <a:cubicBezTo>
                    <a:pt x="20910" y="859"/>
                    <a:pt x="20947" y="867"/>
                    <a:pt x="20983" y="867"/>
                  </a:cubicBezTo>
                  <a:cubicBezTo>
                    <a:pt x="21082" y="867"/>
                    <a:pt x="21176" y="811"/>
                    <a:pt x="21221" y="716"/>
                  </a:cubicBezTo>
                  <a:cubicBezTo>
                    <a:pt x="21280" y="587"/>
                    <a:pt x="21224" y="431"/>
                    <a:pt x="21093" y="370"/>
                  </a:cubicBezTo>
                  <a:lnTo>
                    <a:pt x="20347" y="24"/>
                  </a:lnTo>
                  <a:cubicBezTo>
                    <a:pt x="20312" y="8"/>
                    <a:pt x="20274" y="0"/>
                    <a:pt x="20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21"/>
            <p:cNvSpPr/>
            <p:nvPr/>
          </p:nvSpPr>
          <p:spPr>
            <a:xfrm>
              <a:off x="2201150" y="523450"/>
              <a:ext cx="217725" cy="74900"/>
            </a:xfrm>
            <a:custGeom>
              <a:avLst/>
              <a:gdLst/>
              <a:ahLst/>
              <a:cxnLst/>
              <a:rect l="l" t="t" r="r" b="b"/>
              <a:pathLst>
                <a:path w="8709" h="2996" extrusionOk="0">
                  <a:moveTo>
                    <a:pt x="8569" y="0"/>
                  </a:moveTo>
                  <a:cubicBezTo>
                    <a:pt x="8556" y="0"/>
                    <a:pt x="8543" y="2"/>
                    <a:pt x="8530" y="7"/>
                  </a:cubicBezTo>
                  <a:lnTo>
                    <a:pt x="102" y="2753"/>
                  </a:lnTo>
                  <a:cubicBezTo>
                    <a:pt x="36" y="2774"/>
                    <a:pt x="0" y="2844"/>
                    <a:pt x="21" y="2910"/>
                  </a:cubicBezTo>
                  <a:cubicBezTo>
                    <a:pt x="38" y="2962"/>
                    <a:pt x="87" y="2996"/>
                    <a:pt x="140" y="2996"/>
                  </a:cubicBezTo>
                  <a:cubicBezTo>
                    <a:pt x="152" y="2996"/>
                    <a:pt x="166" y="2993"/>
                    <a:pt x="178" y="2989"/>
                  </a:cubicBezTo>
                  <a:lnTo>
                    <a:pt x="8608" y="244"/>
                  </a:lnTo>
                  <a:cubicBezTo>
                    <a:pt x="8672" y="223"/>
                    <a:pt x="8708" y="152"/>
                    <a:pt x="8687" y="87"/>
                  </a:cubicBezTo>
                  <a:cubicBezTo>
                    <a:pt x="8670" y="34"/>
                    <a:pt x="8621" y="0"/>
                    <a:pt x="8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21"/>
            <p:cNvSpPr/>
            <p:nvPr/>
          </p:nvSpPr>
          <p:spPr>
            <a:xfrm>
              <a:off x="2281800" y="506325"/>
              <a:ext cx="94525" cy="33850"/>
            </a:xfrm>
            <a:custGeom>
              <a:avLst/>
              <a:gdLst/>
              <a:ahLst/>
              <a:cxnLst/>
              <a:rect l="l" t="t" r="r" b="b"/>
              <a:pathLst>
                <a:path w="3781" h="1354" extrusionOk="0">
                  <a:moveTo>
                    <a:pt x="3641" y="1"/>
                  </a:moveTo>
                  <a:cubicBezTo>
                    <a:pt x="3629" y="1"/>
                    <a:pt x="3616" y="3"/>
                    <a:pt x="3604" y="6"/>
                  </a:cubicBezTo>
                  <a:lnTo>
                    <a:pt x="102" y="1110"/>
                  </a:lnTo>
                  <a:cubicBezTo>
                    <a:pt x="37" y="1130"/>
                    <a:pt x="1" y="1202"/>
                    <a:pt x="22" y="1266"/>
                  </a:cubicBezTo>
                  <a:cubicBezTo>
                    <a:pt x="38" y="1319"/>
                    <a:pt x="88" y="1353"/>
                    <a:pt x="140" y="1353"/>
                  </a:cubicBezTo>
                  <a:cubicBezTo>
                    <a:pt x="153" y="1353"/>
                    <a:pt x="165" y="1351"/>
                    <a:pt x="177" y="1348"/>
                  </a:cubicBezTo>
                  <a:lnTo>
                    <a:pt x="3678" y="244"/>
                  </a:lnTo>
                  <a:cubicBezTo>
                    <a:pt x="3744" y="224"/>
                    <a:pt x="3781" y="153"/>
                    <a:pt x="3760" y="88"/>
                  </a:cubicBezTo>
                  <a:cubicBezTo>
                    <a:pt x="3744" y="34"/>
                    <a:pt x="3695" y="1"/>
                    <a:pt x="3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21"/>
            <p:cNvSpPr/>
            <p:nvPr/>
          </p:nvSpPr>
          <p:spPr>
            <a:xfrm>
              <a:off x="2301850" y="481275"/>
              <a:ext cx="50075" cy="18475"/>
            </a:xfrm>
            <a:custGeom>
              <a:avLst/>
              <a:gdLst/>
              <a:ahLst/>
              <a:cxnLst/>
              <a:rect l="l" t="t" r="r" b="b"/>
              <a:pathLst>
                <a:path w="2003" h="739" extrusionOk="0">
                  <a:moveTo>
                    <a:pt x="1866" y="0"/>
                  </a:moveTo>
                  <a:cubicBezTo>
                    <a:pt x="1855" y="0"/>
                    <a:pt x="1843" y="2"/>
                    <a:pt x="1832" y="5"/>
                  </a:cubicBezTo>
                  <a:lnTo>
                    <a:pt x="104" y="495"/>
                  </a:lnTo>
                  <a:cubicBezTo>
                    <a:pt x="38" y="514"/>
                    <a:pt x="1" y="582"/>
                    <a:pt x="18" y="649"/>
                  </a:cubicBezTo>
                  <a:cubicBezTo>
                    <a:pt x="34" y="703"/>
                    <a:pt x="83" y="739"/>
                    <a:pt x="138" y="739"/>
                  </a:cubicBezTo>
                  <a:cubicBezTo>
                    <a:pt x="148" y="739"/>
                    <a:pt x="160" y="738"/>
                    <a:pt x="172" y="734"/>
                  </a:cubicBezTo>
                  <a:lnTo>
                    <a:pt x="1900" y="243"/>
                  </a:lnTo>
                  <a:cubicBezTo>
                    <a:pt x="1964" y="224"/>
                    <a:pt x="2002" y="157"/>
                    <a:pt x="1984" y="90"/>
                  </a:cubicBezTo>
                  <a:cubicBezTo>
                    <a:pt x="1969" y="35"/>
                    <a:pt x="1920" y="0"/>
                    <a:pt x="1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21"/>
            <p:cNvSpPr/>
            <p:nvPr/>
          </p:nvSpPr>
          <p:spPr>
            <a:xfrm>
              <a:off x="2291700" y="444100"/>
              <a:ext cx="22075" cy="10350"/>
            </a:xfrm>
            <a:custGeom>
              <a:avLst/>
              <a:gdLst/>
              <a:ahLst/>
              <a:cxnLst/>
              <a:rect l="l" t="t" r="r" b="b"/>
              <a:pathLst>
                <a:path w="883" h="414" extrusionOk="0">
                  <a:moveTo>
                    <a:pt x="744" y="0"/>
                  </a:moveTo>
                  <a:cubicBezTo>
                    <a:pt x="733" y="0"/>
                    <a:pt x="722" y="2"/>
                    <a:pt x="711" y="5"/>
                  </a:cubicBezTo>
                  <a:lnTo>
                    <a:pt x="107" y="169"/>
                  </a:lnTo>
                  <a:cubicBezTo>
                    <a:pt x="40" y="187"/>
                    <a:pt x="0" y="255"/>
                    <a:pt x="19" y="322"/>
                  </a:cubicBezTo>
                  <a:cubicBezTo>
                    <a:pt x="35" y="377"/>
                    <a:pt x="84" y="414"/>
                    <a:pt x="140" y="414"/>
                  </a:cubicBezTo>
                  <a:cubicBezTo>
                    <a:pt x="151" y="414"/>
                    <a:pt x="162" y="412"/>
                    <a:pt x="172" y="410"/>
                  </a:cubicBezTo>
                  <a:lnTo>
                    <a:pt x="777" y="246"/>
                  </a:lnTo>
                  <a:cubicBezTo>
                    <a:pt x="843" y="228"/>
                    <a:pt x="883" y="160"/>
                    <a:pt x="864" y="93"/>
                  </a:cubicBezTo>
                  <a:cubicBezTo>
                    <a:pt x="849" y="37"/>
                    <a:pt x="800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21"/>
            <p:cNvSpPr/>
            <p:nvPr/>
          </p:nvSpPr>
          <p:spPr>
            <a:xfrm>
              <a:off x="1770575" y="176825"/>
              <a:ext cx="261800" cy="109750"/>
            </a:xfrm>
            <a:custGeom>
              <a:avLst/>
              <a:gdLst/>
              <a:ahLst/>
              <a:cxnLst/>
              <a:rect l="l" t="t" r="r" b="b"/>
              <a:pathLst>
                <a:path w="10472" h="4390" extrusionOk="0">
                  <a:moveTo>
                    <a:pt x="10330" y="0"/>
                  </a:moveTo>
                  <a:cubicBezTo>
                    <a:pt x="10314" y="0"/>
                    <a:pt x="10298" y="4"/>
                    <a:pt x="10283" y="10"/>
                  </a:cubicBezTo>
                  <a:lnTo>
                    <a:pt x="95" y="4150"/>
                  </a:lnTo>
                  <a:cubicBezTo>
                    <a:pt x="32" y="4176"/>
                    <a:pt x="0" y="4248"/>
                    <a:pt x="27" y="4312"/>
                  </a:cubicBezTo>
                  <a:cubicBezTo>
                    <a:pt x="47" y="4360"/>
                    <a:pt x="92" y="4389"/>
                    <a:pt x="142" y="4389"/>
                  </a:cubicBezTo>
                  <a:cubicBezTo>
                    <a:pt x="158" y="4389"/>
                    <a:pt x="173" y="4386"/>
                    <a:pt x="189" y="4380"/>
                  </a:cubicBezTo>
                  <a:lnTo>
                    <a:pt x="10377" y="241"/>
                  </a:lnTo>
                  <a:cubicBezTo>
                    <a:pt x="10440" y="214"/>
                    <a:pt x="10471" y="142"/>
                    <a:pt x="10445" y="78"/>
                  </a:cubicBezTo>
                  <a:cubicBezTo>
                    <a:pt x="10425" y="30"/>
                    <a:pt x="10378" y="0"/>
                    <a:pt x="10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21"/>
            <p:cNvSpPr/>
            <p:nvPr/>
          </p:nvSpPr>
          <p:spPr>
            <a:xfrm>
              <a:off x="1918475" y="217325"/>
              <a:ext cx="88100" cy="38500"/>
            </a:xfrm>
            <a:custGeom>
              <a:avLst/>
              <a:gdLst/>
              <a:ahLst/>
              <a:cxnLst/>
              <a:rect l="l" t="t" r="r" b="b"/>
              <a:pathLst>
                <a:path w="3524" h="1540" extrusionOk="0">
                  <a:moveTo>
                    <a:pt x="3382" y="0"/>
                  </a:moveTo>
                  <a:cubicBezTo>
                    <a:pt x="3367" y="0"/>
                    <a:pt x="3351" y="3"/>
                    <a:pt x="3337" y="9"/>
                  </a:cubicBezTo>
                  <a:lnTo>
                    <a:pt x="94" y="1298"/>
                  </a:lnTo>
                  <a:cubicBezTo>
                    <a:pt x="31" y="1325"/>
                    <a:pt x="0" y="1396"/>
                    <a:pt x="25" y="1461"/>
                  </a:cubicBezTo>
                  <a:cubicBezTo>
                    <a:pt x="43" y="1509"/>
                    <a:pt x="90" y="1539"/>
                    <a:pt x="141" y="1539"/>
                  </a:cubicBezTo>
                  <a:cubicBezTo>
                    <a:pt x="156" y="1539"/>
                    <a:pt x="172" y="1536"/>
                    <a:pt x="188" y="1530"/>
                  </a:cubicBezTo>
                  <a:lnTo>
                    <a:pt x="3430" y="241"/>
                  </a:lnTo>
                  <a:cubicBezTo>
                    <a:pt x="3494" y="215"/>
                    <a:pt x="3524" y="143"/>
                    <a:pt x="3499" y="79"/>
                  </a:cubicBezTo>
                  <a:cubicBezTo>
                    <a:pt x="3479" y="29"/>
                    <a:pt x="3431" y="0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21"/>
            <p:cNvSpPr/>
            <p:nvPr/>
          </p:nvSpPr>
          <p:spPr>
            <a:xfrm>
              <a:off x="1988900" y="257275"/>
              <a:ext cx="46050" cy="22875"/>
            </a:xfrm>
            <a:custGeom>
              <a:avLst/>
              <a:gdLst/>
              <a:ahLst/>
              <a:cxnLst/>
              <a:rect l="l" t="t" r="r" b="b"/>
              <a:pathLst>
                <a:path w="1842" h="915" extrusionOk="0">
                  <a:moveTo>
                    <a:pt x="1700" y="0"/>
                  </a:moveTo>
                  <a:cubicBezTo>
                    <a:pt x="1684" y="0"/>
                    <a:pt x="1667" y="4"/>
                    <a:pt x="1651" y="10"/>
                  </a:cubicBezTo>
                  <a:lnTo>
                    <a:pt x="94" y="675"/>
                  </a:lnTo>
                  <a:cubicBezTo>
                    <a:pt x="30" y="702"/>
                    <a:pt x="0" y="775"/>
                    <a:pt x="29" y="838"/>
                  </a:cubicBezTo>
                  <a:cubicBezTo>
                    <a:pt x="47" y="886"/>
                    <a:pt x="94" y="915"/>
                    <a:pt x="142" y="915"/>
                  </a:cubicBezTo>
                  <a:cubicBezTo>
                    <a:pt x="159" y="915"/>
                    <a:pt x="175" y="912"/>
                    <a:pt x="192" y="904"/>
                  </a:cubicBezTo>
                  <a:lnTo>
                    <a:pt x="1749" y="240"/>
                  </a:lnTo>
                  <a:cubicBezTo>
                    <a:pt x="1813" y="211"/>
                    <a:pt x="1842" y="140"/>
                    <a:pt x="1815" y="75"/>
                  </a:cubicBezTo>
                  <a:cubicBezTo>
                    <a:pt x="1794" y="28"/>
                    <a:pt x="1748" y="0"/>
                    <a:pt x="1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21"/>
            <p:cNvSpPr/>
            <p:nvPr/>
          </p:nvSpPr>
          <p:spPr>
            <a:xfrm>
              <a:off x="2568425" y="228125"/>
              <a:ext cx="205100" cy="201400"/>
            </a:xfrm>
            <a:custGeom>
              <a:avLst/>
              <a:gdLst/>
              <a:ahLst/>
              <a:cxnLst/>
              <a:rect l="l" t="t" r="r" b="b"/>
              <a:pathLst>
                <a:path w="8204" h="8056" extrusionOk="0">
                  <a:moveTo>
                    <a:pt x="8067" y="0"/>
                  </a:moveTo>
                  <a:cubicBezTo>
                    <a:pt x="8036" y="0"/>
                    <a:pt x="8005" y="12"/>
                    <a:pt x="7981" y="36"/>
                  </a:cubicBezTo>
                  <a:lnTo>
                    <a:pt x="51" y="7844"/>
                  </a:lnTo>
                  <a:cubicBezTo>
                    <a:pt x="2" y="7891"/>
                    <a:pt x="1" y="7969"/>
                    <a:pt x="49" y="8019"/>
                  </a:cubicBezTo>
                  <a:cubicBezTo>
                    <a:pt x="74" y="8043"/>
                    <a:pt x="106" y="8055"/>
                    <a:pt x="138" y="8055"/>
                  </a:cubicBezTo>
                  <a:cubicBezTo>
                    <a:pt x="169" y="8055"/>
                    <a:pt x="201" y="8044"/>
                    <a:pt x="225" y="8020"/>
                  </a:cubicBezTo>
                  <a:lnTo>
                    <a:pt x="8155" y="213"/>
                  </a:lnTo>
                  <a:cubicBezTo>
                    <a:pt x="8203" y="166"/>
                    <a:pt x="8204" y="88"/>
                    <a:pt x="8156" y="37"/>
                  </a:cubicBezTo>
                  <a:cubicBezTo>
                    <a:pt x="8131" y="13"/>
                    <a:pt x="8099" y="0"/>
                    <a:pt x="8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21"/>
            <p:cNvSpPr/>
            <p:nvPr/>
          </p:nvSpPr>
          <p:spPr>
            <a:xfrm>
              <a:off x="2577825" y="280475"/>
              <a:ext cx="93975" cy="93250"/>
            </a:xfrm>
            <a:custGeom>
              <a:avLst/>
              <a:gdLst/>
              <a:ahLst/>
              <a:cxnLst/>
              <a:rect l="l" t="t" r="r" b="b"/>
              <a:pathLst>
                <a:path w="3759" h="3730" extrusionOk="0">
                  <a:moveTo>
                    <a:pt x="3623" y="1"/>
                  </a:moveTo>
                  <a:cubicBezTo>
                    <a:pt x="3591" y="1"/>
                    <a:pt x="3559" y="13"/>
                    <a:pt x="3535" y="37"/>
                  </a:cubicBezTo>
                  <a:lnTo>
                    <a:pt x="49" y="3517"/>
                  </a:lnTo>
                  <a:cubicBezTo>
                    <a:pt x="1" y="3565"/>
                    <a:pt x="1" y="3644"/>
                    <a:pt x="49" y="3693"/>
                  </a:cubicBezTo>
                  <a:cubicBezTo>
                    <a:pt x="73" y="3717"/>
                    <a:pt x="104" y="3729"/>
                    <a:pt x="137" y="3729"/>
                  </a:cubicBezTo>
                  <a:cubicBezTo>
                    <a:pt x="168" y="3729"/>
                    <a:pt x="201" y="3717"/>
                    <a:pt x="225" y="3693"/>
                  </a:cubicBezTo>
                  <a:lnTo>
                    <a:pt x="3710" y="213"/>
                  </a:lnTo>
                  <a:cubicBezTo>
                    <a:pt x="3759" y="165"/>
                    <a:pt x="3759" y="86"/>
                    <a:pt x="3710" y="37"/>
                  </a:cubicBezTo>
                  <a:cubicBezTo>
                    <a:pt x="3686" y="13"/>
                    <a:pt x="3654" y="1"/>
                    <a:pt x="3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21"/>
            <p:cNvSpPr/>
            <p:nvPr/>
          </p:nvSpPr>
          <p:spPr>
            <a:xfrm>
              <a:off x="2571175" y="270150"/>
              <a:ext cx="46150" cy="40050"/>
            </a:xfrm>
            <a:custGeom>
              <a:avLst/>
              <a:gdLst/>
              <a:ahLst/>
              <a:cxnLst/>
              <a:rect l="l" t="t" r="r" b="b"/>
              <a:pathLst>
                <a:path w="1846" h="1602" extrusionOk="0">
                  <a:moveTo>
                    <a:pt x="1705" y="0"/>
                  </a:moveTo>
                  <a:cubicBezTo>
                    <a:pt x="1677" y="0"/>
                    <a:pt x="1649" y="10"/>
                    <a:pt x="1625" y="30"/>
                  </a:cubicBezTo>
                  <a:lnTo>
                    <a:pt x="58" y="1384"/>
                  </a:lnTo>
                  <a:cubicBezTo>
                    <a:pt x="6" y="1428"/>
                    <a:pt x="1" y="1506"/>
                    <a:pt x="46" y="1559"/>
                  </a:cubicBezTo>
                  <a:cubicBezTo>
                    <a:pt x="70" y="1588"/>
                    <a:pt x="104" y="1602"/>
                    <a:pt x="140" y="1602"/>
                  </a:cubicBezTo>
                  <a:cubicBezTo>
                    <a:pt x="168" y="1602"/>
                    <a:pt x="199" y="1591"/>
                    <a:pt x="221" y="1572"/>
                  </a:cubicBezTo>
                  <a:lnTo>
                    <a:pt x="1788" y="219"/>
                  </a:lnTo>
                  <a:cubicBezTo>
                    <a:pt x="1840" y="175"/>
                    <a:pt x="1845" y="96"/>
                    <a:pt x="1801" y="44"/>
                  </a:cubicBezTo>
                  <a:cubicBezTo>
                    <a:pt x="1776" y="15"/>
                    <a:pt x="1741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21"/>
            <p:cNvSpPr/>
            <p:nvPr/>
          </p:nvSpPr>
          <p:spPr>
            <a:xfrm>
              <a:off x="2568200" y="-280025"/>
              <a:ext cx="63725" cy="61275"/>
            </a:xfrm>
            <a:custGeom>
              <a:avLst/>
              <a:gdLst/>
              <a:ahLst/>
              <a:cxnLst/>
              <a:rect l="l" t="t" r="r" b="b"/>
              <a:pathLst>
                <a:path w="2549" h="2451" extrusionOk="0">
                  <a:moveTo>
                    <a:pt x="2407" y="1"/>
                  </a:moveTo>
                  <a:cubicBezTo>
                    <a:pt x="2380" y="1"/>
                    <a:pt x="2352" y="10"/>
                    <a:pt x="2330" y="28"/>
                  </a:cubicBezTo>
                  <a:cubicBezTo>
                    <a:pt x="1512" y="700"/>
                    <a:pt x="744" y="1446"/>
                    <a:pt x="46" y="2245"/>
                  </a:cubicBezTo>
                  <a:cubicBezTo>
                    <a:pt x="0" y="2297"/>
                    <a:pt x="6" y="2375"/>
                    <a:pt x="58" y="2420"/>
                  </a:cubicBezTo>
                  <a:cubicBezTo>
                    <a:pt x="81" y="2440"/>
                    <a:pt x="110" y="2451"/>
                    <a:pt x="140" y="2451"/>
                  </a:cubicBezTo>
                  <a:cubicBezTo>
                    <a:pt x="173" y="2451"/>
                    <a:pt x="209" y="2435"/>
                    <a:pt x="235" y="2409"/>
                  </a:cubicBezTo>
                  <a:cubicBezTo>
                    <a:pt x="924" y="1619"/>
                    <a:pt x="1681" y="885"/>
                    <a:pt x="2489" y="221"/>
                  </a:cubicBezTo>
                  <a:cubicBezTo>
                    <a:pt x="2541" y="177"/>
                    <a:pt x="2548" y="98"/>
                    <a:pt x="2506" y="46"/>
                  </a:cubicBezTo>
                  <a:cubicBezTo>
                    <a:pt x="2480" y="16"/>
                    <a:pt x="2444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21"/>
            <p:cNvSpPr/>
            <p:nvPr/>
          </p:nvSpPr>
          <p:spPr>
            <a:xfrm>
              <a:off x="2645675" y="-250400"/>
              <a:ext cx="29850" cy="26325"/>
            </a:xfrm>
            <a:custGeom>
              <a:avLst/>
              <a:gdLst/>
              <a:ahLst/>
              <a:cxnLst/>
              <a:rect l="l" t="t" r="r" b="b"/>
              <a:pathLst>
                <a:path w="1194" h="1053" extrusionOk="0">
                  <a:moveTo>
                    <a:pt x="1055" y="1"/>
                  </a:moveTo>
                  <a:cubicBezTo>
                    <a:pt x="1026" y="1"/>
                    <a:pt x="996" y="11"/>
                    <a:pt x="973" y="31"/>
                  </a:cubicBezTo>
                  <a:lnTo>
                    <a:pt x="58" y="835"/>
                  </a:lnTo>
                  <a:cubicBezTo>
                    <a:pt x="5" y="879"/>
                    <a:pt x="0" y="960"/>
                    <a:pt x="46" y="1010"/>
                  </a:cubicBezTo>
                  <a:cubicBezTo>
                    <a:pt x="70" y="1038"/>
                    <a:pt x="105" y="1052"/>
                    <a:pt x="139" y="1052"/>
                  </a:cubicBezTo>
                  <a:cubicBezTo>
                    <a:pt x="170" y="1052"/>
                    <a:pt x="198" y="1044"/>
                    <a:pt x="222" y="1023"/>
                  </a:cubicBezTo>
                  <a:lnTo>
                    <a:pt x="1136" y="219"/>
                  </a:lnTo>
                  <a:cubicBezTo>
                    <a:pt x="1188" y="175"/>
                    <a:pt x="1194" y="94"/>
                    <a:pt x="1149" y="44"/>
                  </a:cubicBezTo>
                  <a:cubicBezTo>
                    <a:pt x="1124" y="15"/>
                    <a:pt x="1089" y="1"/>
                    <a:pt x="10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21"/>
            <p:cNvSpPr/>
            <p:nvPr/>
          </p:nvSpPr>
          <p:spPr>
            <a:xfrm>
              <a:off x="2119550" y="149600"/>
              <a:ext cx="70450" cy="41925"/>
            </a:xfrm>
            <a:custGeom>
              <a:avLst/>
              <a:gdLst/>
              <a:ahLst/>
              <a:cxnLst/>
              <a:rect l="l" t="t" r="r" b="b"/>
              <a:pathLst>
                <a:path w="2818" h="1677" extrusionOk="0">
                  <a:moveTo>
                    <a:pt x="2677" y="1"/>
                  </a:moveTo>
                  <a:cubicBezTo>
                    <a:pt x="2628" y="1"/>
                    <a:pt x="2581" y="29"/>
                    <a:pt x="2561" y="78"/>
                  </a:cubicBezTo>
                  <a:cubicBezTo>
                    <a:pt x="2228" y="881"/>
                    <a:pt x="1367" y="1428"/>
                    <a:pt x="502" y="1428"/>
                  </a:cubicBezTo>
                  <a:cubicBezTo>
                    <a:pt x="386" y="1428"/>
                    <a:pt x="271" y="1419"/>
                    <a:pt x="157" y="1399"/>
                  </a:cubicBezTo>
                  <a:cubicBezTo>
                    <a:pt x="149" y="1397"/>
                    <a:pt x="141" y="1396"/>
                    <a:pt x="133" y="1396"/>
                  </a:cubicBezTo>
                  <a:cubicBezTo>
                    <a:pt x="72" y="1396"/>
                    <a:pt x="23" y="1440"/>
                    <a:pt x="13" y="1500"/>
                  </a:cubicBezTo>
                  <a:cubicBezTo>
                    <a:pt x="0" y="1568"/>
                    <a:pt x="45" y="1632"/>
                    <a:pt x="113" y="1644"/>
                  </a:cubicBezTo>
                  <a:cubicBezTo>
                    <a:pt x="241" y="1666"/>
                    <a:pt x="368" y="1676"/>
                    <a:pt x="495" y="1676"/>
                  </a:cubicBezTo>
                  <a:cubicBezTo>
                    <a:pt x="1461" y="1676"/>
                    <a:pt x="2420" y="1067"/>
                    <a:pt x="2791" y="172"/>
                  </a:cubicBezTo>
                  <a:cubicBezTo>
                    <a:pt x="2817" y="109"/>
                    <a:pt x="2786" y="36"/>
                    <a:pt x="2723" y="10"/>
                  </a:cubicBezTo>
                  <a:cubicBezTo>
                    <a:pt x="2708" y="3"/>
                    <a:pt x="2692" y="1"/>
                    <a:pt x="2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21"/>
            <p:cNvSpPr/>
            <p:nvPr/>
          </p:nvSpPr>
          <p:spPr>
            <a:xfrm>
              <a:off x="2188550" y="202000"/>
              <a:ext cx="34200" cy="26250"/>
            </a:xfrm>
            <a:custGeom>
              <a:avLst/>
              <a:gdLst/>
              <a:ahLst/>
              <a:cxnLst/>
              <a:rect l="l" t="t" r="r" b="b"/>
              <a:pathLst>
                <a:path w="1368" h="1050" extrusionOk="0">
                  <a:moveTo>
                    <a:pt x="1230" y="0"/>
                  </a:moveTo>
                  <a:cubicBezTo>
                    <a:pt x="1195" y="0"/>
                    <a:pt x="1161" y="14"/>
                    <a:pt x="1136" y="42"/>
                  </a:cubicBezTo>
                  <a:cubicBezTo>
                    <a:pt x="850" y="371"/>
                    <a:pt x="490" y="636"/>
                    <a:pt x="93" y="810"/>
                  </a:cubicBezTo>
                  <a:cubicBezTo>
                    <a:pt x="30" y="840"/>
                    <a:pt x="1" y="913"/>
                    <a:pt x="28" y="976"/>
                  </a:cubicBezTo>
                  <a:cubicBezTo>
                    <a:pt x="49" y="1023"/>
                    <a:pt x="94" y="1050"/>
                    <a:pt x="142" y="1050"/>
                  </a:cubicBezTo>
                  <a:cubicBezTo>
                    <a:pt x="158" y="1050"/>
                    <a:pt x="175" y="1046"/>
                    <a:pt x="193" y="1038"/>
                  </a:cubicBezTo>
                  <a:cubicBezTo>
                    <a:pt x="624" y="848"/>
                    <a:pt x="1015" y="560"/>
                    <a:pt x="1324" y="204"/>
                  </a:cubicBezTo>
                  <a:cubicBezTo>
                    <a:pt x="1368" y="154"/>
                    <a:pt x="1362" y="75"/>
                    <a:pt x="1310" y="29"/>
                  </a:cubicBezTo>
                  <a:cubicBezTo>
                    <a:pt x="1287" y="10"/>
                    <a:pt x="1258" y="0"/>
                    <a:pt x="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21"/>
            <p:cNvSpPr/>
            <p:nvPr/>
          </p:nvSpPr>
          <p:spPr>
            <a:xfrm>
              <a:off x="2234225" y="250350"/>
              <a:ext cx="56825" cy="35625"/>
            </a:xfrm>
            <a:custGeom>
              <a:avLst/>
              <a:gdLst/>
              <a:ahLst/>
              <a:cxnLst/>
              <a:rect l="l" t="t" r="r" b="b"/>
              <a:pathLst>
                <a:path w="2273" h="1425" extrusionOk="0">
                  <a:moveTo>
                    <a:pt x="2132" y="1"/>
                  </a:moveTo>
                  <a:cubicBezTo>
                    <a:pt x="2092" y="1"/>
                    <a:pt x="2052" y="20"/>
                    <a:pt x="2027" y="56"/>
                  </a:cubicBezTo>
                  <a:cubicBezTo>
                    <a:pt x="1603" y="682"/>
                    <a:pt x="874" y="1111"/>
                    <a:pt x="120" y="1176"/>
                  </a:cubicBezTo>
                  <a:cubicBezTo>
                    <a:pt x="52" y="1182"/>
                    <a:pt x="1" y="1242"/>
                    <a:pt x="6" y="1310"/>
                  </a:cubicBezTo>
                  <a:cubicBezTo>
                    <a:pt x="11" y="1375"/>
                    <a:pt x="66" y="1424"/>
                    <a:pt x="130" y="1424"/>
                  </a:cubicBezTo>
                  <a:cubicBezTo>
                    <a:pt x="135" y="1424"/>
                    <a:pt x="137" y="1424"/>
                    <a:pt x="141" y="1423"/>
                  </a:cubicBezTo>
                  <a:cubicBezTo>
                    <a:pt x="979" y="1352"/>
                    <a:pt x="1763" y="893"/>
                    <a:pt x="2235" y="194"/>
                  </a:cubicBezTo>
                  <a:cubicBezTo>
                    <a:pt x="2272" y="137"/>
                    <a:pt x="2257" y="59"/>
                    <a:pt x="2200" y="21"/>
                  </a:cubicBezTo>
                  <a:cubicBezTo>
                    <a:pt x="2179" y="7"/>
                    <a:pt x="215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21"/>
            <p:cNvSpPr/>
            <p:nvPr/>
          </p:nvSpPr>
          <p:spPr>
            <a:xfrm>
              <a:off x="2300975" y="310050"/>
              <a:ext cx="33125" cy="25225"/>
            </a:xfrm>
            <a:custGeom>
              <a:avLst/>
              <a:gdLst/>
              <a:ahLst/>
              <a:cxnLst/>
              <a:rect l="l" t="t" r="r" b="b"/>
              <a:pathLst>
                <a:path w="1325" h="1009" extrusionOk="0">
                  <a:moveTo>
                    <a:pt x="1183" y="1"/>
                  </a:moveTo>
                  <a:cubicBezTo>
                    <a:pt x="1145" y="1"/>
                    <a:pt x="1108" y="18"/>
                    <a:pt x="1084" y="51"/>
                  </a:cubicBezTo>
                  <a:cubicBezTo>
                    <a:pt x="837" y="377"/>
                    <a:pt x="488" y="633"/>
                    <a:pt x="99" y="767"/>
                  </a:cubicBezTo>
                  <a:cubicBezTo>
                    <a:pt x="35" y="789"/>
                    <a:pt x="0" y="859"/>
                    <a:pt x="22" y="925"/>
                  </a:cubicBezTo>
                  <a:cubicBezTo>
                    <a:pt x="41" y="976"/>
                    <a:pt x="89" y="1009"/>
                    <a:pt x="140" y="1009"/>
                  </a:cubicBezTo>
                  <a:cubicBezTo>
                    <a:pt x="153" y="1009"/>
                    <a:pt x="168" y="1005"/>
                    <a:pt x="180" y="1000"/>
                  </a:cubicBezTo>
                  <a:cubicBezTo>
                    <a:pt x="616" y="851"/>
                    <a:pt x="1006" y="566"/>
                    <a:pt x="1282" y="199"/>
                  </a:cubicBezTo>
                  <a:cubicBezTo>
                    <a:pt x="1324" y="145"/>
                    <a:pt x="1313" y="67"/>
                    <a:pt x="1257" y="26"/>
                  </a:cubicBezTo>
                  <a:cubicBezTo>
                    <a:pt x="1235" y="9"/>
                    <a:pt x="120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21"/>
            <p:cNvSpPr/>
            <p:nvPr/>
          </p:nvSpPr>
          <p:spPr>
            <a:xfrm>
              <a:off x="2360450" y="356725"/>
              <a:ext cx="45425" cy="36800"/>
            </a:xfrm>
            <a:custGeom>
              <a:avLst/>
              <a:gdLst/>
              <a:ahLst/>
              <a:cxnLst/>
              <a:rect l="l" t="t" r="r" b="b"/>
              <a:pathLst>
                <a:path w="1817" h="1472" extrusionOk="0">
                  <a:moveTo>
                    <a:pt x="1679" y="1"/>
                  </a:moveTo>
                  <a:cubicBezTo>
                    <a:pt x="1628" y="1"/>
                    <a:pt x="1579" y="31"/>
                    <a:pt x="1560" y="84"/>
                  </a:cubicBezTo>
                  <a:cubicBezTo>
                    <a:pt x="1342" y="695"/>
                    <a:pt x="762" y="1151"/>
                    <a:pt x="118" y="1224"/>
                  </a:cubicBezTo>
                  <a:cubicBezTo>
                    <a:pt x="50" y="1231"/>
                    <a:pt x="1" y="1293"/>
                    <a:pt x="8" y="1361"/>
                  </a:cubicBezTo>
                  <a:cubicBezTo>
                    <a:pt x="14" y="1425"/>
                    <a:pt x="69" y="1472"/>
                    <a:pt x="131" y="1472"/>
                  </a:cubicBezTo>
                  <a:cubicBezTo>
                    <a:pt x="137" y="1472"/>
                    <a:pt x="140" y="1472"/>
                    <a:pt x="145" y="1468"/>
                  </a:cubicBezTo>
                  <a:cubicBezTo>
                    <a:pt x="882" y="1387"/>
                    <a:pt x="1545" y="864"/>
                    <a:pt x="1794" y="166"/>
                  </a:cubicBezTo>
                  <a:cubicBezTo>
                    <a:pt x="1817" y="101"/>
                    <a:pt x="1782" y="31"/>
                    <a:pt x="1718" y="7"/>
                  </a:cubicBezTo>
                  <a:cubicBezTo>
                    <a:pt x="1706" y="3"/>
                    <a:pt x="1692" y="1"/>
                    <a:pt x="1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21"/>
            <p:cNvSpPr/>
            <p:nvPr/>
          </p:nvSpPr>
          <p:spPr>
            <a:xfrm>
              <a:off x="2416725" y="404700"/>
              <a:ext cx="33150" cy="27700"/>
            </a:xfrm>
            <a:custGeom>
              <a:avLst/>
              <a:gdLst/>
              <a:ahLst/>
              <a:cxnLst/>
              <a:rect l="l" t="t" r="r" b="b"/>
              <a:pathLst>
                <a:path w="1326" h="1108" extrusionOk="0">
                  <a:moveTo>
                    <a:pt x="1183" y="0"/>
                  </a:moveTo>
                  <a:cubicBezTo>
                    <a:pt x="1138" y="0"/>
                    <a:pt x="1095" y="25"/>
                    <a:pt x="1073" y="67"/>
                  </a:cubicBezTo>
                  <a:cubicBezTo>
                    <a:pt x="876" y="447"/>
                    <a:pt x="514" y="744"/>
                    <a:pt x="103" y="862"/>
                  </a:cubicBezTo>
                  <a:cubicBezTo>
                    <a:pt x="37" y="882"/>
                    <a:pt x="0" y="950"/>
                    <a:pt x="18" y="1017"/>
                  </a:cubicBezTo>
                  <a:cubicBezTo>
                    <a:pt x="34" y="1072"/>
                    <a:pt x="84" y="1107"/>
                    <a:pt x="137" y="1107"/>
                  </a:cubicBezTo>
                  <a:cubicBezTo>
                    <a:pt x="148" y="1107"/>
                    <a:pt x="159" y="1106"/>
                    <a:pt x="171" y="1102"/>
                  </a:cubicBezTo>
                  <a:cubicBezTo>
                    <a:pt x="646" y="965"/>
                    <a:pt x="1065" y="621"/>
                    <a:pt x="1293" y="182"/>
                  </a:cubicBezTo>
                  <a:cubicBezTo>
                    <a:pt x="1326" y="121"/>
                    <a:pt x="1300" y="48"/>
                    <a:pt x="1241" y="14"/>
                  </a:cubicBezTo>
                  <a:cubicBezTo>
                    <a:pt x="1222" y="5"/>
                    <a:pt x="1203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21"/>
            <p:cNvSpPr/>
            <p:nvPr/>
          </p:nvSpPr>
          <p:spPr>
            <a:xfrm>
              <a:off x="2472075" y="458075"/>
              <a:ext cx="31975" cy="26375"/>
            </a:xfrm>
            <a:custGeom>
              <a:avLst/>
              <a:gdLst/>
              <a:ahLst/>
              <a:cxnLst/>
              <a:rect l="l" t="t" r="r" b="b"/>
              <a:pathLst>
                <a:path w="1279" h="1055" extrusionOk="0">
                  <a:moveTo>
                    <a:pt x="1142" y="0"/>
                  </a:moveTo>
                  <a:cubicBezTo>
                    <a:pt x="1089" y="0"/>
                    <a:pt x="1038" y="34"/>
                    <a:pt x="1021" y="87"/>
                  </a:cubicBezTo>
                  <a:cubicBezTo>
                    <a:pt x="901" y="473"/>
                    <a:pt x="522" y="774"/>
                    <a:pt x="119" y="805"/>
                  </a:cubicBezTo>
                  <a:cubicBezTo>
                    <a:pt x="51" y="811"/>
                    <a:pt x="0" y="871"/>
                    <a:pt x="6" y="939"/>
                  </a:cubicBezTo>
                  <a:cubicBezTo>
                    <a:pt x="11" y="1004"/>
                    <a:pt x="65" y="1055"/>
                    <a:pt x="129" y="1055"/>
                  </a:cubicBezTo>
                  <a:cubicBezTo>
                    <a:pt x="132" y="1055"/>
                    <a:pt x="136" y="1055"/>
                    <a:pt x="139" y="1054"/>
                  </a:cubicBezTo>
                  <a:cubicBezTo>
                    <a:pt x="646" y="1015"/>
                    <a:pt x="1107" y="647"/>
                    <a:pt x="1258" y="161"/>
                  </a:cubicBezTo>
                  <a:cubicBezTo>
                    <a:pt x="1279" y="96"/>
                    <a:pt x="1242" y="26"/>
                    <a:pt x="1176" y="5"/>
                  </a:cubicBezTo>
                  <a:cubicBezTo>
                    <a:pt x="1165" y="2"/>
                    <a:pt x="115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1"/>
            <p:cNvSpPr/>
            <p:nvPr/>
          </p:nvSpPr>
          <p:spPr>
            <a:xfrm>
              <a:off x="2435900" y="-246950"/>
              <a:ext cx="37525" cy="27325"/>
            </a:xfrm>
            <a:custGeom>
              <a:avLst/>
              <a:gdLst/>
              <a:ahLst/>
              <a:cxnLst/>
              <a:rect l="l" t="t" r="r" b="b"/>
              <a:pathLst>
                <a:path w="1501" h="1093" extrusionOk="0">
                  <a:moveTo>
                    <a:pt x="1360" y="0"/>
                  </a:moveTo>
                  <a:cubicBezTo>
                    <a:pt x="1335" y="0"/>
                    <a:pt x="1310" y="8"/>
                    <a:pt x="1288" y="23"/>
                  </a:cubicBezTo>
                  <a:lnTo>
                    <a:pt x="72" y="866"/>
                  </a:lnTo>
                  <a:cubicBezTo>
                    <a:pt x="15" y="904"/>
                    <a:pt x="1" y="982"/>
                    <a:pt x="40" y="1039"/>
                  </a:cubicBezTo>
                  <a:cubicBezTo>
                    <a:pt x="63" y="1074"/>
                    <a:pt x="103" y="1092"/>
                    <a:pt x="142" y="1092"/>
                  </a:cubicBezTo>
                  <a:cubicBezTo>
                    <a:pt x="167" y="1092"/>
                    <a:pt x="192" y="1086"/>
                    <a:pt x="213" y="1070"/>
                  </a:cubicBezTo>
                  <a:lnTo>
                    <a:pt x="1430" y="227"/>
                  </a:lnTo>
                  <a:cubicBezTo>
                    <a:pt x="1486" y="189"/>
                    <a:pt x="1501" y="111"/>
                    <a:pt x="1461" y="55"/>
                  </a:cubicBezTo>
                  <a:cubicBezTo>
                    <a:pt x="1438" y="19"/>
                    <a:pt x="1399" y="0"/>
                    <a:pt x="1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21"/>
            <p:cNvSpPr/>
            <p:nvPr/>
          </p:nvSpPr>
          <p:spPr>
            <a:xfrm>
              <a:off x="1660125" y="250025"/>
              <a:ext cx="28825" cy="18825"/>
            </a:xfrm>
            <a:custGeom>
              <a:avLst/>
              <a:gdLst/>
              <a:ahLst/>
              <a:cxnLst/>
              <a:rect l="l" t="t" r="r" b="b"/>
              <a:pathLst>
                <a:path w="1153" h="753" extrusionOk="0">
                  <a:moveTo>
                    <a:pt x="1009" y="0"/>
                  </a:moveTo>
                  <a:cubicBezTo>
                    <a:pt x="988" y="0"/>
                    <a:pt x="967" y="6"/>
                    <a:pt x="948" y="18"/>
                  </a:cubicBezTo>
                  <a:lnTo>
                    <a:pt x="80" y="520"/>
                  </a:lnTo>
                  <a:cubicBezTo>
                    <a:pt x="21" y="554"/>
                    <a:pt x="1" y="631"/>
                    <a:pt x="34" y="690"/>
                  </a:cubicBezTo>
                  <a:cubicBezTo>
                    <a:pt x="57" y="731"/>
                    <a:pt x="99" y="753"/>
                    <a:pt x="142" y="753"/>
                  </a:cubicBezTo>
                  <a:cubicBezTo>
                    <a:pt x="163" y="753"/>
                    <a:pt x="184" y="747"/>
                    <a:pt x="205" y="736"/>
                  </a:cubicBezTo>
                  <a:lnTo>
                    <a:pt x="1073" y="233"/>
                  </a:lnTo>
                  <a:cubicBezTo>
                    <a:pt x="1132" y="200"/>
                    <a:pt x="1152" y="122"/>
                    <a:pt x="1118" y="64"/>
                  </a:cubicBezTo>
                  <a:cubicBezTo>
                    <a:pt x="1094" y="23"/>
                    <a:pt x="1052" y="0"/>
                    <a:pt x="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3" name="Google Shape;1513;p21"/>
          <p:cNvGrpSpPr/>
          <p:nvPr/>
        </p:nvGrpSpPr>
        <p:grpSpPr>
          <a:xfrm>
            <a:off x="1004867" y="-937777"/>
            <a:ext cx="10347912" cy="7219992"/>
            <a:chOff x="753650" y="-703333"/>
            <a:chExt cx="7760934" cy="5414994"/>
          </a:xfrm>
        </p:grpSpPr>
        <p:grpSp>
          <p:nvGrpSpPr>
            <p:cNvPr id="1514" name="Google Shape;1514;p21"/>
            <p:cNvGrpSpPr/>
            <p:nvPr/>
          </p:nvGrpSpPr>
          <p:grpSpPr>
            <a:xfrm rot="9618666" flipH="1">
              <a:off x="4432145" y="-374652"/>
              <a:ext cx="2081046" cy="748646"/>
              <a:chOff x="-370250" y="165063"/>
              <a:chExt cx="2081125" cy="748675"/>
            </a:xfrm>
          </p:grpSpPr>
          <p:grpSp>
            <p:nvGrpSpPr>
              <p:cNvPr id="1515" name="Google Shape;1515;p21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516" name="Google Shape;1516;p21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21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21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19" name="Google Shape;1519;p21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0" name="Google Shape;1520;p21"/>
            <p:cNvGrpSpPr/>
            <p:nvPr/>
          </p:nvGrpSpPr>
          <p:grpSpPr>
            <a:xfrm>
              <a:off x="753650" y="4339688"/>
              <a:ext cx="103900" cy="115875"/>
              <a:chOff x="1385075" y="3682325"/>
              <a:chExt cx="103900" cy="115875"/>
            </a:xfrm>
          </p:grpSpPr>
          <p:sp>
            <p:nvSpPr>
              <p:cNvPr id="1521" name="Google Shape;1521;p21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1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23" name="Google Shape;1523;p21"/>
            <p:cNvSpPr/>
            <p:nvPr/>
          </p:nvSpPr>
          <p:spPr>
            <a:xfrm>
              <a:off x="8232506" y="4032750"/>
              <a:ext cx="282078" cy="30585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24" name="Google Shape;1524;p21"/>
            <p:cNvGrpSpPr/>
            <p:nvPr/>
          </p:nvGrpSpPr>
          <p:grpSpPr>
            <a:xfrm>
              <a:off x="5701047" y="4496514"/>
              <a:ext cx="195076" cy="215146"/>
              <a:chOff x="3080000" y="3727500"/>
              <a:chExt cx="99625" cy="109875"/>
            </a:xfrm>
          </p:grpSpPr>
          <p:sp>
            <p:nvSpPr>
              <p:cNvPr id="1525" name="Google Shape;1525;p21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1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1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1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9" name="Google Shape;1529;p21"/>
          <p:cNvSpPr txBox="1">
            <a:spLocks noGrp="1"/>
          </p:cNvSpPr>
          <p:nvPr>
            <p:ph type="title" hasCustomPrompt="1"/>
          </p:nvPr>
        </p:nvSpPr>
        <p:spPr>
          <a:xfrm>
            <a:off x="1078317" y="2517200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0" name="Google Shape;1530;p21"/>
          <p:cNvSpPr txBox="1">
            <a:spLocks noGrp="1"/>
          </p:cNvSpPr>
          <p:nvPr>
            <p:ph type="subTitle" idx="1"/>
          </p:nvPr>
        </p:nvSpPr>
        <p:spPr>
          <a:xfrm>
            <a:off x="1078317" y="3542403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1" name="Google Shape;1531;p21"/>
          <p:cNvSpPr txBox="1">
            <a:spLocks noGrp="1"/>
          </p:cNvSpPr>
          <p:nvPr>
            <p:ph type="title" idx="2" hasCustomPrompt="1"/>
          </p:nvPr>
        </p:nvSpPr>
        <p:spPr>
          <a:xfrm>
            <a:off x="4590600" y="2517203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2" name="Google Shape;1532;p21"/>
          <p:cNvSpPr txBox="1">
            <a:spLocks noGrp="1"/>
          </p:cNvSpPr>
          <p:nvPr>
            <p:ph type="subTitle" idx="3"/>
          </p:nvPr>
        </p:nvSpPr>
        <p:spPr>
          <a:xfrm>
            <a:off x="4590600" y="3542384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3" name="Google Shape;1533;p21"/>
          <p:cNvSpPr txBox="1">
            <a:spLocks noGrp="1"/>
          </p:cNvSpPr>
          <p:nvPr>
            <p:ph type="title" idx="4" hasCustomPrompt="1"/>
          </p:nvPr>
        </p:nvSpPr>
        <p:spPr>
          <a:xfrm>
            <a:off x="8102851" y="2517211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4" name="Google Shape;1534;p21"/>
          <p:cNvSpPr txBox="1">
            <a:spLocks noGrp="1"/>
          </p:cNvSpPr>
          <p:nvPr>
            <p:ph type="subTitle" idx="5"/>
          </p:nvPr>
        </p:nvSpPr>
        <p:spPr>
          <a:xfrm>
            <a:off x="8102851" y="3542381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6606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2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681" name="Google Shape;1681;p2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2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2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2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2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>
            <a:off x="788660" y="-296746"/>
            <a:ext cx="951037" cy="1116459"/>
            <a:chOff x="780782" y="766491"/>
            <a:chExt cx="713278" cy="837344"/>
          </a:xfrm>
        </p:grpSpPr>
        <p:sp>
          <p:nvSpPr>
            <p:cNvPr id="1719" name="Google Shape;1719;p24"/>
            <p:cNvSpPr/>
            <p:nvPr/>
          </p:nvSpPr>
          <p:spPr>
            <a:xfrm>
              <a:off x="780782" y="813923"/>
              <a:ext cx="713198" cy="789911"/>
            </a:xfrm>
            <a:custGeom>
              <a:avLst/>
              <a:gdLst/>
              <a:ahLst/>
              <a:cxnLst/>
              <a:rect l="l" t="t" r="r" b="b"/>
              <a:pathLst>
                <a:path w="17878" h="19801" extrusionOk="0">
                  <a:moveTo>
                    <a:pt x="14416" y="398"/>
                  </a:moveTo>
                  <a:cubicBezTo>
                    <a:pt x="14868" y="398"/>
                    <a:pt x="15458" y="662"/>
                    <a:pt x="16152" y="1178"/>
                  </a:cubicBezTo>
                  <a:cubicBezTo>
                    <a:pt x="17027" y="1827"/>
                    <a:pt x="17473" y="2438"/>
                    <a:pt x="17443" y="2942"/>
                  </a:cubicBezTo>
                  <a:cubicBezTo>
                    <a:pt x="17419" y="3338"/>
                    <a:pt x="17096" y="3601"/>
                    <a:pt x="16828" y="3752"/>
                  </a:cubicBezTo>
                  <a:cubicBezTo>
                    <a:pt x="15975" y="4236"/>
                    <a:pt x="15198" y="4242"/>
                    <a:pt x="15172" y="4242"/>
                  </a:cubicBezTo>
                  <a:lnTo>
                    <a:pt x="15170" y="4242"/>
                  </a:lnTo>
                  <a:cubicBezTo>
                    <a:pt x="15093" y="4242"/>
                    <a:pt x="15022" y="4287"/>
                    <a:pt x="14989" y="4356"/>
                  </a:cubicBezTo>
                  <a:lnTo>
                    <a:pt x="11133" y="12566"/>
                  </a:lnTo>
                  <a:lnTo>
                    <a:pt x="8915" y="10920"/>
                  </a:lnTo>
                  <a:lnTo>
                    <a:pt x="6699" y="9274"/>
                  </a:lnTo>
                  <a:lnTo>
                    <a:pt x="13444" y="3210"/>
                  </a:lnTo>
                  <a:cubicBezTo>
                    <a:pt x="13502" y="3159"/>
                    <a:pt x="13524" y="3078"/>
                    <a:pt x="13501" y="3003"/>
                  </a:cubicBezTo>
                  <a:cubicBezTo>
                    <a:pt x="13498" y="2994"/>
                    <a:pt x="13271" y="2250"/>
                    <a:pt x="13492" y="1274"/>
                  </a:cubicBezTo>
                  <a:cubicBezTo>
                    <a:pt x="13559" y="977"/>
                    <a:pt x="13718" y="590"/>
                    <a:pt x="14091" y="452"/>
                  </a:cubicBezTo>
                  <a:cubicBezTo>
                    <a:pt x="14189" y="416"/>
                    <a:pt x="14298" y="398"/>
                    <a:pt x="14416" y="398"/>
                  </a:cubicBezTo>
                  <a:close/>
                  <a:moveTo>
                    <a:pt x="14413" y="1"/>
                  </a:moveTo>
                  <a:cubicBezTo>
                    <a:pt x="14248" y="1"/>
                    <a:pt x="14094" y="27"/>
                    <a:pt x="13951" y="80"/>
                  </a:cubicBezTo>
                  <a:cubicBezTo>
                    <a:pt x="13524" y="238"/>
                    <a:pt x="13231" y="621"/>
                    <a:pt x="13103" y="1186"/>
                  </a:cubicBezTo>
                  <a:cubicBezTo>
                    <a:pt x="12912" y="2032"/>
                    <a:pt x="13026" y="2721"/>
                    <a:pt x="13089" y="2994"/>
                  </a:cubicBezTo>
                  <a:lnTo>
                    <a:pt x="6373" y="9032"/>
                  </a:lnTo>
                  <a:lnTo>
                    <a:pt x="3776" y="7101"/>
                  </a:lnTo>
                  <a:cubicBezTo>
                    <a:pt x="3656" y="7013"/>
                    <a:pt x="3514" y="6968"/>
                    <a:pt x="3363" y="6968"/>
                  </a:cubicBezTo>
                  <a:cubicBezTo>
                    <a:pt x="3303" y="6968"/>
                    <a:pt x="3241" y="6975"/>
                    <a:pt x="3179" y="6990"/>
                  </a:cubicBezTo>
                  <a:cubicBezTo>
                    <a:pt x="2909" y="7054"/>
                    <a:pt x="2667" y="7251"/>
                    <a:pt x="2534" y="7516"/>
                  </a:cubicBezTo>
                  <a:lnTo>
                    <a:pt x="610" y="11310"/>
                  </a:lnTo>
                  <a:lnTo>
                    <a:pt x="66" y="12042"/>
                  </a:lnTo>
                  <a:cubicBezTo>
                    <a:pt x="0" y="12131"/>
                    <a:pt x="19" y="12254"/>
                    <a:pt x="107" y="12320"/>
                  </a:cubicBezTo>
                  <a:lnTo>
                    <a:pt x="10128" y="19762"/>
                  </a:lnTo>
                  <a:cubicBezTo>
                    <a:pt x="10161" y="19787"/>
                    <a:pt x="10204" y="19801"/>
                    <a:pt x="10246" y="19801"/>
                  </a:cubicBezTo>
                  <a:cubicBezTo>
                    <a:pt x="10256" y="19801"/>
                    <a:pt x="10266" y="19800"/>
                    <a:pt x="10276" y="19799"/>
                  </a:cubicBezTo>
                  <a:cubicBezTo>
                    <a:pt x="10329" y="19790"/>
                    <a:pt x="10375" y="19763"/>
                    <a:pt x="10407" y="19720"/>
                  </a:cubicBezTo>
                  <a:lnTo>
                    <a:pt x="10946" y="18983"/>
                  </a:lnTo>
                  <a:lnTo>
                    <a:pt x="14019" y="16047"/>
                  </a:lnTo>
                  <a:cubicBezTo>
                    <a:pt x="14235" y="15842"/>
                    <a:pt x="14352" y="15555"/>
                    <a:pt x="14335" y="15277"/>
                  </a:cubicBezTo>
                  <a:cubicBezTo>
                    <a:pt x="14321" y="15053"/>
                    <a:pt x="14222" y="14862"/>
                    <a:pt x="14056" y="14739"/>
                  </a:cubicBezTo>
                  <a:lnTo>
                    <a:pt x="11457" y="12809"/>
                  </a:lnTo>
                  <a:lnTo>
                    <a:pt x="15297" y="4635"/>
                  </a:lnTo>
                  <a:cubicBezTo>
                    <a:pt x="15577" y="4616"/>
                    <a:pt x="16267" y="4527"/>
                    <a:pt x="17023" y="4099"/>
                  </a:cubicBezTo>
                  <a:cubicBezTo>
                    <a:pt x="17528" y="3811"/>
                    <a:pt x="17809" y="3421"/>
                    <a:pt x="17838" y="2967"/>
                  </a:cubicBezTo>
                  <a:cubicBezTo>
                    <a:pt x="17878" y="2312"/>
                    <a:pt x="17390" y="1604"/>
                    <a:pt x="16387" y="859"/>
                  </a:cubicBezTo>
                  <a:cubicBezTo>
                    <a:pt x="15618" y="288"/>
                    <a:pt x="14957" y="1"/>
                    <a:pt x="14413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817244" y="1056190"/>
              <a:ext cx="524068" cy="456490"/>
            </a:xfrm>
            <a:custGeom>
              <a:avLst/>
              <a:gdLst/>
              <a:ahLst/>
              <a:cxnLst/>
              <a:rect l="l" t="t" r="r" b="b"/>
              <a:pathLst>
                <a:path w="13137" h="11443" extrusionOk="0">
                  <a:moveTo>
                    <a:pt x="2266" y="1279"/>
                  </a:moveTo>
                  <a:lnTo>
                    <a:pt x="2230" y="1326"/>
                  </a:lnTo>
                  <a:lnTo>
                    <a:pt x="2236" y="1343"/>
                  </a:lnTo>
                  <a:cubicBezTo>
                    <a:pt x="1973" y="2266"/>
                    <a:pt x="1595" y="3156"/>
                    <a:pt x="1114" y="3983"/>
                  </a:cubicBezTo>
                  <a:lnTo>
                    <a:pt x="1088" y="3967"/>
                  </a:lnTo>
                  <a:cubicBezTo>
                    <a:pt x="1569" y="3138"/>
                    <a:pt x="1946" y="2257"/>
                    <a:pt x="2226" y="1322"/>
                  </a:cubicBezTo>
                  <a:lnTo>
                    <a:pt x="2266" y="1279"/>
                  </a:lnTo>
                  <a:close/>
                  <a:moveTo>
                    <a:pt x="2872" y="2638"/>
                  </a:moveTo>
                  <a:lnTo>
                    <a:pt x="2836" y="2685"/>
                  </a:lnTo>
                  <a:lnTo>
                    <a:pt x="2838" y="2704"/>
                  </a:lnTo>
                  <a:lnTo>
                    <a:pt x="2110" y="4188"/>
                  </a:lnTo>
                  <a:lnTo>
                    <a:pt x="2083" y="4177"/>
                  </a:lnTo>
                  <a:lnTo>
                    <a:pt x="2835" y="2683"/>
                  </a:lnTo>
                  <a:lnTo>
                    <a:pt x="2872" y="2638"/>
                  </a:lnTo>
                  <a:close/>
                  <a:moveTo>
                    <a:pt x="5532" y="5646"/>
                  </a:moveTo>
                  <a:lnTo>
                    <a:pt x="5496" y="5693"/>
                  </a:lnTo>
                  <a:lnTo>
                    <a:pt x="5499" y="5711"/>
                  </a:lnTo>
                  <a:lnTo>
                    <a:pt x="5116" y="6505"/>
                  </a:lnTo>
                  <a:lnTo>
                    <a:pt x="5089" y="6489"/>
                  </a:lnTo>
                  <a:lnTo>
                    <a:pt x="5495" y="5690"/>
                  </a:lnTo>
                  <a:lnTo>
                    <a:pt x="5532" y="5646"/>
                  </a:lnTo>
                  <a:close/>
                  <a:moveTo>
                    <a:pt x="6894" y="5530"/>
                  </a:moveTo>
                  <a:lnTo>
                    <a:pt x="6861" y="5606"/>
                  </a:lnTo>
                  <a:lnTo>
                    <a:pt x="5803" y="7141"/>
                  </a:lnTo>
                  <a:lnTo>
                    <a:pt x="5777" y="7122"/>
                  </a:lnTo>
                  <a:lnTo>
                    <a:pt x="6833" y="5590"/>
                  </a:lnTo>
                  <a:cubicBezTo>
                    <a:pt x="6837" y="5585"/>
                    <a:pt x="6842" y="5583"/>
                    <a:pt x="6849" y="5583"/>
                  </a:cubicBezTo>
                  <a:cubicBezTo>
                    <a:pt x="6852" y="5583"/>
                    <a:pt x="6855" y="5583"/>
                    <a:pt x="6858" y="5584"/>
                  </a:cubicBezTo>
                  <a:lnTo>
                    <a:pt x="6894" y="5530"/>
                  </a:lnTo>
                  <a:close/>
                  <a:moveTo>
                    <a:pt x="8058" y="7517"/>
                  </a:moveTo>
                  <a:cubicBezTo>
                    <a:pt x="8062" y="7517"/>
                    <a:pt x="8066" y="7518"/>
                    <a:pt x="8069" y="7520"/>
                  </a:cubicBezTo>
                  <a:lnTo>
                    <a:pt x="8070" y="7545"/>
                  </a:lnTo>
                  <a:lnTo>
                    <a:pt x="7330" y="8320"/>
                  </a:lnTo>
                  <a:lnTo>
                    <a:pt x="7307" y="8294"/>
                  </a:lnTo>
                  <a:lnTo>
                    <a:pt x="8048" y="7521"/>
                  </a:lnTo>
                  <a:cubicBezTo>
                    <a:pt x="8050" y="7518"/>
                    <a:pt x="8054" y="7517"/>
                    <a:pt x="8058" y="7517"/>
                  </a:cubicBezTo>
                  <a:close/>
                  <a:moveTo>
                    <a:pt x="10815" y="8653"/>
                  </a:moveTo>
                  <a:cubicBezTo>
                    <a:pt x="10818" y="8653"/>
                    <a:pt x="10821" y="8653"/>
                    <a:pt x="10824" y="8655"/>
                  </a:cubicBezTo>
                  <a:lnTo>
                    <a:pt x="10825" y="8680"/>
                  </a:lnTo>
                  <a:lnTo>
                    <a:pt x="9972" y="9330"/>
                  </a:lnTo>
                  <a:lnTo>
                    <a:pt x="9948" y="9305"/>
                  </a:lnTo>
                  <a:lnTo>
                    <a:pt x="10803" y="8656"/>
                  </a:lnTo>
                  <a:cubicBezTo>
                    <a:pt x="10807" y="8655"/>
                    <a:pt x="10811" y="8653"/>
                    <a:pt x="10815" y="8653"/>
                  </a:cubicBezTo>
                  <a:close/>
                  <a:moveTo>
                    <a:pt x="11781" y="8749"/>
                  </a:moveTo>
                  <a:cubicBezTo>
                    <a:pt x="11784" y="8749"/>
                    <a:pt x="11787" y="8750"/>
                    <a:pt x="11789" y="8752"/>
                  </a:cubicBezTo>
                  <a:lnTo>
                    <a:pt x="11789" y="8780"/>
                  </a:lnTo>
                  <a:cubicBezTo>
                    <a:pt x="11136" y="9279"/>
                    <a:pt x="10505" y="9827"/>
                    <a:pt x="9918" y="10401"/>
                  </a:cubicBezTo>
                  <a:lnTo>
                    <a:pt x="9958" y="10450"/>
                  </a:lnTo>
                  <a:lnTo>
                    <a:pt x="9958" y="10450"/>
                  </a:lnTo>
                  <a:lnTo>
                    <a:pt x="9893" y="10380"/>
                  </a:lnTo>
                  <a:cubicBezTo>
                    <a:pt x="10483" y="9803"/>
                    <a:pt x="11114" y="9253"/>
                    <a:pt x="11768" y="8753"/>
                  </a:cubicBezTo>
                  <a:cubicBezTo>
                    <a:pt x="11773" y="8751"/>
                    <a:pt x="11777" y="8749"/>
                    <a:pt x="11781" y="8749"/>
                  </a:cubicBezTo>
                  <a:close/>
                  <a:moveTo>
                    <a:pt x="2446" y="0"/>
                  </a:moveTo>
                  <a:cubicBezTo>
                    <a:pt x="2408" y="0"/>
                    <a:pt x="2369" y="5"/>
                    <a:pt x="2330" y="14"/>
                  </a:cubicBezTo>
                  <a:cubicBezTo>
                    <a:pt x="2143" y="57"/>
                    <a:pt x="1976" y="196"/>
                    <a:pt x="1880" y="384"/>
                  </a:cubicBezTo>
                  <a:lnTo>
                    <a:pt x="13" y="4071"/>
                  </a:lnTo>
                  <a:cubicBezTo>
                    <a:pt x="1" y="4099"/>
                    <a:pt x="6" y="4135"/>
                    <a:pt x="32" y="4154"/>
                  </a:cubicBezTo>
                  <a:lnTo>
                    <a:pt x="9828" y="11430"/>
                  </a:lnTo>
                  <a:cubicBezTo>
                    <a:pt x="9840" y="11439"/>
                    <a:pt x="9853" y="11443"/>
                    <a:pt x="9866" y="11443"/>
                  </a:cubicBezTo>
                  <a:cubicBezTo>
                    <a:pt x="9884" y="11443"/>
                    <a:pt x="9901" y="11436"/>
                    <a:pt x="9914" y="11425"/>
                  </a:cubicBezTo>
                  <a:lnTo>
                    <a:pt x="12900" y="8569"/>
                  </a:lnTo>
                  <a:cubicBezTo>
                    <a:pt x="13053" y="8425"/>
                    <a:pt x="13137" y="8224"/>
                    <a:pt x="13125" y="8032"/>
                  </a:cubicBezTo>
                  <a:cubicBezTo>
                    <a:pt x="13118" y="7898"/>
                    <a:pt x="13063" y="7784"/>
                    <a:pt x="12966" y="7711"/>
                  </a:cubicBezTo>
                  <a:lnTo>
                    <a:pt x="2685" y="75"/>
                  </a:lnTo>
                  <a:cubicBezTo>
                    <a:pt x="2617" y="25"/>
                    <a:pt x="2535" y="0"/>
                    <a:pt x="2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4"/>
            <p:cNvSpPr/>
            <p:nvPr/>
          </p:nvSpPr>
          <p:spPr>
            <a:xfrm>
              <a:off x="795822" y="1228207"/>
              <a:ext cx="409457" cy="313794"/>
            </a:xfrm>
            <a:custGeom>
              <a:avLst/>
              <a:gdLst/>
              <a:ahLst/>
              <a:cxnLst/>
              <a:rect l="l" t="t" r="r" b="b"/>
              <a:pathLst>
                <a:path w="10264" h="7866" extrusionOk="0">
                  <a:moveTo>
                    <a:pt x="437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2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9794" y="7854"/>
                  </a:lnTo>
                  <a:cubicBezTo>
                    <a:pt x="9805" y="7862"/>
                    <a:pt x="9818" y="7866"/>
                    <a:pt x="9832" y="7866"/>
                  </a:cubicBezTo>
                  <a:cubicBezTo>
                    <a:pt x="9836" y="7866"/>
                    <a:pt x="9839" y="7866"/>
                    <a:pt x="9842" y="7865"/>
                  </a:cubicBezTo>
                  <a:cubicBezTo>
                    <a:pt x="9861" y="7862"/>
                    <a:pt x="9877" y="7854"/>
                    <a:pt x="9887" y="7840"/>
                  </a:cubicBezTo>
                  <a:lnTo>
                    <a:pt x="10242" y="7349"/>
                  </a:lnTo>
                  <a:cubicBezTo>
                    <a:pt x="10263" y="7319"/>
                    <a:pt x="10258" y="7278"/>
                    <a:pt x="10230" y="7257"/>
                  </a:cubicBezTo>
                  <a:lnTo>
                    <a:pt x="476" y="13"/>
                  </a:lnTo>
                  <a:cubicBezTo>
                    <a:pt x="464" y="5"/>
                    <a:pt x="451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4"/>
            <p:cNvSpPr/>
            <p:nvPr/>
          </p:nvSpPr>
          <p:spPr>
            <a:xfrm>
              <a:off x="795862" y="1228207"/>
              <a:ext cx="86926" cy="74639"/>
            </a:xfrm>
            <a:custGeom>
              <a:avLst/>
              <a:gdLst/>
              <a:ahLst/>
              <a:cxnLst/>
              <a:rect l="l" t="t" r="r" b="b"/>
              <a:pathLst>
                <a:path w="2179" h="1871" extrusionOk="0">
                  <a:moveTo>
                    <a:pt x="438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3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1740" y="1871"/>
                  </a:lnTo>
                  <a:lnTo>
                    <a:pt x="2179" y="1278"/>
                  </a:lnTo>
                  <a:lnTo>
                    <a:pt x="477" y="13"/>
                  </a:lnTo>
                  <a:cubicBezTo>
                    <a:pt x="465" y="5"/>
                    <a:pt x="451" y="1"/>
                    <a:pt x="438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4"/>
            <p:cNvSpPr/>
            <p:nvPr/>
          </p:nvSpPr>
          <p:spPr>
            <a:xfrm>
              <a:off x="1123778" y="1471232"/>
              <a:ext cx="81540" cy="70769"/>
            </a:xfrm>
            <a:custGeom>
              <a:avLst/>
              <a:gdLst/>
              <a:ahLst/>
              <a:cxnLst/>
              <a:rect l="l" t="t" r="r" b="b"/>
              <a:pathLst>
                <a:path w="2044" h="1774" extrusionOk="0">
                  <a:moveTo>
                    <a:pt x="440" y="1"/>
                  </a:moveTo>
                  <a:lnTo>
                    <a:pt x="0" y="593"/>
                  </a:lnTo>
                  <a:lnTo>
                    <a:pt x="1574" y="1762"/>
                  </a:lnTo>
                  <a:cubicBezTo>
                    <a:pt x="1585" y="1770"/>
                    <a:pt x="1598" y="1774"/>
                    <a:pt x="1613" y="1774"/>
                  </a:cubicBezTo>
                  <a:cubicBezTo>
                    <a:pt x="1616" y="1774"/>
                    <a:pt x="1620" y="1774"/>
                    <a:pt x="1623" y="1773"/>
                  </a:cubicBezTo>
                  <a:cubicBezTo>
                    <a:pt x="1641" y="1770"/>
                    <a:pt x="1657" y="1762"/>
                    <a:pt x="1667" y="1748"/>
                  </a:cubicBezTo>
                  <a:lnTo>
                    <a:pt x="2023" y="1257"/>
                  </a:lnTo>
                  <a:cubicBezTo>
                    <a:pt x="2043" y="1227"/>
                    <a:pt x="2037" y="1186"/>
                    <a:pt x="2009" y="1165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1104789" y="1352711"/>
              <a:ext cx="38297" cy="38776"/>
            </a:xfrm>
            <a:custGeom>
              <a:avLst/>
              <a:gdLst/>
              <a:ahLst/>
              <a:cxnLst/>
              <a:rect l="l" t="t" r="r" b="b"/>
              <a:pathLst>
                <a:path w="960" h="972" extrusionOk="0">
                  <a:moveTo>
                    <a:pt x="849" y="0"/>
                  </a:moveTo>
                  <a:cubicBezTo>
                    <a:pt x="823" y="0"/>
                    <a:pt x="798" y="10"/>
                    <a:pt x="778" y="30"/>
                  </a:cubicBezTo>
                  <a:lnTo>
                    <a:pt x="39" y="804"/>
                  </a:lnTo>
                  <a:cubicBezTo>
                    <a:pt x="1" y="843"/>
                    <a:pt x="2" y="907"/>
                    <a:pt x="42" y="945"/>
                  </a:cubicBezTo>
                  <a:cubicBezTo>
                    <a:pt x="61" y="962"/>
                    <a:pt x="85" y="972"/>
                    <a:pt x="110" y="972"/>
                  </a:cubicBezTo>
                  <a:cubicBezTo>
                    <a:pt x="136" y="972"/>
                    <a:pt x="163" y="962"/>
                    <a:pt x="182" y="941"/>
                  </a:cubicBezTo>
                  <a:lnTo>
                    <a:pt x="922" y="168"/>
                  </a:lnTo>
                  <a:cubicBezTo>
                    <a:pt x="960" y="129"/>
                    <a:pt x="958" y="66"/>
                    <a:pt x="918" y="28"/>
                  </a:cubicBezTo>
                  <a:cubicBezTo>
                    <a:pt x="899" y="10"/>
                    <a:pt x="874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4"/>
            <p:cNvSpPr/>
            <p:nvPr/>
          </p:nvSpPr>
          <p:spPr>
            <a:xfrm>
              <a:off x="1043754" y="1275599"/>
              <a:ext cx="51222" cy="69054"/>
            </a:xfrm>
            <a:custGeom>
              <a:avLst/>
              <a:gdLst/>
              <a:ahLst/>
              <a:cxnLst/>
              <a:rect l="l" t="t" r="r" b="b"/>
              <a:pathLst>
                <a:path w="1284" h="1731" extrusionOk="0">
                  <a:moveTo>
                    <a:pt x="1171" y="0"/>
                  </a:moveTo>
                  <a:cubicBezTo>
                    <a:pt x="1139" y="0"/>
                    <a:pt x="1108" y="15"/>
                    <a:pt x="1089" y="42"/>
                  </a:cubicBezTo>
                  <a:lnTo>
                    <a:pt x="32" y="1574"/>
                  </a:lnTo>
                  <a:cubicBezTo>
                    <a:pt x="0" y="1620"/>
                    <a:pt x="12" y="1682"/>
                    <a:pt x="57" y="1713"/>
                  </a:cubicBezTo>
                  <a:cubicBezTo>
                    <a:pt x="74" y="1725"/>
                    <a:pt x="94" y="1730"/>
                    <a:pt x="114" y="1730"/>
                  </a:cubicBezTo>
                  <a:cubicBezTo>
                    <a:pt x="145" y="1730"/>
                    <a:pt x="175" y="1716"/>
                    <a:pt x="195" y="1688"/>
                  </a:cubicBezTo>
                  <a:lnTo>
                    <a:pt x="1252" y="156"/>
                  </a:lnTo>
                  <a:cubicBezTo>
                    <a:pt x="1283" y="110"/>
                    <a:pt x="1272" y="48"/>
                    <a:pt x="1226" y="17"/>
                  </a:cubicBezTo>
                  <a:cubicBezTo>
                    <a:pt x="1210" y="5"/>
                    <a:pt x="1190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4"/>
            <p:cNvSpPr/>
            <p:nvPr/>
          </p:nvSpPr>
          <p:spPr>
            <a:xfrm>
              <a:off x="1016347" y="1279788"/>
              <a:ext cx="24295" cy="39533"/>
            </a:xfrm>
            <a:custGeom>
              <a:avLst/>
              <a:gdLst/>
              <a:ahLst/>
              <a:cxnLst/>
              <a:rect l="l" t="t" r="r" b="b"/>
              <a:pathLst>
                <a:path w="609" h="991" extrusionOk="0">
                  <a:moveTo>
                    <a:pt x="495" y="1"/>
                  </a:moveTo>
                  <a:cubicBezTo>
                    <a:pt x="458" y="1"/>
                    <a:pt x="423" y="21"/>
                    <a:pt x="406" y="57"/>
                  </a:cubicBezTo>
                  <a:lnTo>
                    <a:pt x="24" y="848"/>
                  </a:lnTo>
                  <a:cubicBezTo>
                    <a:pt x="1" y="899"/>
                    <a:pt x="22" y="958"/>
                    <a:pt x="70" y="982"/>
                  </a:cubicBezTo>
                  <a:cubicBezTo>
                    <a:pt x="84" y="988"/>
                    <a:pt x="99" y="991"/>
                    <a:pt x="114" y="991"/>
                  </a:cubicBezTo>
                  <a:cubicBezTo>
                    <a:pt x="150" y="991"/>
                    <a:pt x="186" y="969"/>
                    <a:pt x="203" y="936"/>
                  </a:cubicBezTo>
                  <a:lnTo>
                    <a:pt x="585" y="143"/>
                  </a:lnTo>
                  <a:cubicBezTo>
                    <a:pt x="608" y="94"/>
                    <a:pt x="587" y="34"/>
                    <a:pt x="539" y="11"/>
                  </a:cubicBezTo>
                  <a:cubicBezTo>
                    <a:pt x="525" y="4"/>
                    <a:pt x="510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896351" y="1159791"/>
              <a:ext cx="38257" cy="67219"/>
            </a:xfrm>
            <a:custGeom>
              <a:avLst/>
              <a:gdLst/>
              <a:ahLst/>
              <a:cxnLst/>
              <a:rect l="l" t="t" r="r" b="b"/>
              <a:pathLst>
                <a:path w="959" h="1685" extrusionOk="0">
                  <a:moveTo>
                    <a:pt x="845" y="0"/>
                  </a:moveTo>
                  <a:cubicBezTo>
                    <a:pt x="808" y="0"/>
                    <a:pt x="774" y="21"/>
                    <a:pt x="756" y="56"/>
                  </a:cubicBezTo>
                  <a:lnTo>
                    <a:pt x="26" y="1541"/>
                  </a:lnTo>
                  <a:cubicBezTo>
                    <a:pt x="1" y="1590"/>
                    <a:pt x="22" y="1649"/>
                    <a:pt x="70" y="1674"/>
                  </a:cubicBezTo>
                  <a:cubicBezTo>
                    <a:pt x="84" y="1682"/>
                    <a:pt x="100" y="1685"/>
                    <a:pt x="113" y="1685"/>
                  </a:cubicBezTo>
                  <a:cubicBezTo>
                    <a:pt x="149" y="1685"/>
                    <a:pt x="185" y="1664"/>
                    <a:pt x="204" y="1629"/>
                  </a:cubicBezTo>
                  <a:lnTo>
                    <a:pt x="933" y="144"/>
                  </a:lnTo>
                  <a:cubicBezTo>
                    <a:pt x="959" y="96"/>
                    <a:pt x="937" y="36"/>
                    <a:pt x="889" y="11"/>
                  </a:cubicBezTo>
                  <a:cubicBezTo>
                    <a:pt x="875" y="4"/>
                    <a:pt x="860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4"/>
            <p:cNvSpPr/>
            <p:nvPr/>
          </p:nvSpPr>
          <p:spPr>
            <a:xfrm>
              <a:off x="856698" y="1105617"/>
              <a:ext cx="53576" cy="113095"/>
            </a:xfrm>
            <a:custGeom>
              <a:avLst/>
              <a:gdLst/>
              <a:ahLst/>
              <a:cxnLst/>
              <a:rect l="l" t="t" r="r" b="b"/>
              <a:pathLst>
                <a:path w="1343" h="2835" extrusionOk="0">
                  <a:moveTo>
                    <a:pt x="1231" y="0"/>
                  </a:moveTo>
                  <a:cubicBezTo>
                    <a:pt x="1188" y="0"/>
                    <a:pt x="1149" y="29"/>
                    <a:pt x="1137" y="73"/>
                  </a:cubicBezTo>
                  <a:cubicBezTo>
                    <a:pt x="878" y="987"/>
                    <a:pt x="505" y="1866"/>
                    <a:pt x="27" y="2686"/>
                  </a:cubicBezTo>
                  <a:cubicBezTo>
                    <a:pt x="0" y="2734"/>
                    <a:pt x="16" y="2794"/>
                    <a:pt x="63" y="2822"/>
                  </a:cubicBezTo>
                  <a:cubicBezTo>
                    <a:pt x="79" y="2830"/>
                    <a:pt x="96" y="2835"/>
                    <a:pt x="114" y="2835"/>
                  </a:cubicBezTo>
                  <a:cubicBezTo>
                    <a:pt x="147" y="2835"/>
                    <a:pt x="182" y="2818"/>
                    <a:pt x="199" y="2784"/>
                  </a:cubicBezTo>
                  <a:cubicBezTo>
                    <a:pt x="684" y="1950"/>
                    <a:pt x="1064" y="1056"/>
                    <a:pt x="1327" y="126"/>
                  </a:cubicBezTo>
                  <a:cubicBezTo>
                    <a:pt x="1342" y="74"/>
                    <a:pt x="1312" y="19"/>
                    <a:pt x="1259" y="4"/>
                  </a:cubicBezTo>
                  <a:cubicBezTo>
                    <a:pt x="1250" y="1"/>
                    <a:pt x="1240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4"/>
            <p:cNvSpPr/>
            <p:nvPr/>
          </p:nvSpPr>
          <p:spPr>
            <a:xfrm>
              <a:off x="1210065" y="1397989"/>
              <a:ext cx="43044" cy="33869"/>
            </a:xfrm>
            <a:custGeom>
              <a:avLst/>
              <a:gdLst/>
              <a:ahLst/>
              <a:cxnLst/>
              <a:rect l="l" t="t" r="r" b="b"/>
              <a:pathLst>
                <a:path w="1079" h="849" extrusionOk="0">
                  <a:moveTo>
                    <a:pt x="966" y="1"/>
                  </a:moveTo>
                  <a:cubicBezTo>
                    <a:pt x="945" y="1"/>
                    <a:pt x="924" y="8"/>
                    <a:pt x="906" y="21"/>
                  </a:cubicBezTo>
                  <a:lnTo>
                    <a:pt x="52" y="669"/>
                  </a:lnTo>
                  <a:cubicBezTo>
                    <a:pt x="9" y="704"/>
                    <a:pt x="0" y="766"/>
                    <a:pt x="34" y="809"/>
                  </a:cubicBezTo>
                  <a:cubicBezTo>
                    <a:pt x="53" y="836"/>
                    <a:pt x="83" y="848"/>
                    <a:pt x="113" y="848"/>
                  </a:cubicBezTo>
                  <a:cubicBezTo>
                    <a:pt x="134" y="848"/>
                    <a:pt x="155" y="841"/>
                    <a:pt x="173" y="827"/>
                  </a:cubicBezTo>
                  <a:lnTo>
                    <a:pt x="1027" y="179"/>
                  </a:lnTo>
                  <a:cubicBezTo>
                    <a:pt x="1070" y="145"/>
                    <a:pt x="1078" y="83"/>
                    <a:pt x="1046" y="40"/>
                  </a:cubicBezTo>
                  <a:cubicBezTo>
                    <a:pt x="1026" y="14"/>
                    <a:pt x="996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24"/>
            <p:cNvSpPr/>
            <p:nvPr/>
          </p:nvSpPr>
          <p:spPr>
            <a:xfrm>
              <a:off x="1207911" y="1401899"/>
              <a:ext cx="83734" cy="72804"/>
            </a:xfrm>
            <a:custGeom>
              <a:avLst/>
              <a:gdLst/>
              <a:ahLst/>
              <a:cxnLst/>
              <a:rect l="l" t="t" r="r" b="b"/>
              <a:pathLst>
                <a:path w="2099" h="1825" extrusionOk="0">
                  <a:moveTo>
                    <a:pt x="1987" y="1"/>
                  </a:moveTo>
                  <a:cubicBezTo>
                    <a:pt x="1965" y="1"/>
                    <a:pt x="1944" y="8"/>
                    <a:pt x="1926" y="22"/>
                  </a:cubicBezTo>
                  <a:cubicBezTo>
                    <a:pt x="1267" y="526"/>
                    <a:pt x="632" y="1075"/>
                    <a:pt x="41" y="1654"/>
                  </a:cubicBezTo>
                  <a:cubicBezTo>
                    <a:pt x="1" y="1692"/>
                    <a:pt x="1" y="1755"/>
                    <a:pt x="39" y="1795"/>
                  </a:cubicBezTo>
                  <a:cubicBezTo>
                    <a:pt x="59" y="1814"/>
                    <a:pt x="85" y="1824"/>
                    <a:pt x="110" y="1824"/>
                  </a:cubicBezTo>
                  <a:cubicBezTo>
                    <a:pt x="135" y="1824"/>
                    <a:pt x="160" y="1816"/>
                    <a:pt x="180" y="1797"/>
                  </a:cubicBezTo>
                  <a:cubicBezTo>
                    <a:pt x="765" y="1223"/>
                    <a:pt x="1393" y="680"/>
                    <a:pt x="2047" y="180"/>
                  </a:cubicBezTo>
                  <a:cubicBezTo>
                    <a:pt x="2090" y="145"/>
                    <a:pt x="2099" y="84"/>
                    <a:pt x="2065" y="40"/>
                  </a:cubicBezTo>
                  <a:cubicBezTo>
                    <a:pt x="2046" y="15"/>
                    <a:pt x="2016" y="1"/>
                    <a:pt x="1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24"/>
            <p:cNvSpPr/>
            <p:nvPr/>
          </p:nvSpPr>
          <p:spPr>
            <a:xfrm>
              <a:off x="817324" y="1056190"/>
              <a:ext cx="163081" cy="206563"/>
            </a:xfrm>
            <a:custGeom>
              <a:avLst/>
              <a:gdLst/>
              <a:ahLst/>
              <a:cxnLst/>
              <a:rect l="l" t="t" r="r" b="b"/>
              <a:pathLst>
                <a:path w="4088" h="5178" extrusionOk="0">
                  <a:moveTo>
                    <a:pt x="2446" y="1"/>
                  </a:moveTo>
                  <a:cubicBezTo>
                    <a:pt x="2408" y="1"/>
                    <a:pt x="2369" y="5"/>
                    <a:pt x="2329" y="15"/>
                  </a:cubicBezTo>
                  <a:cubicBezTo>
                    <a:pt x="2143" y="59"/>
                    <a:pt x="1974" y="198"/>
                    <a:pt x="1880" y="385"/>
                  </a:cubicBezTo>
                  <a:lnTo>
                    <a:pt x="12" y="4073"/>
                  </a:lnTo>
                  <a:cubicBezTo>
                    <a:pt x="1" y="4100"/>
                    <a:pt x="6" y="4136"/>
                    <a:pt x="32" y="4156"/>
                  </a:cubicBezTo>
                  <a:lnTo>
                    <a:pt x="1409" y="5178"/>
                  </a:lnTo>
                  <a:cubicBezTo>
                    <a:pt x="1409" y="5178"/>
                    <a:pt x="2419" y="3182"/>
                    <a:pt x="3118" y="1912"/>
                  </a:cubicBezTo>
                  <a:cubicBezTo>
                    <a:pt x="3390" y="1421"/>
                    <a:pt x="3750" y="1203"/>
                    <a:pt x="4088" y="1119"/>
                  </a:cubicBezTo>
                  <a:lnTo>
                    <a:pt x="2685" y="77"/>
                  </a:lnTo>
                  <a:cubicBezTo>
                    <a:pt x="2617" y="26"/>
                    <a:pt x="2535" y="1"/>
                    <a:pt x="244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4"/>
            <p:cNvSpPr/>
            <p:nvPr/>
          </p:nvSpPr>
          <p:spPr>
            <a:xfrm>
              <a:off x="1159960" y="1325903"/>
              <a:ext cx="181351" cy="186817"/>
            </a:xfrm>
            <a:custGeom>
              <a:avLst/>
              <a:gdLst/>
              <a:ahLst/>
              <a:cxnLst/>
              <a:rect l="l" t="t" r="r" b="b"/>
              <a:pathLst>
                <a:path w="4546" h="4683" extrusionOk="0">
                  <a:moveTo>
                    <a:pt x="3093" y="1"/>
                  </a:moveTo>
                  <a:lnTo>
                    <a:pt x="3093" y="1"/>
                  </a:lnTo>
                  <a:cubicBezTo>
                    <a:pt x="3119" y="358"/>
                    <a:pt x="3019" y="776"/>
                    <a:pt x="2615" y="1189"/>
                  </a:cubicBezTo>
                  <a:cubicBezTo>
                    <a:pt x="1665" y="2165"/>
                    <a:pt x="175" y="3586"/>
                    <a:pt x="1" y="3752"/>
                  </a:cubicBezTo>
                  <a:lnTo>
                    <a:pt x="1237" y="4670"/>
                  </a:lnTo>
                  <a:cubicBezTo>
                    <a:pt x="1249" y="4679"/>
                    <a:pt x="1262" y="4683"/>
                    <a:pt x="1275" y="4683"/>
                  </a:cubicBezTo>
                  <a:cubicBezTo>
                    <a:pt x="1293" y="4683"/>
                    <a:pt x="1310" y="4676"/>
                    <a:pt x="1323" y="4665"/>
                  </a:cubicBezTo>
                  <a:lnTo>
                    <a:pt x="4309" y="1810"/>
                  </a:lnTo>
                  <a:cubicBezTo>
                    <a:pt x="4462" y="1664"/>
                    <a:pt x="4546" y="1463"/>
                    <a:pt x="4534" y="1273"/>
                  </a:cubicBezTo>
                  <a:cubicBezTo>
                    <a:pt x="4525" y="1137"/>
                    <a:pt x="4471" y="1024"/>
                    <a:pt x="4375" y="952"/>
                  </a:cubicBezTo>
                  <a:lnTo>
                    <a:pt x="3093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4"/>
            <p:cNvSpPr/>
            <p:nvPr/>
          </p:nvSpPr>
          <p:spPr>
            <a:xfrm>
              <a:off x="803042" y="1044462"/>
              <a:ext cx="337650" cy="333621"/>
            </a:xfrm>
            <a:custGeom>
              <a:avLst/>
              <a:gdLst/>
              <a:ahLst/>
              <a:cxnLst/>
              <a:rect l="l" t="t" r="r" b="b"/>
              <a:pathLst>
                <a:path w="8464" h="8363" extrusionOk="0">
                  <a:moveTo>
                    <a:pt x="2804" y="0"/>
                  </a:moveTo>
                  <a:cubicBezTo>
                    <a:pt x="2744" y="0"/>
                    <a:pt x="2682" y="7"/>
                    <a:pt x="2620" y="22"/>
                  </a:cubicBezTo>
                  <a:cubicBezTo>
                    <a:pt x="2350" y="85"/>
                    <a:pt x="2108" y="282"/>
                    <a:pt x="1974" y="547"/>
                  </a:cubicBezTo>
                  <a:lnTo>
                    <a:pt x="44" y="4355"/>
                  </a:lnTo>
                  <a:cubicBezTo>
                    <a:pt x="1" y="4440"/>
                    <a:pt x="25" y="4545"/>
                    <a:pt x="103" y="4603"/>
                  </a:cubicBezTo>
                  <a:lnTo>
                    <a:pt x="5110" y="8323"/>
                  </a:lnTo>
                  <a:cubicBezTo>
                    <a:pt x="5146" y="8349"/>
                    <a:pt x="5187" y="8362"/>
                    <a:pt x="5229" y="8362"/>
                  </a:cubicBezTo>
                  <a:cubicBezTo>
                    <a:pt x="5290" y="8362"/>
                    <a:pt x="5350" y="8335"/>
                    <a:pt x="5388" y="8282"/>
                  </a:cubicBezTo>
                  <a:cubicBezTo>
                    <a:pt x="5454" y="8194"/>
                    <a:pt x="5435" y="8071"/>
                    <a:pt x="5347" y="8004"/>
                  </a:cubicBezTo>
                  <a:lnTo>
                    <a:pt x="475" y="4384"/>
                  </a:lnTo>
                  <a:lnTo>
                    <a:pt x="2328" y="726"/>
                  </a:lnTo>
                  <a:cubicBezTo>
                    <a:pt x="2409" y="564"/>
                    <a:pt x="2553" y="445"/>
                    <a:pt x="2711" y="408"/>
                  </a:cubicBezTo>
                  <a:cubicBezTo>
                    <a:pt x="2738" y="402"/>
                    <a:pt x="2770" y="397"/>
                    <a:pt x="2805" y="397"/>
                  </a:cubicBezTo>
                  <a:cubicBezTo>
                    <a:pt x="2861" y="397"/>
                    <a:pt x="2923" y="410"/>
                    <a:pt x="2979" y="452"/>
                  </a:cubicBezTo>
                  <a:lnTo>
                    <a:pt x="8119" y="4271"/>
                  </a:lnTo>
                  <a:cubicBezTo>
                    <a:pt x="8155" y="4297"/>
                    <a:pt x="8197" y="4310"/>
                    <a:pt x="8239" y="4310"/>
                  </a:cubicBezTo>
                  <a:cubicBezTo>
                    <a:pt x="8299" y="4310"/>
                    <a:pt x="8359" y="4283"/>
                    <a:pt x="8397" y="4230"/>
                  </a:cubicBezTo>
                  <a:cubicBezTo>
                    <a:pt x="8464" y="4141"/>
                    <a:pt x="8445" y="4018"/>
                    <a:pt x="8356" y="3952"/>
                  </a:cubicBezTo>
                  <a:lnTo>
                    <a:pt x="3215" y="134"/>
                  </a:lnTo>
                  <a:cubicBezTo>
                    <a:pt x="3097" y="45"/>
                    <a:pt x="2955" y="0"/>
                    <a:pt x="2804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4"/>
            <p:cNvSpPr/>
            <p:nvPr/>
          </p:nvSpPr>
          <p:spPr>
            <a:xfrm>
              <a:off x="1218882" y="799163"/>
              <a:ext cx="275178" cy="488683"/>
            </a:xfrm>
            <a:custGeom>
              <a:avLst/>
              <a:gdLst/>
              <a:ahLst/>
              <a:cxnLst/>
              <a:rect l="l" t="t" r="r" b="b"/>
              <a:pathLst>
                <a:path w="6898" h="12250" extrusionOk="0">
                  <a:moveTo>
                    <a:pt x="5290" y="1"/>
                  </a:moveTo>
                  <a:cubicBezTo>
                    <a:pt x="5230" y="1"/>
                    <a:pt x="5170" y="28"/>
                    <a:pt x="5131" y="80"/>
                  </a:cubicBezTo>
                  <a:cubicBezTo>
                    <a:pt x="5065" y="169"/>
                    <a:pt x="5083" y="292"/>
                    <a:pt x="5172" y="358"/>
                  </a:cubicBezTo>
                  <a:cubicBezTo>
                    <a:pt x="6046" y="1008"/>
                    <a:pt x="6493" y="1618"/>
                    <a:pt x="6461" y="2122"/>
                  </a:cubicBezTo>
                  <a:cubicBezTo>
                    <a:pt x="6436" y="2518"/>
                    <a:pt x="6114" y="2781"/>
                    <a:pt x="5846" y="2933"/>
                  </a:cubicBezTo>
                  <a:cubicBezTo>
                    <a:pt x="4981" y="3423"/>
                    <a:pt x="4182" y="3414"/>
                    <a:pt x="4190" y="3422"/>
                  </a:cubicBezTo>
                  <a:lnTo>
                    <a:pt x="4189" y="3422"/>
                  </a:lnTo>
                  <a:cubicBezTo>
                    <a:pt x="4111" y="3422"/>
                    <a:pt x="4041" y="3468"/>
                    <a:pt x="4009" y="3537"/>
                  </a:cubicBezTo>
                  <a:lnTo>
                    <a:pt x="48" y="11967"/>
                  </a:lnTo>
                  <a:cubicBezTo>
                    <a:pt x="0" y="12067"/>
                    <a:pt x="45" y="12185"/>
                    <a:pt x="143" y="12231"/>
                  </a:cubicBezTo>
                  <a:cubicBezTo>
                    <a:pt x="171" y="12243"/>
                    <a:pt x="198" y="12249"/>
                    <a:pt x="227" y="12249"/>
                  </a:cubicBezTo>
                  <a:cubicBezTo>
                    <a:pt x="303" y="12249"/>
                    <a:pt x="373" y="12207"/>
                    <a:pt x="409" y="12134"/>
                  </a:cubicBezTo>
                  <a:lnTo>
                    <a:pt x="4318" y="3814"/>
                  </a:lnTo>
                  <a:cubicBezTo>
                    <a:pt x="4598" y="3796"/>
                    <a:pt x="5289" y="3705"/>
                    <a:pt x="6044" y="3277"/>
                  </a:cubicBezTo>
                  <a:cubicBezTo>
                    <a:pt x="6550" y="2991"/>
                    <a:pt x="6831" y="2600"/>
                    <a:pt x="6858" y="2145"/>
                  </a:cubicBezTo>
                  <a:cubicBezTo>
                    <a:pt x="6898" y="1492"/>
                    <a:pt x="6411" y="782"/>
                    <a:pt x="5409" y="39"/>
                  </a:cubicBezTo>
                  <a:cubicBezTo>
                    <a:pt x="5373" y="13"/>
                    <a:pt x="5332" y="1"/>
                    <a:pt x="5290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4"/>
            <p:cNvSpPr/>
            <p:nvPr/>
          </p:nvSpPr>
          <p:spPr>
            <a:xfrm>
              <a:off x="1002624" y="1200561"/>
              <a:ext cx="350815" cy="325882"/>
            </a:xfrm>
            <a:custGeom>
              <a:avLst/>
              <a:gdLst/>
              <a:ahLst/>
              <a:cxnLst/>
              <a:rect l="l" t="t" r="r" b="b"/>
              <a:pathLst>
                <a:path w="8794" h="8169" extrusionOk="0">
                  <a:moveTo>
                    <a:pt x="3238" y="0"/>
                  </a:moveTo>
                  <a:cubicBezTo>
                    <a:pt x="3177" y="0"/>
                    <a:pt x="3117" y="27"/>
                    <a:pt x="3078" y="80"/>
                  </a:cubicBezTo>
                  <a:cubicBezTo>
                    <a:pt x="3012" y="168"/>
                    <a:pt x="3031" y="291"/>
                    <a:pt x="3120" y="358"/>
                  </a:cubicBezTo>
                  <a:lnTo>
                    <a:pt x="8259" y="4175"/>
                  </a:lnTo>
                  <a:cubicBezTo>
                    <a:pt x="8351" y="4243"/>
                    <a:pt x="8374" y="4345"/>
                    <a:pt x="8379" y="4419"/>
                  </a:cubicBezTo>
                  <a:cubicBezTo>
                    <a:pt x="8389" y="4581"/>
                    <a:pt x="8316" y="4752"/>
                    <a:pt x="8184" y="4879"/>
                  </a:cubicBezTo>
                  <a:lnTo>
                    <a:pt x="5217" y="7711"/>
                  </a:lnTo>
                  <a:lnTo>
                    <a:pt x="344" y="4091"/>
                  </a:lnTo>
                  <a:cubicBezTo>
                    <a:pt x="309" y="4065"/>
                    <a:pt x="267" y="4052"/>
                    <a:pt x="226" y="4052"/>
                  </a:cubicBezTo>
                  <a:cubicBezTo>
                    <a:pt x="166" y="4052"/>
                    <a:pt x="106" y="4080"/>
                    <a:pt x="67" y="4132"/>
                  </a:cubicBezTo>
                  <a:cubicBezTo>
                    <a:pt x="1" y="4221"/>
                    <a:pt x="20" y="4344"/>
                    <a:pt x="107" y="4410"/>
                  </a:cubicBezTo>
                  <a:lnTo>
                    <a:pt x="5115" y="8129"/>
                  </a:lnTo>
                  <a:cubicBezTo>
                    <a:pt x="5151" y="8155"/>
                    <a:pt x="5191" y="8169"/>
                    <a:pt x="5234" y="8169"/>
                  </a:cubicBezTo>
                  <a:cubicBezTo>
                    <a:pt x="5284" y="8169"/>
                    <a:pt x="5332" y="8150"/>
                    <a:pt x="5373" y="8115"/>
                  </a:cubicBezTo>
                  <a:lnTo>
                    <a:pt x="8461" y="5166"/>
                  </a:lnTo>
                  <a:cubicBezTo>
                    <a:pt x="8675" y="4961"/>
                    <a:pt x="8794" y="4673"/>
                    <a:pt x="8777" y="4395"/>
                  </a:cubicBezTo>
                  <a:cubicBezTo>
                    <a:pt x="8762" y="4171"/>
                    <a:pt x="8662" y="3981"/>
                    <a:pt x="8496" y="3858"/>
                  </a:cubicBezTo>
                  <a:lnTo>
                    <a:pt x="3356" y="39"/>
                  </a:lnTo>
                  <a:cubicBezTo>
                    <a:pt x="3321" y="13"/>
                    <a:pt x="3279" y="0"/>
                    <a:pt x="3238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4"/>
            <p:cNvSpPr/>
            <p:nvPr/>
          </p:nvSpPr>
          <p:spPr>
            <a:xfrm>
              <a:off x="1026680" y="766491"/>
              <a:ext cx="412129" cy="378460"/>
            </a:xfrm>
            <a:custGeom>
              <a:avLst/>
              <a:gdLst/>
              <a:ahLst/>
              <a:cxnLst/>
              <a:rect l="l" t="t" r="r" b="b"/>
              <a:pathLst>
                <a:path w="10331" h="9487" extrusionOk="0">
                  <a:moveTo>
                    <a:pt x="8249" y="0"/>
                  </a:moveTo>
                  <a:cubicBezTo>
                    <a:pt x="8084" y="0"/>
                    <a:pt x="7930" y="26"/>
                    <a:pt x="7787" y="79"/>
                  </a:cubicBezTo>
                  <a:cubicBezTo>
                    <a:pt x="7360" y="237"/>
                    <a:pt x="7068" y="620"/>
                    <a:pt x="6939" y="1187"/>
                  </a:cubicBezTo>
                  <a:cubicBezTo>
                    <a:pt x="6748" y="2032"/>
                    <a:pt x="6863" y="2720"/>
                    <a:pt x="6925" y="2994"/>
                  </a:cubicBezTo>
                  <a:lnTo>
                    <a:pt x="88" y="9140"/>
                  </a:lnTo>
                  <a:cubicBezTo>
                    <a:pt x="7" y="9214"/>
                    <a:pt x="1" y="9338"/>
                    <a:pt x="75" y="9420"/>
                  </a:cubicBezTo>
                  <a:cubicBezTo>
                    <a:pt x="114" y="9463"/>
                    <a:pt x="167" y="9486"/>
                    <a:pt x="222" y="9486"/>
                  </a:cubicBezTo>
                  <a:cubicBezTo>
                    <a:pt x="269" y="9486"/>
                    <a:pt x="317" y="9470"/>
                    <a:pt x="355" y="9436"/>
                  </a:cubicBezTo>
                  <a:lnTo>
                    <a:pt x="7280" y="3209"/>
                  </a:lnTo>
                  <a:cubicBezTo>
                    <a:pt x="7338" y="3157"/>
                    <a:pt x="7359" y="3076"/>
                    <a:pt x="7337" y="3002"/>
                  </a:cubicBezTo>
                  <a:cubicBezTo>
                    <a:pt x="7334" y="2994"/>
                    <a:pt x="7107" y="2242"/>
                    <a:pt x="7327" y="1274"/>
                  </a:cubicBezTo>
                  <a:cubicBezTo>
                    <a:pt x="7395" y="976"/>
                    <a:pt x="7553" y="590"/>
                    <a:pt x="7925" y="452"/>
                  </a:cubicBezTo>
                  <a:cubicBezTo>
                    <a:pt x="8022" y="416"/>
                    <a:pt x="8131" y="398"/>
                    <a:pt x="8249" y="398"/>
                  </a:cubicBezTo>
                  <a:cubicBezTo>
                    <a:pt x="8700" y="398"/>
                    <a:pt x="9293" y="661"/>
                    <a:pt x="9987" y="1177"/>
                  </a:cubicBezTo>
                  <a:cubicBezTo>
                    <a:pt x="10022" y="1203"/>
                    <a:pt x="10064" y="1216"/>
                    <a:pt x="10106" y="1216"/>
                  </a:cubicBezTo>
                  <a:cubicBezTo>
                    <a:pt x="10167" y="1216"/>
                    <a:pt x="10226" y="1189"/>
                    <a:pt x="10264" y="1136"/>
                  </a:cubicBezTo>
                  <a:cubicBezTo>
                    <a:pt x="10331" y="1048"/>
                    <a:pt x="10312" y="925"/>
                    <a:pt x="10223" y="858"/>
                  </a:cubicBezTo>
                  <a:cubicBezTo>
                    <a:pt x="9455" y="287"/>
                    <a:pt x="8793" y="0"/>
                    <a:pt x="8249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4"/>
            <p:cNvSpPr/>
            <p:nvPr/>
          </p:nvSpPr>
          <p:spPr>
            <a:xfrm>
              <a:off x="780822" y="1213805"/>
              <a:ext cx="439575" cy="342557"/>
            </a:xfrm>
            <a:custGeom>
              <a:avLst/>
              <a:gdLst/>
              <a:ahLst/>
              <a:cxnLst/>
              <a:rect l="l" t="t" r="r" b="b"/>
              <a:pathLst>
                <a:path w="11019" h="8587" extrusionOk="0">
                  <a:moveTo>
                    <a:pt x="779" y="1"/>
                  </a:moveTo>
                  <a:cubicBezTo>
                    <a:pt x="719" y="1"/>
                    <a:pt x="658" y="28"/>
                    <a:pt x="619" y="80"/>
                  </a:cubicBezTo>
                  <a:lnTo>
                    <a:pt x="65" y="828"/>
                  </a:lnTo>
                  <a:cubicBezTo>
                    <a:pt x="0" y="916"/>
                    <a:pt x="18" y="1039"/>
                    <a:pt x="106" y="1106"/>
                  </a:cubicBezTo>
                  <a:lnTo>
                    <a:pt x="10127" y="8547"/>
                  </a:lnTo>
                  <a:cubicBezTo>
                    <a:pt x="10160" y="8574"/>
                    <a:pt x="10203" y="8586"/>
                    <a:pt x="10245" y="8586"/>
                  </a:cubicBezTo>
                  <a:cubicBezTo>
                    <a:pt x="10254" y="8586"/>
                    <a:pt x="10265" y="8585"/>
                    <a:pt x="10273" y="8584"/>
                  </a:cubicBezTo>
                  <a:cubicBezTo>
                    <a:pt x="10326" y="8576"/>
                    <a:pt x="10371" y="8547"/>
                    <a:pt x="10403" y="8505"/>
                  </a:cubicBezTo>
                  <a:lnTo>
                    <a:pt x="10953" y="7755"/>
                  </a:lnTo>
                  <a:cubicBezTo>
                    <a:pt x="11018" y="7665"/>
                    <a:pt x="10999" y="7542"/>
                    <a:pt x="10911" y="7478"/>
                  </a:cubicBezTo>
                  <a:cubicBezTo>
                    <a:pt x="10876" y="7451"/>
                    <a:pt x="10834" y="7439"/>
                    <a:pt x="10793" y="7439"/>
                  </a:cubicBezTo>
                  <a:cubicBezTo>
                    <a:pt x="10732" y="7439"/>
                    <a:pt x="10672" y="7467"/>
                    <a:pt x="10633" y="7520"/>
                  </a:cubicBezTo>
                  <a:lnTo>
                    <a:pt x="10202" y="8109"/>
                  </a:lnTo>
                  <a:lnTo>
                    <a:pt x="501" y="905"/>
                  </a:lnTo>
                  <a:lnTo>
                    <a:pt x="938" y="317"/>
                  </a:lnTo>
                  <a:cubicBezTo>
                    <a:pt x="1003" y="229"/>
                    <a:pt x="985" y="106"/>
                    <a:pt x="897" y="39"/>
                  </a:cubicBezTo>
                  <a:cubicBezTo>
                    <a:pt x="862" y="13"/>
                    <a:pt x="820" y="1"/>
                    <a:pt x="779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24"/>
          <p:cNvGrpSpPr/>
          <p:nvPr/>
        </p:nvGrpSpPr>
        <p:grpSpPr>
          <a:xfrm>
            <a:off x="10966799" y="5027450"/>
            <a:ext cx="2156219" cy="1755047"/>
            <a:chOff x="7573474" y="3466512"/>
            <a:chExt cx="1617164" cy="1316285"/>
          </a:xfrm>
        </p:grpSpPr>
        <p:sp>
          <p:nvSpPr>
            <p:cNvPr id="1739" name="Google Shape;1739;p24"/>
            <p:cNvSpPr/>
            <p:nvPr/>
          </p:nvSpPr>
          <p:spPr>
            <a:xfrm rot="1586497" flipH="1">
              <a:off x="7655390" y="3792140"/>
              <a:ext cx="1442044" cy="706569"/>
            </a:xfrm>
            <a:custGeom>
              <a:avLst/>
              <a:gdLst/>
              <a:ahLst/>
              <a:cxnLst/>
              <a:rect l="l" t="t" r="r" b="b"/>
              <a:pathLst>
                <a:path w="41474" h="20322" extrusionOk="0">
                  <a:moveTo>
                    <a:pt x="40833" y="385"/>
                  </a:moveTo>
                  <a:lnTo>
                    <a:pt x="40831" y="386"/>
                  </a:lnTo>
                  <a:lnTo>
                    <a:pt x="40831" y="385"/>
                  </a:lnTo>
                  <a:close/>
                  <a:moveTo>
                    <a:pt x="34920" y="2081"/>
                  </a:moveTo>
                  <a:lnTo>
                    <a:pt x="34941" y="2106"/>
                  </a:lnTo>
                  <a:lnTo>
                    <a:pt x="34917" y="2097"/>
                  </a:lnTo>
                  <a:cubicBezTo>
                    <a:pt x="34918" y="2092"/>
                    <a:pt x="34918" y="2087"/>
                    <a:pt x="34920" y="2081"/>
                  </a:cubicBezTo>
                  <a:close/>
                  <a:moveTo>
                    <a:pt x="35639" y="3693"/>
                  </a:moveTo>
                  <a:lnTo>
                    <a:pt x="35639" y="3717"/>
                  </a:lnTo>
                  <a:cubicBezTo>
                    <a:pt x="35634" y="3716"/>
                    <a:pt x="35628" y="3714"/>
                    <a:pt x="35624" y="3714"/>
                  </a:cubicBezTo>
                  <a:lnTo>
                    <a:pt x="35639" y="3693"/>
                  </a:lnTo>
                  <a:close/>
                  <a:moveTo>
                    <a:pt x="35758" y="3839"/>
                  </a:moveTo>
                  <a:lnTo>
                    <a:pt x="35787" y="3844"/>
                  </a:lnTo>
                  <a:lnTo>
                    <a:pt x="35762" y="3854"/>
                  </a:lnTo>
                  <a:lnTo>
                    <a:pt x="35758" y="3839"/>
                  </a:lnTo>
                  <a:close/>
                  <a:moveTo>
                    <a:pt x="41286" y="1"/>
                  </a:moveTo>
                  <a:lnTo>
                    <a:pt x="34162" y="598"/>
                  </a:lnTo>
                  <a:cubicBezTo>
                    <a:pt x="34148" y="599"/>
                    <a:pt x="34136" y="605"/>
                    <a:pt x="34122" y="610"/>
                  </a:cubicBezTo>
                  <a:cubicBezTo>
                    <a:pt x="34117" y="611"/>
                    <a:pt x="34111" y="611"/>
                    <a:pt x="34106" y="614"/>
                  </a:cubicBezTo>
                  <a:lnTo>
                    <a:pt x="4851" y="13924"/>
                  </a:lnTo>
                  <a:cubicBezTo>
                    <a:pt x="4850" y="13925"/>
                    <a:pt x="4849" y="13925"/>
                    <a:pt x="4848" y="13925"/>
                  </a:cubicBezTo>
                  <a:cubicBezTo>
                    <a:pt x="4847" y="13925"/>
                    <a:pt x="4846" y="13925"/>
                    <a:pt x="4846" y="13926"/>
                  </a:cubicBezTo>
                  <a:cubicBezTo>
                    <a:pt x="4844" y="13927"/>
                    <a:pt x="4843" y="13928"/>
                    <a:pt x="4840" y="13929"/>
                  </a:cubicBezTo>
                  <a:lnTo>
                    <a:pt x="3807" y="14399"/>
                  </a:lnTo>
                  <a:cubicBezTo>
                    <a:pt x="3806" y="14399"/>
                    <a:pt x="3806" y="14399"/>
                    <a:pt x="3805" y="14399"/>
                  </a:cubicBezTo>
                  <a:cubicBezTo>
                    <a:pt x="3804" y="14399"/>
                    <a:pt x="3803" y="14399"/>
                    <a:pt x="3801" y="14400"/>
                  </a:cubicBezTo>
                  <a:cubicBezTo>
                    <a:pt x="3799" y="14402"/>
                    <a:pt x="3799" y="14403"/>
                    <a:pt x="3796" y="14404"/>
                  </a:cubicBezTo>
                  <a:lnTo>
                    <a:pt x="1184" y="15593"/>
                  </a:lnTo>
                  <a:cubicBezTo>
                    <a:pt x="1135" y="15622"/>
                    <a:pt x="1" y="16338"/>
                    <a:pt x="990" y="18513"/>
                  </a:cubicBezTo>
                  <a:cubicBezTo>
                    <a:pt x="1706" y="20086"/>
                    <a:pt x="2575" y="20322"/>
                    <a:pt x="3030" y="20322"/>
                  </a:cubicBezTo>
                  <a:cubicBezTo>
                    <a:pt x="3204" y="20322"/>
                    <a:pt x="3318" y="20287"/>
                    <a:pt x="3336" y="20280"/>
                  </a:cubicBezTo>
                  <a:lnTo>
                    <a:pt x="5936" y="19097"/>
                  </a:lnTo>
                  <a:lnTo>
                    <a:pt x="6978" y="18623"/>
                  </a:lnTo>
                  <a:lnTo>
                    <a:pt x="6979" y="18623"/>
                  </a:lnTo>
                  <a:lnTo>
                    <a:pt x="6981" y="18622"/>
                  </a:lnTo>
                  <a:lnTo>
                    <a:pt x="36240" y="5310"/>
                  </a:lnTo>
                  <a:cubicBezTo>
                    <a:pt x="36245" y="5308"/>
                    <a:pt x="36247" y="5304"/>
                    <a:pt x="36251" y="5302"/>
                  </a:cubicBezTo>
                  <a:cubicBezTo>
                    <a:pt x="36265" y="5294"/>
                    <a:pt x="36277" y="5288"/>
                    <a:pt x="36288" y="5278"/>
                  </a:cubicBezTo>
                  <a:lnTo>
                    <a:pt x="41419" y="300"/>
                  </a:lnTo>
                  <a:cubicBezTo>
                    <a:pt x="41421" y="297"/>
                    <a:pt x="41421" y="295"/>
                    <a:pt x="41425" y="292"/>
                  </a:cubicBezTo>
                  <a:cubicBezTo>
                    <a:pt x="41432" y="282"/>
                    <a:pt x="41438" y="273"/>
                    <a:pt x="41443" y="263"/>
                  </a:cubicBezTo>
                  <a:cubicBezTo>
                    <a:pt x="41449" y="254"/>
                    <a:pt x="41456" y="247"/>
                    <a:pt x="41459" y="235"/>
                  </a:cubicBezTo>
                  <a:cubicBezTo>
                    <a:pt x="41466" y="223"/>
                    <a:pt x="41468" y="212"/>
                    <a:pt x="41469" y="202"/>
                  </a:cubicBezTo>
                  <a:cubicBezTo>
                    <a:pt x="41472" y="190"/>
                    <a:pt x="41473" y="179"/>
                    <a:pt x="41473" y="166"/>
                  </a:cubicBezTo>
                  <a:cubicBezTo>
                    <a:pt x="41473" y="164"/>
                    <a:pt x="41474" y="161"/>
                    <a:pt x="41474" y="157"/>
                  </a:cubicBezTo>
                  <a:cubicBezTo>
                    <a:pt x="41473" y="148"/>
                    <a:pt x="41469" y="141"/>
                    <a:pt x="41468" y="134"/>
                  </a:cubicBezTo>
                  <a:cubicBezTo>
                    <a:pt x="41464" y="123"/>
                    <a:pt x="41463" y="112"/>
                    <a:pt x="41458" y="102"/>
                  </a:cubicBezTo>
                  <a:cubicBezTo>
                    <a:pt x="41453" y="91"/>
                    <a:pt x="41446" y="80"/>
                    <a:pt x="41437" y="71"/>
                  </a:cubicBezTo>
                  <a:cubicBezTo>
                    <a:pt x="41433" y="64"/>
                    <a:pt x="41431" y="58"/>
                    <a:pt x="41426" y="53"/>
                  </a:cubicBezTo>
                  <a:cubicBezTo>
                    <a:pt x="41425" y="50"/>
                    <a:pt x="41421" y="50"/>
                    <a:pt x="41419" y="49"/>
                  </a:cubicBezTo>
                  <a:cubicBezTo>
                    <a:pt x="41411" y="42"/>
                    <a:pt x="41402" y="37"/>
                    <a:pt x="41394" y="32"/>
                  </a:cubicBezTo>
                  <a:cubicBezTo>
                    <a:pt x="41383" y="24"/>
                    <a:pt x="41372" y="17"/>
                    <a:pt x="41360" y="12"/>
                  </a:cubicBezTo>
                  <a:cubicBezTo>
                    <a:pt x="41354" y="9"/>
                    <a:pt x="41348" y="9"/>
                    <a:pt x="41342" y="8"/>
                  </a:cubicBezTo>
                  <a:cubicBezTo>
                    <a:pt x="41326" y="4"/>
                    <a:pt x="41311" y="2"/>
                    <a:pt x="41295" y="2"/>
                  </a:cubicBezTo>
                  <a:cubicBezTo>
                    <a:pt x="41292" y="2"/>
                    <a:pt x="41290" y="1"/>
                    <a:pt x="4128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4"/>
            <p:cNvSpPr/>
            <p:nvPr/>
          </p:nvSpPr>
          <p:spPr>
            <a:xfrm rot="1586497" flipH="1">
              <a:off x="7887424" y="3522917"/>
              <a:ext cx="260356" cy="32822"/>
            </a:xfrm>
            <a:custGeom>
              <a:avLst/>
              <a:gdLst/>
              <a:ahLst/>
              <a:cxnLst/>
              <a:rect l="l" t="t" r="r" b="b"/>
              <a:pathLst>
                <a:path w="7488" h="944" extrusionOk="0">
                  <a:moveTo>
                    <a:pt x="7302" y="0"/>
                  </a:moveTo>
                  <a:cubicBezTo>
                    <a:pt x="7298" y="0"/>
                    <a:pt x="7295" y="0"/>
                    <a:pt x="7291" y="1"/>
                  </a:cubicBezTo>
                  <a:lnTo>
                    <a:pt x="167" y="598"/>
                  </a:lnTo>
                  <a:cubicBezTo>
                    <a:pt x="71" y="606"/>
                    <a:pt x="1" y="689"/>
                    <a:pt x="8" y="786"/>
                  </a:cubicBezTo>
                  <a:cubicBezTo>
                    <a:pt x="16" y="876"/>
                    <a:pt x="93" y="944"/>
                    <a:pt x="182" y="944"/>
                  </a:cubicBezTo>
                  <a:cubicBezTo>
                    <a:pt x="185" y="944"/>
                    <a:pt x="189" y="943"/>
                    <a:pt x="192" y="943"/>
                  </a:cubicBezTo>
                  <a:cubicBezTo>
                    <a:pt x="193" y="943"/>
                    <a:pt x="194" y="943"/>
                    <a:pt x="195" y="944"/>
                  </a:cubicBezTo>
                  <a:lnTo>
                    <a:pt x="7321" y="346"/>
                  </a:lnTo>
                  <a:cubicBezTo>
                    <a:pt x="7416" y="338"/>
                    <a:pt x="7487" y="254"/>
                    <a:pt x="7479" y="159"/>
                  </a:cubicBezTo>
                  <a:cubicBezTo>
                    <a:pt x="7472" y="66"/>
                    <a:pt x="7392" y="0"/>
                    <a:pt x="7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4"/>
            <p:cNvSpPr/>
            <p:nvPr/>
          </p:nvSpPr>
          <p:spPr>
            <a:xfrm rot="1586497" flipH="1">
              <a:off x="7934060" y="3499828"/>
              <a:ext cx="44923" cy="52570"/>
            </a:xfrm>
            <a:custGeom>
              <a:avLst/>
              <a:gdLst/>
              <a:ahLst/>
              <a:cxnLst/>
              <a:rect l="l" t="t" r="r" b="b"/>
              <a:pathLst>
                <a:path w="1292" h="1512" extrusionOk="0">
                  <a:moveTo>
                    <a:pt x="571" y="1"/>
                  </a:moveTo>
                  <a:cubicBezTo>
                    <a:pt x="513" y="1"/>
                    <a:pt x="456" y="31"/>
                    <a:pt x="424" y="85"/>
                  </a:cubicBezTo>
                  <a:lnTo>
                    <a:pt x="94" y="639"/>
                  </a:lnTo>
                  <a:cubicBezTo>
                    <a:pt x="10" y="780"/>
                    <a:pt x="0" y="955"/>
                    <a:pt x="68" y="1106"/>
                  </a:cubicBezTo>
                  <a:cubicBezTo>
                    <a:pt x="136" y="1257"/>
                    <a:pt x="275" y="1365"/>
                    <a:pt x="437" y="1394"/>
                  </a:cubicBezTo>
                  <a:lnTo>
                    <a:pt x="1072" y="1509"/>
                  </a:lnTo>
                  <a:cubicBezTo>
                    <a:pt x="1082" y="1510"/>
                    <a:pt x="1093" y="1512"/>
                    <a:pt x="1103" y="1512"/>
                  </a:cubicBezTo>
                  <a:cubicBezTo>
                    <a:pt x="1185" y="1512"/>
                    <a:pt x="1257" y="1452"/>
                    <a:pt x="1273" y="1369"/>
                  </a:cubicBezTo>
                  <a:cubicBezTo>
                    <a:pt x="1292" y="1274"/>
                    <a:pt x="1229" y="1184"/>
                    <a:pt x="1135" y="1168"/>
                  </a:cubicBezTo>
                  <a:lnTo>
                    <a:pt x="500" y="1053"/>
                  </a:lnTo>
                  <a:cubicBezTo>
                    <a:pt x="447" y="1043"/>
                    <a:pt x="405" y="1011"/>
                    <a:pt x="383" y="963"/>
                  </a:cubicBezTo>
                  <a:cubicBezTo>
                    <a:pt x="361" y="915"/>
                    <a:pt x="366" y="861"/>
                    <a:pt x="392" y="816"/>
                  </a:cubicBezTo>
                  <a:lnTo>
                    <a:pt x="721" y="262"/>
                  </a:lnTo>
                  <a:cubicBezTo>
                    <a:pt x="770" y="181"/>
                    <a:pt x="743" y="74"/>
                    <a:pt x="661" y="26"/>
                  </a:cubicBezTo>
                  <a:cubicBezTo>
                    <a:pt x="633" y="9"/>
                    <a:pt x="60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4"/>
            <p:cNvSpPr/>
            <p:nvPr/>
          </p:nvSpPr>
          <p:spPr>
            <a:xfrm rot="1586497" flipH="1">
              <a:off x="8722239" y="4441750"/>
              <a:ext cx="83030" cy="164421"/>
            </a:xfrm>
            <a:custGeom>
              <a:avLst/>
              <a:gdLst/>
              <a:ahLst/>
              <a:cxnLst/>
              <a:rect l="l" t="t" r="r" b="b"/>
              <a:pathLst>
                <a:path w="2388" h="4729" extrusionOk="0">
                  <a:moveTo>
                    <a:pt x="196" y="1"/>
                  </a:moveTo>
                  <a:cubicBezTo>
                    <a:pt x="172" y="1"/>
                    <a:pt x="148" y="5"/>
                    <a:pt x="126" y="16"/>
                  </a:cubicBezTo>
                  <a:cubicBezTo>
                    <a:pt x="38" y="55"/>
                    <a:pt x="0" y="159"/>
                    <a:pt x="39" y="245"/>
                  </a:cubicBezTo>
                  <a:lnTo>
                    <a:pt x="2033" y="4626"/>
                  </a:lnTo>
                  <a:cubicBezTo>
                    <a:pt x="2062" y="4691"/>
                    <a:pt x="2125" y="4729"/>
                    <a:pt x="2190" y="4729"/>
                  </a:cubicBezTo>
                  <a:cubicBezTo>
                    <a:pt x="2215" y="4729"/>
                    <a:pt x="2238" y="4723"/>
                    <a:pt x="2262" y="4713"/>
                  </a:cubicBezTo>
                  <a:cubicBezTo>
                    <a:pt x="2350" y="4673"/>
                    <a:pt x="2387" y="4571"/>
                    <a:pt x="2348" y="4484"/>
                  </a:cubicBezTo>
                  <a:lnTo>
                    <a:pt x="354" y="103"/>
                  </a:lnTo>
                  <a:cubicBezTo>
                    <a:pt x="325" y="38"/>
                    <a:pt x="262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4"/>
            <p:cNvSpPr/>
            <p:nvPr/>
          </p:nvSpPr>
          <p:spPr>
            <a:xfrm rot="1586497" flipH="1">
              <a:off x="7911936" y="3498438"/>
              <a:ext cx="59491" cy="35464"/>
            </a:xfrm>
            <a:custGeom>
              <a:avLst/>
              <a:gdLst/>
              <a:ahLst/>
              <a:cxnLst/>
              <a:rect l="l" t="t" r="r" b="b"/>
              <a:pathLst>
                <a:path w="1711" h="1020" extrusionOk="0">
                  <a:moveTo>
                    <a:pt x="1628" y="1"/>
                  </a:moveTo>
                  <a:cubicBezTo>
                    <a:pt x="1626" y="1"/>
                    <a:pt x="1625" y="1"/>
                    <a:pt x="1623" y="1"/>
                  </a:cubicBezTo>
                  <a:lnTo>
                    <a:pt x="387" y="107"/>
                  </a:lnTo>
                  <a:cubicBezTo>
                    <a:pt x="364" y="110"/>
                    <a:pt x="340" y="124"/>
                    <a:pt x="328" y="142"/>
                  </a:cubicBezTo>
                  <a:lnTo>
                    <a:pt x="183" y="385"/>
                  </a:lnTo>
                  <a:lnTo>
                    <a:pt x="51" y="608"/>
                  </a:lnTo>
                  <a:cubicBezTo>
                    <a:pt x="1" y="694"/>
                    <a:pt x="30" y="773"/>
                    <a:pt x="41" y="800"/>
                  </a:cubicBezTo>
                  <a:cubicBezTo>
                    <a:pt x="56" y="832"/>
                    <a:pt x="98" y="905"/>
                    <a:pt x="192" y="921"/>
                  </a:cubicBezTo>
                  <a:lnTo>
                    <a:pt x="726" y="1018"/>
                  </a:lnTo>
                  <a:cubicBezTo>
                    <a:pt x="730" y="1019"/>
                    <a:pt x="735" y="1020"/>
                    <a:pt x="739" y="1020"/>
                  </a:cubicBezTo>
                  <a:cubicBezTo>
                    <a:pt x="757" y="1020"/>
                    <a:pt x="777" y="1012"/>
                    <a:pt x="791" y="999"/>
                  </a:cubicBezTo>
                  <a:lnTo>
                    <a:pt x="1683" y="134"/>
                  </a:lnTo>
                  <a:cubicBezTo>
                    <a:pt x="1706" y="110"/>
                    <a:pt x="1711" y="78"/>
                    <a:pt x="1698" y="47"/>
                  </a:cubicBezTo>
                  <a:cubicBezTo>
                    <a:pt x="1695" y="40"/>
                    <a:pt x="1691" y="32"/>
                    <a:pt x="1684" y="32"/>
                  </a:cubicBezTo>
                  <a:cubicBezTo>
                    <a:pt x="1675" y="13"/>
                    <a:pt x="1651" y="1"/>
                    <a:pt x="1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4"/>
            <p:cNvSpPr/>
            <p:nvPr/>
          </p:nvSpPr>
          <p:spPr>
            <a:xfrm rot="1586497" flipH="1">
              <a:off x="8729712" y="4461477"/>
              <a:ext cx="93357" cy="155903"/>
            </a:xfrm>
            <a:custGeom>
              <a:avLst/>
              <a:gdLst/>
              <a:ahLst/>
              <a:cxnLst/>
              <a:rect l="l" t="t" r="r" b="b"/>
              <a:pathLst>
                <a:path w="2685" h="4484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8"/>
                  </a:lnTo>
                  <a:cubicBezTo>
                    <a:pt x="18" y="335"/>
                    <a:pt x="0" y="381"/>
                    <a:pt x="18" y="419"/>
                  </a:cubicBezTo>
                  <a:lnTo>
                    <a:pt x="1846" y="4439"/>
                  </a:lnTo>
                  <a:cubicBezTo>
                    <a:pt x="1860" y="4466"/>
                    <a:pt x="1888" y="4483"/>
                    <a:pt x="1916" y="4483"/>
                  </a:cubicBezTo>
                  <a:cubicBezTo>
                    <a:pt x="1926" y="4483"/>
                    <a:pt x="1937" y="4481"/>
                    <a:pt x="1947" y="4476"/>
                  </a:cubicBezTo>
                  <a:lnTo>
                    <a:pt x="2630" y="4167"/>
                  </a:lnTo>
                  <a:cubicBezTo>
                    <a:pt x="2668" y="4150"/>
                    <a:pt x="2685" y="4104"/>
                    <a:pt x="2668" y="4066"/>
                  </a:cubicBezTo>
                  <a:lnTo>
                    <a:pt x="840" y="46"/>
                  </a:lnTo>
                  <a:cubicBezTo>
                    <a:pt x="826" y="17"/>
                    <a:pt x="798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4"/>
            <p:cNvSpPr/>
            <p:nvPr/>
          </p:nvSpPr>
          <p:spPr>
            <a:xfrm rot="1586497" flipH="1">
              <a:off x="8744088" y="4510035"/>
              <a:ext cx="179134" cy="183857"/>
            </a:xfrm>
            <a:custGeom>
              <a:avLst/>
              <a:gdLst/>
              <a:ahLst/>
              <a:cxnLst/>
              <a:rect l="l" t="t" r="r" b="b"/>
              <a:pathLst>
                <a:path w="5152" h="5288" extrusionOk="0">
                  <a:moveTo>
                    <a:pt x="2575" y="829"/>
                  </a:moveTo>
                  <a:lnTo>
                    <a:pt x="1965" y="1147"/>
                  </a:lnTo>
                  <a:lnTo>
                    <a:pt x="1941" y="1138"/>
                  </a:lnTo>
                  <a:cubicBezTo>
                    <a:pt x="1936" y="1127"/>
                    <a:pt x="1943" y="1116"/>
                    <a:pt x="1950" y="1113"/>
                  </a:cubicBezTo>
                  <a:lnTo>
                    <a:pt x="2575" y="829"/>
                  </a:lnTo>
                  <a:close/>
                  <a:moveTo>
                    <a:pt x="2310" y="2225"/>
                  </a:moveTo>
                  <a:lnTo>
                    <a:pt x="2321" y="2262"/>
                  </a:lnTo>
                  <a:cubicBezTo>
                    <a:pt x="2122" y="2318"/>
                    <a:pt x="1942" y="2429"/>
                    <a:pt x="1796" y="2576"/>
                  </a:cubicBezTo>
                  <a:lnTo>
                    <a:pt x="1767" y="2567"/>
                  </a:lnTo>
                  <a:cubicBezTo>
                    <a:pt x="1764" y="2561"/>
                    <a:pt x="1760" y="2554"/>
                    <a:pt x="1770" y="2546"/>
                  </a:cubicBezTo>
                  <a:cubicBezTo>
                    <a:pt x="1920" y="2398"/>
                    <a:pt x="2106" y="2284"/>
                    <a:pt x="2310" y="2225"/>
                  </a:cubicBezTo>
                  <a:close/>
                  <a:moveTo>
                    <a:pt x="3415" y="3412"/>
                  </a:moveTo>
                  <a:lnTo>
                    <a:pt x="2560" y="3692"/>
                  </a:lnTo>
                  <a:lnTo>
                    <a:pt x="2538" y="3681"/>
                  </a:lnTo>
                  <a:lnTo>
                    <a:pt x="2472" y="3711"/>
                  </a:lnTo>
                  <a:lnTo>
                    <a:pt x="2536" y="3677"/>
                  </a:lnTo>
                  <a:lnTo>
                    <a:pt x="3415" y="3412"/>
                  </a:lnTo>
                  <a:close/>
                  <a:moveTo>
                    <a:pt x="4176" y="3853"/>
                  </a:moveTo>
                  <a:lnTo>
                    <a:pt x="4192" y="3888"/>
                  </a:lnTo>
                  <a:lnTo>
                    <a:pt x="2932" y="4423"/>
                  </a:lnTo>
                  <a:lnTo>
                    <a:pt x="2909" y="4417"/>
                  </a:lnTo>
                  <a:lnTo>
                    <a:pt x="4176" y="3853"/>
                  </a:lnTo>
                  <a:close/>
                  <a:moveTo>
                    <a:pt x="3235" y="1"/>
                  </a:moveTo>
                  <a:cubicBezTo>
                    <a:pt x="3225" y="1"/>
                    <a:pt x="3214" y="3"/>
                    <a:pt x="3205" y="7"/>
                  </a:cubicBezTo>
                  <a:lnTo>
                    <a:pt x="807" y="1099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588" y="3332"/>
                    <a:pt x="650" y="3485"/>
                    <a:pt x="724" y="3648"/>
                  </a:cubicBezTo>
                  <a:cubicBezTo>
                    <a:pt x="1390" y="5110"/>
                    <a:pt x="2163" y="5288"/>
                    <a:pt x="2499" y="5288"/>
                  </a:cubicBezTo>
                  <a:cubicBezTo>
                    <a:pt x="2582" y="5288"/>
                    <a:pt x="2639" y="5277"/>
                    <a:pt x="2660" y="5272"/>
                  </a:cubicBezTo>
                  <a:lnTo>
                    <a:pt x="5097" y="4167"/>
                  </a:lnTo>
                  <a:cubicBezTo>
                    <a:pt x="5135" y="4150"/>
                    <a:pt x="5151" y="4104"/>
                    <a:pt x="5135" y="4066"/>
                  </a:cubicBezTo>
                  <a:lnTo>
                    <a:pt x="3305" y="45"/>
                  </a:lnTo>
                  <a:cubicBezTo>
                    <a:pt x="3293" y="17"/>
                    <a:pt x="3264" y="1"/>
                    <a:pt x="3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4"/>
            <p:cNvSpPr/>
            <p:nvPr/>
          </p:nvSpPr>
          <p:spPr>
            <a:xfrm rot="1586497" flipH="1">
              <a:off x="7854617" y="3882075"/>
              <a:ext cx="1022859" cy="493090"/>
            </a:xfrm>
            <a:custGeom>
              <a:avLst/>
              <a:gdLst/>
              <a:ahLst/>
              <a:cxnLst/>
              <a:rect l="l" t="t" r="r" b="b"/>
              <a:pathLst>
                <a:path w="29418" h="14182" extrusionOk="0">
                  <a:moveTo>
                    <a:pt x="28930" y="0"/>
                  </a:moveTo>
                  <a:cubicBezTo>
                    <a:pt x="28919" y="0"/>
                    <a:pt x="28909" y="3"/>
                    <a:pt x="28899" y="7"/>
                  </a:cubicBezTo>
                  <a:lnTo>
                    <a:pt x="55" y="13130"/>
                  </a:lnTo>
                  <a:cubicBezTo>
                    <a:pt x="18" y="13146"/>
                    <a:pt x="1" y="13192"/>
                    <a:pt x="18" y="13230"/>
                  </a:cubicBezTo>
                  <a:lnTo>
                    <a:pt x="430" y="14137"/>
                  </a:lnTo>
                  <a:cubicBezTo>
                    <a:pt x="442" y="14165"/>
                    <a:pt x="471" y="14182"/>
                    <a:pt x="500" y="14182"/>
                  </a:cubicBezTo>
                  <a:cubicBezTo>
                    <a:pt x="510" y="14182"/>
                    <a:pt x="521" y="14180"/>
                    <a:pt x="530" y="14175"/>
                  </a:cubicBezTo>
                  <a:lnTo>
                    <a:pt x="29371" y="1054"/>
                  </a:lnTo>
                  <a:cubicBezTo>
                    <a:pt x="29392" y="1046"/>
                    <a:pt x="29407" y="1027"/>
                    <a:pt x="29413" y="1005"/>
                  </a:cubicBezTo>
                  <a:cubicBezTo>
                    <a:pt x="29418" y="988"/>
                    <a:pt x="29416" y="969"/>
                    <a:pt x="29409" y="953"/>
                  </a:cubicBezTo>
                  <a:cubicBezTo>
                    <a:pt x="29407" y="948"/>
                    <a:pt x="29404" y="943"/>
                    <a:pt x="29401" y="939"/>
                  </a:cubicBezTo>
                  <a:cubicBezTo>
                    <a:pt x="29308" y="813"/>
                    <a:pt x="29228" y="677"/>
                    <a:pt x="29163" y="534"/>
                  </a:cubicBezTo>
                  <a:cubicBezTo>
                    <a:pt x="29095" y="384"/>
                    <a:pt x="29041" y="225"/>
                    <a:pt x="29004" y="60"/>
                  </a:cubicBezTo>
                  <a:cubicBezTo>
                    <a:pt x="29003" y="54"/>
                    <a:pt x="29002" y="50"/>
                    <a:pt x="28999" y="46"/>
                  </a:cubicBezTo>
                  <a:cubicBezTo>
                    <a:pt x="28993" y="30"/>
                    <a:pt x="28980" y="17"/>
                    <a:pt x="28965" y="9"/>
                  </a:cubicBezTo>
                  <a:cubicBezTo>
                    <a:pt x="28954" y="3"/>
                    <a:pt x="28942" y="0"/>
                    <a:pt x="28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4"/>
            <p:cNvSpPr/>
            <p:nvPr/>
          </p:nvSpPr>
          <p:spPr>
            <a:xfrm rot="1586497" flipH="1">
              <a:off x="7946784" y="3807126"/>
              <a:ext cx="1022650" cy="492985"/>
            </a:xfrm>
            <a:custGeom>
              <a:avLst/>
              <a:gdLst/>
              <a:ahLst/>
              <a:cxnLst/>
              <a:rect l="l" t="t" r="r" b="b"/>
              <a:pathLst>
                <a:path w="29412" h="14179" extrusionOk="0">
                  <a:moveTo>
                    <a:pt x="28921" y="0"/>
                  </a:moveTo>
                  <a:cubicBezTo>
                    <a:pt x="28910" y="0"/>
                    <a:pt x="28900" y="3"/>
                    <a:pt x="28890" y="8"/>
                  </a:cubicBezTo>
                  <a:lnTo>
                    <a:pt x="45" y="13126"/>
                  </a:lnTo>
                  <a:cubicBezTo>
                    <a:pt x="28" y="13134"/>
                    <a:pt x="14" y="13148"/>
                    <a:pt x="6" y="13169"/>
                  </a:cubicBezTo>
                  <a:cubicBezTo>
                    <a:pt x="2" y="13188"/>
                    <a:pt x="0" y="13210"/>
                    <a:pt x="7" y="13227"/>
                  </a:cubicBezTo>
                  <a:lnTo>
                    <a:pt x="421" y="14135"/>
                  </a:lnTo>
                  <a:cubicBezTo>
                    <a:pt x="422" y="14138"/>
                    <a:pt x="422" y="14138"/>
                    <a:pt x="427" y="14140"/>
                  </a:cubicBezTo>
                  <a:cubicBezTo>
                    <a:pt x="438" y="14164"/>
                    <a:pt x="463" y="14178"/>
                    <a:pt x="490" y="14178"/>
                  </a:cubicBezTo>
                  <a:cubicBezTo>
                    <a:pt x="500" y="14178"/>
                    <a:pt x="511" y="14176"/>
                    <a:pt x="520" y="14172"/>
                  </a:cubicBezTo>
                  <a:lnTo>
                    <a:pt x="29367" y="1048"/>
                  </a:lnTo>
                  <a:cubicBezTo>
                    <a:pt x="29388" y="1039"/>
                    <a:pt x="29400" y="1021"/>
                    <a:pt x="29407" y="1000"/>
                  </a:cubicBezTo>
                  <a:cubicBezTo>
                    <a:pt x="29412" y="984"/>
                    <a:pt x="29410" y="970"/>
                    <a:pt x="29407" y="954"/>
                  </a:cubicBezTo>
                  <a:cubicBezTo>
                    <a:pt x="29406" y="950"/>
                    <a:pt x="29406" y="950"/>
                    <a:pt x="29405" y="948"/>
                  </a:cubicBezTo>
                  <a:cubicBezTo>
                    <a:pt x="29402" y="944"/>
                    <a:pt x="29396" y="938"/>
                    <a:pt x="29395" y="935"/>
                  </a:cubicBezTo>
                  <a:cubicBezTo>
                    <a:pt x="29296" y="801"/>
                    <a:pt x="29213" y="655"/>
                    <a:pt x="29145" y="505"/>
                  </a:cubicBezTo>
                  <a:cubicBezTo>
                    <a:pt x="29078" y="360"/>
                    <a:pt x="29029" y="211"/>
                    <a:pt x="28993" y="60"/>
                  </a:cubicBezTo>
                  <a:cubicBezTo>
                    <a:pt x="28994" y="55"/>
                    <a:pt x="28992" y="49"/>
                    <a:pt x="28991" y="44"/>
                  </a:cubicBezTo>
                  <a:cubicBezTo>
                    <a:pt x="28983" y="28"/>
                    <a:pt x="28970" y="17"/>
                    <a:pt x="28952" y="8"/>
                  </a:cubicBezTo>
                  <a:cubicBezTo>
                    <a:pt x="28941" y="3"/>
                    <a:pt x="28931" y="0"/>
                    <a:pt x="28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4"/>
            <p:cNvSpPr/>
            <p:nvPr/>
          </p:nvSpPr>
          <p:spPr>
            <a:xfrm rot="1586497" flipH="1">
              <a:off x="7903114" y="3839886"/>
              <a:ext cx="1023797" cy="509327"/>
            </a:xfrm>
            <a:custGeom>
              <a:avLst/>
              <a:gdLst/>
              <a:ahLst/>
              <a:cxnLst/>
              <a:rect l="l" t="t" r="r" b="b"/>
              <a:pathLst>
                <a:path w="29445" h="14649" extrusionOk="0">
                  <a:moveTo>
                    <a:pt x="28695" y="0"/>
                  </a:moveTo>
                  <a:cubicBezTo>
                    <a:pt x="28684" y="0"/>
                    <a:pt x="28674" y="2"/>
                    <a:pt x="28664" y="7"/>
                  </a:cubicBezTo>
                  <a:lnTo>
                    <a:pt x="55" y="13023"/>
                  </a:lnTo>
                  <a:cubicBezTo>
                    <a:pt x="17" y="13040"/>
                    <a:pt x="0" y="13085"/>
                    <a:pt x="17" y="13124"/>
                  </a:cubicBezTo>
                  <a:lnTo>
                    <a:pt x="691" y="14603"/>
                  </a:lnTo>
                  <a:cubicBezTo>
                    <a:pt x="704" y="14631"/>
                    <a:pt x="732" y="14648"/>
                    <a:pt x="761" y="14648"/>
                  </a:cubicBezTo>
                  <a:cubicBezTo>
                    <a:pt x="771" y="14648"/>
                    <a:pt x="782" y="14646"/>
                    <a:pt x="792" y="14642"/>
                  </a:cubicBezTo>
                  <a:lnTo>
                    <a:pt x="29401" y="1625"/>
                  </a:lnTo>
                  <a:cubicBezTo>
                    <a:pt x="29427" y="1613"/>
                    <a:pt x="29444" y="1588"/>
                    <a:pt x="29445" y="1560"/>
                  </a:cubicBezTo>
                  <a:cubicBezTo>
                    <a:pt x="29445" y="1546"/>
                    <a:pt x="29444" y="1535"/>
                    <a:pt x="29438" y="1524"/>
                  </a:cubicBezTo>
                  <a:cubicBezTo>
                    <a:pt x="29432" y="1510"/>
                    <a:pt x="29422" y="1498"/>
                    <a:pt x="29407" y="1491"/>
                  </a:cubicBezTo>
                  <a:cubicBezTo>
                    <a:pt x="29176" y="1358"/>
                    <a:pt x="28998" y="1154"/>
                    <a:pt x="28876" y="887"/>
                  </a:cubicBezTo>
                  <a:cubicBezTo>
                    <a:pt x="28754" y="620"/>
                    <a:pt x="28719" y="352"/>
                    <a:pt x="28770" y="92"/>
                  </a:cubicBezTo>
                  <a:cubicBezTo>
                    <a:pt x="28774" y="76"/>
                    <a:pt x="28772" y="60"/>
                    <a:pt x="28764" y="47"/>
                  </a:cubicBezTo>
                  <a:cubicBezTo>
                    <a:pt x="28761" y="36"/>
                    <a:pt x="28753" y="27"/>
                    <a:pt x="28742" y="16"/>
                  </a:cubicBezTo>
                  <a:cubicBezTo>
                    <a:pt x="28729" y="6"/>
                    <a:pt x="28712" y="0"/>
                    <a:pt x="286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4"/>
            <p:cNvSpPr/>
            <p:nvPr/>
          </p:nvSpPr>
          <p:spPr>
            <a:xfrm rot="1586497" flipH="1">
              <a:off x="7915377" y="3543566"/>
              <a:ext cx="183272" cy="154721"/>
            </a:xfrm>
            <a:custGeom>
              <a:avLst/>
              <a:gdLst/>
              <a:ahLst/>
              <a:cxnLst/>
              <a:rect l="l" t="t" r="r" b="b"/>
              <a:pathLst>
                <a:path w="5271" h="4450" extrusionOk="0">
                  <a:moveTo>
                    <a:pt x="2790" y="1606"/>
                  </a:moveTo>
                  <a:lnTo>
                    <a:pt x="2813" y="1637"/>
                  </a:lnTo>
                  <a:lnTo>
                    <a:pt x="2219" y="2058"/>
                  </a:lnTo>
                  <a:lnTo>
                    <a:pt x="2185" y="2049"/>
                  </a:lnTo>
                  <a:cubicBezTo>
                    <a:pt x="2183" y="2045"/>
                    <a:pt x="2185" y="2032"/>
                    <a:pt x="2195" y="2026"/>
                  </a:cubicBezTo>
                  <a:lnTo>
                    <a:pt x="2790" y="1606"/>
                  </a:lnTo>
                  <a:close/>
                  <a:moveTo>
                    <a:pt x="3945" y="1578"/>
                  </a:moveTo>
                  <a:lnTo>
                    <a:pt x="2182" y="3117"/>
                  </a:lnTo>
                  <a:lnTo>
                    <a:pt x="2154" y="3109"/>
                  </a:lnTo>
                  <a:cubicBezTo>
                    <a:pt x="2150" y="3102"/>
                    <a:pt x="2150" y="3093"/>
                    <a:pt x="2156" y="3087"/>
                  </a:cubicBezTo>
                  <a:lnTo>
                    <a:pt x="3945" y="1578"/>
                  </a:lnTo>
                  <a:close/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20" y="420"/>
                  </a:cubicBezTo>
                  <a:cubicBezTo>
                    <a:pt x="6" y="439"/>
                    <a:pt x="1" y="462"/>
                    <a:pt x="5" y="481"/>
                  </a:cubicBezTo>
                  <a:cubicBezTo>
                    <a:pt x="34" y="627"/>
                    <a:pt x="83" y="771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464" y="1417"/>
                    <a:pt x="502" y="1454"/>
                    <a:pt x="511" y="1463"/>
                  </a:cubicBezTo>
                  <a:cubicBezTo>
                    <a:pt x="513" y="1467"/>
                    <a:pt x="539" y="1505"/>
                    <a:pt x="540" y="1508"/>
                  </a:cubicBezTo>
                  <a:cubicBezTo>
                    <a:pt x="545" y="1519"/>
                    <a:pt x="548" y="1535"/>
                    <a:pt x="550" y="1550"/>
                  </a:cubicBezTo>
                  <a:lnTo>
                    <a:pt x="612" y="1622"/>
                  </a:lnTo>
                  <a:lnTo>
                    <a:pt x="541" y="1596"/>
                  </a:lnTo>
                  <a:lnTo>
                    <a:pt x="519" y="1632"/>
                  </a:lnTo>
                  <a:cubicBezTo>
                    <a:pt x="515" y="1642"/>
                    <a:pt x="166" y="2052"/>
                    <a:pt x="441" y="2659"/>
                  </a:cubicBezTo>
                  <a:cubicBezTo>
                    <a:pt x="712" y="3255"/>
                    <a:pt x="1241" y="3275"/>
                    <a:pt x="1262" y="3276"/>
                  </a:cubicBezTo>
                  <a:lnTo>
                    <a:pt x="1307" y="3209"/>
                  </a:lnTo>
                  <a:lnTo>
                    <a:pt x="1308" y="3284"/>
                  </a:lnTo>
                  <a:lnTo>
                    <a:pt x="1349" y="3307"/>
                  </a:lnTo>
                  <a:cubicBezTo>
                    <a:pt x="1358" y="3319"/>
                    <a:pt x="1369" y="3333"/>
                    <a:pt x="1375" y="3345"/>
                  </a:cubicBezTo>
                  <a:lnTo>
                    <a:pt x="1456" y="3359"/>
                  </a:lnTo>
                  <a:lnTo>
                    <a:pt x="1386" y="3390"/>
                  </a:lnTo>
                  <a:cubicBezTo>
                    <a:pt x="1390" y="3423"/>
                    <a:pt x="1416" y="3703"/>
                    <a:pt x="1565" y="4033"/>
                  </a:cubicBezTo>
                  <a:cubicBezTo>
                    <a:pt x="1628" y="4171"/>
                    <a:pt x="1706" y="4303"/>
                    <a:pt x="1795" y="4417"/>
                  </a:cubicBezTo>
                  <a:cubicBezTo>
                    <a:pt x="1808" y="4437"/>
                    <a:pt x="1829" y="4447"/>
                    <a:pt x="1851" y="4449"/>
                  </a:cubicBezTo>
                  <a:cubicBezTo>
                    <a:pt x="1872" y="4449"/>
                    <a:pt x="1894" y="4444"/>
                    <a:pt x="1909" y="4431"/>
                  </a:cubicBezTo>
                  <a:lnTo>
                    <a:pt x="5243" y="1193"/>
                  </a:lnTo>
                  <a:cubicBezTo>
                    <a:pt x="5264" y="1176"/>
                    <a:pt x="5270" y="1144"/>
                    <a:pt x="5263" y="1118"/>
                  </a:cubicBezTo>
                  <a:lnTo>
                    <a:pt x="5258" y="1108"/>
                  </a:lnTo>
                  <a:cubicBezTo>
                    <a:pt x="5248" y="1087"/>
                    <a:pt x="5229" y="1071"/>
                    <a:pt x="5206" y="1064"/>
                  </a:cubicBezTo>
                  <a:lnTo>
                    <a:pt x="4950" y="1016"/>
                  </a:lnTo>
                  <a:cubicBezTo>
                    <a:pt x="4814" y="994"/>
                    <a:pt x="4694" y="895"/>
                    <a:pt x="4630" y="753"/>
                  </a:cubicBezTo>
                  <a:cubicBezTo>
                    <a:pt x="4567" y="614"/>
                    <a:pt x="4571" y="457"/>
                    <a:pt x="4641" y="336"/>
                  </a:cubicBezTo>
                  <a:lnTo>
                    <a:pt x="4651" y="319"/>
                  </a:lnTo>
                  <a:lnTo>
                    <a:pt x="4772" y="118"/>
                  </a:lnTo>
                  <a:cubicBezTo>
                    <a:pt x="4787" y="94"/>
                    <a:pt x="4788" y="69"/>
                    <a:pt x="4776" y="45"/>
                  </a:cubicBezTo>
                  <a:cubicBezTo>
                    <a:pt x="4774" y="41"/>
                    <a:pt x="4774" y="41"/>
                    <a:pt x="4773" y="38"/>
                  </a:cubicBezTo>
                  <a:cubicBezTo>
                    <a:pt x="4758" y="13"/>
                    <a:pt x="4732" y="0"/>
                    <a:pt x="4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4"/>
            <p:cNvSpPr/>
            <p:nvPr/>
          </p:nvSpPr>
          <p:spPr>
            <a:xfrm rot="1586497" flipH="1">
              <a:off x="8801211" y="4478241"/>
              <a:ext cx="43671" cy="46347"/>
            </a:xfrm>
            <a:custGeom>
              <a:avLst/>
              <a:gdLst/>
              <a:ahLst/>
              <a:cxnLst/>
              <a:rect l="l" t="t" r="r" b="b"/>
              <a:pathLst>
                <a:path w="1256" h="1333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7"/>
                  </a:lnTo>
                  <a:cubicBezTo>
                    <a:pt x="18" y="335"/>
                    <a:pt x="0" y="380"/>
                    <a:pt x="18" y="419"/>
                  </a:cubicBezTo>
                  <a:lnTo>
                    <a:pt x="433" y="1332"/>
                  </a:lnTo>
                  <a:lnTo>
                    <a:pt x="1255" y="959"/>
                  </a:lnTo>
                  <a:lnTo>
                    <a:pt x="838" y="44"/>
                  </a:lnTo>
                  <a:cubicBezTo>
                    <a:pt x="826" y="17"/>
                    <a:pt x="799" y="1"/>
                    <a:pt x="7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4"/>
            <p:cNvSpPr/>
            <p:nvPr/>
          </p:nvSpPr>
          <p:spPr>
            <a:xfrm rot="1586497" flipH="1">
              <a:off x="7947269" y="3807273"/>
              <a:ext cx="1022580" cy="491664"/>
            </a:xfrm>
            <a:custGeom>
              <a:avLst/>
              <a:gdLst/>
              <a:ahLst/>
              <a:cxnLst/>
              <a:rect l="l" t="t" r="r" b="b"/>
              <a:pathLst>
                <a:path w="29410" h="14141" extrusionOk="0">
                  <a:moveTo>
                    <a:pt x="28923" y="0"/>
                  </a:moveTo>
                  <a:cubicBezTo>
                    <a:pt x="28912" y="0"/>
                    <a:pt x="28902" y="3"/>
                    <a:pt x="28892" y="8"/>
                  </a:cubicBezTo>
                  <a:lnTo>
                    <a:pt x="47" y="13126"/>
                  </a:lnTo>
                  <a:cubicBezTo>
                    <a:pt x="30" y="13134"/>
                    <a:pt x="16" y="13148"/>
                    <a:pt x="8" y="13169"/>
                  </a:cubicBezTo>
                  <a:cubicBezTo>
                    <a:pt x="4" y="13188"/>
                    <a:pt x="1" y="13210"/>
                    <a:pt x="9" y="13227"/>
                  </a:cubicBezTo>
                  <a:lnTo>
                    <a:pt x="423" y="14135"/>
                  </a:lnTo>
                  <a:cubicBezTo>
                    <a:pt x="424" y="14139"/>
                    <a:pt x="424" y="14139"/>
                    <a:pt x="429" y="14140"/>
                  </a:cubicBezTo>
                  <a:lnTo>
                    <a:pt x="29410" y="955"/>
                  </a:lnTo>
                  <a:cubicBezTo>
                    <a:pt x="29409" y="952"/>
                    <a:pt x="29409" y="952"/>
                    <a:pt x="29408" y="949"/>
                  </a:cubicBezTo>
                  <a:cubicBezTo>
                    <a:pt x="29405" y="945"/>
                    <a:pt x="29399" y="939"/>
                    <a:pt x="29398" y="937"/>
                  </a:cubicBezTo>
                  <a:cubicBezTo>
                    <a:pt x="29299" y="802"/>
                    <a:pt x="29216" y="656"/>
                    <a:pt x="29148" y="507"/>
                  </a:cubicBezTo>
                  <a:cubicBezTo>
                    <a:pt x="29081" y="362"/>
                    <a:pt x="29032" y="212"/>
                    <a:pt x="28996" y="62"/>
                  </a:cubicBezTo>
                  <a:cubicBezTo>
                    <a:pt x="28997" y="55"/>
                    <a:pt x="28994" y="48"/>
                    <a:pt x="28992" y="44"/>
                  </a:cubicBezTo>
                  <a:cubicBezTo>
                    <a:pt x="28985" y="28"/>
                    <a:pt x="28971" y="17"/>
                    <a:pt x="28954" y="8"/>
                  </a:cubicBezTo>
                  <a:cubicBezTo>
                    <a:pt x="28943" y="3"/>
                    <a:pt x="28933" y="0"/>
                    <a:pt x="28923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4"/>
            <p:cNvSpPr/>
            <p:nvPr/>
          </p:nvSpPr>
          <p:spPr>
            <a:xfrm rot="1586497" flipH="1">
              <a:off x="7955263" y="3552981"/>
              <a:ext cx="166478" cy="47146"/>
            </a:xfrm>
            <a:custGeom>
              <a:avLst/>
              <a:gdLst/>
              <a:ahLst/>
              <a:cxnLst/>
              <a:rect l="l" t="t" r="r" b="b"/>
              <a:pathLst>
                <a:path w="4788" h="1356" extrusionOk="0"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18" y="421"/>
                  </a:cubicBezTo>
                  <a:cubicBezTo>
                    <a:pt x="6" y="439"/>
                    <a:pt x="1" y="463"/>
                    <a:pt x="5" y="481"/>
                  </a:cubicBezTo>
                  <a:cubicBezTo>
                    <a:pt x="33" y="627"/>
                    <a:pt x="83" y="772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747" y="1276"/>
                    <a:pt x="2779" y="770"/>
                    <a:pt x="4651" y="319"/>
                  </a:cubicBezTo>
                  <a:lnTo>
                    <a:pt x="4772" y="119"/>
                  </a:lnTo>
                  <a:cubicBezTo>
                    <a:pt x="4787" y="94"/>
                    <a:pt x="4788" y="70"/>
                    <a:pt x="4775" y="45"/>
                  </a:cubicBezTo>
                  <a:cubicBezTo>
                    <a:pt x="4774" y="41"/>
                    <a:pt x="4774" y="41"/>
                    <a:pt x="4773" y="39"/>
                  </a:cubicBezTo>
                  <a:cubicBezTo>
                    <a:pt x="4758" y="14"/>
                    <a:pt x="4732" y="0"/>
                    <a:pt x="470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4"/>
            <p:cNvSpPr/>
            <p:nvPr/>
          </p:nvSpPr>
          <p:spPr>
            <a:xfrm rot="1586497" flipH="1">
              <a:off x="7918080" y="3498473"/>
              <a:ext cx="52224" cy="13351"/>
            </a:xfrm>
            <a:custGeom>
              <a:avLst/>
              <a:gdLst/>
              <a:ahLst/>
              <a:cxnLst/>
              <a:rect l="l" t="t" r="r" b="b"/>
              <a:pathLst>
                <a:path w="1502" h="384" extrusionOk="0">
                  <a:moveTo>
                    <a:pt x="1448" y="0"/>
                  </a:moveTo>
                  <a:cubicBezTo>
                    <a:pt x="1446" y="0"/>
                    <a:pt x="1443" y="1"/>
                    <a:pt x="1441" y="1"/>
                  </a:cubicBezTo>
                  <a:lnTo>
                    <a:pt x="205" y="107"/>
                  </a:lnTo>
                  <a:cubicBezTo>
                    <a:pt x="181" y="109"/>
                    <a:pt x="158" y="123"/>
                    <a:pt x="146" y="142"/>
                  </a:cubicBezTo>
                  <a:lnTo>
                    <a:pt x="1" y="384"/>
                  </a:lnTo>
                  <a:cubicBezTo>
                    <a:pt x="540" y="255"/>
                    <a:pt x="1054" y="134"/>
                    <a:pt x="1502" y="32"/>
                  </a:cubicBezTo>
                  <a:cubicBezTo>
                    <a:pt x="1493" y="13"/>
                    <a:pt x="1470" y="0"/>
                    <a:pt x="144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4"/>
            <p:cNvSpPr/>
            <p:nvPr/>
          </p:nvSpPr>
          <p:spPr>
            <a:xfrm rot="1586497" flipH="1">
              <a:off x="8807458" y="4524897"/>
              <a:ext cx="129448" cy="110947"/>
            </a:xfrm>
            <a:custGeom>
              <a:avLst/>
              <a:gdLst/>
              <a:ahLst/>
              <a:cxnLst/>
              <a:rect l="l" t="t" r="r" b="b"/>
              <a:pathLst>
                <a:path w="3723" h="3191" extrusionOk="0">
                  <a:moveTo>
                    <a:pt x="3236" y="1"/>
                  </a:moveTo>
                  <a:cubicBezTo>
                    <a:pt x="3225" y="1"/>
                    <a:pt x="3215" y="3"/>
                    <a:pt x="3205" y="7"/>
                  </a:cubicBezTo>
                  <a:lnTo>
                    <a:pt x="807" y="1098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976" y="2603"/>
                    <a:pt x="1874" y="1818"/>
                    <a:pt x="3723" y="961"/>
                  </a:cubicBezTo>
                  <a:lnTo>
                    <a:pt x="3306" y="46"/>
                  </a:lnTo>
                  <a:cubicBezTo>
                    <a:pt x="3293" y="18"/>
                    <a:pt x="3265" y="1"/>
                    <a:pt x="323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24"/>
          <p:cNvGrpSpPr/>
          <p:nvPr/>
        </p:nvGrpSpPr>
        <p:grpSpPr>
          <a:xfrm>
            <a:off x="950451" y="292177"/>
            <a:ext cx="12172552" cy="6239387"/>
            <a:chOff x="712838" y="219133"/>
            <a:chExt cx="9129414" cy="4679540"/>
          </a:xfrm>
        </p:grpSpPr>
        <p:grpSp>
          <p:nvGrpSpPr>
            <p:cNvPr id="1789" name="Google Shape;1789;p24"/>
            <p:cNvGrpSpPr/>
            <p:nvPr/>
          </p:nvGrpSpPr>
          <p:grpSpPr>
            <a:xfrm rot="2403300" flipH="1">
              <a:off x="7764393" y="800929"/>
              <a:ext cx="2081052" cy="748649"/>
              <a:chOff x="-370250" y="165063"/>
              <a:chExt cx="2081125" cy="748675"/>
            </a:xfrm>
          </p:grpSpPr>
          <p:grpSp>
            <p:nvGrpSpPr>
              <p:cNvPr id="1790" name="Google Shape;1790;p24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791" name="Google Shape;1791;p24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24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24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4" name="Google Shape;1794;p24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5" name="Google Shape;1795;p24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96" name="Google Shape;1796;p24"/>
            <p:cNvGrpSpPr/>
            <p:nvPr/>
          </p:nvGrpSpPr>
          <p:grpSpPr>
            <a:xfrm>
              <a:off x="1101175" y="4782788"/>
              <a:ext cx="103900" cy="115875"/>
              <a:chOff x="1385075" y="3682325"/>
              <a:chExt cx="103900" cy="115875"/>
            </a:xfrm>
          </p:grpSpPr>
          <p:sp>
            <p:nvSpPr>
              <p:cNvPr id="1797" name="Google Shape;1797;p2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9" name="Google Shape;1799;p24"/>
            <p:cNvSpPr/>
            <p:nvPr/>
          </p:nvSpPr>
          <p:spPr>
            <a:xfrm>
              <a:off x="8583438" y="24102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00" name="Google Shape;1800;p24"/>
            <p:cNvGrpSpPr/>
            <p:nvPr/>
          </p:nvGrpSpPr>
          <p:grpSpPr>
            <a:xfrm>
              <a:off x="834972" y="1467702"/>
              <a:ext cx="195076" cy="215146"/>
              <a:chOff x="3080000" y="3727500"/>
              <a:chExt cx="99625" cy="109875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5" name="Google Shape;1805;p24"/>
            <p:cNvGrpSpPr/>
            <p:nvPr/>
          </p:nvGrpSpPr>
          <p:grpSpPr>
            <a:xfrm>
              <a:off x="3901947" y="4683527"/>
              <a:ext cx="195076" cy="215146"/>
              <a:chOff x="3080000" y="3727500"/>
              <a:chExt cx="99625" cy="109875"/>
            </a:xfrm>
          </p:grpSpPr>
          <p:sp>
            <p:nvSpPr>
              <p:cNvPr id="1806" name="Google Shape;1806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>
              <a:off x="6395013" y="46041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1225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" name="Google Shape;1812;p2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813" name="Google Shape;1813;p2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25"/>
          <p:cNvGrpSpPr/>
          <p:nvPr/>
        </p:nvGrpSpPr>
        <p:grpSpPr>
          <a:xfrm>
            <a:off x="1347800" y="686031"/>
            <a:ext cx="9496400" cy="5485940"/>
            <a:chOff x="1010575" y="509220"/>
            <a:chExt cx="7122300" cy="4114455"/>
          </a:xfrm>
        </p:grpSpPr>
        <p:sp>
          <p:nvSpPr>
            <p:cNvPr id="1842" name="Google Shape;1842;p25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43" name="Google Shape;1843;p25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844" name="Google Shape;1844;p25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845" name="Google Shape;1845;p25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46" name="Google Shape;1846;p25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47" name="Google Shape;1847;p25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5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5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5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5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5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53" name="Google Shape;1853;p25"/>
          <p:cNvGrpSpPr/>
          <p:nvPr/>
        </p:nvGrpSpPr>
        <p:grpSpPr>
          <a:xfrm>
            <a:off x="312933" y="171786"/>
            <a:ext cx="12444469" cy="7312031"/>
            <a:chOff x="234700" y="128839"/>
            <a:chExt cx="9333352" cy="5484023"/>
          </a:xfrm>
        </p:grpSpPr>
        <p:grpSp>
          <p:nvGrpSpPr>
            <p:cNvPr id="1854" name="Google Shape;1854;p25"/>
            <p:cNvGrpSpPr/>
            <p:nvPr/>
          </p:nvGrpSpPr>
          <p:grpSpPr>
            <a:xfrm rot="4425474" flipH="1">
              <a:off x="7536848" y="3628860"/>
              <a:ext cx="1940359" cy="1644990"/>
              <a:chOff x="-526246" y="128858"/>
              <a:chExt cx="1940335" cy="1644971"/>
            </a:xfrm>
          </p:grpSpPr>
          <p:grpSp>
            <p:nvGrpSpPr>
              <p:cNvPr id="1855" name="Google Shape;1855;p25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856" name="Google Shape;1856;p2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7" name="Google Shape;1857;p2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2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59" name="Google Shape;1859;p25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0" name="Google Shape;1860;p25"/>
            <p:cNvSpPr/>
            <p:nvPr/>
          </p:nvSpPr>
          <p:spPr>
            <a:xfrm>
              <a:off x="3162963" y="48202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1" name="Google Shape;1861;p25"/>
            <p:cNvGrpSpPr/>
            <p:nvPr/>
          </p:nvGrpSpPr>
          <p:grpSpPr>
            <a:xfrm>
              <a:off x="6525500" y="4704313"/>
              <a:ext cx="103900" cy="115875"/>
              <a:chOff x="1385075" y="3682325"/>
              <a:chExt cx="103900" cy="115875"/>
            </a:xfrm>
          </p:grpSpPr>
          <p:sp>
            <p:nvSpPr>
              <p:cNvPr id="1862" name="Google Shape;1862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4" name="Google Shape;1864;p25"/>
            <p:cNvSpPr/>
            <p:nvPr/>
          </p:nvSpPr>
          <p:spPr>
            <a:xfrm>
              <a:off x="8539154" y="43365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5" name="Google Shape;1865;p25"/>
            <p:cNvGrpSpPr/>
            <p:nvPr/>
          </p:nvGrpSpPr>
          <p:grpSpPr>
            <a:xfrm>
              <a:off x="5053060" y="128839"/>
              <a:ext cx="195076" cy="215146"/>
              <a:chOff x="3080000" y="3727500"/>
              <a:chExt cx="99625" cy="109875"/>
            </a:xfrm>
          </p:grpSpPr>
          <p:sp>
            <p:nvSpPr>
              <p:cNvPr id="1866" name="Google Shape;1866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0" name="Google Shape;1870;p25"/>
            <p:cNvGrpSpPr/>
            <p:nvPr/>
          </p:nvGrpSpPr>
          <p:grpSpPr>
            <a:xfrm rot="3544474" flipH="1">
              <a:off x="350098" y="2565095"/>
              <a:ext cx="351510" cy="225990"/>
              <a:chOff x="2671300" y="2198700"/>
              <a:chExt cx="351525" cy="226000"/>
            </a:xfrm>
          </p:grpSpPr>
          <p:sp>
            <p:nvSpPr>
              <p:cNvPr id="1871" name="Google Shape;1871;p25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5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25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25"/>
            <p:cNvGrpSpPr/>
            <p:nvPr/>
          </p:nvGrpSpPr>
          <p:grpSpPr>
            <a:xfrm>
              <a:off x="8409497" y="2161914"/>
              <a:ext cx="195076" cy="215146"/>
              <a:chOff x="3080000" y="3727500"/>
              <a:chExt cx="99625" cy="109875"/>
            </a:xfrm>
          </p:grpSpPr>
          <p:sp>
            <p:nvSpPr>
              <p:cNvPr id="1875" name="Google Shape;1875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9" name="Google Shape;1879;p25"/>
            <p:cNvGrpSpPr/>
            <p:nvPr/>
          </p:nvGrpSpPr>
          <p:grpSpPr>
            <a:xfrm>
              <a:off x="234700" y="918100"/>
              <a:ext cx="103900" cy="115875"/>
              <a:chOff x="1385075" y="3682325"/>
              <a:chExt cx="103900" cy="115875"/>
            </a:xfrm>
          </p:grpSpPr>
          <p:sp>
            <p:nvSpPr>
              <p:cNvPr id="1880" name="Google Shape;1880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2" name="Google Shape;1882;p25"/>
            <p:cNvSpPr/>
            <p:nvPr/>
          </p:nvSpPr>
          <p:spPr>
            <a:xfrm>
              <a:off x="2673313" y="343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455954" y="454140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3704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 rot="-190654">
            <a:off x="2786986" y="1564544"/>
            <a:ext cx="6747173" cy="30955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 rot="-190701">
            <a:off x="3244824" y="4657329"/>
            <a:ext cx="6038488" cy="634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40" name="Google Shape;40;p2"/>
          <p:cNvGrpSpPr/>
          <p:nvPr/>
        </p:nvGrpSpPr>
        <p:grpSpPr>
          <a:xfrm>
            <a:off x="-701661" y="171811"/>
            <a:ext cx="2587113" cy="2193295"/>
            <a:chOff x="-526246" y="128858"/>
            <a:chExt cx="1940335" cy="1644971"/>
          </a:xfrm>
        </p:grpSpPr>
        <p:grpSp>
          <p:nvGrpSpPr>
            <p:cNvPr id="41" name="Google Shape;41;p2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42" name="Google Shape;42;p2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45;p2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46;p2"/>
          <p:cNvSpPr/>
          <p:nvPr/>
        </p:nvSpPr>
        <p:spPr>
          <a:xfrm>
            <a:off x="4217285" y="6426934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47;p2"/>
          <p:cNvGrpSpPr/>
          <p:nvPr/>
        </p:nvGrpSpPr>
        <p:grpSpPr>
          <a:xfrm>
            <a:off x="8700667" y="6272418"/>
            <a:ext cx="138533" cy="154500"/>
            <a:chOff x="1385075" y="3682325"/>
            <a:chExt cx="103900" cy="115875"/>
          </a:xfrm>
        </p:grpSpPr>
        <p:sp>
          <p:nvSpPr>
            <p:cNvPr id="48" name="Google Shape;4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"/>
          <p:cNvSpPr/>
          <p:nvPr/>
        </p:nvSpPr>
        <p:spPr>
          <a:xfrm>
            <a:off x="11468285" y="578200"/>
            <a:ext cx="260100" cy="282000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" name="Google Shape;51;p2"/>
          <p:cNvGrpSpPr/>
          <p:nvPr/>
        </p:nvGrpSpPr>
        <p:grpSpPr>
          <a:xfrm>
            <a:off x="6737414" y="171786"/>
            <a:ext cx="260101" cy="286861"/>
            <a:chOff x="3080000" y="3727500"/>
            <a:chExt cx="99625" cy="109875"/>
          </a:xfrm>
        </p:grpSpPr>
        <p:sp>
          <p:nvSpPr>
            <p:cNvPr id="52" name="Google Shape;52;p2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" name="Google Shape;56;p2"/>
          <p:cNvSpPr/>
          <p:nvPr/>
        </p:nvSpPr>
        <p:spPr>
          <a:xfrm>
            <a:off x="11891218" y="2365100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" name="Google Shape;57;p2"/>
          <p:cNvGrpSpPr/>
          <p:nvPr/>
        </p:nvGrpSpPr>
        <p:grpSpPr>
          <a:xfrm>
            <a:off x="4511734" y="563885"/>
            <a:ext cx="138533" cy="154500"/>
            <a:chOff x="1385075" y="3682325"/>
            <a:chExt cx="103900" cy="115875"/>
          </a:xfrm>
        </p:grpSpPr>
        <p:sp>
          <p:nvSpPr>
            <p:cNvPr id="58" name="Google Shape;5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 rot="3544474" flipH="1">
            <a:off x="6392464" y="6312627"/>
            <a:ext cx="468680" cy="301320"/>
            <a:chOff x="2671300" y="2198700"/>
            <a:chExt cx="351525" cy="226000"/>
          </a:xfrm>
        </p:grpSpPr>
        <p:sp>
          <p:nvSpPr>
            <p:cNvPr id="61" name="Google Shape;61;p2"/>
            <p:cNvSpPr/>
            <p:nvPr/>
          </p:nvSpPr>
          <p:spPr>
            <a:xfrm>
              <a:off x="2671300" y="2198700"/>
              <a:ext cx="351525" cy="225425"/>
            </a:xfrm>
            <a:custGeom>
              <a:avLst/>
              <a:gdLst/>
              <a:ahLst/>
              <a:cxnLst/>
              <a:rect l="l" t="t" r="r" b="b"/>
              <a:pathLst>
                <a:path w="14061" h="9017" fill="none" extrusionOk="0">
                  <a:moveTo>
                    <a:pt x="2351" y="0"/>
                  </a:moveTo>
                  <a:cubicBezTo>
                    <a:pt x="5547" y="2694"/>
                    <a:pt x="10865" y="6323"/>
                    <a:pt x="14060" y="9016"/>
                  </a:cubicBezTo>
                  <a:cubicBezTo>
                    <a:pt x="9199" y="8605"/>
                    <a:pt x="5250" y="8309"/>
                    <a:pt x="0" y="7601"/>
                  </a:cubicBezTo>
                  <a:cubicBezTo>
                    <a:pt x="297" y="6734"/>
                    <a:pt x="1027" y="4291"/>
                    <a:pt x="1164" y="4246"/>
                  </a:cubicBezTo>
                  <a:cubicBezTo>
                    <a:pt x="1255" y="4223"/>
                    <a:pt x="5364" y="5592"/>
                    <a:pt x="7350" y="6254"/>
                  </a:cubicBezTo>
                  <a:cubicBezTo>
                    <a:pt x="5159" y="5067"/>
                    <a:pt x="3447" y="4451"/>
                    <a:pt x="1415" y="3424"/>
                  </a:cubicBezTo>
                  <a:cubicBezTo>
                    <a:pt x="1712" y="2488"/>
                    <a:pt x="2077" y="936"/>
                    <a:pt x="2351" y="0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706675" y="2283725"/>
              <a:ext cx="4575" cy="23425"/>
            </a:xfrm>
            <a:custGeom>
              <a:avLst/>
              <a:gdLst/>
              <a:ahLst/>
              <a:cxnLst/>
              <a:rect l="l" t="t" r="r" b="b"/>
              <a:pathLst>
                <a:path w="183" h="937" fill="none" extrusionOk="0">
                  <a:moveTo>
                    <a:pt x="0" y="0"/>
                  </a:moveTo>
                  <a:cubicBezTo>
                    <a:pt x="69" y="343"/>
                    <a:pt x="114" y="594"/>
                    <a:pt x="183" y="936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718650" y="2397850"/>
              <a:ext cx="301900" cy="26850"/>
            </a:xfrm>
            <a:custGeom>
              <a:avLst/>
              <a:gdLst/>
              <a:ahLst/>
              <a:cxnLst/>
              <a:rect l="l" t="t" r="r" b="b"/>
              <a:pathLst>
                <a:path w="12076" h="1074" fill="none" extrusionOk="0">
                  <a:moveTo>
                    <a:pt x="12075" y="1073"/>
                  </a:moveTo>
                  <a:cubicBezTo>
                    <a:pt x="6666" y="1005"/>
                    <a:pt x="3949" y="982"/>
                    <a:pt x="138" y="822"/>
                  </a:cubicBezTo>
                  <a:cubicBezTo>
                    <a:pt x="92" y="548"/>
                    <a:pt x="46" y="274"/>
                    <a:pt x="1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79134" y="5243985"/>
            <a:ext cx="138533" cy="154500"/>
            <a:chOff x="1385075" y="3682325"/>
            <a:chExt cx="103900" cy="115875"/>
          </a:xfrm>
        </p:grpSpPr>
        <p:sp>
          <p:nvSpPr>
            <p:cNvPr id="65" name="Google Shape;65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1008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69" name="Google Shape;69;p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3"/>
          <p:cNvGrpSpPr/>
          <p:nvPr/>
        </p:nvGrpSpPr>
        <p:grpSpPr>
          <a:xfrm rot="270461">
            <a:off x="1404456" y="685774"/>
            <a:ext cx="9497288" cy="5486452"/>
            <a:chOff x="1010575" y="509220"/>
            <a:chExt cx="7122300" cy="4114455"/>
          </a:xfrm>
        </p:grpSpPr>
        <p:sp>
          <p:nvSpPr>
            <p:cNvPr id="98" name="Google Shape;98;p3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" name="Google Shape;99;p3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00" name="Google Shape;100;p3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01" name="Google Shape;101;p3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" name="Google Shape;103;p3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" name="Google Shape;109;p3"/>
          <p:cNvGrpSpPr/>
          <p:nvPr/>
        </p:nvGrpSpPr>
        <p:grpSpPr>
          <a:xfrm>
            <a:off x="-637461" y="321067"/>
            <a:ext cx="12272895" cy="6788339"/>
            <a:chOff x="-478096" y="240800"/>
            <a:chExt cx="9204671" cy="5091254"/>
          </a:xfrm>
        </p:grpSpPr>
        <p:grpSp>
          <p:nvGrpSpPr>
            <p:cNvPr id="110" name="Google Shape;110;p3"/>
            <p:cNvGrpSpPr/>
            <p:nvPr/>
          </p:nvGrpSpPr>
          <p:grpSpPr>
            <a:xfrm rot="10800000" flipH="1">
              <a:off x="-478096" y="3687083"/>
              <a:ext cx="1940335" cy="1644971"/>
              <a:chOff x="-526246" y="128858"/>
              <a:chExt cx="1940335" cy="1644971"/>
            </a:xfrm>
          </p:grpSpPr>
          <p:grpSp>
            <p:nvGrpSpPr>
              <p:cNvPr id="111" name="Google Shape;111;p3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12" name="Google Shape;112;p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" name="Google Shape;115;p3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6" name="Google Shape;116;p3"/>
            <p:cNvSpPr/>
            <p:nvPr/>
          </p:nvSpPr>
          <p:spPr>
            <a:xfrm>
              <a:off x="8380013" y="2408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7" name="Google Shape;117;p3"/>
            <p:cNvGrpSpPr/>
            <p:nvPr/>
          </p:nvGrpSpPr>
          <p:grpSpPr>
            <a:xfrm>
              <a:off x="5205460" y="281239"/>
              <a:ext cx="195076" cy="215146"/>
              <a:chOff x="3080000" y="3727500"/>
              <a:chExt cx="99625" cy="109875"/>
            </a:xfrm>
          </p:grpSpPr>
          <p:sp>
            <p:nvSpPr>
              <p:cNvPr id="118" name="Google Shape;118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2" name="Google Shape;122;p3"/>
            <p:cNvSpPr/>
            <p:nvPr/>
          </p:nvSpPr>
          <p:spPr>
            <a:xfrm>
              <a:off x="8604450" y="22713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3" name="Google Shape;123;p3"/>
            <p:cNvGrpSpPr/>
            <p:nvPr/>
          </p:nvGrpSpPr>
          <p:grpSpPr>
            <a:xfrm>
              <a:off x="3553575" y="330863"/>
              <a:ext cx="103900" cy="115875"/>
              <a:chOff x="1385075" y="3682325"/>
              <a:chExt cx="103900" cy="115875"/>
            </a:xfrm>
          </p:grpSpPr>
          <p:sp>
            <p:nvSpPr>
              <p:cNvPr id="124" name="Google Shape;124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" name="Google Shape;126;p3"/>
            <p:cNvGrpSpPr/>
            <p:nvPr/>
          </p:nvGrpSpPr>
          <p:grpSpPr>
            <a:xfrm>
              <a:off x="2936725" y="4786813"/>
              <a:ext cx="103900" cy="115875"/>
              <a:chOff x="1385075" y="3682325"/>
              <a:chExt cx="103900" cy="115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>
              <a:off x="257860" y="2835614"/>
              <a:ext cx="195076" cy="215146"/>
              <a:chOff x="3080000" y="3727500"/>
              <a:chExt cx="99625" cy="109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4" name="Google Shape;134;p3"/>
            <p:cNvSpPr/>
            <p:nvPr/>
          </p:nvSpPr>
          <p:spPr>
            <a:xfrm>
              <a:off x="5252213" y="50107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135;p3"/>
            <p:cNvGrpSpPr/>
            <p:nvPr/>
          </p:nvGrpSpPr>
          <p:grpSpPr>
            <a:xfrm>
              <a:off x="8613563" y="3910463"/>
              <a:ext cx="103900" cy="115875"/>
              <a:chOff x="1385075" y="3682325"/>
              <a:chExt cx="103900" cy="115875"/>
            </a:xfrm>
          </p:grpSpPr>
          <p:sp>
            <p:nvSpPr>
              <p:cNvPr id="136" name="Google Shape;136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Google Shape;138;p3"/>
            <p:cNvSpPr/>
            <p:nvPr/>
          </p:nvSpPr>
          <p:spPr>
            <a:xfrm>
              <a:off x="590975" y="9768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Google Shape;139;p3"/>
          <p:cNvSpPr txBox="1">
            <a:spLocks noGrp="1"/>
          </p:cNvSpPr>
          <p:nvPr>
            <p:ph type="title"/>
          </p:nvPr>
        </p:nvSpPr>
        <p:spPr>
          <a:xfrm rot="120095">
            <a:off x="2729536" y="3146120"/>
            <a:ext cx="6756923" cy="11222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0" name="Google Shape;140;p3"/>
          <p:cNvSpPr txBox="1">
            <a:spLocks noGrp="1"/>
          </p:cNvSpPr>
          <p:nvPr>
            <p:ph type="title" idx="2" hasCustomPrompt="1"/>
          </p:nvPr>
        </p:nvSpPr>
        <p:spPr>
          <a:xfrm rot="119584">
            <a:off x="5543517" y="2070729"/>
            <a:ext cx="1219137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1" name="Google Shape;141;p3"/>
          <p:cNvSpPr txBox="1">
            <a:spLocks noGrp="1"/>
          </p:cNvSpPr>
          <p:nvPr>
            <p:ph type="subTitle" idx="1"/>
          </p:nvPr>
        </p:nvSpPr>
        <p:spPr>
          <a:xfrm rot="120095">
            <a:off x="2697941" y="4267968"/>
            <a:ext cx="6756923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81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44" name="Google Shape;144;p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4"/>
          <p:cNvSpPr txBox="1">
            <a:spLocks noGrp="1"/>
          </p:cNvSpPr>
          <p:nvPr>
            <p:ph type="body" idx="1"/>
          </p:nvPr>
        </p:nvSpPr>
        <p:spPr>
          <a:xfrm>
            <a:off x="960000" y="162100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3" name="Google Shape;183;p4"/>
          <p:cNvGrpSpPr/>
          <p:nvPr/>
        </p:nvGrpSpPr>
        <p:grpSpPr>
          <a:xfrm>
            <a:off x="820747" y="432336"/>
            <a:ext cx="11150920" cy="5924997"/>
            <a:chOff x="615560" y="324252"/>
            <a:chExt cx="8363190" cy="4443748"/>
          </a:xfrm>
        </p:grpSpPr>
        <p:grpSp>
          <p:nvGrpSpPr>
            <p:cNvPr id="184" name="Google Shape;184;p4"/>
            <p:cNvGrpSpPr/>
            <p:nvPr/>
          </p:nvGrpSpPr>
          <p:grpSpPr>
            <a:xfrm>
              <a:off x="8874850" y="3912550"/>
              <a:ext cx="103900" cy="115875"/>
              <a:chOff x="1385075" y="3682325"/>
              <a:chExt cx="103900" cy="11587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4"/>
            <p:cNvSpPr/>
            <p:nvPr/>
          </p:nvSpPr>
          <p:spPr>
            <a:xfrm>
              <a:off x="8533013" y="46321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783663" y="4336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9" name="Google Shape;189;p4"/>
            <p:cNvGrpSpPr/>
            <p:nvPr/>
          </p:nvGrpSpPr>
          <p:grpSpPr>
            <a:xfrm>
              <a:off x="615560" y="324252"/>
              <a:ext cx="195076" cy="215146"/>
              <a:chOff x="3080000" y="3727500"/>
              <a:chExt cx="99625" cy="109875"/>
            </a:xfrm>
          </p:grpSpPr>
          <p:sp>
            <p:nvSpPr>
              <p:cNvPr id="190" name="Google Shape;190;p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9669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96" name="Google Shape;196;p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5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1936900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5"/>
          <p:cNvSpPr txBox="1">
            <a:spLocks noGrp="1"/>
          </p:cNvSpPr>
          <p:nvPr>
            <p:ph type="title" idx="2"/>
          </p:nvPr>
        </p:nvSpPr>
        <p:spPr>
          <a:xfrm>
            <a:off x="6810305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5"/>
          <p:cNvSpPr txBox="1">
            <a:spLocks noGrp="1"/>
          </p:cNvSpPr>
          <p:nvPr>
            <p:ph type="subTitle" idx="1"/>
          </p:nvPr>
        </p:nvSpPr>
        <p:spPr>
          <a:xfrm>
            <a:off x="6810316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6" name="Google Shape;236;p5"/>
          <p:cNvSpPr txBox="1">
            <a:spLocks noGrp="1"/>
          </p:cNvSpPr>
          <p:nvPr>
            <p:ph type="subTitle" idx="3"/>
          </p:nvPr>
        </p:nvSpPr>
        <p:spPr>
          <a:xfrm>
            <a:off x="1936900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237" name="Google Shape;237;p5"/>
          <p:cNvGrpSpPr/>
          <p:nvPr/>
        </p:nvGrpSpPr>
        <p:grpSpPr>
          <a:xfrm>
            <a:off x="787951" y="343365"/>
            <a:ext cx="11028063" cy="6077436"/>
            <a:chOff x="590963" y="257523"/>
            <a:chExt cx="8271047" cy="4558077"/>
          </a:xfrm>
        </p:grpSpPr>
        <p:grpSp>
          <p:nvGrpSpPr>
            <p:cNvPr id="238" name="Google Shape;238;p5"/>
            <p:cNvGrpSpPr/>
            <p:nvPr/>
          </p:nvGrpSpPr>
          <p:grpSpPr>
            <a:xfrm rot="473172" flipH="1">
              <a:off x="6739455" y="396748"/>
              <a:ext cx="2081036" cy="748643"/>
              <a:chOff x="-370250" y="165063"/>
              <a:chExt cx="2081125" cy="748675"/>
            </a:xfrm>
          </p:grpSpPr>
          <p:grpSp>
            <p:nvGrpSpPr>
              <p:cNvPr id="239" name="Google Shape;239;p5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240" name="Google Shape;240;p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" name="Google Shape;243;p5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4" name="Google Shape;244;p5"/>
            <p:cNvSpPr/>
            <p:nvPr/>
          </p:nvSpPr>
          <p:spPr>
            <a:xfrm>
              <a:off x="590963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245;p5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246" name="Google Shape;246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8" name="Google Shape;248;p5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5"/>
            <p:cNvGrpSpPr/>
            <p:nvPr/>
          </p:nvGrpSpPr>
          <p:grpSpPr>
            <a:xfrm>
              <a:off x="2646935" y="4544052"/>
              <a:ext cx="195076" cy="215146"/>
              <a:chOff x="3080000" y="3727500"/>
              <a:chExt cx="99625" cy="109875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" name="Google Shape;254;p5"/>
            <p:cNvGrpSpPr/>
            <p:nvPr/>
          </p:nvGrpSpPr>
          <p:grpSpPr>
            <a:xfrm>
              <a:off x="5521150" y="481463"/>
              <a:ext cx="103900" cy="115875"/>
              <a:chOff x="1385075" y="3682325"/>
              <a:chExt cx="103900" cy="115875"/>
            </a:xfrm>
          </p:grpSpPr>
          <p:sp>
            <p:nvSpPr>
              <p:cNvPr id="255" name="Google Shape;255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7" name="Google Shape;257;p5"/>
            <p:cNvSpPr/>
            <p:nvPr/>
          </p:nvSpPr>
          <p:spPr>
            <a:xfrm>
              <a:off x="6499288" y="46797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7162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p6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260" name="Google Shape;260;p6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" name="Google Shape;297;p6"/>
          <p:cNvGrpSpPr/>
          <p:nvPr/>
        </p:nvGrpSpPr>
        <p:grpSpPr>
          <a:xfrm flipH="1">
            <a:off x="10685840" y="213811"/>
            <a:ext cx="2587113" cy="2193295"/>
            <a:chOff x="-526246" y="128858"/>
            <a:chExt cx="1940335" cy="1644971"/>
          </a:xfrm>
        </p:grpSpPr>
        <p:grpSp>
          <p:nvGrpSpPr>
            <p:cNvPr id="298" name="Google Shape;298;p6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299" name="Google Shape;299;p6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2" name="Google Shape;302;p6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6"/>
          <p:cNvSpPr/>
          <p:nvPr/>
        </p:nvSpPr>
        <p:spPr>
          <a:xfrm>
            <a:off x="4023634" y="65543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6"/>
          <p:cNvSpPr/>
          <p:nvPr/>
        </p:nvSpPr>
        <p:spPr>
          <a:xfrm>
            <a:off x="847367" y="544252"/>
            <a:ext cx="322732" cy="349905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5" name="Google Shape;305;p6"/>
          <p:cNvGrpSpPr/>
          <p:nvPr/>
        </p:nvGrpSpPr>
        <p:grpSpPr>
          <a:xfrm>
            <a:off x="11536396" y="4391452"/>
            <a:ext cx="260101" cy="286861"/>
            <a:chOff x="3080000" y="3727500"/>
            <a:chExt cx="99625" cy="109875"/>
          </a:xfrm>
        </p:grpSpPr>
        <p:sp>
          <p:nvSpPr>
            <p:cNvPr id="306" name="Google Shape;306;p6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0" name="Google Shape;310;p6"/>
          <p:cNvSpPr/>
          <p:nvPr/>
        </p:nvSpPr>
        <p:spPr>
          <a:xfrm>
            <a:off x="11897968" y="21894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1" name="Google Shape;311;p6"/>
          <p:cNvGrpSpPr/>
          <p:nvPr/>
        </p:nvGrpSpPr>
        <p:grpSpPr>
          <a:xfrm>
            <a:off x="9021700" y="345718"/>
            <a:ext cx="138533" cy="154500"/>
            <a:chOff x="1385075" y="3682325"/>
            <a:chExt cx="103900" cy="115875"/>
          </a:xfrm>
        </p:grpSpPr>
        <p:sp>
          <p:nvSpPr>
            <p:cNvPr id="312" name="Google Shape;312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6"/>
          <p:cNvGrpSpPr/>
          <p:nvPr/>
        </p:nvGrpSpPr>
        <p:grpSpPr>
          <a:xfrm>
            <a:off x="3267634" y="6735485"/>
            <a:ext cx="138533" cy="154500"/>
            <a:chOff x="1385075" y="3682325"/>
            <a:chExt cx="103900" cy="115875"/>
          </a:xfrm>
        </p:grpSpPr>
        <p:sp>
          <p:nvSpPr>
            <p:cNvPr id="315" name="Google Shape;315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1482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" name="Google Shape;374;p8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375" name="Google Shape;375;p8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8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8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8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8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8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8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8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8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" name="Google Shape;403;p8"/>
          <p:cNvGrpSpPr/>
          <p:nvPr/>
        </p:nvGrpSpPr>
        <p:grpSpPr>
          <a:xfrm>
            <a:off x="1347800" y="678961"/>
            <a:ext cx="9496400" cy="5485940"/>
            <a:chOff x="1010575" y="509220"/>
            <a:chExt cx="7122300" cy="4114455"/>
          </a:xfrm>
        </p:grpSpPr>
        <p:sp>
          <p:nvSpPr>
            <p:cNvPr id="404" name="Google Shape;404;p8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5" name="Google Shape;405;p8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406" name="Google Shape;406;p8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407" name="Google Shape;407;p8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8" name="Google Shape;408;p8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9" name="Google Shape;409;p8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8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8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8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8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8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" name="Google Shape;415;p8"/>
          <p:cNvGrpSpPr/>
          <p:nvPr/>
        </p:nvGrpSpPr>
        <p:grpSpPr>
          <a:xfrm>
            <a:off x="-713261" y="166145"/>
            <a:ext cx="12744840" cy="6858756"/>
            <a:chOff x="-534946" y="124608"/>
            <a:chExt cx="9558630" cy="5144067"/>
          </a:xfrm>
        </p:grpSpPr>
        <p:grpSp>
          <p:nvGrpSpPr>
            <p:cNvPr id="416" name="Google Shape;416;p8"/>
            <p:cNvGrpSpPr/>
            <p:nvPr/>
          </p:nvGrpSpPr>
          <p:grpSpPr>
            <a:xfrm rot="10800000" flipH="1">
              <a:off x="-534946" y="3623704"/>
              <a:ext cx="1940335" cy="1644971"/>
              <a:chOff x="-526246" y="128858"/>
              <a:chExt cx="1940335" cy="1644971"/>
            </a:xfrm>
          </p:grpSpPr>
          <p:grpSp>
            <p:nvGrpSpPr>
              <p:cNvPr id="417" name="Google Shape;417;p8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418" name="Google Shape;418;p8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" name="Google Shape;419;p8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" name="Google Shape;420;p8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1" name="Google Shape;421;p8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2" name="Google Shape;422;p8"/>
            <p:cNvSpPr/>
            <p:nvPr/>
          </p:nvSpPr>
          <p:spPr>
            <a:xfrm rot="10800000" flipH="1">
              <a:off x="1503513" y="210583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3" name="Google Shape;423;p8"/>
            <p:cNvGrpSpPr/>
            <p:nvPr/>
          </p:nvGrpSpPr>
          <p:grpSpPr>
            <a:xfrm rot="7255526">
              <a:off x="8660673" y="1470572"/>
              <a:ext cx="351510" cy="225990"/>
              <a:chOff x="2671300" y="2198700"/>
              <a:chExt cx="351525" cy="226000"/>
            </a:xfrm>
          </p:grpSpPr>
          <p:sp>
            <p:nvSpPr>
              <p:cNvPr id="424" name="Google Shape;424;p8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8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8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" name="Google Shape;427;p8"/>
            <p:cNvGrpSpPr/>
            <p:nvPr/>
          </p:nvGrpSpPr>
          <p:grpSpPr>
            <a:xfrm rot="10800000" flipH="1">
              <a:off x="134350" y="1140145"/>
              <a:ext cx="103900" cy="115875"/>
              <a:chOff x="1385075" y="3682325"/>
              <a:chExt cx="103900" cy="115875"/>
            </a:xfrm>
          </p:grpSpPr>
          <p:sp>
            <p:nvSpPr>
              <p:cNvPr id="428" name="Google Shape;428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0" name="Google Shape;430;p8"/>
            <p:cNvSpPr/>
            <p:nvPr/>
          </p:nvSpPr>
          <p:spPr>
            <a:xfrm rot="10800000" flipH="1">
              <a:off x="564488" y="294518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8"/>
            <p:cNvSpPr/>
            <p:nvPr/>
          </p:nvSpPr>
          <p:spPr>
            <a:xfrm rot="10800000" flipH="1">
              <a:off x="8649163" y="334483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2" name="Google Shape;432;p8"/>
            <p:cNvGrpSpPr/>
            <p:nvPr/>
          </p:nvGrpSpPr>
          <p:grpSpPr>
            <a:xfrm rot="10800000" flipH="1">
              <a:off x="4878175" y="260458"/>
              <a:ext cx="103900" cy="115875"/>
              <a:chOff x="1385075" y="3682325"/>
              <a:chExt cx="103900" cy="115875"/>
            </a:xfrm>
          </p:grpSpPr>
          <p:sp>
            <p:nvSpPr>
              <p:cNvPr id="433" name="Google Shape;433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5" name="Google Shape;435;p8"/>
            <p:cNvSpPr/>
            <p:nvPr/>
          </p:nvSpPr>
          <p:spPr>
            <a:xfrm rot="10800000" flipH="1">
              <a:off x="8527038" y="124608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6" name="Google Shape;436;p8"/>
          <p:cNvSpPr txBox="1">
            <a:spLocks noGrp="1"/>
          </p:cNvSpPr>
          <p:nvPr>
            <p:ph type="title"/>
          </p:nvPr>
        </p:nvSpPr>
        <p:spPr>
          <a:xfrm rot="-207616">
            <a:off x="3090519" y="1823946"/>
            <a:ext cx="6010959" cy="33725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2863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2486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1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582" name="Google Shape;582;p1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13"/>
          <p:cNvGrpSpPr/>
          <p:nvPr/>
        </p:nvGrpSpPr>
        <p:grpSpPr>
          <a:xfrm>
            <a:off x="950451" y="179970"/>
            <a:ext cx="12091819" cy="5290015"/>
            <a:chOff x="712838" y="134977"/>
            <a:chExt cx="9068864" cy="3967511"/>
          </a:xfrm>
        </p:grpSpPr>
        <p:grpSp>
          <p:nvGrpSpPr>
            <p:cNvPr id="620" name="Google Shape;620;p13"/>
            <p:cNvGrpSpPr/>
            <p:nvPr/>
          </p:nvGrpSpPr>
          <p:grpSpPr>
            <a:xfrm rot="2403300" flipH="1">
              <a:off x="7703843" y="1026829"/>
              <a:ext cx="2081052" cy="748649"/>
              <a:chOff x="-370250" y="165063"/>
              <a:chExt cx="2081125" cy="748675"/>
            </a:xfrm>
          </p:grpSpPr>
          <p:grpSp>
            <p:nvGrpSpPr>
              <p:cNvPr id="621" name="Google Shape;621;p13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622" name="Google Shape;622;p1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" name="Google Shape;623;p1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" name="Google Shape;624;p1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5" name="Google Shape;625;p13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6" name="Google Shape;626;p13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7" name="Google Shape;627;p13"/>
            <p:cNvGrpSpPr/>
            <p:nvPr/>
          </p:nvGrpSpPr>
          <p:grpSpPr>
            <a:xfrm>
              <a:off x="1080050" y="3986613"/>
              <a:ext cx="103900" cy="115875"/>
              <a:chOff x="1385075" y="3682325"/>
              <a:chExt cx="103900" cy="115875"/>
            </a:xfrm>
          </p:grpSpPr>
          <p:sp>
            <p:nvSpPr>
              <p:cNvPr id="628" name="Google Shape;628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0" name="Google Shape;630;p13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631" name="Google Shape;631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33" name="Google Shape;633;p13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34" name="Google Shape;634;p13"/>
            <p:cNvGrpSpPr/>
            <p:nvPr/>
          </p:nvGrpSpPr>
          <p:grpSpPr>
            <a:xfrm>
              <a:off x="1039872" y="134977"/>
              <a:ext cx="195076" cy="215146"/>
              <a:chOff x="3080000" y="3727500"/>
              <a:chExt cx="99625" cy="109875"/>
            </a:xfrm>
          </p:grpSpPr>
          <p:sp>
            <p:nvSpPr>
              <p:cNvPr id="635" name="Google Shape;635;p1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" name="Google Shape;639;p13"/>
          <p:cNvSpPr txBox="1">
            <a:spLocks noGrp="1"/>
          </p:cNvSpPr>
          <p:nvPr>
            <p:ph type="title"/>
          </p:nvPr>
        </p:nvSpPr>
        <p:spPr>
          <a:xfrm>
            <a:off x="28574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title" idx="2" hasCustomPrompt="1"/>
          </p:nvPr>
        </p:nvSpPr>
        <p:spPr>
          <a:xfrm>
            <a:off x="3921800" y="1847000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1"/>
          </p:nvPr>
        </p:nvSpPr>
        <p:spPr>
          <a:xfrm>
            <a:off x="28574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3"/>
          </p:nvPr>
        </p:nvSpPr>
        <p:spPr>
          <a:xfrm>
            <a:off x="64358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title" idx="4" hasCustomPrompt="1"/>
          </p:nvPr>
        </p:nvSpPr>
        <p:spPr>
          <a:xfrm>
            <a:off x="7500400" y="1847000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5"/>
          </p:nvPr>
        </p:nvSpPr>
        <p:spPr>
          <a:xfrm>
            <a:off x="64358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6"/>
          </p:nvPr>
        </p:nvSpPr>
        <p:spPr>
          <a:xfrm>
            <a:off x="28574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title" idx="7" hasCustomPrompt="1"/>
          </p:nvPr>
        </p:nvSpPr>
        <p:spPr>
          <a:xfrm>
            <a:off x="3921800" y="4167967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8"/>
          </p:nvPr>
        </p:nvSpPr>
        <p:spPr>
          <a:xfrm>
            <a:off x="28574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9"/>
          </p:nvPr>
        </p:nvSpPr>
        <p:spPr>
          <a:xfrm>
            <a:off x="64358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title" idx="13" hasCustomPrompt="1"/>
          </p:nvPr>
        </p:nvSpPr>
        <p:spPr>
          <a:xfrm>
            <a:off x="7500400" y="4167968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4"/>
          </p:nvPr>
        </p:nvSpPr>
        <p:spPr>
          <a:xfrm>
            <a:off x="64358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8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6" name="Google Shape;1316;p21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317" name="Google Shape;1317;p21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1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" name="Google Shape;1354;p21"/>
          <p:cNvGrpSpPr/>
          <p:nvPr/>
        </p:nvGrpSpPr>
        <p:grpSpPr>
          <a:xfrm rot="10800000" flipH="1">
            <a:off x="9023801" y="5734380"/>
            <a:ext cx="1495072" cy="1618928"/>
            <a:chOff x="6846051" y="-182415"/>
            <a:chExt cx="1121304" cy="1214196"/>
          </a:xfrm>
        </p:grpSpPr>
        <p:sp>
          <p:nvSpPr>
            <p:cNvPr id="1355" name="Google Shape;1355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21"/>
            <p:cNvSpPr/>
            <p:nvPr/>
          </p:nvSpPr>
          <p:spPr>
            <a:xfrm>
              <a:off x="6846051" y="-154232"/>
              <a:ext cx="1118146" cy="1186013"/>
            </a:xfrm>
            <a:custGeom>
              <a:avLst/>
              <a:gdLst/>
              <a:ahLst/>
              <a:cxnLst/>
              <a:rect l="l" t="t" r="r" b="b"/>
              <a:pathLst>
                <a:path w="52409" h="55590" extrusionOk="0">
                  <a:moveTo>
                    <a:pt x="2978" y="33705"/>
                  </a:moveTo>
                  <a:cubicBezTo>
                    <a:pt x="2989" y="33719"/>
                    <a:pt x="2999" y="33731"/>
                    <a:pt x="3011" y="33745"/>
                  </a:cubicBezTo>
                  <a:cubicBezTo>
                    <a:pt x="3007" y="33746"/>
                    <a:pt x="3003" y="33745"/>
                    <a:pt x="3000" y="33747"/>
                  </a:cubicBezTo>
                  <a:cubicBezTo>
                    <a:pt x="2996" y="33750"/>
                    <a:pt x="2996" y="33755"/>
                    <a:pt x="2993" y="33757"/>
                  </a:cubicBezTo>
                  <a:cubicBezTo>
                    <a:pt x="2988" y="33740"/>
                    <a:pt x="2984" y="33723"/>
                    <a:pt x="2978" y="33705"/>
                  </a:cubicBezTo>
                  <a:close/>
                  <a:moveTo>
                    <a:pt x="2817" y="34252"/>
                  </a:moveTo>
                  <a:cubicBezTo>
                    <a:pt x="2832" y="34285"/>
                    <a:pt x="2848" y="34320"/>
                    <a:pt x="2864" y="34353"/>
                  </a:cubicBezTo>
                  <a:cubicBezTo>
                    <a:pt x="2841" y="34325"/>
                    <a:pt x="2815" y="34296"/>
                    <a:pt x="2792" y="34267"/>
                  </a:cubicBezTo>
                  <a:cubicBezTo>
                    <a:pt x="2796" y="34265"/>
                    <a:pt x="2801" y="34267"/>
                    <a:pt x="2807" y="34264"/>
                  </a:cubicBezTo>
                  <a:cubicBezTo>
                    <a:pt x="2812" y="34262"/>
                    <a:pt x="2813" y="34255"/>
                    <a:pt x="2817" y="34252"/>
                  </a:cubicBezTo>
                  <a:close/>
                  <a:moveTo>
                    <a:pt x="27642" y="54809"/>
                  </a:moveTo>
                  <a:lnTo>
                    <a:pt x="27643" y="54838"/>
                  </a:lnTo>
                  <a:lnTo>
                    <a:pt x="27631" y="54815"/>
                  </a:lnTo>
                  <a:cubicBezTo>
                    <a:pt x="27635" y="54813"/>
                    <a:pt x="27637" y="54812"/>
                    <a:pt x="27642" y="54809"/>
                  </a:cubicBezTo>
                  <a:close/>
                  <a:moveTo>
                    <a:pt x="28337" y="1"/>
                  </a:moveTo>
                  <a:cubicBezTo>
                    <a:pt x="28291" y="1"/>
                    <a:pt x="28245" y="20"/>
                    <a:pt x="28212" y="59"/>
                  </a:cubicBezTo>
                  <a:lnTo>
                    <a:pt x="27841" y="489"/>
                  </a:lnTo>
                  <a:cubicBezTo>
                    <a:pt x="27604" y="332"/>
                    <a:pt x="27260" y="184"/>
                    <a:pt x="26895" y="184"/>
                  </a:cubicBezTo>
                  <a:cubicBezTo>
                    <a:pt x="26558" y="184"/>
                    <a:pt x="26203" y="310"/>
                    <a:pt x="25896" y="668"/>
                  </a:cubicBezTo>
                  <a:lnTo>
                    <a:pt x="2487" y="27932"/>
                  </a:lnTo>
                  <a:cubicBezTo>
                    <a:pt x="2462" y="27974"/>
                    <a:pt x="1" y="32122"/>
                    <a:pt x="3021" y="35007"/>
                  </a:cubicBezTo>
                  <a:lnTo>
                    <a:pt x="4005" y="35853"/>
                  </a:lnTo>
                  <a:lnTo>
                    <a:pt x="25969" y="54713"/>
                  </a:lnTo>
                  <a:cubicBezTo>
                    <a:pt x="26197" y="54909"/>
                    <a:pt x="26654" y="55265"/>
                    <a:pt x="27149" y="55458"/>
                  </a:cubicBezTo>
                  <a:cubicBezTo>
                    <a:pt x="27390" y="55552"/>
                    <a:pt x="27601" y="55590"/>
                    <a:pt x="27783" y="55590"/>
                  </a:cubicBezTo>
                  <a:cubicBezTo>
                    <a:pt x="28183" y="55590"/>
                    <a:pt x="28444" y="55405"/>
                    <a:pt x="28609" y="55213"/>
                  </a:cubicBezTo>
                  <a:lnTo>
                    <a:pt x="51428" y="28638"/>
                  </a:lnTo>
                  <a:cubicBezTo>
                    <a:pt x="52121" y="27832"/>
                    <a:pt x="52210" y="26692"/>
                    <a:pt x="51646" y="25865"/>
                  </a:cubicBezTo>
                  <a:cubicBezTo>
                    <a:pt x="51432" y="25554"/>
                    <a:pt x="50797" y="25235"/>
                    <a:pt x="50416" y="25091"/>
                  </a:cubicBezTo>
                  <a:cubicBezTo>
                    <a:pt x="50415" y="24563"/>
                    <a:pt x="50407" y="24262"/>
                    <a:pt x="50404" y="24139"/>
                  </a:cubicBezTo>
                  <a:lnTo>
                    <a:pt x="52022" y="22254"/>
                  </a:lnTo>
                  <a:cubicBezTo>
                    <a:pt x="52283" y="21952"/>
                    <a:pt x="52409" y="21567"/>
                    <a:pt x="52378" y="21169"/>
                  </a:cubicBezTo>
                  <a:cubicBezTo>
                    <a:pt x="52348" y="20771"/>
                    <a:pt x="52165" y="20408"/>
                    <a:pt x="51861" y="20149"/>
                  </a:cubicBezTo>
                  <a:lnTo>
                    <a:pt x="28444" y="40"/>
                  </a:lnTo>
                  <a:cubicBezTo>
                    <a:pt x="28413" y="14"/>
                    <a:pt x="28375" y="1"/>
                    <a:pt x="283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21"/>
            <p:cNvSpPr/>
            <p:nvPr/>
          </p:nvSpPr>
          <p:spPr>
            <a:xfrm>
              <a:off x="7436561" y="340335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5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3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7" y="29717"/>
                    <a:pt x="117" y="29708"/>
                    <a:pt x="132" y="29690"/>
                  </a:cubicBezTo>
                  <a:lnTo>
                    <a:pt x="22397" y="3762"/>
                  </a:lnTo>
                  <a:cubicBezTo>
                    <a:pt x="22407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3"/>
                    <a:pt x="22428" y="20"/>
                  </a:cubicBezTo>
                  <a:cubicBezTo>
                    <a:pt x="22423" y="14"/>
                    <a:pt x="22413" y="7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21"/>
            <p:cNvSpPr/>
            <p:nvPr/>
          </p:nvSpPr>
          <p:spPr>
            <a:xfrm>
              <a:off x="6928020" y="-174820"/>
              <a:ext cx="1032721" cy="1043772"/>
            </a:xfrm>
            <a:custGeom>
              <a:avLst/>
              <a:gdLst/>
              <a:ahLst/>
              <a:cxnLst/>
              <a:rect l="l" t="t" r="r" b="b"/>
              <a:pathLst>
                <a:path w="48405" h="48923" extrusionOk="0">
                  <a:moveTo>
                    <a:pt x="24801" y="9641"/>
                  </a:moveTo>
                  <a:lnTo>
                    <a:pt x="24833" y="9663"/>
                  </a:lnTo>
                  <a:lnTo>
                    <a:pt x="24199" y="10586"/>
                  </a:lnTo>
                  <a:lnTo>
                    <a:pt x="24171" y="10591"/>
                  </a:lnTo>
                  <a:cubicBezTo>
                    <a:pt x="24160" y="10581"/>
                    <a:pt x="24164" y="10570"/>
                    <a:pt x="24167" y="10567"/>
                  </a:cubicBezTo>
                  <a:lnTo>
                    <a:pt x="24801" y="9641"/>
                  </a:lnTo>
                  <a:close/>
                  <a:moveTo>
                    <a:pt x="20895" y="9060"/>
                  </a:moveTo>
                  <a:lnTo>
                    <a:pt x="18592" y="11804"/>
                  </a:lnTo>
                  <a:lnTo>
                    <a:pt x="18563" y="11806"/>
                  </a:lnTo>
                  <a:cubicBezTo>
                    <a:pt x="18558" y="11801"/>
                    <a:pt x="18557" y="11785"/>
                    <a:pt x="18561" y="11779"/>
                  </a:cubicBezTo>
                  <a:lnTo>
                    <a:pt x="20895" y="9060"/>
                  </a:lnTo>
                  <a:close/>
                  <a:moveTo>
                    <a:pt x="23001" y="5001"/>
                  </a:moveTo>
                  <a:lnTo>
                    <a:pt x="23031" y="5025"/>
                  </a:lnTo>
                  <a:lnTo>
                    <a:pt x="13400" y="15488"/>
                  </a:lnTo>
                  <a:lnTo>
                    <a:pt x="13320" y="15546"/>
                  </a:lnTo>
                  <a:lnTo>
                    <a:pt x="13372" y="15490"/>
                  </a:lnTo>
                  <a:cubicBezTo>
                    <a:pt x="13363" y="15483"/>
                    <a:pt x="13366" y="15469"/>
                    <a:pt x="13370" y="15463"/>
                  </a:cubicBezTo>
                  <a:lnTo>
                    <a:pt x="23001" y="5001"/>
                  </a:lnTo>
                  <a:close/>
                  <a:moveTo>
                    <a:pt x="42967" y="21492"/>
                  </a:moveTo>
                  <a:lnTo>
                    <a:pt x="42269" y="22364"/>
                  </a:lnTo>
                  <a:lnTo>
                    <a:pt x="42242" y="22366"/>
                  </a:lnTo>
                  <a:cubicBezTo>
                    <a:pt x="42232" y="22359"/>
                    <a:pt x="42236" y="22345"/>
                    <a:pt x="42240" y="22339"/>
                  </a:cubicBezTo>
                  <a:lnTo>
                    <a:pt x="42967" y="21492"/>
                  </a:lnTo>
                  <a:close/>
                  <a:moveTo>
                    <a:pt x="45336" y="21574"/>
                  </a:moveTo>
                  <a:lnTo>
                    <a:pt x="42949" y="24413"/>
                  </a:lnTo>
                  <a:lnTo>
                    <a:pt x="42922" y="24416"/>
                  </a:lnTo>
                  <a:cubicBezTo>
                    <a:pt x="42917" y="24410"/>
                    <a:pt x="42916" y="24395"/>
                    <a:pt x="42920" y="24387"/>
                  </a:cubicBezTo>
                  <a:lnTo>
                    <a:pt x="45336" y="21574"/>
                  </a:lnTo>
                  <a:close/>
                  <a:moveTo>
                    <a:pt x="24129" y="38876"/>
                  </a:moveTo>
                  <a:lnTo>
                    <a:pt x="22388" y="40964"/>
                  </a:lnTo>
                  <a:lnTo>
                    <a:pt x="22360" y="40966"/>
                  </a:lnTo>
                  <a:cubicBezTo>
                    <a:pt x="22351" y="40958"/>
                    <a:pt x="22351" y="40948"/>
                    <a:pt x="22357" y="40938"/>
                  </a:cubicBezTo>
                  <a:lnTo>
                    <a:pt x="24129" y="38876"/>
                  </a:lnTo>
                  <a:close/>
                  <a:moveTo>
                    <a:pt x="27491" y="39320"/>
                  </a:moveTo>
                  <a:lnTo>
                    <a:pt x="25830" y="41315"/>
                  </a:lnTo>
                  <a:lnTo>
                    <a:pt x="25803" y="41318"/>
                  </a:lnTo>
                  <a:cubicBezTo>
                    <a:pt x="25793" y="41310"/>
                    <a:pt x="25795" y="41296"/>
                    <a:pt x="25800" y="41290"/>
                  </a:cubicBezTo>
                  <a:lnTo>
                    <a:pt x="27491" y="39320"/>
                  </a:lnTo>
                  <a:close/>
                  <a:moveTo>
                    <a:pt x="32074" y="36575"/>
                  </a:moveTo>
                  <a:lnTo>
                    <a:pt x="32102" y="36600"/>
                  </a:lnTo>
                  <a:lnTo>
                    <a:pt x="26091" y="43977"/>
                  </a:lnTo>
                  <a:lnTo>
                    <a:pt x="26012" y="44040"/>
                  </a:lnTo>
                  <a:lnTo>
                    <a:pt x="26061" y="43982"/>
                  </a:lnTo>
                  <a:cubicBezTo>
                    <a:pt x="26056" y="43977"/>
                    <a:pt x="26055" y="43961"/>
                    <a:pt x="26058" y="43954"/>
                  </a:cubicBezTo>
                  <a:lnTo>
                    <a:pt x="32074" y="36575"/>
                  </a:lnTo>
                  <a:close/>
                  <a:moveTo>
                    <a:pt x="24516" y="0"/>
                  </a:moveTo>
                  <a:cubicBezTo>
                    <a:pt x="24494" y="0"/>
                    <a:pt x="24473" y="9"/>
                    <a:pt x="24458" y="27"/>
                  </a:cubicBezTo>
                  <a:lnTo>
                    <a:pt x="28" y="28474"/>
                  </a:lnTo>
                  <a:cubicBezTo>
                    <a:pt x="1" y="28506"/>
                    <a:pt x="5" y="28554"/>
                    <a:pt x="36" y="28582"/>
                  </a:cubicBezTo>
                  <a:lnTo>
                    <a:pt x="23427" y="48668"/>
                  </a:lnTo>
                  <a:cubicBezTo>
                    <a:pt x="23626" y="48839"/>
                    <a:pt x="23871" y="48922"/>
                    <a:pt x="24115" y="48922"/>
                  </a:cubicBezTo>
                  <a:cubicBezTo>
                    <a:pt x="24413" y="48922"/>
                    <a:pt x="24710" y="48797"/>
                    <a:pt x="24919" y="48554"/>
                  </a:cubicBezTo>
                  <a:lnTo>
                    <a:pt x="47967" y="21715"/>
                  </a:lnTo>
                  <a:cubicBezTo>
                    <a:pt x="48404" y="21206"/>
                    <a:pt x="48345" y="20439"/>
                    <a:pt x="47836" y="20002"/>
                  </a:cubicBez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6859726" y="-172580"/>
              <a:ext cx="576514" cy="721379"/>
            </a:xfrm>
            <a:custGeom>
              <a:avLst/>
              <a:gdLst/>
              <a:ahLst/>
              <a:cxnLst/>
              <a:rect l="l" t="t" r="r" b="b"/>
              <a:pathLst>
                <a:path w="27022" h="33812" extrusionOk="0">
                  <a:moveTo>
                    <a:pt x="26254" y="0"/>
                  </a:moveTo>
                  <a:cubicBezTo>
                    <a:pt x="25996" y="0"/>
                    <a:pt x="25715" y="94"/>
                    <a:pt x="25464" y="386"/>
                  </a:cubicBezTo>
                  <a:lnTo>
                    <a:pt x="2089" y="27602"/>
                  </a:lnTo>
                  <a:cubicBezTo>
                    <a:pt x="2061" y="27647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4" y="33793"/>
                  </a:cubicBezTo>
                  <a:cubicBezTo>
                    <a:pt x="2089" y="33806"/>
                    <a:pt x="2107" y="33811"/>
                    <a:pt x="2124" y="33811"/>
                  </a:cubicBezTo>
                  <a:cubicBezTo>
                    <a:pt x="2139" y="33811"/>
                    <a:pt x="2153" y="33807"/>
                    <a:pt x="2166" y="33800"/>
                  </a:cubicBezTo>
                  <a:cubicBezTo>
                    <a:pt x="2200" y="33785"/>
                    <a:pt x="2213" y="33741"/>
                    <a:pt x="2196" y="33706"/>
                  </a:cubicBezTo>
                  <a:cubicBezTo>
                    <a:pt x="2009" y="33239"/>
                    <a:pt x="1905" y="32723"/>
                    <a:pt x="1887" y="32172"/>
                  </a:cubicBezTo>
                  <a:cubicBezTo>
                    <a:pt x="1863" y="32011"/>
                    <a:pt x="1863" y="31860"/>
                    <a:pt x="1884" y="31718"/>
                  </a:cubicBezTo>
                  <a:cubicBezTo>
                    <a:pt x="1998" y="29918"/>
                    <a:pt x="2911" y="28393"/>
                    <a:pt x="2921" y="28382"/>
                  </a:cubicBezTo>
                  <a:lnTo>
                    <a:pt x="27001" y="335"/>
                  </a:lnTo>
                  <a:cubicBezTo>
                    <a:pt x="27014" y="318"/>
                    <a:pt x="27022" y="298"/>
                    <a:pt x="27017" y="275"/>
                  </a:cubicBezTo>
                  <a:cubicBezTo>
                    <a:pt x="27013" y="256"/>
                    <a:pt x="27007" y="241"/>
                    <a:pt x="26992" y="228"/>
                  </a:cubicBezTo>
                  <a:lnTo>
                    <a:pt x="26983" y="220"/>
                  </a:lnTo>
                  <a:cubicBezTo>
                    <a:pt x="26832" y="132"/>
                    <a:pt x="26560" y="0"/>
                    <a:pt x="26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6903997" y="438881"/>
              <a:ext cx="529556" cy="538026"/>
            </a:xfrm>
            <a:custGeom>
              <a:avLst/>
              <a:gdLst/>
              <a:ahLst/>
              <a:cxnLst/>
              <a:rect l="l" t="t" r="r" b="b"/>
              <a:pathLst>
                <a:path w="24821" h="25218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4" y="5020"/>
                    <a:pt x="1115" y="5030"/>
                  </a:cubicBezTo>
                  <a:lnTo>
                    <a:pt x="24602" y="25200"/>
                  </a:lnTo>
                  <a:cubicBezTo>
                    <a:pt x="24617" y="25212"/>
                    <a:pt x="24634" y="25218"/>
                    <a:pt x="24652" y="25218"/>
                  </a:cubicBezTo>
                  <a:cubicBezTo>
                    <a:pt x="24663" y="25218"/>
                    <a:pt x="24674" y="25215"/>
                    <a:pt x="24684" y="25210"/>
                  </a:cubicBezTo>
                  <a:cubicBezTo>
                    <a:pt x="24710" y="25203"/>
                    <a:pt x="24729" y="25173"/>
                    <a:pt x="24731" y="25144"/>
                  </a:cubicBezTo>
                  <a:cubicBezTo>
                    <a:pt x="24821" y="22100"/>
                    <a:pt x="24795" y="20702"/>
                    <a:pt x="24790" y="20346"/>
                  </a:cubicBezTo>
                  <a:cubicBezTo>
                    <a:pt x="24788" y="20326"/>
                    <a:pt x="24779" y="20307"/>
                    <a:pt x="24760" y="20291"/>
                  </a:cubicBezTo>
                  <a:cubicBezTo>
                    <a:pt x="24755" y="20286"/>
                    <a:pt x="24749" y="20281"/>
                    <a:pt x="24740" y="20279"/>
                  </a:cubicBezTo>
                  <a:cubicBezTo>
                    <a:pt x="24606" y="20220"/>
                    <a:pt x="24496" y="20155"/>
                    <a:pt x="24403" y="20075"/>
                  </a:cubicBez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6909096" y="359643"/>
              <a:ext cx="1044412" cy="637916"/>
            </a:xfrm>
            <a:custGeom>
              <a:avLst/>
              <a:gdLst/>
              <a:ahLst/>
              <a:cxnLst/>
              <a:rect l="l" t="t" r="r" b="b"/>
              <a:pathLst>
                <a:path w="48953" h="29900" extrusionOk="0">
                  <a:moveTo>
                    <a:pt x="47487" y="1"/>
                  </a:moveTo>
                  <a:cubicBezTo>
                    <a:pt x="47473" y="1"/>
                    <a:pt x="47458" y="5"/>
                    <a:pt x="47446" y="11"/>
                  </a:cubicBezTo>
                  <a:cubicBezTo>
                    <a:pt x="47423" y="27"/>
                    <a:pt x="47408" y="49"/>
                    <a:pt x="47411" y="77"/>
                  </a:cubicBezTo>
                  <a:cubicBezTo>
                    <a:pt x="47405" y="867"/>
                    <a:pt x="47392" y="1812"/>
                    <a:pt x="47362" y="2888"/>
                  </a:cubicBezTo>
                  <a:cubicBezTo>
                    <a:pt x="47366" y="2915"/>
                    <a:pt x="47353" y="2940"/>
                    <a:pt x="47335" y="2960"/>
                  </a:cubicBezTo>
                  <a:lnTo>
                    <a:pt x="24682" y="29340"/>
                  </a:lnTo>
                  <a:lnTo>
                    <a:pt x="24689" y="29431"/>
                  </a:lnTo>
                  <a:lnTo>
                    <a:pt x="24651" y="29364"/>
                  </a:lnTo>
                  <a:cubicBezTo>
                    <a:pt x="24622" y="29379"/>
                    <a:pt x="24604" y="29384"/>
                    <a:pt x="24588" y="29385"/>
                  </a:cubicBezTo>
                  <a:cubicBezTo>
                    <a:pt x="24558" y="29385"/>
                    <a:pt x="24536" y="29371"/>
                    <a:pt x="24521" y="29357"/>
                  </a:cubicBezTo>
                  <a:cubicBezTo>
                    <a:pt x="24519" y="29355"/>
                    <a:pt x="24498" y="29332"/>
                    <a:pt x="24495" y="29330"/>
                  </a:cubicBezTo>
                  <a:lnTo>
                    <a:pt x="736" y="8928"/>
                  </a:lnTo>
                  <a:cubicBezTo>
                    <a:pt x="721" y="8916"/>
                    <a:pt x="664" y="8871"/>
                    <a:pt x="578" y="8797"/>
                  </a:cubicBezTo>
                  <a:cubicBezTo>
                    <a:pt x="470" y="8705"/>
                    <a:pt x="306" y="8553"/>
                    <a:pt x="139" y="8359"/>
                  </a:cubicBezTo>
                  <a:cubicBezTo>
                    <a:pt x="139" y="8354"/>
                    <a:pt x="135" y="8352"/>
                    <a:pt x="133" y="8349"/>
                  </a:cubicBezTo>
                  <a:cubicBezTo>
                    <a:pt x="119" y="8338"/>
                    <a:pt x="100" y="8331"/>
                    <a:pt x="82" y="8331"/>
                  </a:cubicBezTo>
                  <a:cubicBezTo>
                    <a:pt x="69" y="8331"/>
                    <a:pt x="57" y="8334"/>
                    <a:pt x="45" y="8340"/>
                  </a:cubicBezTo>
                  <a:cubicBezTo>
                    <a:pt x="14" y="8358"/>
                    <a:pt x="0" y="8398"/>
                    <a:pt x="11" y="8431"/>
                  </a:cubicBezTo>
                  <a:cubicBezTo>
                    <a:pt x="238" y="9127"/>
                    <a:pt x="647" y="9730"/>
                    <a:pt x="1234" y="10235"/>
                  </a:cubicBezTo>
                  <a:lnTo>
                    <a:pt x="23197" y="29095"/>
                  </a:lnTo>
                  <a:cubicBezTo>
                    <a:pt x="23463" y="29322"/>
                    <a:pt x="24200" y="29900"/>
                    <a:pt x="24826" y="29900"/>
                  </a:cubicBezTo>
                  <a:cubicBezTo>
                    <a:pt x="25055" y="29900"/>
                    <a:pt x="25269" y="29822"/>
                    <a:pt x="25440" y="29623"/>
                  </a:cubicBezTo>
                  <a:lnTo>
                    <a:pt x="48261" y="3047"/>
                  </a:lnTo>
                  <a:cubicBezTo>
                    <a:pt x="48869" y="2339"/>
                    <a:pt x="48952" y="1335"/>
                    <a:pt x="48457" y="614"/>
                  </a:cubicBezTo>
                  <a:cubicBezTo>
                    <a:pt x="48433" y="572"/>
                    <a:pt x="48389" y="531"/>
                    <a:pt x="48335" y="483"/>
                  </a:cubicBezTo>
                  <a:cubicBezTo>
                    <a:pt x="48155" y="330"/>
                    <a:pt x="47836" y="141"/>
                    <a:pt x="47515" y="6"/>
                  </a:cubicBezTo>
                  <a:cubicBezTo>
                    <a:pt x="47506" y="2"/>
                    <a:pt x="47497" y="1"/>
                    <a:pt x="47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21"/>
          <p:cNvGrpSpPr/>
          <p:nvPr/>
        </p:nvGrpSpPr>
        <p:grpSpPr>
          <a:xfrm flipH="1">
            <a:off x="10380572" y="-58953"/>
            <a:ext cx="1452288" cy="1065860"/>
            <a:chOff x="8010650" y="253375"/>
            <a:chExt cx="718575" cy="527375"/>
          </a:xfrm>
        </p:grpSpPr>
        <p:sp>
          <p:nvSpPr>
            <p:cNvPr id="1419" name="Google Shape;1419;p21"/>
            <p:cNvSpPr/>
            <p:nvPr/>
          </p:nvSpPr>
          <p:spPr>
            <a:xfrm>
              <a:off x="8011175" y="283200"/>
              <a:ext cx="718050" cy="497550"/>
            </a:xfrm>
            <a:custGeom>
              <a:avLst/>
              <a:gdLst/>
              <a:ahLst/>
              <a:cxnLst/>
              <a:rect l="l" t="t" r="r" b="b"/>
              <a:pathLst>
                <a:path w="28722" h="19902" extrusionOk="0">
                  <a:moveTo>
                    <a:pt x="206" y="1"/>
                  </a:moveTo>
                  <a:cubicBezTo>
                    <a:pt x="201" y="1"/>
                    <a:pt x="196" y="3"/>
                    <a:pt x="190" y="3"/>
                  </a:cubicBezTo>
                  <a:cubicBezTo>
                    <a:pt x="176" y="4"/>
                    <a:pt x="164" y="5"/>
                    <a:pt x="152" y="9"/>
                  </a:cubicBezTo>
                  <a:cubicBezTo>
                    <a:pt x="141" y="12"/>
                    <a:pt x="132" y="14"/>
                    <a:pt x="121" y="18"/>
                  </a:cubicBezTo>
                  <a:cubicBezTo>
                    <a:pt x="105" y="25"/>
                    <a:pt x="92" y="34"/>
                    <a:pt x="79" y="44"/>
                  </a:cubicBezTo>
                  <a:cubicBezTo>
                    <a:pt x="74" y="47"/>
                    <a:pt x="69" y="50"/>
                    <a:pt x="63" y="54"/>
                  </a:cubicBezTo>
                  <a:cubicBezTo>
                    <a:pt x="48" y="69"/>
                    <a:pt x="36" y="86"/>
                    <a:pt x="25" y="104"/>
                  </a:cubicBezTo>
                  <a:cubicBezTo>
                    <a:pt x="23" y="107"/>
                    <a:pt x="21" y="108"/>
                    <a:pt x="20" y="112"/>
                  </a:cubicBezTo>
                  <a:cubicBezTo>
                    <a:pt x="20" y="113"/>
                    <a:pt x="18" y="114"/>
                    <a:pt x="17" y="114"/>
                  </a:cubicBezTo>
                  <a:cubicBezTo>
                    <a:pt x="6" y="136"/>
                    <a:pt x="1" y="159"/>
                    <a:pt x="0" y="183"/>
                  </a:cubicBezTo>
                  <a:lnTo>
                    <a:pt x="0" y="186"/>
                  </a:lnTo>
                  <a:cubicBezTo>
                    <a:pt x="0" y="191"/>
                    <a:pt x="1" y="194"/>
                    <a:pt x="1" y="200"/>
                  </a:cubicBezTo>
                  <a:cubicBezTo>
                    <a:pt x="1" y="218"/>
                    <a:pt x="4" y="237"/>
                    <a:pt x="10" y="255"/>
                  </a:cubicBezTo>
                  <a:cubicBezTo>
                    <a:pt x="12" y="265"/>
                    <a:pt x="16" y="272"/>
                    <a:pt x="20" y="280"/>
                  </a:cubicBezTo>
                  <a:cubicBezTo>
                    <a:pt x="26" y="293"/>
                    <a:pt x="33" y="307"/>
                    <a:pt x="41" y="317"/>
                  </a:cubicBezTo>
                  <a:cubicBezTo>
                    <a:pt x="48" y="325"/>
                    <a:pt x="54" y="332"/>
                    <a:pt x="62" y="339"/>
                  </a:cubicBezTo>
                  <a:cubicBezTo>
                    <a:pt x="68" y="345"/>
                    <a:pt x="71" y="351"/>
                    <a:pt x="78" y="356"/>
                  </a:cubicBezTo>
                  <a:cubicBezTo>
                    <a:pt x="139" y="403"/>
                    <a:pt x="6272" y="5197"/>
                    <a:pt x="9716" y="19749"/>
                  </a:cubicBezTo>
                  <a:cubicBezTo>
                    <a:pt x="9735" y="19828"/>
                    <a:pt x="9800" y="19887"/>
                    <a:pt x="9880" y="19899"/>
                  </a:cubicBezTo>
                  <a:cubicBezTo>
                    <a:pt x="9890" y="19900"/>
                    <a:pt x="9900" y="19901"/>
                    <a:pt x="9910" y="19901"/>
                  </a:cubicBezTo>
                  <a:cubicBezTo>
                    <a:pt x="9980" y="19901"/>
                    <a:pt x="10044" y="19865"/>
                    <a:pt x="10081" y="19805"/>
                  </a:cubicBezTo>
                  <a:cubicBezTo>
                    <a:pt x="10111" y="19752"/>
                    <a:pt x="12536" y="15715"/>
                    <a:pt x="15819" y="13459"/>
                  </a:cubicBezTo>
                  <a:lnTo>
                    <a:pt x="21203" y="19090"/>
                  </a:lnTo>
                  <a:cubicBezTo>
                    <a:pt x="21206" y="19095"/>
                    <a:pt x="21214" y="19096"/>
                    <a:pt x="21219" y="19100"/>
                  </a:cubicBezTo>
                  <a:cubicBezTo>
                    <a:pt x="21227" y="19108"/>
                    <a:pt x="21238" y="19115"/>
                    <a:pt x="21248" y="19122"/>
                  </a:cubicBezTo>
                  <a:cubicBezTo>
                    <a:pt x="21261" y="19128"/>
                    <a:pt x="21271" y="19134"/>
                    <a:pt x="21284" y="19138"/>
                  </a:cubicBezTo>
                  <a:cubicBezTo>
                    <a:pt x="21296" y="19143"/>
                    <a:pt x="21308" y="19144"/>
                    <a:pt x="21320" y="19145"/>
                  </a:cubicBezTo>
                  <a:cubicBezTo>
                    <a:pt x="21329" y="19147"/>
                    <a:pt x="21338" y="19150"/>
                    <a:pt x="21347" y="19150"/>
                  </a:cubicBezTo>
                  <a:cubicBezTo>
                    <a:pt x="21350" y="19150"/>
                    <a:pt x="21353" y="19149"/>
                    <a:pt x="21356" y="19149"/>
                  </a:cubicBezTo>
                  <a:cubicBezTo>
                    <a:pt x="21358" y="19149"/>
                    <a:pt x="21361" y="19150"/>
                    <a:pt x="21363" y="19150"/>
                  </a:cubicBezTo>
                  <a:cubicBezTo>
                    <a:pt x="21374" y="19149"/>
                    <a:pt x="21382" y="19145"/>
                    <a:pt x="21390" y="19143"/>
                  </a:cubicBezTo>
                  <a:cubicBezTo>
                    <a:pt x="21403" y="19139"/>
                    <a:pt x="21415" y="19138"/>
                    <a:pt x="21426" y="19133"/>
                  </a:cubicBezTo>
                  <a:cubicBezTo>
                    <a:pt x="21441" y="19127"/>
                    <a:pt x="21453" y="19117"/>
                    <a:pt x="21464" y="19108"/>
                  </a:cubicBezTo>
                  <a:cubicBezTo>
                    <a:pt x="21471" y="19103"/>
                    <a:pt x="21478" y="19102"/>
                    <a:pt x="21484" y="19095"/>
                  </a:cubicBezTo>
                  <a:cubicBezTo>
                    <a:pt x="21485" y="19094"/>
                    <a:pt x="21485" y="19092"/>
                    <a:pt x="21487" y="19092"/>
                  </a:cubicBezTo>
                  <a:cubicBezTo>
                    <a:pt x="21504" y="19075"/>
                    <a:pt x="21519" y="19054"/>
                    <a:pt x="21529" y="19032"/>
                  </a:cubicBezTo>
                  <a:cubicBezTo>
                    <a:pt x="21531" y="19026"/>
                    <a:pt x="21531" y="19018"/>
                    <a:pt x="21535" y="19011"/>
                  </a:cubicBezTo>
                  <a:cubicBezTo>
                    <a:pt x="21540" y="18995"/>
                    <a:pt x="21545" y="18979"/>
                    <a:pt x="21546" y="18963"/>
                  </a:cubicBezTo>
                  <a:lnTo>
                    <a:pt x="22011" y="10410"/>
                  </a:lnTo>
                  <a:cubicBezTo>
                    <a:pt x="22380" y="10021"/>
                    <a:pt x="25034" y="7350"/>
                    <a:pt x="28510" y="7287"/>
                  </a:cubicBezTo>
                  <a:cubicBezTo>
                    <a:pt x="28598" y="7286"/>
                    <a:pt x="28674" y="7227"/>
                    <a:pt x="28698" y="7141"/>
                  </a:cubicBezTo>
                  <a:cubicBezTo>
                    <a:pt x="28722" y="7058"/>
                    <a:pt x="28687" y="6966"/>
                    <a:pt x="28611" y="6920"/>
                  </a:cubicBezTo>
                  <a:cubicBezTo>
                    <a:pt x="28509" y="6860"/>
                    <a:pt x="18414" y="738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8048450" y="264400"/>
              <a:ext cx="506650" cy="446400"/>
            </a:xfrm>
            <a:custGeom>
              <a:avLst/>
              <a:gdLst/>
              <a:ahLst/>
              <a:cxnLst/>
              <a:rect l="l" t="t" r="r" b="b"/>
              <a:pathLst>
                <a:path w="20266" h="17856" extrusionOk="0">
                  <a:moveTo>
                    <a:pt x="19333" y="11637"/>
                  </a:moveTo>
                  <a:lnTo>
                    <a:pt x="19340" y="11647"/>
                  </a:lnTo>
                  <a:lnTo>
                    <a:pt x="19404" y="12189"/>
                  </a:lnTo>
                  <a:lnTo>
                    <a:pt x="19333" y="11637"/>
                  </a:lnTo>
                  <a:close/>
                  <a:moveTo>
                    <a:pt x="43" y="1"/>
                  </a:moveTo>
                  <a:cubicBezTo>
                    <a:pt x="25" y="1"/>
                    <a:pt x="9" y="14"/>
                    <a:pt x="6" y="29"/>
                  </a:cubicBezTo>
                  <a:cubicBezTo>
                    <a:pt x="1" y="49"/>
                    <a:pt x="14" y="71"/>
                    <a:pt x="32" y="78"/>
                  </a:cubicBezTo>
                  <a:cubicBezTo>
                    <a:pt x="2868" y="996"/>
                    <a:pt x="10215" y="3940"/>
                    <a:pt x="17252" y="11450"/>
                  </a:cubicBezTo>
                  <a:cubicBezTo>
                    <a:pt x="17276" y="11494"/>
                    <a:pt x="17835" y="12511"/>
                    <a:pt x="18466" y="14023"/>
                  </a:cubicBezTo>
                  <a:cubicBezTo>
                    <a:pt x="18472" y="14039"/>
                    <a:pt x="18488" y="14049"/>
                    <a:pt x="18505" y="14049"/>
                  </a:cubicBezTo>
                  <a:lnTo>
                    <a:pt x="18513" y="14049"/>
                  </a:lnTo>
                  <a:cubicBezTo>
                    <a:pt x="18533" y="14043"/>
                    <a:pt x="18546" y="14024"/>
                    <a:pt x="18544" y="14005"/>
                  </a:cubicBezTo>
                  <a:cubicBezTo>
                    <a:pt x="18491" y="13387"/>
                    <a:pt x="18413" y="12765"/>
                    <a:pt x="18337" y="12158"/>
                  </a:cubicBezTo>
                  <a:lnTo>
                    <a:pt x="18337" y="12158"/>
                  </a:lnTo>
                  <a:cubicBezTo>
                    <a:pt x="18448" y="12853"/>
                    <a:pt x="18531" y="13579"/>
                    <a:pt x="18591" y="14325"/>
                  </a:cubicBezTo>
                  <a:cubicBezTo>
                    <a:pt x="18808" y="14864"/>
                    <a:pt x="19012" y="15407"/>
                    <a:pt x="19192" y="15939"/>
                  </a:cubicBezTo>
                  <a:cubicBezTo>
                    <a:pt x="19198" y="15956"/>
                    <a:pt x="19211" y="15966"/>
                    <a:pt x="19226" y="15966"/>
                  </a:cubicBezTo>
                  <a:cubicBezTo>
                    <a:pt x="19228" y="15966"/>
                    <a:pt x="19229" y="15966"/>
                    <a:pt x="19231" y="15965"/>
                  </a:cubicBezTo>
                  <a:lnTo>
                    <a:pt x="19238" y="15965"/>
                  </a:lnTo>
                  <a:cubicBezTo>
                    <a:pt x="19257" y="15963"/>
                    <a:pt x="19271" y="15944"/>
                    <a:pt x="19271" y="15924"/>
                  </a:cubicBezTo>
                  <a:lnTo>
                    <a:pt x="19161" y="12930"/>
                  </a:lnTo>
                  <a:lnTo>
                    <a:pt x="19181" y="12929"/>
                  </a:lnTo>
                  <a:lnTo>
                    <a:pt x="19305" y="16279"/>
                  </a:lnTo>
                  <a:cubicBezTo>
                    <a:pt x="19477" y="16805"/>
                    <a:pt x="19629" y="17326"/>
                    <a:pt x="19756" y="17827"/>
                  </a:cubicBezTo>
                  <a:cubicBezTo>
                    <a:pt x="19762" y="17845"/>
                    <a:pt x="19780" y="17856"/>
                    <a:pt x="19797" y="17856"/>
                  </a:cubicBezTo>
                  <a:lnTo>
                    <a:pt x="19799" y="17856"/>
                  </a:lnTo>
                  <a:cubicBezTo>
                    <a:pt x="19819" y="17855"/>
                    <a:pt x="19835" y="17839"/>
                    <a:pt x="19836" y="17819"/>
                  </a:cubicBezTo>
                  <a:lnTo>
                    <a:pt x="20266" y="9932"/>
                  </a:lnTo>
                  <a:cubicBezTo>
                    <a:pt x="20261" y="9920"/>
                    <a:pt x="20260" y="9910"/>
                    <a:pt x="20251" y="9903"/>
                  </a:cubicBezTo>
                  <a:cubicBezTo>
                    <a:pt x="13287" y="2768"/>
                    <a:pt x="3805" y="60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21" name="Google Shape;1421;p21"/>
            <p:cNvGrpSpPr/>
            <p:nvPr/>
          </p:nvGrpSpPr>
          <p:grpSpPr>
            <a:xfrm>
              <a:off x="8171600" y="396975"/>
              <a:ext cx="448800" cy="285600"/>
              <a:chOff x="8171600" y="396975"/>
              <a:chExt cx="448800" cy="285600"/>
            </a:xfrm>
          </p:grpSpPr>
          <p:sp>
            <p:nvSpPr>
              <p:cNvPr id="1422" name="Google Shape;1422;p21"/>
              <p:cNvSpPr/>
              <p:nvPr/>
            </p:nvSpPr>
            <p:spPr>
              <a:xfrm>
                <a:off x="8171600" y="408750"/>
                <a:ext cx="8212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6811" extrusionOk="0">
                    <a:moveTo>
                      <a:pt x="114" y="1"/>
                    </a:moveTo>
                    <a:cubicBezTo>
                      <a:pt x="96" y="1"/>
                      <a:pt x="77" y="6"/>
                      <a:pt x="61" y="17"/>
                    </a:cubicBezTo>
                    <a:cubicBezTo>
                      <a:pt x="14" y="48"/>
                      <a:pt x="1" y="108"/>
                      <a:pt x="31" y="154"/>
                    </a:cubicBezTo>
                    <a:cubicBezTo>
                      <a:pt x="1369" y="2189"/>
                      <a:pt x="2394" y="4402"/>
                      <a:pt x="3079" y="6739"/>
                    </a:cubicBezTo>
                    <a:cubicBezTo>
                      <a:pt x="3092" y="6783"/>
                      <a:pt x="3131" y="6810"/>
                      <a:pt x="3174" y="6810"/>
                    </a:cubicBezTo>
                    <a:cubicBezTo>
                      <a:pt x="3184" y="6810"/>
                      <a:pt x="3193" y="6809"/>
                      <a:pt x="3204" y="6807"/>
                    </a:cubicBezTo>
                    <a:cubicBezTo>
                      <a:pt x="3256" y="6792"/>
                      <a:pt x="3285" y="6737"/>
                      <a:pt x="3271" y="6684"/>
                    </a:cubicBezTo>
                    <a:cubicBezTo>
                      <a:pt x="2579" y="4328"/>
                      <a:pt x="1547" y="2096"/>
                      <a:pt x="199" y="47"/>
                    </a:cubicBezTo>
                    <a:cubicBezTo>
                      <a:pt x="179" y="17"/>
                      <a:pt x="147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21"/>
              <p:cNvSpPr/>
              <p:nvPr/>
            </p:nvSpPr>
            <p:spPr>
              <a:xfrm>
                <a:off x="8232325" y="467500"/>
                <a:ext cx="289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2114" extrusionOk="0">
                    <a:moveTo>
                      <a:pt x="115" y="1"/>
                    </a:moveTo>
                    <a:cubicBezTo>
                      <a:pt x="96" y="1"/>
                      <a:pt x="76" y="6"/>
                      <a:pt x="59" y="18"/>
                    </a:cubicBezTo>
                    <a:cubicBezTo>
                      <a:pt x="13" y="47"/>
                      <a:pt x="1" y="109"/>
                      <a:pt x="32" y="155"/>
                    </a:cubicBezTo>
                    <a:cubicBezTo>
                      <a:pt x="420" y="741"/>
                      <a:pt x="729" y="1376"/>
                      <a:pt x="949" y="2045"/>
                    </a:cubicBezTo>
                    <a:cubicBezTo>
                      <a:pt x="964" y="2087"/>
                      <a:pt x="1002" y="2113"/>
                      <a:pt x="1044" y="2113"/>
                    </a:cubicBezTo>
                    <a:cubicBezTo>
                      <a:pt x="1055" y="2113"/>
                      <a:pt x="1065" y="2112"/>
                      <a:pt x="1076" y="2108"/>
                    </a:cubicBezTo>
                    <a:cubicBezTo>
                      <a:pt x="1127" y="2091"/>
                      <a:pt x="1156" y="2035"/>
                      <a:pt x="1139" y="1983"/>
                    </a:cubicBezTo>
                    <a:cubicBezTo>
                      <a:pt x="914" y="1297"/>
                      <a:pt x="597" y="646"/>
                      <a:pt x="197" y="45"/>
                    </a:cubicBezTo>
                    <a:cubicBezTo>
                      <a:pt x="178" y="16"/>
                      <a:pt x="147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21"/>
              <p:cNvSpPr/>
              <p:nvPr/>
            </p:nvSpPr>
            <p:spPr>
              <a:xfrm>
                <a:off x="8449375" y="396975"/>
                <a:ext cx="954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819" h="2663" extrusionOk="0">
                    <a:moveTo>
                      <a:pt x="114" y="1"/>
                    </a:moveTo>
                    <a:cubicBezTo>
                      <a:pt x="77" y="1"/>
                      <a:pt x="42" y="22"/>
                      <a:pt x="25" y="58"/>
                    </a:cubicBezTo>
                    <a:cubicBezTo>
                      <a:pt x="1" y="107"/>
                      <a:pt x="22" y="166"/>
                      <a:pt x="72" y="189"/>
                    </a:cubicBezTo>
                    <a:cubicBezTo>
                      <a:pt x="1389" y="807"/>
                      <a:pt x="2590" y="1629"/>
                      <a:pt x="3640" y="2635"/>
                    </a:cubicBezTo>
                    <a:cubicBezTo>
                      <a:pt x="3660" y="2654"/>
                      <a:pt x="3683" y="2663"/>
                      <a:pt x="3709" y="2663"/>
                    </a:cubicBezTo>
                    <a:cubicBezTo>
                      <a:pt x="3735" y="2663"/>
                      <a:pt x="3761" y="2652"/>
                      <a:pt x="3779" y="2633"/>
                    </a:cubicBezTo>
                    <a:cubicBezTo>
                      <a:pt x="3818" y="2593"/>
                      <a:pt x="3816" y="2530"/>
                      <a:pt x="3777" y="2492"/>
                    </a:cubicBezTo>
                    <a:cubicBezTo>
                      <a:pt x="2711" y="1471"/>
                      <a:pt x="1493" y="636"/>
                      <a:pt x="156" y="10"/>
                    </a:cubicBez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1"/>
              <p:cNvSpPr/>
              <p:nvPr/>
            </p:nvSpPr>
            <p:spPr>
              <a:xfrm>
                <a:off x="8533150" y="418925"/>
                <a:ext cx="2535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06" extrusionOk="0">
                    <a:moveTo>
                      <a:pt x="113" y="1"/>
                    </a:moveTo>
                    <a:cubicBezTo>
                      <a:pt x="85" y="1"/>
                      <a:pt x="58" y="12"/>
                      <a:pt x="38" y="34"/>
                    </a:cubicBezTo>
                    <a:cubicBezTo>
                      <a:pt x="1" y="74"/>
                      <a:pt x="5" y="136"/>
                      <a:pt x="46" y="173"/>
                    </a:cubicBezTo>
                    <a:lnTo>
                      <a:pt x="836" y="882"/>
                    </a:lnTo>
                    <a:cubicBezTo>
                      <a:pt x="853" y="899"/>
                      <a:pt x="878" y="906"/>
                      <a:pt x="901" y="906"/>
                    </a:cubicBezTo>
                    <a:cubicBezTo>
                      <a:pt x="929" y="906"/>
                      <a:pt x="956" y="894"/>
                      <a:pt x="977" y="872"/>
                    </a:cubicBezTo>
                    <a:cubicBezTo>
                      <a:pt x="1013" y="832"/>
                      <a:pt x="1009" y="769"/>
                      <a:pt x="968" y="732"/>
                    </a:cubicBezTo>
                    <a:lnTo>
                      <a:pt x="179" y="26"/>
                    </a:lnTo>
                    <a:cubicBezTo>
                      <a:pt x="160" y="9"/>
                      <a:pt x="136" y="1"/>
                      <a:pt x="1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1"/>
              <p:cNvSpPr/>
              <p:nvPr/>
            </p:nvSpPr>
            <p:spPr>
              <a:xfrm>
                <a:off x="8570625" y="420825"/>
                <a:ext cx="195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96" extrusionOk="0">
                    <a:moveTo>
                      <a:pt x="113" y="0"/>
                    </a:moveTo>
                    <a:cubicBezTo>
                      <a:pt x="82" y="0"/>
                      <a:pt x="52" y="15"/>
                      <a:pt x="32" y="43"/>
                    </a:cubicBezTo>
                    <a:cubicBezTo>
                      <a:pt x="1" y="87"/>
                      <a:pt x="11" y="149"/>
                      <a:pt x="57" y="180"/>
                    </a:cubicBezTo>
                    <a:lnTo>
                      <a:pt x="612" y="576"/>
                    </a:lnTo>
                    <a:cubicBezTo>
                      <a:pt x="631" y="588"/>
                      <a:pt x="651" y="595"/>
                      <a:pt x="670" y="595"/>
                    </a:cubicBezTo>
                    <a:cubicBezTo>
                      <a:pt x="702" y="595"/>
                      <a:pt x="732" y="580"/>
                      <a:pt x="749" y="553"/>
                    </a:cubicBezTo>
                    <a:cubicBezTo>
                      <a:pt x="781" y="508"/>
                      <a:pt x="770" y="446"/>
                      <a:pt x="726" y="414"/>
                    </a:cubicBezTo>
                    <a:lnTo>
                      <a:pt x="170" y="18"/>
                    </a:lnTo>
                    <a:cubicBezTo>
                      <a:pt x="153" y="6"/>
                      <a:pt x="133" y="0"/>
                      <a:pt x="1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1"/>
              <p:cNvSpPr/>
              <p:nvPr/>
            </p:nvSpPr>
            <p:spPr>
              <a:xfrm>
                <a:off x="8604950" y="420450"/>
                <a:ext cx="154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377" extrusionOk="0">
                    <a:moveTo>
                      <a:pt x="114" y="1"/>
                    </a:moveTo>
                    <a:cubicBezTo>
                      <a:pt x="76" y="1"/>
                      <a:pt x="40" y="22"/>
                      <a:pt x="23" y="59"/>
                    </a:cubicBezTo>
                    <a:cubicBezTo>
                      <a:pt x="0" y="108"/>
                      <a:pt x="22" y="168"/>
                      <a:pt x="73" y="190"/>
                    </a:cubicBezTo>
                    <a:lnTo>
                      <a:pt x="462" y="368"/>
                    </a:lnTo>
                    <a:cubicBezTo>
                      <a:pt x="475" y="374"/>
                      <a:pt x="489" y="376"/>
                      <a:pt x="502" y="376"/>
                    </a:cubicBezTo>
                    <a:cubicBezTo>
                      <a:pt x="541" y="376"/>
                      <a:pt x="576" y="355"/>
                      <a:pt x="594" y="319"/>
                    </a:cubicBezTo>
                    <a:cubicBezTo>
                      <a:pt x="617" y="269"/>
                      <a:pt x="595" y="210"/>
                      <a:pt x="544" y="187"/>
                    </a:cubicBezTo>
                    <a:lnTo>
                      <a:pt x="155" y="10"/>
                    </a:ln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1"/>
              <p:cNvSpPr/>
              <p:nvPr/>
            </p:nvSpPr>
            <p:spPr>
              <a:xfrm>
                <a:off x="8365100" y="474975"/>
                <a:ext cx="632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388" extrusionOk="0">
                    <a:moveTo>
                      <a:pt x="111" y="0"/>
                    </a:moveTo>
                    <a:cubicBezTo>
                      <a:pt x="85" y="0"/>
                      <a:pt x="58" y="11"/>
                      <a:pt x="38" y="31"/>
                    </a:cubicBezTo>
                    <a:cubicBezTo>
                      <a:pt x="0" y="72"/>
                      <a:pt x="2" y="134"/>
                      <a:pt x="42" y="172"/>
                    </a:cubicBezTo>
                    <a:lnTo>
                      <a:pt x="2350" y="2361"/>
                    </a:lnTo>
                    <a:cubicBezTo>
                      <a:pt x="2370" y="2378"/>
                      <a:pt x="2394" y="2388"/>
                      <a:pt x="2418" y="2388"/>
                    </a:cubicBezTo>
                    <a:cubicBezTo>
                      <a:pt x="2444" y="2388"/>
                      <a:pt x="2469" y="2377"/>
                      <a:pt x="2491" y="2355"/>
                    </a:cubicBezTo>
                    <a:cubicBezTo>
                      <a:pt x="2528" y="2315"/>
                      <a:pt x="2526" y="2253"/>
                      <a:pt x="2486" y="2215"/>
                    </a:cubicBezTo>
                    <a:lnTo>
                      <a:pt x="179" y="27"/>
                    </a:lnTo>
                    <a:cubicBezTo>
                      <a:pt x="160" y="9"/>
                      <a:pt x="136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1"/>
              <p:cNvSpPr/>
              <p:nvPr/>
            </p:nvSpPr>
            <p:spPr>
              <a:xfrm>
                <a:off x="8382200" y="531825"/>
                <a:ext cx="1462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05" extrusionOk="0">
                    <a:moveTo>
                      <a:pt x="111" y="0"/>
                    </a:moveTo>
                    <a:cubicBezTo>
                      <a:pt x="83" y="0"/>
                      <a:pt x="55" y="12"/>
                      <a:pt x="36" y="35"/>
                    </a:cubicBezTo>
                    <a:cubicBezTo>
                      <a:pt x="0" y="76"/>
                      <a:pt x="6" y="139"/>
                      <a:pt x="48" y="174"/>
                    </a:cubicBezTo>
                    <a:lnTo>
                      <a:pt x="410" y="481"/>
                    </a:lnTo>
                    <a:cubicBezTo>
                      <a:pt x="428" y="497"/>
                      <a:pt x="452" y="504"/>
                      <a:pt x="474" y="504"/>
                    </a:cubicBezTo>
                    <a:cubicBezTo>
                      <a:pt x="501" y="504"/>
                      <a:pt x="531" y="493"/>
                      <a:pt x="549" y="469"/>
                    </a:cubicBezTo>
                    <a:cubicBezTo>
                      <a:pt x="585" y="429"/>
                      <a:pt x="579" y="365"/>
                      <a:pt x="537" y="330"/>
                    </a:cubicBezTo>
                    <a:lnTo>
                      <a:pt x="175" y="23"/>
                    </a:lnTo>
                    <a:cubicBezTo>
                      <a:pt x="156" y="8"/>
                      <a:pt x="133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1"/>
              <p:cNvSpPr/>
              <p:nvPr/>
            </p:nvSpPr>
            <p:spPr>
              <a:xfrm>
                <a:off x="8351850" y="555250"/>
                <a:ext cx="12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50" extrusionOk="0">
                    <a:moveTo>
                      <a:pt x="112" y="0"/>
                    </a:moveTo>
                    <a:cubicBezTo>
                      <a:pt x="86" y="0"/>
                      <a:pt x="60" y="11"/>
                      <a:pt x="40" y="31"/>
                    </a:cubicBezTo>
                    <a:cubicBezTo>
                      <a:pt x="1" y="71"/>
                      <a:pt x="3" y="134"/>
                      <a:pt x="42" y="172"/>
                    </a:cubicBezTo>
                    <a:lnTo>
                      <a:pt x="303" y="421"/>
                    </a:lnTo>
                    <a:cubicBezTo>
                      <a:pt x="322" y="440"/>
                      <a:pt x="346" y="449"/>
                      <a:pt x="371" y="449"/>
                    </a:cubicBezTo>
                    <a:cubicBezTo>
                      <a:pt x="398" y="449"/>
                      <a:pt x="424" y="439"/>
                      <a:pt x="443" y="419"/>
                    </a:cubicBezTo>
                    <a:cubicBezTo>
                      <a:pt x="482" y="379"/>
                      <a:pt x="480" y="316"/>
                      <a:pt x="441" y="278"/>
                    </a:cubicBezTo>
                    <a:lnTo>
                      <a:pt x="180" y="28"/>
                    </a:lnTo>
                    <a:cubicBezTo>
                      <a:pt x="161" y="9"/>
                      <a:pt x="136" y="0"/>
                      <a:pt x="1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1"/>
              <p:cNvSpPr/>
              <p:nvPr/>
            </p:nvSpPr>
            <p:spPr>
              <a:xfrm>
                <a:off x="8504000" y="565950"/>
                <a:ext cx="120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14" extrusionOk="0">
                    <a:moveTo>
                      <a:pt x="108" y="0"/>
                    </a:moveTo>
                    <a:cubicBezTo>
                      <a:pt x="102" y="0"/>
                      <a:pt x="97" y="1"/>
                      <a:pt x="91" y="1"/>
                    </a:cubicBezTo>
                    <a:cubicBezTo>
                      <a:pt x="38" y="9"/>
                      <a:pt x="1" y="60"/>
                      <a:pt x="8" y="114"/>
                    </a:cubicBezTo>
                    <a:cubicBezTo>
                      <a:pt x="132" y="908"/>
                      <a:pt x="223" y="1718"/>
                      <a:pt x="276" y="2522"/>
                    </a:cubicBezTo>
                    <a:cubicBezTo>
                      <a:pt x="281" y="2575"/>
                      <a:pt x="324" y="2614"/>
                      <a:pt x="375" y="2614"/>
                    </a:cubicBezTo>
                    <a:lnTo>
                      <a:pt x="383" y="2614"/>
                    </a:lnTo>
                    <a:cubicBezTo>
                      <a:pt x="437" y="2611"/>
                      <a:pt x="480" y="2564"/>
                      <a:pt x="475" y="2509"/>
                    </a:cubicBezTo>
                    <a:cubicBezTo>
                      <a:pt x="420" y="1698"/>
                      <a:pt x="329" y="882"/>
                      <a:pt x="204" y="85"/>
                    </a:cubicBezTo>
                    <a:cubicBezTo>
                      <a:pt x="197" y="35"/>
                      <a:pt x="158" y="0"/>
                      <a:pt x="1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21"/>
              <p:cNvSpPr/>
              <p:nvPr/>
            </p:nvSpPr>
            <p:spPr>
              <a:xfrm>
                <a:off x="8525125" y="585150"/>
                <a:ext cx="8475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897" extrusionOk="0">
                    <a:moveTo>
                      <a:pt x="103" y="1"/>
                    </a:moveTo>
                    <a:cubicBezTo>
                      <a:pt x="101" y="1"/>
                      <a:pt x="100" y="1"/>
                      <a:pt x="99" y="1"/>
                    </a:cubicBezTo>
                    <a:cubicBezTo>
                      <a:pt x="43" y="2"/>
                      <a:pt x="1" y="48"/>
                      <a:pt x="3" y="103"/>
                    </a:cubicBezTo>
                    <a:lnTo>
                      <a:pt x="139" y="3801"/>
                    </a:lnTo>
                    <a:cubicBezTo>
                      <a:pt x="141" y="3854"/>
                      <a:pt x="185" y="3896"/>
                      <a:pt x="238" y="3896"/>
                    </a:cubicBezTo>
                    <a:lnTo>
                      <a:pt x="242" y="3896"/>
                    </a:lnTo>
                    <a:cubicBezTo>
                      <a:pt x="297" y="3895"/>
                      <a:pt x="339" y="3849"/>
                      <a:pt x="338" y="3793"/>
                    </a:cubicBezTo>
                    <a:lnTo>
                      <a:pt x="201" y="97"/>
                    </a:lnTo>
                    <a:cubicBezTo>
                      <a:pt x="200" y="42"/>
                      <a:pt x="157" y="1"/>
                      <a:pt x="1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1"/>
              <p:cNvSpPr/>
              <p:nvPr/>
            </p:nvSpPr>
            <p:spPr>
              <a:xfrm>
                <a:off x="8529050" y="553100"/>
                <a:ext cx="74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39" extrusionOk="0">
                    <a:moveTo>
                      <a:pt x="106" y="1"/>
                    </a:moveTo>
                    <a:cubicBezTo>
                      <a:pt x="101" y="1"/>
                      <a:pt x="96" y="1"/>
                      <a:pt x="91" y="2"/>
                    </a:cubicBezTo>
                    <a:cubicBezTo>
                      <a:pt x="38" y="10"/>
                      <a:pt x="1" y="62"/>
                      <a:pt x="9" y="115"/>
                    </a:cubicBezTo>
                    <a:lnTo>
                      <a:pt x="91" y="654"/>
                    </a:lnTo>
                    <a:cubicBezTo>
                      <a:pt x="100" y="704"/>
                      <a:pt x="142" y="739"/>
                      <a:pt x="190" y="739"/>
                    </a:cubicBezTo>
                    <a:cubicBezTo>
                      <a:pt x="195" y="739"/>
                      <a:pt x="201" y="739"/>
                      <a:pt x="205" y="738"/>
                    </a:cubicBezTo>
                    <a:cubicBezTo>
                      <a:pt x="259" y="730"/>
                      <a:pt x="295" y="679"/>
                      <a:pt x="288" y="625"/>
                    </a:cubicBezTo>
                    <a:lnTo>
                      <a:pt x="205" y="85"/>
                    </a:lnTo>
                    <a:cubicBezTo>
                      <a:pt x="197" y="36"/>
                      <a:pt x="152" y="1"/>
                      <a:pt x="1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34" name="Google Shape;1434;p21"/>
            <p:cNvSpPr/>
            <p:nvPr/>
          </p:nvSpPr>
          <p:spPr>
            <a:xfrm>
              <a:off x="8024850" y="262450"/>
              <a:ext cx="449775" cy="478150"/>
            </a:xfrm>
            <a:custGeom>
              <a:avLst/>
              <a:gdLst/>
              <a:ahLst/>
              <a:cxnLst/>
              <a:rect l="l" t="t" r="r" b="b"/>
              <a:pathLst>
                <a:path w="17991" h="19126" extrusionOk="0">
                  <a:moveTo>
                    <a:pt x="8413" y="8291"/>
                  </a:moveTo>
                  <a:lnTo>
                    <a:pt x="8423" y="8295"/>
                  </a:lnTo>
                  <a:cubicBezTo>
                    <a:pt x="8817" y="8890"/>
                    <a:pt x="9130" y="9535"/>
                    <a:pt x="9355" y="10212"/>
                  </a:cubicBezTo>
                  <a:lnTo>
                    <a:pt x="9334" y="10219"/>
                  </a:lnTo>
                  <a:cubicBezTo>
                    <a:pt x="9112" y="9544"/>
                    <a:pt x="8799" y="8900"/>
                    <a:pt x="8409" y="8294"/>
                  </a:cubicBezTo>
                  <a:cubicBezTo>
                    <a:pt x="8411" y="8291"/>
                    <a:pt x="8411" y="8291"/>
                    <a:pt x="8413" y="8291"/>
                  </a:cubicBezTo>
                  <a:close/>
                  <a:moveTo>
                    <a:pt x="13721" y="8590"/>
                  </a:moveTo>
                  <a:lnTo>
                    <a:pt x="13727" y="8591"/>
                  </a:lnTo>
                  <a:lnTo>
                    <a:pt x="16035" y="10780"/>
                  </a:lnTo>
                  <a:lnTo>
                    <a:pt x="16022" y="10795"/>
                  </a:lnTo>
                  <a:lnTo>
                    <a:pt x="13712" y="8593"/>
                  </a:lnTo>
                  <a:cubicBezTo>
                    <a:pt x="13716" y="8590"/>
                    <a:pt x="13720" y="8590"/>
                    <a:pt x="13721" y="8590"/>
                  </a:cubicBezTo>
                  <a:close/>
                  <a:moveTo>
                    <a:pt x="14407" y="10864"/>
                  </a:moveTo>
                  <a:lnTo>
                    <a:pt x="14414" y="10865"/>
                  </a:lnTo>
                  <a:lnTo>
                    <a:pt x="14763" y="11189"/>
                  </a:lnTo>
                  <a:lnTo>
                    <a:pt x="14400" y="10868"/>
                  </a:lnTo>
                  <a:cubicBezTo>
                    <a:pt x="14401" y="10864"/>
                    <a:pt x="14405" y="10864"/>
                    <a:pt x="14407" y="10864"/>
                  </a:cubicBezTo>
                  <a:close/>
                  <a:moveTo>
                    <a:pt x="13190" y="11801"/>
                  </a:moveTo>
                  <a:lnTo>
                    <a:pt x="13199" y="11804"/>
                  </a:lnTo>
                  <a:lnTo>
                    <a:pt x="13444" y="12068"/>
                  </a:lnTo>
                  <a:lnTo>
                    <a:pt x="13184" y="11805"/>
                  </a:lnTo>
                  <a:cubicBezTo>
                    <a:pt x="13185" y="11801"/>
                    <a:pt x="13187" y="11801"/>
                    <a:pt x="13190" y="11801"/>
                  </a:cubicBezTo>
                  <a:close/>
                  <a:moveTo>
                    <a:pt x="5984" y="5943"/>
                  </a:moveTo>
                  <a:lnTo>
                    <a:pt x="5992" y="5947"/>
                  </a:lnTo>
                  <a:cubicBezTo>
                    <a:pt x="7337" y="7990"/>
                    <a:pt x="8365" y="10214"/>
                    <a:pt x="9054" y="12561"/>
                  </a:cubicBezTo>
                  <a:lnTo>
                    <a:pt x="9034" y="12568"/>
                  </a:lnTo>
                  <a:cubicBezTo>
                    <a:pt x="8347" y="10223"/>
                    <a:pt x="7317" y="7999"/>
                    <a:pt x="5978" y="5943"/>
                  </a:cubicBezTo>
                  <a:close/>
                  <a:moveTo>
                    <a:pt x="38" y="0"/>
                  </a:moveTo>
                  <a:cubicBezTo>
                    <a:pt x="24" y="0"/>
                    <a:pt x="12" y="8"/>
                    <a:pt x="6" y="21"/>
                  </a:cubicBezTo>
                  <a:cubicBezTo>
                    <a:pt x="2" y="27"/>
                    <a:pt x="0" y="36"/>
                    <a:pt x="0" y="43"/>
                  </a:cubicBezTo>
                  <a:cubicBezTo>
                    <a:pt x="0" y="54"/>
                    <a:pt x="6" y="63"/>
                    <a:pt x="13" y="71"/>
                  </a:cubicBezTo>
                  <a:cubicBezTo>
                    <a:pt x="1453" y="1389"/>
                    <a:pt x="6379" y="6660"/>
                    <a:pt x="9367" y="19094"/>
                  </a:cubicBezTo>
                  <a:cubicBezTo>
                    <a:pt x="9370" y="19109"/>
                    <a:pt x="9384" y="19121"/>
                    <a:pt x="9400" y="19125"/>
                  </a:cubicBezTo>
                  <a:lnTo>
                    <a:pt x="9407" y="19125"/>
                  </a:lnTo>
                  <a:cubicBezTo>
                    <a:pt x="9420" y="19125"/>
                    <a:pt x="9434" y="19119"/>
                    <a:pt x="9439" y="19105"/>
                  </a:cubicBezTo>
                  <a:cubicBezTo>
                    <a:pt x="9857" y="18445"/>
                    <a:pt x="11017" y="16709"/>
                    <a:pt x="12632" y="15036"/>
                  </a:cubicBezTo>
                  <a:cubicBezTo>
                    <a:pt x="13410" y="14230"/>
                    <a:pt x="14296" y="13440"/>
                    <a:pt x="15257" y="12795"/>
                  </a:cubicBezTo>
                  <a:cubicBezTo>
                    <a:pt x="15263" y="12789"/>
                    <a:pt x="15269" y="12785"/>
                    <a:pt x="15289" y="12775"/>
                  </a:cubicBezTo>
                  <a:cubicBezTo>
                    <a:pt x="16201" y="12172"/>
                    <a:pt x="17098" y="11756"/>
                    <a:pt x="17959" y="11538"/>
                  </a:cubicBezTo>
                  <a:cubicBezTo>
                    <a:pt x="17974" y="11535"/>
                    <a:pt x="17985" y="11524"/>
                    <a:pt x="17989" y="11510"/>
                  </a:cubicBezTo>
                  <a:cubicBezTo>
                    <a:pt x="17991" y="11498"/>
                    <a:pt x="17989" y="11483"/>
                    <a:pt x="17978" y="11472"/>
                  </a:cubicBezTo>
                  <a:cubicBezTo>
                    <a:pt x="10043" y="3067"/>
                    <a:pt x="1652" y="443"/>
                    <a:pt x="50" y="1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8410175" y="553225"/>
              <a:ext cx="131250" cy="166750"/>
            </a:xfrm>
            <a:custGeom>
              <a:avLst/>
              <a:gdLst/>
              <a:ahLst/>
              <a:cxnLst/>
              <a:rect l="l" t="t" r="r" b="b"/>
              <a:pathLst>
                <a:path w="5250" h="6670" extrusionOk="0">
                  <a:moveTo>
                    <a:pt x="2679" y="1"/>
                  </a:moveTo>
                  <a:cubicBezTo>
                    <a:pt x="2678" y="1"/>
                    <a:pt x="2677" y="1"/>
                    <a:pt x="2676" y="1"/>
                  </a:cubicBezTo>
                  <a:cubicBezTo>
                    <a:pt x="2673" y="1"/>
                    <a:pt x="2671" y="1"/>
                    <a:pt x="2667" y="2"/>
                  </a:cubicBezTo>
                  <a:cubicBezTo>
                    <a:pt x="1815" y="204"/>
                    <a:pt x="924" y="604"/>
                    <a:pt x="20" y="1195"/>
                  </a:cubicBezTo>
                  <a:cubicBezTo>
                    <a:pt x="10" y="1201"/>
                    <a:pt x="3" y="1211"/>
                    <a:pt x="2" y="1223"/>
                  </a:cubicBezTo>
                  <a:cubicBezTo>
                    <a:pt x="0" y="1236"/>
                    <a:pt x="4" y="1247"/>
                    <a:pt x="13" y="1255"/>
                  </a:cubicBezTo>
                  <a:lnTo>
                    <a:pt x="5177" y="6656"/>
                  </a:lnTo>
                  <a:cubicBezTo>
                    <a:pt x="5184" y="6665"/>
                    <a:pt x="5197" y="6669"/>
                    <a:pt x="5207" y="6669"/>
                  </a:cubicBezTo>
                  <a:cubicBezTo>
                    <a:pt x="5214" y="6669"/>
                    <a:pt x="5219" y="6668"/>
                    <a:pt x="5225" y="6664"/>
                  </a:cubicBezTo>
                  <a:cubicBezTo>
                    <a:pt x="5241" y="6654"/>
                    <a:pt x="5249" y="6637"/>
                    <a:pt x="5245" y="6620"/>
                  </a:cubicBezTo>
                  <a:cubicBezTo>
                    <a:pt x="4467" y="3370"/>
                    <a:pt x="2999" y="554"/>
                    <a:pt x="2713" y="22"/>
                  </a:cubicBezTo>
                  <a:cubicBezTo>
                    <a:pt x="2705" y="8"/>
                    <a:pt x="2693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8068450" y="262725"/>
              <a:ext cx="647700" cy="246325"/>
            </a:xfrm>
            <a:custGeom>
              <a:avLst/>
              <a:gdLst/>
              <a:ahLst/>
              <a:cxnLst/>
              <a:rect l="l" t="t" r="r" b="b"/>
              <a:pathLst>
                <a:path w="25908" h="9853" extrusionOk="0">
                  <a:moveTo>
                    <a:pt x="21572" y="6398"/>
                  </a:moveTo>
                  <a:lnTo>
                    <a:pt x="21576" y="6399"/>
                  </a:lnTo>
                  <a:lnTo>
                    <a:pt x="21966" y="6577"/>
                  </a:lnTo>
                  <a:lnTo>
                    <a:pt x="21958" y="6595"/>
                  </a:lnTo>
                  <a:lnTo>
                    <a:pt x="21563" y="6404"/>
                  </a:lnTo>
                  <a:cubicBezTo>
                    <a:pt x="21566" y="6400"/>
                    <a:pt x="21572" y="6398"/>
                    <a:pt x="21572" y="6398"/>
                  </a:cubicBezTo>
                  <a:close/>
                  <a:moveTo>
                    <a:pt x="20201" y="6414"/>
                  </a:moveTo>
                  <a:lnTo>
                    <a:pt x="20208" y="6417"/>
                  </a:lnTo>
                  <a:lnTo>
                    <a:pt x="20752" y="6830"/>
                  </a:lnTo>
                  <a:lnTo>
                    <a:pt x="20193" y="6417"/>
                  </a:lnTo>
                  <a:cubicBezTo>
                    <a:pt x="20194" y="6415"/>
                    <a:pt x="20198" y="6414"/>
                    <a:pt x="20201" y="6414"/>
                  </a:cubicBezTo>
                  <a:close/>
                  <a:moveTo>
                    <a:pt x="18698" y="6338"/>
                  </a:moveTo>
                  <a:lnTo>
                    <a:pt x="18707" y="6340"/>
                  </a:lnTo>
                  <a:lnTo>
                    <a:pt x="19496" y="7048"/>
                  </a:lnTo>
                  <a:lnTo>
                    <a:pt x="19483" y="7062"/>
                  </a:lnTo>
                  <a:lnTo>
                    <a:pt x="18693" y="6342"/>
                  </a:lnTo>
                  <a:cubicBezTo>
                    <a:pt x="18694" y="6338"/>
                    <a:pt x="18697" y="6338"/>
                    <a:pt x="18698" y="6338"/>
                  </a:cubicBezTo>
                  <a:close/>
                  <a:moveTo>
                    <a:pt x="15350" y="5459"/>
                  </a:moveTo>
                  <a:lnTo>
                    <a:pt x="15356" y="5461"/>
                  </a:lnTo>
                  <a:cubicBezTo>
                    <a:pt x="16683" y="6082"/>
                    <a:pt x="17894" y="6911"/>
                    <a:pt x="18954" y="7925"/>
                  </a:cubicBezTo>
                  <a:lnTo>
                    <a:pt x="18938" y="7940"/>
                  </a:lnTo>
                  <a:cubicBezTo>
                    <a:pt x="17883" y="6928"/>
                    <a:pt x="16673" y="6100"/>
                    <a:pt x="15342" y="5467"/>
                  </a:cubicBezTo>
                  <a:cubicBezTo>
                    <a:pt x="15344" y="5459"/>
                    <a:pt x="15350" y="5459"/>
                    <a:pt x="15350" y="5459"/>
                  </a:cubicBezTo>
                  <a:close/>
                  <a:moveTo>
                    <a:pt x="45" y="1"/>
                  </a:moveTo>
                  <a:cubicBezTo>
                    <a:pt x="25" y="2"/>
                    <a:pt x="9" y="17"/>
                    <a:pt x="5" y="36"/>
                  </a:cubicBezTo>
                  <a:cubicBezTo>
                    <a:pt x="1" y="58"/>
                    <a:pt x="16" y="78"/>
                    <a:pt x="36" y="81"/>
                  </a:cubicBezTo>
                  <a:cubicBezTo>
                    <a:pt x="3662" y="744"/>
                    <a:pt x="12813" y="3024"/>
                    <a:pt x="19496" y="9842"/>
                  </a:cubicBezTo>
                  <a:cubicBezTo>
                    <a:pt x="19502" y="9849"/>
                    <a:pt x="19511" y="9853"/>
                    <a:pt x="19521" y="9853"/>
                  </a:cubicBezTo>
                  <a:cubicBezTo>
                    <a:pt x="19522" y="9853"/>
                    <a:pt x="19523" y="9853"/>
                    <a:pt x="19525" y="9853"/>
                  </a:cubicBezTo>
                  <a:cubicBezTo>
                    <a:pt x="19536" y="9853"/>
                    <a:pt x="19547" y="9847"/>
                    <a:pt x="19552" y="9839"/>
                  </a:cubicBezTo>
                  <a:cubicBezTo>
                    <a:pt x="19896" y="9481"/>
                    <a:pt x="21325" y="8081"/>
                    <a:pt x="23361" y="7263"/>
                  </a:cubicBezTo>
                  <a:cubicBezTo>
                    <a:pt x="24120" y="6958"/>
                    <a:pt x="24964" y="6733"/>
                    <a:pt x="25867" y="6674"/>
                  </a:cubicBezTo>
                  <a:cubicBezTo>
                    <a:pt x="25886" y="6674"/>
                    <a:pt x="25902" y="6660"/>
                    <a:pt x="25904" y="6642"/>
                  </a:cubicBezTo>
                  <a:cubicBezTo>
                    <a:pt x="25907" y="6625"/>
                    <a:pt x="25898" y="6609"/>
                    <a:pt x="25883" y="6598"/>
                  </a:cubicBezTo>
                  <a:cubicBezTo>
                    <a:pt x="24714" y="5946"/>
                    <a:pt x="19887" y="3431"/>
                    <a:pt x="11840" y="1653"/>
                  </a:cubicBezTo>
                  <a:cubicBezTo>
                    <a:pt x="11836" y="1653"/>
                    <a:pt x="11831" y="1652"/>
                    <a:pt x="11828" y="1652"/>
                  </a:cubicBezTo>
                  <a:cubicBezTo>
                    <a:pt x="8455" y="907"/>
                    <a:pt x="4516" y="295"/>
                    <a:pt x="48" y="2"/>
                  </a:cubicBezTo>
                  <a:cubicBezTo>
                    <a:pt x="46" y="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8024800" y="263525"/>
              <a:ext cx="315850" cy="477075"/>
            </a:xfrm>
            <a:custGeom>
              <a:avLst/>
              <a:gdLst/>
              <a:ahLst/>
              <a:cxnLst/>
              <a:rect l="l" t="t" r="r" b="b"/>
              <a:pathLst>
                <a:path w="12634" h="19083" extrusionOk="0">
                  <a:moveTo>
                    <a:pt x="0" y="0"/>
                  </a:moveTo>
                  <a:cubicBezTo>
                    <a:pt x="0" y="11"/>
                    <a:pt x="6" y="20"/>
                    <a:pt x="14" y="28"/>
                  </a:cubicBezTo>
                  <a:cubicBezTo>
                    <a:pt x="1453" y="1346"/>
                    <a:pt x="6379" y="6617"/>
                    <a:pt x="9367" y="19051"/>
                  </a:cubicBezTo>
                  <a:cubicBezTo>
                    <a:pt x="9371" y="19068"/>
                    <a:pt x="9384" y="19078"/>
                    <a:pt x="9400" y="19082"/>
                  </a:cubicBezTo>
                  <a:lnTo>
                    <a:pt x="9408" y="19082"/>
                  </a:lnTo>
                  <a:cubicBezTo>
                    <a:pt x="9420" y="19081"/>
                    <a:pt x="9435" y="19074"/>
                    <a:pt x="9440" y="19062"/>
                  </a:cubicBezTo>
                  <a:cubicBezTo>
                    <a:pt x="9857" y="18402"/>
                    <a:pt x="11018" y="16666"/>
                    <a:pt x="12633" y="14993"/>
                  </a:cubicBezTo>
                  <a:cubicBezTo>
                    <a:pt x="7514" y="4316"/>
                    <a:pt x="2399" y="100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8364425" y="304025"/>
              <a:ext cx="351725" cy="140275"/>
            </a:xfrm>
            <a:custGeom>
              <a:avLst/>
              <a:gdLst/>
              <a:ahLst/>
              <a:cxnLst/>
              <a:rect l="l" t="t" r="r" b="b"/>
              <a:pathLst>
                <a:path w="14069" h="5611" extrusionOk="0">
                  <a:moveTo>
                    <a:pt x="1" y="0"/>
                  </a:moveTo>
                  <a:lnTo>
                    <a:pt x="1" y="0"/>
                  </a:lnTo>
                  <a:cubicBezTo>
                    <a:pt x="4016" y="1236"/>
                    <a:pt x="8580" y="3069"/>
                    <a:pt x="11521" y="5610"/>
                  </a:cubicBezTo>
                  <a:cubicBezTo>
                    <a:pt x="12280" y="5305"/>
                    <a:pt x="13123" y="5080"/>
                    <a:pt x="14027" y="5021"/>
                  </a:cubicBezTo>
                  <a:cubicBezTo>
                    <a:pt x="14046" y="5020"/>
                    <a:pt x="14060" y="5007"/>
                    <a:pt x="14064" y="4989"/>
                  </a:cubicBezTo>
                  <a:cubicBezTo>
                    <a:pt x="14068" y="4973"/>
                    <a:pt x="14059" y="4957"/>
                    <a:pt x="14044" y="4944"/>
                  </a:cubicBezTo>
                  <a:cubicBezTo>
                    <a:pt x="12875" y="4291"/>
                    <a:pt x="8048" y="177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8010650" y="253450"/>
              <a:ext cx="550975" cy="497525"/>
            </a:xfrm>
            <a:custGeom>
              <a:avLst/>
              <a:gdLst/>
              <a:ahLst/>
              <a:cxnLst/>
              <a:rect l="l" t="t" r="r" b="b"/>
              <a:pathLst>
                <a:path w="22039" h="19901" extrusionOk="0">
                  <a:moveTo>
                    <a:pt x="975" y="606"/>
                  </a:moveTo>
                  <a:lnTo>
                    <a:pt x="975" y="606"/>
                  </a:lnTo>
                  <a:cubicBezTo>
                    <a:pt x="1943" y="894"/>
                    <a:pt x="3728" y="1499"/>
                    <a:pt x="5979" y="2608"/>
                  </a:cubicBezTo>
                  <a:cubicBezTo>
                    <a:pt x="9095" y="4145"/>
                    <a:pt x="13747" y="6982"/>
                    <a:pt x="18333" y="11807"/>
                  </a:cubicBezTo>
                  <a:cubicBezTo>
                    <a:pt x="14290" y="12922"/>
                    <a:pt x="10946" y="17742"/>
                    <a:pt x="10014" y="19195"/>
                  </a:cubicBezTo>
                  <a:cubicBezTo>
                    <a:pt x="8206" y="11791"/>
                    <a:pt x="5717" y="7014"/>
                    <a:pt x="3928" y="4296"/>
                  </a:cubicBezTo>
                  <a:cubicBezTo>
                    <a:pt x="2684" y="2402"/>
                    <a:pt x="1616" y="1229"/>
                    <a:pt x="975" y="606"/>
                  </a:cubicBezTo>
                  <a:close/>
                  <a:moveTo>
                    <a:pt x="220" y="0"/>
                  </a:moveTo>
                  <a:cubicBezTo>
                    <a:pt x="142" y="0"/>
                    <a:pt x="70" y="43"/>
                    <a:pt x="38" y="115"/>
                  </a:cubicBezTo>
                  <a:cubicBezTo>
                    <a:pt x="0" y="199"/>
                    <a:pt x="25" y="299"/>
                    <a:pt x="99" y="356"/>
                  </a:cubicBezTo>
                  <a:cubicBezTo>
                    <a:pt x="160" y="403"/>
                    <a:pt x="6294" y="5197"/>
                    <a:pt x="9737" y="19748"/>
                  </a:cubicBezTo>
                  <a:cubicBezTo>
                    <a:pt x="9756" y="19827"/>
                    <a:pt x="9821" y="19886"/>
                    <a:pt x="9901" y="19898"/>
                  </a:cubicBezTo>
                  <a:cubicBezTo>
                    <a:pt x="9911" y="19900"/>
                    <a:pt x="9921" y="19901"/>
                    <a:pt x="9931" y="19901"/>
                  </a:cubicBezTo>
                  <a:cubicBezTo>
                    <a:pt x="10001" y="19901"/>
                    <a:pt x="10065" y="19864"/>
                    <a:pt x="10099" y="19803"/>
                  </a:cubicBezTo>
                  <a:cubicBezTo>
                    <a:pt x="10138" y="19738"/>
                    <a:pt x="14011" y="13285"/>
                    <a:pt x="18605" y="12145"/>
                  </a:cubicBezTo>
                  <a:cubicBezTo>
                    <a:pt x="18947" y="12791"/>
                    <a:pt x="20448" y="15723"/>
                    <a:pt x="21170" y="18996"/>
                  </a:cubicBezTo>
                  <a:cubicBezTo>
                    <a:pt x="21192" y="19088"/>
                    <a:pt x="21275" y="19151"/>
                    <a:pt x="21366" y="19151"/>
                  </a:cubicBezTo>
                  <a:cubicBezTo>
                    <a:pt x="21371" y="19151"/>
                    <a:pt x="21376" y="19151"/>
                    <a:pt x="21381" y="19151"/>
                  </a:cubicBezTo>
                  <a:cubicBezTo>
                    <a:pt x="21480" y="19143"/>
                    <a:pt x="21558" y="19063"/>
                    <a:pt x="21563" y="18964"/>
                  </a:cubicBezTo>
                  <a:lnTo>
                    <a:pt x="22032" y="10339"/>
                  </a:lnTo>
                  <a:cubicBezTo>
                    <a:pt x="22039" y="10230"/>
                    <a:pt x="21955" y="10135"/>
                    <a:pt x="21846" y="10130"/>
                  </a:cubicBezTo>
                  <a:cubicBezTo>
                    <a:pt x="21841" y="10130"/>
                    <a:pt x="21836" y="10129"/>
                    <a:pt x="21830" y="10129"/>
                  </a:cubicBezTo>
                  <a:cubicBezTo>
                    <a:pt x="21721" y="10129"/>
                    <a:pt x="21643" y="10213"/>
                    <a:pt x="21637" y="10317"/>
                  </a:cubicBezTo>
                  <a:lnTo>
                    <a:pt x="21238" y="17639"/>
                  </a:lnTo>
                  <a:cubicBezTo>
                    <a:pt x="20351" y="14508"/>
                    <a:pt x="18952" y="11949"/>
                    <a:pt x="18883" y="11825"/>
                  </a:cubicBezTo>
                  <a:cubicBezTo>
                    <a:pt x="18875" y="11808"/>
                    <a:pt x="18863" y="11792"/>
                    <a:pt x="18849" y="11779"/>
                  </a:cubicBezTo>
                  <a:cubicBezTo>
                    <a:pt x="9849" y="2176"/>
                    <a:pt x="355" y="25"/>
                    <a:pt x="260" y="4"/>
                  </a:cubicBezTo>
                  <a:cubicBezTo>
                    <a:pt x="247" y="2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8011025" y="253375"/>
              <a:ext cx="718175" cy="263250"/>
            </a:xfrm>
            <a:custGeom>
              <a:avLst/>
              <a:gdLst/>
              <a:ahLst/>
              <a:cxnLst/>
              <a:rect l="l" t="t" r="r" b="b"/>
              <a:pathLst>
                <a:path w="28727" h="10530" extrusionOk="0">
                  <a:moveTo>
                    <a:pt x="3875" y="627"/>
                  </a:moveTo>
                  <a:lnTo>
                    <a:pt x="3875" y="627"/>
                  </a:lnTo>
                  <a:cubicBezTo>
                    <a:pt x="17358" y="1760"/>
                    <a:pt x="25650" y="5765"/>
                    <a:pt x="27830" y="6937"/>
                  </a:cubicBezTo>
                  <a:cubicBezTo>
                    <a:pt x="24712" y="7273"/>
                    <a:pt x="22410" y="9437"/>
                    <a:pt x="21817" y="10046"/>
                  </a:cubicBezTo>
                  <a:cubicBezTo>
                    <a:pt x="15957" y="4106"/>
                    <a:pt x="8321" y="1623"/>
                    <a:pt x="3875" y="627"/>
                  </a:cubicBezTo>
                  <a:close/>
                  <a:moveTo>
                    <a:pt x="198" y="0"/>
                  </a:moveTo>
                  <a:cubicBezTo>
                    <a:pt x="101" y="0"/>
                    <a:pt x="13" y="84"/>
                    <a:pt x="7" y="186"/>
                  </a:cubicBezTo>
                  <a:cubicBezTo>
                    <a:pt x="1" y="295"/>
                    <a:pt x="81" y="388"/>
                    <a:pt x="189" y="397"/>
                  </a:cubicBezTo>
                  <a:cubicBezTo>
                    <a:pt x="316" y="408"/>
                    <a:pt x="13023" y="1572"/>
                    <a:pt x="21680" y="10469"/>
                  </a:cubicBezTo>
                  <a:cubicBezTo>
                    <a:pt x="21716" y="10509"/>
                    <a:pt x="21768" y="10530"/>
                    <a:pt x="21822" y="10530"/>
                  </a:cubicBezTo>
                  <a:cubicBezTo>
                    <a:pt x="21823" y="10530"/>
                    <a:pt x="21825" y="10530"/>
                    <a:pt x="21827" y="10528"/>
                  </a:cubicBezTo>
                  <a:cubicBezTo>
                    <a:pt x="21883" y="10527"/>
                    <a:pt x="21933" y="10503"/>
                    <a:pt x="21970" y="10462"/>
                  </a:cubicBezTo>
                  <a:cubicBezTo>
                    <a:pt x="21998" y="10431"/>
                    <a:pt x="24785" y="7357"/>
                    <a:pt x="28515" y="7290"/>
                  </a:cubicBezTo>
                  <a:cubicBezTo>
                    <a:pt x="28603" y="7289"/>
                    <a:pt x="28679" y="7228"/>
                    <a:pt x="28703" y="7144"/>
                  </a:cubicBezTo>
                  <a:cubicBezTo>
                    <a:pt x="28726" y="7059"/>
                    <a:pt x="28691" y="6969"/>
                    <a:pt x="28616" y="6923"/>
                  </a:cubicBezTo>
                  <a:cubicBezTo>
                    <a:pt x="28516" y="6861"/>
                    <a:pt x="18420" y="739"/>
                    <a:pt x="214" y="1"/>
                  </a:cubicBezTo>
                  <a:cubicBezTo>
                    <a:pt x="208" y="0"/>
                    <a:pt x="203" y="0"/>
                    <a:pt x="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8401825" y="578400"/>
              <a:ext cx="148525" cy="153825"/>
            </a:xfrm>
            <a:custGeom>
              <a:avLst/>
              <a:gdLst/>
              <a:ahLst/>
              <a:cxnLst/>
              <a:rect l="l" t="t" r="r" b="b"/>
              <a:pathLst>
                <a:path w="5941" h="6153" extrusionOk="0">
                  <a:moveTo>
                    <a:pt x="218" y="1"/>
                  </a:moveTo>
                  <a:cubicBezTo>
                    <a:pt x="170" y="1"/>
                    <a:pt x="121" y="19"/>
                    <a:pt x="83" y="56"/>
                  </a:cubicBezTo>
                  <a:cubicBezTo>
                    <a:pt x="4" y="131"/>
                    <a:pt x="1" y="257"/>
                    <a:pt x="75" y="336"/>
                  </a:cubicBezTo>
                  <a:lnTo>
                    <a:pt x="5577" y="6091"/>
                  </a:lnTo>
                  <a:cubicBezTo>
                    <a:pt x="5616" y="6131"/>
                    <a:pt x="5668" y="6153"/>
                    <a:pt x="5720" y="6153"/>
                  </a:cubicBezTo>
                  <a:cubicBezTo>
                    <a:pt x="5770" y="6153"/>
                    <a:pt x="5819" y="6135"/>
                    <a:pt x="5858" y="6098"/>
                  </a:cubicBezTo>
                  <a:cubicBezTo>
                    <a:pt x="5937" y="6023"/>
                    <a:pt x="5940" y="5897"/>
                    <a:pt x="5864" y="5818"/>
                  </a:cubicBezTo>
                  <a:lnTo>
                    <a:pt x="363" y="62"/>
                  </a:lnTo>
                  <a:cubicBezTo>
                    <a:pt x="323" y="22"/>
                    <a:pt x="271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" name="Google Shape;1442;p21"/>
          <p:cNvGrpSpPr/>
          <p:nvPr/>
        </p:nvGrpSpPr>
        <p:grpSpPr>
          <a:xfrm rot="-1298544">
            <a:off x="2229020" y="5415000"/>
            <a:ext cx="1651369" cy="1447593"/>
            <a:chOff x="3656813" y="4101238"/>
            <a:chExt cx="877250" cy="769050"/>
          </a:xfrm>
        </p:grpSpPr>
        <p:sp>
          <p:nvSpPr>
            <p:cNvPr id="1443" name="Google Shape;1443;p21"/>
            <p:cNvSpPr/>
            <p:nvPr/>
          </p:nvSpPr>
          <p:spPr>
            <a:xfrm>
              <a:off x="3656813" y="4130988"/>
              <a:ext cx="877250" cy="739300"/>
            </a:xfrm>
            <a:custGeom>
              <a:avLst/>
              <a:gdLst/>
              <a:ahLst/>
              <a:cxnLst/>
              <a:rect l="l" t="t" r="r" b="b"/>
              <a:pathLst>
                <a:path w="35090" h="29572" extrusionOk="0">
                  <a:moveTo>
                    <a:pt x="4335" y="5066"/>
                  </a:moveTo>
                  <a:lnTo>
                    <a:pt x="4333" y="5068"/>
                  </a:lnTo>
                  <a:cubicBezTo>
                    <a:pt x="4333" y="5067"/>
                    <a:pt x="4333" y="5066"/>
                    <a:pt x="4335" y="5066"/>
                  </a:cubicBezTo>
                  <a:close/>
                  <a:moveTo>
                    <a:pt x="213" y="1"/>
                  </a:moveTo>
                  <a:cubicBezTo>
                    <a:pt x="155" y="1"/>
                    <a:pt x="98" y="27"/>
                    <a:pt x="59" y="74"/>
                  </a:cubicBezTo>
                  <a:cubicBezTo>
                    <a:pt x="7" y="138"/>
                    <a:pt x="0" y="228"/>
                    <a:pt x="40" y="300"/>
                  </a:cubicBezTo>
                  <a:lnTo>
                    <a:pt x="3874" y="6863"/>
                  </a:lnTo>
                  <a:cubicBezTo>
                    <a:pt x="3877" y="6871"/>
                    <a:pt x="3886" y="6873"/>
                    <a:pt x="3892" y="6880"/>
                  </a:cubicBezTo>
                  <a:cubicBezTo>
                    <a:pt x="3901" y="6892"/>
                    <a:pt x="3907" y="6906"/>
                    <a:pt x="3919" y="6915"/>
                  </a:cubicBezTo>
                  <a:lnTo>
                    <a:pt x="27422" y="26249"/>
                  </a:lnTo>
                  <a:lnTo>
                    <a:pt x="29127" y="27651"/>
                  </a:lnTo>
                  <a:lnTo>
                    <a:pt x="31407" y="29528"/>
                  </a:lnTo>
                  <a:cubicBezTo>
                    <a:pt x="31444" y="29558"/>
                    <a:pt x="31489" y="29572"/>
                    <a:pt x="31533" y="29572"/>
                  </a:cubicBezTo>
                  <a:cubicBezTo>
                    <a:pt x="31560" y="29572"/>
                    <a:pt x="31589" y="29567"/>
                    <a:pt x="31613" y="29555"/>
                  </a:cubicBezTo>
                  <a:cubicBezTo>
                    <a:pt x="33354" y="28780"/>
                    <a:pt x="34648" y="27208"/>
                    <a:pt x="35073" y="25350"/>
                  </a:cubicBezTo>
                  <a:cubicBezTo>
                    <a:pt x="35090" y="25276"/>
                    <a:pt x="35063" y="25201"/>
                    <a:pt x="35005" y="25153"/>
                  </a:cubicBezTo>
                  <a:lnTo>
                    <a:pt x="32726" y="23277"/>
                  </a:lnTo>
                  <a:lnTo>
                    <a:pt x="31020" y="21873"/>
                  </a:lnTo>
                  <a:lnTo>
                    <a:pt x="7518" y="2542"/>
                  </a:lnTo>
                  <a:cubicBezTo>
                    <a:pt x="7512" y="2539"/>
                    <a:pt x="7506" y="2537"/>
                    <a:pt x="7500" y="2532"/>
                  </a:cubicBezTo>
                  <a:cubicBezTo>
                    <a:pt x="7486" y="2524"/>
                    <a:pt x="7473" y="2514"/>
                    <a:pt x="7456" y="2508"/>
                  </a:cubicBezTo>
                  <a:lnTo>
                    <a:pt x="277" y="12"/>
                  </a:lnTo>
                  <a:cubicBezTo>
                    <a:pt x="256" y="4"/>
                    <a:pt x="235" y="1"/>
                    <a:pt x="213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4424213" y="4783413"/>
              <a:ext cx="24025" cy="18800"/>
            </a:xfrm>
            <a:custGeom>
              <a:avLst/>
              <a:gdLst/>
              <a:ahLst/>
              <a:cxnLst/>
              <a:rect l="l" t="t" r="r" b="b"/>
              <a:pathLst>
                <a:path w="961" h="752" extrusionOk="0">
                  <a:moveTo>
                    <a:pt x="113" y="1"/>
                  </a:moveTo>
                  <a:cubicBezTo>
                    <a:pt x="83" y="1"/>
                    <a:pt x="53" y="14"/>
                    <a:pt x="34" y="40"/>
                  </a:cubicBezTo>
                  <a:cubicBezTo>
                    <a:pt x="0" y="85"/>
                    <a:pt x="10" y="147"/>
                    <a:pt x="53" y="179"/>
                  </a:cubicBezTo>
                  <a:lnTo>
                    <a:pt x="788" y="732"/>
                  </a:lnTo>
                  <a:cubicBezTo>
                    <a:pt x="804" y="746"/>
                    <a:pt x="825" y="752"/>
                    <a:pt x="847" y="752"/>
                  </a:cubicBezTo>
                  <a:cubicBezTo>
                    <a:pt x="877" y="752"/>
                    <a:pt x="905" y="738"/>
                    <a:pt x="926" y="711"/>
                  </a:cubicBezTo>
                  <a:cubicBezTo>
                    <a:pt x="960" y="668"/>
                    <a:pt x="951" y="606"/>
                    <a:pt x="908" y="573"/>
                  </a:cubicBezTo>
                  <a:lnTo>
                    <a:pt x="173" y="20"/>
                  </a:lnTo>
                  <a:cubicBezTo>
                    <a:pt x="155" y="7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395613" y="4693813"/>
              <a:ext cx="129775" cy="137975"/>
            </a:xfrm>
            <a:custGeom>
              <a:avLst/>
              <a:gdLst/>
              <a:ahLst/>
              <a:cxnLst/>
              <a:rect l="l" t="t" r="r" b="b"/>
              <a:pathLst>
                <a:path w="5191" h="5519" extrusionOk="0">
                  <a:moveTo>
                    <a:pt x="3728" y="991"/>
                  </a:moveTo>
                  <a:lnTo>
                    <a:pt x="4038" y="1247"/>
                  </a:lnTo>
                  <a:lnTo>
                    <a:pt x="4043" y="1272"/>
                  </a:lnTo>
                  <a:lnTo>
                    <a:pt x="4101" y="1319"/>
                  </a:lnTo>
                  <a:lnTo>
                    <a:pt x="4041" y="1274"/>
                  </a:lnTo>
                  <a:lnTo>
                    <a:pt x="3728" y="991"/>
                  </a:lnTo>
                  <a:close/>
                  <a:moveTo>
                    <a:pt x="3396" y="1907"/>
                  </a:moveTo>
                  <a:lnTo>
                    <a:pt x="3799" y="2031"/>
                  </a:lnTo>
                  <a:lnTo>
                    <a:pt x="3804" y="2061"/>
                  </a:lnTo>
                  <a:cubicBezTo>
                    <a:pt x="3800" y="2066"/>
                    <a:pt x="3795" y="2068"/>
                    <a:pt x="3790" y="2068"/>
                  </a:cubicBezTo>
                  <a:cubicBezTo>
                    <a:pt x="3788" y="2068"/>
                    <a:pt x="3786" y="2068"/>
                    <a:pt x="3784" y="2067"/>
                  </a:cubicBezTo>
                  <a:lnTo>
                    <a:pt x="3396" y="1907"/>
                  </a:lnTo>
                  <a:close/>
                  <a:moveTo>
                    <a:pt x="2899" y="2632"/>
                  </a:moveTo>
                  <a:lnTo>
                    <a:pt x="3200" y="2828"/>
                  </a:lnTo>
                  <a:lnTo>
                    <a:pt x="3202" y="2856"/>
                  </a:lnTo>
                  <a:cubicBezTo>
                    <a:pt x="3198" y="2861"/>
                    <a:pt x="3193" y="2864"/>
                    <a:pt x="3187" y="2864"/>
                  </a:cubicBezTo>
                  <a:cubicBezTo>
                    <a:pt x="3183" y="2864"/>
                    <a:pt x="3179" y="2862"/>
                    <a:pt x="3175" y="2858"/>
                  </a:cubicBezTo>
                  <a:lnTo>
                    <a:pt x="2899" y="2632"/>
                  </a:lnTo>
                  <a:close/>
                  <a:moveTo>
                    <a:pt x="2380" y="3388"/>
                  </a:moveTo>
                  <a:lnTo>
                    <a:pt x="2380" y="3388"/>
                  </a:lnTo>
                  <a:cubicBezTo>
                    <a:pt x="2564" y="3507"/>
                    <a:pt x="2769" y="3614"/>
                    <a:pt x="2984" y="3652"/>
                  </a:cubicBezTo>
                  <a:lnTo>
                    <a:pt x="2999" y="3684"/>
                  </a:lnTo>
                  <a:cubicBezTo>
                    <a:pt x="2996" y="3688"/>
                    <a:pt x="2987" y="3691"/>
                    <a:pt x="2976" y="3693"/>
                  </a:cubicBezTo>
                  <a:cubicBezTo>
                    <a:pt x="2755" y="3649"/>
                    <a:pt x="2542" y="3540"/>
                    <a:pt x="2380" y="3388"/>
                  </a:cubicBezTo>
                  <a:close/>
                  <a:moveTo>
                    <a:pt x="1269" y="3670"/>
                  </a:moveTo>
                  <a:lnTo>
                    <a:pt x="2002" y="4221"/>
                  </a:lnTo>
                  <a:lnTo>
                    <a:pt x="2007" y="4246"/>
                  </a:lnTo>
                  <a:cubicBezTo>
                    <a:pt x="2001" y="4254"/>
                    <a:pt x="1995" y="4257"/>
                    <a:pt x="1990" y="4257"/>
                  </a:cubicBezTo>
                  <a:cubicBezTo>
                    <a:pt x="1985" y="4257"/>
                    <a:pt x="1981" y="4254"/>
                    <a:pt x="1978" y="4252"/>
                  </a:cubicBezTo>
                  <a:lnTo>
                    <a:pt x="1244" y="3700"/>
                  </a:lnTo>
                  <a:lnTo>
                    <a:pt x="1269" y="3670"/>
                  </a:lnTo>
                  <a:close/>
                  <a:moveTo>
                    <a:pt x="3158" y="0"/>
                  </a:moveTo>
                  <a:cubicBezTo>
                    <a:pt x="3151" y="0"/>
                    <a:pt x="3145" y="1"/>
                    <a:pt x="3138" y="3"/>
                  </a:cubicBezTo>
                  <a:cubicBezTo>
                    <a:pt x="3122" y="10"/>
                    <a:pt x="3111" y="17"/>
                    <a:pt x="3101" y="29"/>
                  </a:cubicBezTo>
                  <a:cubicBezTo>
                    <a:pt x="3094" y="38"/>
                    <a:pt x="3085" y="48"/>
                    <a:pt x="3084" y="63"/>
                  </a:cubicBezTo>
                  <a:cubicBezTo>
                    <a:pt x="3007" y="354"/>
                    <a:pt x="2915" y="637"/>
                    <a:pt x="2797" y="905"/>
                  </a:cubicBezTo>
                  <a:cubicBezTo>
                    <a:pt x="2586" y="1410"/>
                    <a:pt x="2307" y="1874"/>
                    <a:pt x="1968" y="2288"/>
                  </a:cubicBezTo>
                  <a:cubicBezTo>
                    <a:pt x="1623" y="2707"/>
                    <a:pt x="1251" y="3033"/>
                    <a:pt x="915" y="3275"/>
                  </a:cubicBezTo>
                  <a:cubicBezTo>
                    <a:pt x="568" y="3520"/>
                    <a:pt x="260" y="3683"/>
                    <a:pt x="50" y="3782"/>
                  </a:cubicBezTo>
                  <a:cubicBezTo>
                    <a:pt x="37" y="3785"/>
                    <a:pt x="29" y="3795"/>
                    <a:pt x="21" y="3804"/>
                  </a:cubicBezTo>
                  <a:cubicBezTo>
                    <a:pt x="13" y="3814"/>
                    <a:pt x="6" y="3828"/>
                    <a:pt x="5" y="3842"/>
                  </a:cubicBezTo>
                  <a:cubicBezTo>
                    <a:pt x="0" y="3869"/>
                    <a:pt x="11" y="3898"/>
                    <a:pt x="32" y="3916"/>
                  </a:cubicBezTo>
                  <a:lnTo>
                    <a:pt x="1959" y="5501"/>
                  </a:lnTo>
                  <a:cubicBezTo>
                    <a:pt x="1974" y="5513"/>
                    <a:pt x="1992" y="5519"/>
                    <a:pt x="2010" y="5519"/>
                  </a:cubicBezTo>
                  <a:cubicBezTo>
                    <a:pt x="2022" y="5519"/>
                    <a:pt x="2033" y="5516"/>
                    <a:pt x="2044" y="5511"/>
                  </a:cubicBezTo>
                  <a:cubicBezTo>
                    <a:pt x="2365" y="5358"/>
                    <a:pt x="2678" y="5173"/>
                    <a:pt x="2967" y="4964"/>
                  </a:cubicBezTo>
                  <a:cubicBezTo>
                    <a:pt x="3364" y="4675"/>
                    <a:pt x="3726" y="4336"/>
                    <a:pt x="4039" y="3956"/>
                  </a:cubicBezTo>
                  <a:cubicBezTo>
                    <a:pt x="4375" y="3548"/>
                    <a:pt x="4658" y="3093"/>
                    <a:pt x="4869" y="2610"/>
                  </a:cubicBezTo>
                  <a:cubicBezTo>
                    <a:pt x="4999" y="2315"/>
                    <a:pt x="5105" y="2012"/>
                    <a:pt x="5181" y="1700"/>
                  </a:cubicBezTo>
                  <a:cubicBezTo>
                    <a:pt x="5190" y="1670"/>
                    <a:pt x="5181" y="1637"/>
                    <a:pt x="5157" y="1617"/>
                  </a:cubicBezTo>
                  <a:lnTo>
                    <a:pt x="3213" y="18"/>
                  </a:lnTo>
                  <a:cubicBezTo>
                    <a:pt x="3197" y="6"/>
                    <a:pt x="3178" y="0"/>
                    <a:pt x="3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3671038" y="4113313"/>
              <a:ext cx="49225" cy="45000"/>
            </a:xfrm>
            <a:custGeom>
              <a:avLst/>
              <a:gdLst/>
              <a:ahLst/>
              <a:cxnLst/>
              <a:rect l="l" t="t" r="r" b="b"/>
              <a:pathLst>
                <a:path w="1969" h="1800" extrusionOk="0">
                  <a:moveTo>
                    <a:pt x="88" y="1"/>
                  </a:moveTo>
                  <a:cubicBezTo>
                    <a:pt x="64" y="1"/>
                    <a:pt x="41" y="11"/>
                    <a:pt x="26" y="29"/>
                  </a:cubicBezTo>
                  <a:cubicBezTo>
                    <a:pt x="5" y="54"/>
                    <a:pt x="1" y="91"/>
                    <a:pt x="19" y="120"/>
                  </a:cubicBezTo>
                  <a:lnTo>
                    <a:pt x="976" y="1760"/>
                  </a:lnTo>
                  <a:cubicBezTo>
                    <a:pt x="991" y="1785"/>
                    <a:pt x="1018" y="1799"/>
                    <a:pt x="1045" y="1799"/>
                  </a:cubicBezTo>
                  <a:cubicBezTo>
                    <a:pt x="1057" y="1799"/>
                    <a:pt x="1069" y="1797"/>
                    <a:pt x="1080" y="1791"/>
                  </a:cubicBezTo>
                  <a:cubicBezTo>
                    <a:pt x="1296" y="1687"/>
                    <a:pt x="1485" y="1541"/>
                    <a:pt x="1637" y="1354"/>
                  </a:cubicBezTo>
                  <a:cubicBezTo>
                    <a:pt x="1790" y="1169"/>
                    <a:pt x="1897" y="957"/>
                    <a:pt x="1958" y="723"/>
                  </a:cubicBezTo>
                  <a:cubicBezTo>
                    <a:pt x="1969" y="684"/>
                    <a:pt x="1947" y="642"/>
                    <a:pt x="1907" y="628"/>
                  </a:cubicBezTo>
                  <a:lnTo>
                    <a:pt x="112" y="5"/>
                  </a:lnTo>
                  <a:cubicBezTo>
                    <a:pt x="104" y="2"/>
                    <a:pt x="9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3700088" y="4132138"/>
              <a:ext cx="136625" cy="132800"/>
            </a:xfrm>
            <a:custGeom>
              <a:avLst/>
              <a:gdLst/>
              <a:ahLst/>
              <a:cxnLst/>
              <a:rect l="l" t="t" r="r" b="b"/>
              <a:pathLst>
                <a:path w="5465" h="5312" extrusionOk="0">
                  <a:moveTo>
                    <a:pt x="2124" y="1889"/>
                  </a:moveTo>
                  <a:lnTo>
                    <a:pt x="2701" y="2569"/>
                  </a:lnTo>
                  <a:lnTo>
                    <a:pt x="2706" y="2594"/>
                  </a:lnTo>
                  <a:lnTo>
                    <a:pt x="2761" y="2640"/>
                  </a:lnTo>
                  <a:lnTo>
                    <a:pt x="2758" y="2642"/>
                  </a:lnTo>
                  <a:lnTo>
                    <a:pt x="2703" y="2598"/>
                  </a:lnTo>
                  <a:lnTo>
                    <a:pt x="2095" y="1912"/>
                  </a:lnTo>
                  <a:lnTo>
                    <a:pt x="2124" y="1889"/>
                  </a:lnTo>
                  <a:close/>
                  <a:moveTo>
                    <a:pt x="1369" y="1975"/>
                  </a:moveTo>
                  <a:lnTo>
                    <a:pt x="1369" y="1975"/>
                  </a:lnTo>
                  <a:cubicBezTo>
                    <a:pt x="1725" y="2592"/>
                    <a:pt x="2111" y="3197"/>
                    <a:pt x="2545" y="3755"/>
                  </a:cubicBezTo>
                  <a:lnTo>
                    <a:pt x="2545" y="3780"/>
                  </a:lnTo>
                  <a:lnTo>
                    <a:pt x="2603" y="3827"/>
                  </a:lnTo>
                  <a:lnTo>
                    <a:pt x="2601" y="3831"/>
                  </a:lnTo>
                  <a:lnTo>
                    <a:pt x="2540" y="3785"/>
                  </a:lnTo>
                  <a:cubicBezTo>
                    <a:pt x="2080" y="3217"/>
                    <a:pt x="1693" y="2612"/>
                    <a:pt x="1369" y="1975"/>
                  </a:cubicBezTo>
                  <a:close/>
                  <a:moveTo>
                    <a:pt x="1096" y="1"/>
                  </a:moveTo>
                  <a:cubicBezTo>
                    <a:pt x="1083" y="1"/>
                    <a:pt x="1070" y="4"/>
                    <a:pt x="1059" y="11"/>
                  </a:cubicBezTo>
                  <a:cubicBezTo>
                    <a:pt x="1048" y="17"/>
                    <a:pt x="1040" y="21"/>
                    <a:pt x="1032" y="31"/>
                  </a:cubicBezTo>
                  <a:cubicBezTo>
                    <a:pt x="1024" y="40"/>
                    <a:pt x="1020" y="52"/>
                    <a:pt x="1018" y="59"/>
                  </a:cubicBezTo>
                  <a:cubicBezTo>
                    <a:pt x="946" y="315"/>
                    <a:pt x="825" y="549"/>
                    <a:pt x="656" y="754"/>
                  </a:cubicBezTo>
                  <a:cubicBezTo>
                    <a:pt x="488" y="959"/>
                    <a:pt x="283" y="1120"/>
                    <a:pt x="48" y="1240"/>
                  </a:cubicBezTo>
                  <a:cubicBezTo>
                    <a:pt x="38" y="1247"/>
                    <a:pt x="27" y="1253"/>
                    <a:pt x="19" y="1262"/>
                  </a:cubicBezTo>
                  <a:cubicBezTo>
                    <a:pt x="13" y="1269"/>
                    <a:pt x="12" y="1277"/>
                    <a:pt x="9" y="1285"/>
                  </a:cubicBezTo>
                  <a:lnTo>
                    <a:pt x="7" y="1289"/>
                  </a:lnTo>
                  <a:cubicBezTo>
                    <a:pt x="1" y="1309"/>
                    <a:pt x="3" y="1331"/>
                    <a:pt x="13" y="1351"/>
                  </a:cubicBezTo>
                  <a:lnTo>
                    <a:pt x="2304" y="5274"/>
                  </a:lnTo>
                  <a:cubicBezTo>
                    <a:pt x="2314" y="5293"/>
                    <a:pt x="2335" y="5304"/>
                    <a:pt x="2355" y="5311"/>
                  </a:cubicBezTo>
                  <a:cubicBezTo>
                    <a:pt x="2360" y="5311"/>
                    <a:pt x="2365" y="5312"/>
                    <a:pt x="2371" y="5312"/>
                  </a:cubicBezTo>
                  <a:cubicBezTo>
                    <a:pt x="2388" y="5312"/>
                    <a:pt x="2406" y="5306"/>
                    <a:pt x="2418" y="5296"/>
                  </a:cubicBezTo>
                  <a:cubicBezTo>
                    <a:pt x="2558" y="5189"/>
                    <a:pt x="2698" y="5080"/>
                    <a:pt x="2834" y="4966"/>
                  </a:cubicBezTo>
                  <a:cubicBezTo>
                    <a:pt x="3311" y="4562"/>
                    <a:pt x="3755" y="4115"/>
                    <a:pt x="4154" y="3631"/>
                  </a:cubicBezTo>
                  <a:cubicBezTo>
                    <a:pt x="4575" y="3119"/>
                    <a:pt x="4945" y="2570"/>
                    <a:pt x="5258" y="1990"/>
                  </a:cubicBezTo>
                  <a:cubicBezTo>
                    <a:pt x="5328" y="1862"/>
                    <a:pt x="5391" y="1735"/>
                    <a:pt x="5454" y="1607"/>
                  </a:cubicBezTo>
                  <a:cubicBezTo>
                    <a:pt x="5464" y="1589"/>
                    <a:pt x="5465" y="1563"/>
                    <a:pt x="5456" y="1542"/>
                  </a:cubicBezTo>
                  <a:cubicBezTo>
                    <a:pt x="5449" y="1520"/>
                    <a:pt x="5430" y="1504"/>
                    <a:pt x="5409" y="1498"/>
                  </a:cubicBezTo>
                  <a:lnTo>
                    <a:pt x="1599" y="172"/>
                  </a:lnTo>
                  <a:lnTo>
                    <a:pt x="1120" y="4"/>
                  </a:lnTo>
                  <a:cubicBezTo>
                    <a:pt x="1112" y="2"/>
                    <a:pt x="11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1"/>
            <p:cNvSpPr/>
            <p:nvPr/>
          </p:nvSpPr>
          <p:spPr>
            <a:xfrm>
              <a:off x="3764063" y="4174513"/>
              <a:ext cx="661850" cy="575500"/>
            </a:xfrm>
            <a:custGeom>
              <a:avLst/>
              <a:gdLst/>
              <a:ahLst/>
              <a:cxnLst/>
              <a:rect l="l" t="t" r="r" b="b"/>
              <a:pathLst>
                <a:path w="26474" h="23020" extrusionOk="0">
                  <a:moveTo>
                    <a:pt x="4910" y="5313"/>
                  </a:moveTo>
                  <a:lnTo>
                    <a:pt x="6776" y="6747"/>
                  </a:lnTo>
                  <a:lnTo>
                    <a:pt x="6779" y="6774"/>
                  </a:lnTo>
                  <a:cubicBezTo>
                    <a:pt x="6774" y="6780"/>
                    <a:pt x="6769" y="6782"/>
                    <a:pt x="6764" y="6782"/>
                  </a:cubicBezTo>
                  <a:cubicBezTo>
                    <a:pt x="6759" y="6782"/>
                    <a:pt x="6755" y="6781"/>
                    <a:pt x="6752" y="6777"/>
                  </a:cubicBezTo>
                  <a:lnTo>
                    <a:pt x="4884" y="5343"/>
                  </a:lnTo>
                  <a:lnTo>
                    <a:pt x="4910" y="5313"/>
                  </a:lnTo>
                  <a:close/>
                  <a:moveTo>
                    <a:pt x="1930" y="4351"/>
                  </a:moveTo>
                  <a:lnTo>
                    <a:pt x="10181" y="10709"/>
                  </a:lnTo>
                  <a:lnTo>
                    <a:pt x="10248" y="10784"/>
                  </a:lnTo>
                  <a:lnTo>
                    <a:pt x="10248" y="10784"/>
                  </a:lnTo>
                  <a:lnTo>
                    <a:pt x="10196" y="10730"/>
                  </a:lnTo>
                  <a:cubicBezTo>
                    <a:pt x="10196" y="10730"/>
                    <a:pt x="10179" y="10742"/>
                    <a:pt x="10167" y="10742"/>
                  </a:cubicBezTo>
                  <a:cubicBezTo>
                    <a:pt x="10163" y="10742"/>
                    <a:pt x="10160" y="10742"/>
                    <a:pt x="10158" y="10739"/>
                  </a:cubicBezTo>
                  <a:lnTo>
                    <a:pt x="1906" y="4382"/>
                  </a:lnTo>
                  <a:lnTo>
                    <a:pt x="1930" y="4351"/>
                  </a:lnTo>
                  <a:close/>
                  <a:moveTo>
                    <a:pt x="20393" y="17014"/>
                  </a:moveTo>
                  <a:lnTo>
                    <a:pt x="21653" y="17999"/>
                  </a:lnTo>
                  <a:lnTo>
                    <a:pt x="21656" y="18026"/>
                  </a:lnTo>
                  <a:cubicBezTo>
                    <a:pt x="21651" y="18031"/>
                    <a:pt x="21645" y="18033"/>
                    <a:pt x="21639" y="18033"/>
                  </a:cubicBezTo>
                  <a:cubicBezTo>
                    <a:pt x="21635" y="18033"/>
                    <a:pt x="21630" y="18032"/>
                    <a:pt x="21628" y="18029"/>
                  </a:cubicBezTo>
                  <a:lnTo>
                    <a:pt x="20393" y="17014"/>
                  </a:lnTo>
                  <a:close/>
                  <a:moveTo>
                    <a:pt x="17895" y="13587"/>
                  </a:moveTo>
                  <a:lnTo>
                    <a:pt x="24335" y="18694"/>
                  </a:lnTo>
                  <a:lnTo>
                    <a:pt x="24337" y="18721"/>
                  </a:lnTo>
                  <a:cubicBezTo>
                    <a:pt x="24332" y="18726"/>
                    <a:pt x="24327" y="18729"/>
                    <a:pt x="24321" y="18729"/>
                  </a:cubicBezTo>
                  <a:cubicBezTo>
                    <a:pt x="24317" y="18729"/>
                    <a:pt x="24313" y="18727"/>
                    <a:pt x="24310" y="18724"/>
                  </a:cubicBezTo>
                  <a:lnTo>
                    <a:pt x="17870" y="13616"/>
                  </a:lnTo>
                  <a:lnTo>
                    <a:pt x="17895" y="13587"/>
                  </a:lnTo>
                  <a:close/>
                  <a:moveTo>
                    <a:pt x="3176" y="0"/>
                  </a:moveTo>
                  <a:cubicBezTo>
                    <a:pt x="3169" y="0"/>
                    <a:pt x="3162" y="1"/>
                    <a:pt x="3155" y="2"/>
                  </a:cubicBezTo>
                  <a:cubicBezTo>
                    <a:pt x="3138" y="4"/>
                    <a:pt x="3119" y="15"/>
                    <a:pt x="3110" y="26"/>
                  </a:cubicBezTo>
                  <a:cubicBezTo>
                    <a:pt x="3105" y="33"/>
                    <a:pt x="3106" y="38"/>
                    <a:pt x="3100" y="44"/>
                  </a:cubicBezTo>
                  <a:cubicBezTo>
                    <a:pt x="3038" y="169"/>
                    <a:pt x="2975" y="296"/>
                    <a:pt x="2906" y="418"/>
                  </a:cubicBezTo>
                  <a:cubicBezTo>
                    <a:pt x="2588" y="1010"/>
                    <a:pt x="2208" y="1570"/>
                    <a:pt x="1784" y="2089"/>
                  </a:cubicBezTo>
                  <a:cubicBezTo>
                    <a:pt x="1379" y="2580"/>
                    <a:pt x="931" y="3032"/>
                    <a:pt x="444" y="3443"/>
                  </a:cubicBezTo>
                  <a:cubicBezTo>
                    <a:pt x="308" y="3558"/>
                    <a:pt x="170" y="3669"/>
                    <a:pt x="31" y="3775"/>
                  </a:cubicBezTo>
                  <a:cubicBezTo>
                    <a:pt x="26" y="3783"/>
                    <a:pt x="21" y="3783"/>
                    <a:pt x="15" y="3789"/>
                  </a:cubicBezTo>
                  <a:cubicBezTo>
                    <a:pt x="5" y="3801"/>
                    <a:pt x="1" y="3818"/>
                    <a:pt x="1" y="3839"/>
                  </a:cubicBezTo>
                  <a:cubicBezTo>
                    <a:pt x="1" y="3864"/>
                    <a:pt x="8" y="3886"/>
                    <a:pt x="27" y="3901"/>
                  </a:cubicBezTo>
                  <a:lnTo>
                    <a:pt x="23247" y="23003"/>
                  </a:lnTo>
                  <a:cubicBezTo>
                    <a:pt x="23261" y="23014"/>
                    <a:pt x="23279" y="23020"/>
                    <a:pt x="23297" y="23020"/>
                  </a:cubicBezTo>
                  <a:cubicBezTo>
                    <a:pt x="23307" y="23020"/>
                    <a:pt x="23317" y="23018"/>
                    <a:pt x="23325" y="23014"/>
                  </a:cubicBezTo>
                  <a:cubicBezTo>
                    <a:pt x="23530" y="22941"/>
                    <a:pt x="23726" y="22851"/>
                    <a:pt x="23917" y="22751"/>
                  </a:cubicBezTo>
                  <a:cubicBezTo>
                    <a:pt x="24491" y="22447"/>
                    <a:pt x="25003" y="22031"/>
                    <a:pt x="25416" y="21529"/>
                  </a:cubicBezTo>
                  <a:cubicBezTo>
                    <a:pt x="25854" y="20996"/>
                    <a:pt x="26175" y="20375"/>
                    <a:pt x="26356" y="19706"/>
                  </a:cubicBezTo>
                  <a:cubicBezTo>
                    <a:pt x="26406" y="19538"/>
                    <a:pt x="26443" y="19368"/>
                    <a:pt x="26471" y="19190"/>
                  </a:cubicBezTo>
                  <a:cubicBezTo>
                    <a:pt x="26474" y="19165"/>
                    <a:pt x="26463" y="19135"/>
                    <a:pt x="26441" y="19118"/>
                  </a:cubicBezTo>
                  <a:lnTo>
                    <a:pt x="3221" y="16"/>
                  </a:lnTo>
                  <a:cubicBezTo>
                    <a:pt x="3208" y="4"/>
                    <a:pt x="3193" y="0"/>
                    <a:pt x="3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1"/>
            <p:cNvSpPr/>
            <p:nvPr/>
          </p:nvSpPr>
          <p:spPr>
            <a:xfrm>
              <a:off x="4353163" y="4659188"/>
              <a:ext cx="115275" cy="125925"/>
            </a:xfrm>
            <a:custGeom>
              <a:avLst/>
              <a:gdLst/>
              <a:ahLst/>
              <a:cxnLst/>
              <a:rect l="l" t="t" r="r" b="b"/>
              <a:pathLst>
                <a:path w="4611" h="5037" extrusionOk="0">
                  <a:moveTo>
                    <a:pt x="3178" y="1"/>
                  </a:moveTo>
                  <a:cubicBezTo>
                    <a:pt x="3169" y="1"/>
                    <a:pt x="3159" y="2"/>
                    <a:pt x="3150" y="5"/>
                  </a:cubicBezTo>
                  <a:cubicBezTo>
                    <a:pt x="3136" y="9"/>
                    <a:pt x="3125" y="16"/>
                    <a:pt x="3115" y="29"/>
                  </a:cubicBezTo>
                  <a:cubicBezTo>
                    <a:pt x="3107" y="38"/>
                    <a:pt x="3103" y="50"/>
                    <a:pt x="3098" y="61"/>
                  </a:cubicBezTo>
                  <a:cubicBezTo>
                    <a:pt x="3034" y="358"/>
                    <a:pt x="2949" y="649"/>
                    <a:pt x="2839" y="928"/>
                  </a:cubicBezTo>
                  <a:cubicBezTo>
                    <a:pt x="2641" y="1423"/>
                    <a:pt x="2368" y="1886"/>
                    <a:pt x="2034" y="2295"/>
                  </a:cubicBezTo>
                  <a:cubicBezTo>
                    <a:pt x="1720" y="2675"/>
                    <a:pt x="1351" y="3012"/>
                    <a:pt x="940" y="3286"/>
                  </a:cubicBezTo>
                  <a:cubicBezTo>
                    <a:pt x="660" y="3477"/>
                    <a:pt x="362" y="3639"/>
                    <a:pt x="51" y="3768"/>
                  </a:cubicBezTo>
                  <a:cubicBezTo>
                    <a:pt x="40" y="3775"/>
                    <a:pt x="30" y="3781"/>
                    <a:pt x="19" y="3793"/>
                  </a:cubicBezTo>
                  <a:cubicBezTo>
                    <a:pt x="11" y="3802"/>
                    <a:pt x="5" y="3817"/>
                    <a:pt x="3" y="3832"/>
                  </a:cubicBezTo>
                  <a:cubicBezTo>
                    <a:pt x="0" y="3860"/>
                    <a:pt x="9" y="3886"/>
                    <a:pt x="30" y="3905"/>
                  </a:cubicBezTo>
                  <a:lnTo>
                    <a:pt x="1383" y="5019"/>
                  </a:lnTo>
                  <a:cubicBezTo>
                    <a:pt x="1397" y="5031"/>
                    <a:pt x="1415" y="5037"/>
                    <a:pt x="1435" y="5037"/>
                  </a:cubicBezTo>
                  <a:cubicBezTo>
                    <a:pt x="1445" y="5037"/>
                    <a:pt x="1456" y="5035"/>
                    <a:pt x="1467" y="5032"/>
                  </a:cubicBezTo>
                  <a:cubicBezTo>
                    <a:pt x="1619" y="4970"/>
                    <a:pt x="1979" y="4806"/>
                    <a:pt x="2413" y="4500"/>
                  </a:cubicBezTo>
                  <a:cubicBezTo>
                    <a:pt x="2753" y="4260"/>
                    <a:pt x="3139" y="3936"/>
                    <a:pt x="3494" y="3503"/>
                  </a:cubicBezTo>
                  <a:cubicBezTo>
                    <a:pt x="3832" y="3093"/>
                    <a:pt x="4105" y="2635"/>
                    <a:pt x="4308" y="2139"/>
                  </a:cubicBezTo>
                  <a:cubicBezTo>
                    <a:pt x="4430" y="1843"/>
                    <a:pt x="4528" y="1534"/>
                    <a:pt x="4602" y="1209"/>
                  </a:cubicBezTo>
                  <a:cubicBezTo>
                    <a:pt x="4611" y="1176"/>
                    <a:pt x="4599" y="1148"/>
                    <a:pt x="4578" y="1129"/>
                  </a:cubicBezTo>
                  <a:lnTo>
                    <a:pt x="3226" y="17"/>
                  </a:lnTo>
                  <a:cubicBezTo>
                    <a:pt x="3213" y="6"/>
                    <a:pt x="3196" y="1"/>
                    <a:pt x="3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1"/>
            <p:cNvSpPr/>
            <p:nvPr/>
          </p:nvSpPr>
          <p:spPr>
            <a:xfrm>
              <a:off x="3764038" y="4260563"/>
              <a:ext cx="597925" cy="489450"/>
            </a:xfrm>
            <a:custGeom>
              <a:avLst/>
              <a:gdLst/>
              <a:ahLst/>
              <a:cxnLst/>
              <a:rect l="l" t="t" r="r" b="b"/>
              <a:pathLst>
                <a:path w="23917" h="19578" extrusionOk="0">
                  <a:moveTo>
                    <a:pt x="445" y="1"/>
                  </a:moveTo>
                  <a:cubicBezTo>
                    <a:pt x="309" y="116"/>
                    <a:pt x="171" y="227"/>
                    <a:pt x="32" y="333"/>
                  </a:cubicBezTo>
                  <a:cubicBezTo>
                    <a:pt x="25" y="341"/>
                    <a:pt x="19" y="341"/>
                    <a:pt x="14" y="347"/>
                  </a:cubicBezTo>
                  <a:cubicBezTo>
                    <a:pt x="4" y="359"/>
                    <a:pt x="0" y="377"/>
                    <a:pt x="0" y="398"/>
                  </a:cubicBezTo>
                  <a:cubicBezTo>
                    <a:pt x="0" y="422"/>
                    <a:pt x="8" y="445"/>
                    <a:pt x="27" y="459"/>
                  </a:cubicBezTo>
                  <a:lnTo>
                    <a:pt x="23247" y="19561"/>
                  </a:lnTo>
                  <a:cubicBezTo>
                    <a:pt x="23261" y="19572"/>
                    <a:pt x="23279" y="19578"/>
                    <a:pt x="23297" y="19578"/>
                  </a:cubicBezTo>
                  <a:cubicBezTo>
                    <a:pt x="23307" y="19578"/>
                    <a:pt x="23316" y="19576"/>
                    <a:pt x="23325" y="19572"/>
                  </a:cubicBezTo>
                  <a:cubicBezTo>
                    <a:pt x="23528" y="19499"/>
                    <a:pt x="23726" y="19409"/>
                    <a:pt x="23917" y="19309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1"/>
            <p:cNvSpPr/>
            <p:nvPr/>
          </p:nvSpPr>
          <p:spPr>
            <a:xfrm>
              <a:off x="4395613" y="4775738"/>
              <a:ext cx="74225" cy="56100"/>
            </a:xfrm>
            <a:custGeom>
              <a:avLst/>
              <a:gdLst/>
              <a:ahLst/>
              <a:cxnLst/>
              <a:rect l="l" t="t" r="r" b="b"/>
              <a:pathLst>
                <a:path w="2969" h="2244" extrusionOk="0">
                  <a:moveTo>
                    <a:pt x="916" y="0"/>
                  </a:moveTo>
                  <a:cubicBezTo>
                    <a:pt x="570" y="244"/>
                    <a:pt x="262" y="407"/>
                    <a:pt x="52" y="506"/>
                  </a:cubicBezTo>
                  <a:cubicBezTo>
                    <a:pt x="38" y="511"/>
                    <a:pt x="31" y="519"/>
                    <a:pt x="22" y="528"/>
                  </a:cubicBezTo>
                  <a:cubicBezTo>
                    <a:pt x="15" y="538"/>
                    <a:pt x="7" y="553"/>
                    <a:pt x="6" y="566"/>
                  </a:cubicBezTo>
                  <a:cubicBezTo>
                    <a:pt x="0" y="592"/>
                    <a:pt x="12" y="622"/>
                    <a:pt x="33" y="640"/>
                  </a:cubicBezTo>
                  <a:lnTo>
                    <a:pt x="1960" y="2226"/>
                  </a:lnTo>
                  <a:cubicBezTo>
                    <a:pt x="1975" y="2237"/>
                    <a:pt x="1993" y="2243"/>
                    <a:pt x="2011" y="2243"/>
                  </a:cubicBezTo>
                  <a:cubicBezTo>
                    <a:pt x="2023" y="2243"/>
                    <a:pt x="2035" y="2240"/>
                    <a:pt x="2046" y="2235"/>
                  </a:cubicBezTo>
                  <a:cubicBezTo>
                    <a:pt x="2367" y="2082"/>
                    <a:pt x="2679" y="1897"/>
                    <a:pt x="2968" y="1689"/>
                  </a:cubicBezTo>
                  <a:lnTo>
                    <a:pt x="91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1"/>
            <p:cNvSpPr/>
            <p:nvPr/>
          </p:nvSpPr>
          <p:spPr>
            <a:xfrm>
              <a:off x="4353163" y="4741288"/>
              <a:ext cx="60325" cy="43750"/>
            </a:xfrm>
            <a:custGeom>
              <a:avLst/>
              <a:gdLst/>
              <a:ahLst/>
              <a:cxnLst/>
              <a:rect l="l" t="t" r="r" b="b"/>
              <a:pathLst>
                <a:path w="2413" h="1750" extrusionOk="0">
                  <a:moveTo>
                    <a:pt x="939" y="0"/>
                  </a:moveTo>
                  <a:cubicBezTo>
                    <a:pt x="658" y="191"/>
                    <a:pt x="361" y="353"/>
                    <a:pt x="50" y="481"/>
                  </a:cubicBezTo>
                  <a:cubicBezTo>
                    <a:pt x="39" y="489"/>
                    <a:pt x="29" y="495"/>
                    <a:pt x="18" y="507"/>
                  </a:cubicBezTo>
                  <a:cubicBezTo>
                    <a:pt x="13" y="516"/>
                    <a:pt x="5" y="532"/>
                    <a:pt x="3" y="544"/>
                  </a:cubicBezTo>
                  <a:cubicBezTo>
                    <a:pt x="0" y="574"/>
                    <a:pt x="9" y="600"/>
                    <a:pt x="30" y="618"/>
                  </a:cubicBezTo>
                  <a:lnTo>
                    <a:pt x="1383" y="1733"/>
                  </a:lnTo>
                  <a:cubicBezTo>
                    <a:pt x="1397" y="1744"/>
                    <a:pt x="1415" y="1750"/>
                    <a:pt x="1435" y="1750"/>
                  </a:cubicBezTo>
                  <a:cubicBezTo>
                    <a:pt x="1445" y="1750"/>
                    <a:pt x="1456" y="1748"/>
                    <a:pt x="1467" y="1744"/>
                  </a:cubicBezTo>
                  <a:cubicBezTo>
                    <a:pt x="1619" y="1684"/>
                    <a:pt x="1979" y="1520"/>
                    <a:pt x="2413" y="1213"/>
                  </a:cubicBezTo>
                  <a:lnTo>
                    <a:pt x="939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1"/>
            <p:cNvSpPr/>
            <p:nvPr/>
          </p:nvSpPr>
          <p:spPr>
            <a:xfrm>
              <a:off x="3700113" y="4164238"/>
              <a:ext cx="70875" cy="100675"/>
            </a:xfrm>
            <a:custGeom>
              <a:avLst/>
              <a:gdLst/>
              <a:ahLst/>
              <a:cxnLst/>
              <a:rect l="l" t="t" r="r" b="b"/>
              <a:pathLst>
                <a:path w="2835" h="4027" extrusionOk="0">
                  <a:moveTo>
                    <a:pt x="10" y="0"/>
                  </a:moveTo>
                  <a:lnTo>
                    <a:pt x="7" y="4"/>
                  </a:lnTo>
                  <a:cubicBezTo>
                    <a:pt x="1" y="23"/>
                    <a:pt x="3" y="46"/>
                    <a:pt x="13" y="65"/>
                  </a:cubicBezTo>
                  <a:lnTo>
                    <a:pt x="2305" y="3989"/>
                  </a:lnTo>
                  <a:cubicBezTo>
                    <a:pt x="2315" y="4007"/>
                    <a:pt x="2336" y="4019"/>
                    <a:pt x="2355" y="4025"/>
                  </a:cubicBezTo>
                  <a:cubicBezTo>
                    <a:pt x="2361" y="4026"/>
                    <a:pt x="2366" y="4027"/>
                    <a:pt x="2371" y="4027"/>
                  </a:cubicBezTo>
                  <a:cubicBezTo>
                    <a:pt x="2389" y="4027"/>
                    <a:pt x="2406" y="4021"/>
                    <a:pt x="2419" y="4011"/>
                  </a:cubicBezTo>
                  <a:cubicBezTo>
                    <a:pt x="2557" y="3905"/>
                    <a:pt x="2700" y="3795"/>
                    <a:pt x="2834" y="368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1"/>
            <p:cNvSpPr/>
            <p:nvPr/>
          </p:nvSpPr>
          <p:spPr>
            <a:xfrm>
              <a:off x="3740063" y="4136413"/>
              <a:ext cx="96650" cy="45450"/>
            </a:xfrm>
            <a:custGeom>
              <a:avLst/>
              <a:gdLst/>
              <a:ahLst/>
              <a:cxnLst/>
              <a:rect l="l" t="t" r="r" b="b"/>
              <a:pathLst>
                <a:path w="3866" h="1818" extrusionOk="0">
                  <a:moveTo>
                    <a:pt x="1" y="1"/>
                  </a:moveTo>
                  <a:lnTo>
                    <a:pt x="3658" y="1818"/>
                  </a:lnTo>
                  <a:cubicBezTo>
                    <a:pt x="3729" y="1690"/>
                    <a:pt x="3792" y="1562"/>
                    <a:pt x="3855" y="1434"/>
                  </a:cubicBezTo>
                  <a:cubicBezTo>
                    <a:pt x="3863" y="1418"/>
                    <a:pt x="3866" y="1392"/>
                    <a:pt x="3857" y="1370"/>
                  </a:cubicBezTo>
                  <a:cubicBezTo>
                    <a:pt x="3850" y="1347"/>
                    <a:pt x="3831" y="1333"/>
                    <a:pt x="3811" y="13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1"/>
            <p:cNvSpPr/>
            <p:nvPr/>
          </p:nvSpPr>
          <p:spPr>
            <a:xfrm>
              <a:off x="4465513" y="4693813"/>
              <a:ext cx="59875" cy="65200"/>
            </a:xfrm>
            <a:custGeom>
              <a:avLst/>
              <a:gdLst/>
              <a:ahLst/>
              <a:cxnLst/>
              <a:rect l="l" t="t" r="r" b="b"/>
              <a:pathLst>
                <a:path w="2395" h="2608" extrusionOk="0">
                  <a:moveTo>
                    <a:pt x="362" y="0"/>
                  </a:moveTo>
                  <a:cubicBezTo>
                    <a:pt x="355" y="0"/>
                    <a:pt x="349" y="1"/>
                    <a:pt x="342" y="3"/>
                  </a:cubicBezTo>
                  <a:cubicBezTo>
                    <a:pt x="326" y="10"/>
                    <a:pt x="315" y="17"/>
                    <a:pt x="305" y="29"/>
                  </a:cubicBezTo>
                  <a:cubicBezTo>
                    <a:pt x="298" y="38"/>
                    <a:pt x="289" y="48"/>
                    <a:pt x="288" y="63"/>
                  </a:cubicBezTo>
                  <a:cubicBezTo>
                    <a:pt x="211" y="354"/>
                    <a:pt x="119" y="637"/>
                    <a:pt x="1" y="905"/>
                  </a:cubicBezTo>
                  <a:lnTo>
                    <a:pt x="2072" y="2608"/>
                  </a:lnTo>
                  <a:cubicBezTo>
                    <a:pt x="2201" y="2314"/>
                    <a:pt x="2308" y="2011"/>
                    <a:pt x="2384" y="1699"/>
                  </a:cubicBezTo>
                  <a:cubicBezTo>
                    <a:pt x="2394" y="1670"/>
                    <a:pt x="2385" y="1637"/>
                    <a:pt x="2361" y="1617"/>
                  </a:cubicBezTo>
                  <a:lnTo>
                    <a:pt x="417" y="18"/>
                  </a:lnTo>
                  <a:cubicBezTo>
                    <a:pt x="401" y="6"/>
                    <a:pt x="382" y="0"/>
                    <a:pt x="362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1"/>
            <p:cNvSpPr/>
            <p:nvPr/>
          </p:nvSpPr>
          <p:spPr>
            <a:xfrm>
              <a:off x="4424138" y="4659188"/>
              <a:ext cx="44300" cy="53450"/>
            </a:xfrm>
            <a:custGeom>
              <a:avLst/>
              <a:gdLst/>
              <a:ahLst/>
              <a:cxnLst/>
              <a:rect l="l" t="t" r="r" b="b"/>
              <a:pathLst>
                <a:path w="1772" h="2138" extrusionOk="0">
                  <a:moveTo>
                    <a:pt x="339" y="1"/>
                  </a:moveTo>
                  <a:cubicBezTo>
                    <a:pt x="330" y="1"/>
                    <a:pt x="320" y="2"/>
                    <a:pt x="311" y="5"/>
                  </a:cubicBezTo>
                  <a:cubicBezTo>
                    <a:pt x="297" y="9"/>
                    <a:pt x="286" y="16"/>
                    <a:pt x="276" y="29"/>
                  </a:cubicBezTo>
                  <a:cubicBezTo>
                    <a:pt x="268" y="38"/>
                    <a:pt x="264" y="50"/>
                    <a:pt x="259" y="61"/>
                  </a:cubicBezTo>
                  <a:cubicBezTo>
                    <a:pt x="195" y="358"/>
                    <a:pt x="110" y="649"/>
                    <a:pt x="0" y="928"/>
                  </a:cubicBezTo>
                  <a:lnTo>
                    <a:pt x="1471" y="2138"/>
                  </a:lnTo>
                  <a:cubicBezTo>
                    <a:pt x="1592" y="1842"/>
                    <a:pt x="1691" y="1533"/>
                    <a:pt x="1764" y="1208"/>
                  </a:cubicBezTo>
                  <a:cubicBezTo>
                    <a:pt x="1772" y="1176"/>
                    <a:pt x="1760" y="1148"/>
                    <a:pt x="1739" y="1129"/>
                  </a:cubicBezTo>
                  <a:lnTo>
                    <a:pt x="387" y="17"/>
                  </a:lnTo>
                  <a:cubicBezTo>
                    <a:pt x="374" y="6"/>
                    <a:pt x="357" y="1"/>
                    <a:pt x="339" y="1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1"/>
            <p:cNvSpPr/>
            <p:nvPr/>
          </p:nvSpPr>
          <p:spPr>
            <a:xfrm>
              <a:off x="3836688" y="4174513"/>
              <a:ext cx="589225" cy="492675"/>
            </a:xfrm>
            <a:custGeom>
              <a:avLst/>
              <a:gdLst/>
              <a:ahLst/>
              <a:cxnLst/>
              <a:rect l="l" t="t" r="r" b="b"/>
              <a:pathLst>
                <a:path w="23569" h="19707" extrusionOk="0">
                  <a:moveTo>
                    <a:pt x="271" y="0"/>
                  </a:moveTo>
                  <a:cubicBezTo>
                    <a:pt x="264" y="0"/>
                    <a:pt x="257" y="1"/>
                    <a:pt x="250" y="2"/>
                  </a:cubicBezTo>
                  <a:cubicBezTo>
                    <a:pt x="233" y="4"/>
                    <a:pt x="214" y="15"/>
                    <a:pt x="205" y="26"/>
                  </a:cubicBezTo>
                  <a:cubicBezTo>
                    <a:pt x="200" y="33"/>
                    <a:pt x="201" y="38"/>
                    <a:pt x="195" y="44"/>
                  </a:cubicBezTo>
                  <a:cubicBezTo>
                    <a:pt x="133" y="169"/>
                    <a:pt x="70" y="296"/>
                    <a:pt x="1" y="418"/>
                  </a:cubicBezTo>
                  <a:lnTo>
                    <a:pt x="23448" y="19706"/>
                  </a:lnTo>
                  <a:cubicBezTo>
                    <a:pt x="23499" y="19538"/>
                    <a:pt x="23536" y="19368"/>
                    <a:pt x="23563" y="19190"/>
                  </a:cubicBezTo>
                  <a:cubicBezTo>
                    <a:pt x="23569" y="19165"/>
                    <a:pt x="23558" y="19135"/>
                    <a:pt x="23536" y="19118"/>
                  </a:cubicBezTo>
                  <a:lnTo>
                    <a:pt x="316" y="16"/>
                  </a:lnTo>
                  <a:cubicBezTo>
                    <a:pt x="303" y="4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1"/>
            <p:cNvSpPr/>
            <p:nvPr/>
          </p:nvSpPr>
          <p:spPr>
            <a:xfrm>
              <a:off x="3752938" y="4163613"/>
              <a:ext cx="681400" cy="594975"/>
            </a:xfrm>
            <a:custGeom>
              <a:avLst/>
              <a:gdLst/>
              <a:ahLst/>
              <a:cxnLst/>
              <a:rect l="l" t="t" r="r" b="b"/>
              <a:pathLst>
                <a:path w="27256" h="23799" extrusionOk="0">
                  <a:moveTo>
                    <a:pt x="3618" y="514"/>
                  </a:moveTo>
                  <a:lnTo>
                    <a:pt x="26835" y="19614"/>
                  </a:lnTo>
                  <a:cubicBezTo>
                    <a:pt x="26552" y="21340"/>
                    <a:pt x="25381" y="22766"/>
                    <a:pt x="23741" y="23376"/>
                  </a:cubicBezTo>
                  <a:lnTo>
                    <a:pt x="523" y="4276"/>
                  </a:lnTo>
                  <a:cubicBezTo>
                    <a:pt x="1831" y="3280"/>
                    <a:pt x="2894" y="1988"/>
                    <a:pt x="3618" y="514"/>
                  </a:cubicBezTo>
                  <a:close/>
                  <a:moveTo>
                    <a:pt x="3545" y="0"/>
                  </a:moveTo>
                  <a:cubicBezTo>
                    <a:pt x="3531" y="0"/>
                    <a:pt x="3516" y="2"/>
                    <a:pt x="3501" y="5"/>
                  </a:cubicBezTo>
                  <a:cubicBezTo>
                    <a:pt x="3442" y="19"/>
                    <a:pt x="3393" y="61"/>
                    <a:pt x="3366" y="116"/>
                  </a:cubicBezTo>
                  <a:cubicBezTo>
                    <a:pt x="2635" y="1703"/>
                    <a:pt x="1500" y="3082"/>
                    <a:pt x="83" y="4105"/>
                  </a:cubicBezTo>
                  <a:cubicBezTo>
                    <a:pt x="33" y="4142"/>
                    <a:pt x="3" y="4199"/>
                    <a:pt x="2" y="4261"/>
                  </a:cubicBezTo>
                  <a:cubicBezTo>
                    <a:pt x="0" y="4323"/>
                    <a:pt x="27" y="4382"/>
                    <a:pt x="74" y="4420"/>
                  </a:cubicBezTo>
                  <a:lnTo>
                    <a:pt x="23577" y="23755"/>
                  </a:lnTo>
                  <a:cubicBezTo>
                    <a:pt x="23614" y="23783"/>
                    <a:pt x="23659" y="23799"/>
                    <a:pt x="23703" y="23799"/>
                  </a:cubicBezTo>
                  <a:cubicBezTo>
                    <a:pt x="23724" y="23799"/>
                    <a:pt x="23746" y="23796"/>
                    <a:pt x="23767" y="23787"/>
                  </a:cubicBezTo>
                  <a:cubicBezTo>
                    <a:pt x="25638" y="23140"/>
                    <a:pt x="26969" y="21519"/>
                    <a:pt x="27245" y="19560"/>
                  </a:cubicBezTo>
                  <a:cubicBezTo>
                    <a:pt x="27255" y="19492"/>
                    <a:pt x="27228" y="19423"/>
                    <a:pt x="27175" y="19380"/>
                  </a:cubicBezTo>
                  <a:lnTo>
                    <a:pt x="3673" y="46"/>
                  </a:lnTo>
                  <a:cubicBezTo>
                    <a:pt x="3636" y="17"/>
                    <a:pt x="3591" y="0"/>
                    <a:pt x="3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1"/>
            <p:cNvSpPr/>
            <p:nvPr/>
          </p:nvSpPr>
          <p:spPr>
            <a:xfrm>
              <a:off x="3656813" y="4101238"/>
              <a:ext cx="190400" cy="174050"/>
            </a:xfrm>
            <a:custGeom>
              <a:avLst/>
              <a:gdLst/>
              <a:ahLst/>
              <a:cxnLst/>
              <a:rect l="l" t="t" r="r" b="b"/>
              <a:pathLst>
                <a:path w="7616" h="6962" extrusionOk="0">
                  <a:moveTo>
                    <a:pt x="215" y="1"/>
                  </a:moveTo>
                  <a:cubicBezTo>
                    <a:pt x="156" y="1"/>
                    <a:pt x="99" y="26"/>
                    <a:pt x="60" y="73"/>
                  </a:cubicBezTo>
                  <a:cubicBezTo>
                    <a:pt x="8" y="137"/>
                    <a:pt x="0" y="229"/>
                    <a:pt x="42" y="299"/>
                  </a:cubicBezTo>
                  <a:lnTo>
                    <a:pt x="3875" y="6862"/>
                  </a:lnTo>
                  <a:cubicBezTo>
                    <a:pt x="3912" y="6925"/>
                    <a:pt x="3977" y="6961"/>
                    <a:pt x="4045" y="6961"/>
                  </a:cubicBezTo>
                  <a:cubicBezTo>
                    <a:pt x="4080" y="6961"/>
                    <a:pt x="4114" y="6952"/>
                    <a:pt x="4145" y="6934"/>
                  </a:cubicBezTo>
                  <a:cubicBezTo>
                    <a:pt x="4240" y="6878"/>
                    <a:pt x="4272" y="6757"/>
                    <a:pt x="4217" y="6662"/>
                  </a:cubicBezTo>
                  <a:lnTo>
                    <a:pt x="655" y="563"/>
                  </a:lnTo>
                  <a:lnTo>
                    <a:pt x="7327" y="2883"/>
                  </a:lnTo>
                  <a:cubicBezTo>
                    <a:pt x="7349" y="2890"/>
                    <a:pt x="7371" y="2893"/>
                    <a:pt x="7392" y="2893"/>
                  </a:cubicBezTo>
                  <a:cubicBezTo>
                    <a:pt x="7475" y="2893"/>
                    <a:pt x="7551" y="2842"/>
                    <a:pt x="7580" y="2760"/>
                  </a:cubicBezTo>
                  <a:cubicBezTo>
                    <a:pt x="7616" y="2656"/>
                    <a:pt x="7561" y="2543"/>
                    <a:pt x="7458" y="2508"/>
                  </a:cubicBezTo>
                  <a:lnTo>
                    <a:pt x="279" y="11"/>
                  </a:lnTo>
                  <a:cubicBezTo>
                    <a:pt x="258" y="4"/>
                    <a:pt x="237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1"/>
            <p:cNvSpPr/>
            <p:nvPr/>
          </p:nvSpPr>
          <p:spPr>
            <a:xfrm>
              <a:off x="3689463" y="4122688"/>
              <a:ext cx="39675" cy="44900"/>
            </a:xfrm>
            <a:custGeom>
              <a:avLst/>
              <a:gdLst/>
              <a:ahLst/>
              <a:cxnLst/>
              <a:rect l="l" t="t" r="r" b="b"/>
              <a:pathLst>
                <a:path w="1587" h="1796" extrusionOk="0">
                  <a:moveTo>
                    <a:pt x="1377" y="1"/>
                  </a:moveTo>
                  <a:cubicBezTo>
                    <a:pt x="1279" y="1"/>
                    <a:pt x="1194" y="71"/>
                    <a:pt x="1178" y="169"/>
                  </a:cubicBezTo>
                  <a:cubicBezTo>
                    <a:pt x="1091" y="740"/>
                    <a:pt x="700" y="1215"/>
                    <a:pt x="157" y="1410"/>
                  </a:cubicBezTo>
                  <a:cubicBezTo>
                    <a:pt x="54" y="1447"/>
                    <a:pt x="0" y="1561"/>
                    <a:pt x="37" y="1663"/>
                  </a:cubicBezTo>
                  <a:cubicBezTo>
                    <a:pt x="66" y="1745"/>
                    <a:pt x="143" y="1795"/>
                    <a:pt x="224" y="1795"/>
                  </a:cubicBezTo>
                  <a:cubicBezTo>
                    <a:pt x="247" y="1795"/>
                    <a:pt x="269" y="1792"/>
                    <a:pt x="291" y="1782"/>
                  </a:cubicBezTo>
                  <a:cubicBezTo>
                    <a:pt x="973" y="1539"/>
                    <a:pt x="1464" y="945"/>
                    <a:pt x="1571" y="227"/>
                  </a:cubicBezTo>
                  <a:cubicBezTo>
                    <a:pt x="1587" y="119"/>
                    <a:pt x="1512" y="18"/>
                    <a:pt x="1405" y="3"/>
                  </a:cubicBezTo>
                  <a:cubicBezTo>
                    <a:pt x="1395" y="1"/>
                    <a:pt x="1386" y="1"/>
                    <a:pt x="1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1"/>
            <p:cNvSpPr/>
            <p:nvPr/>
          </p:nvSpPr>
          <p:spPr>
            <a:xfrm>
              <a:off x="4339913" y="4646963"/>
              <a:ext cx="137075" cy="146700"/>
            </a:xfrm>
            <a:custGeom>
              <a:avLst/>
              <a:gdLst/>
              <a:ahLst/>
              <a:cxnLst/>
              <a:rect l="l" t="t" r="r" b="b"/>
              <a:pathLst>
                <a:path w="5483" h="5868" extrusionOk="0">
                  <a:moveTo>
                    <a:pt x="3571" y="1"/>
                  </a:moveTo>
                  <a:cubicBezTo>
                    <a:pt x="3513" y="1"/>
                    <a:pt x="3456" y="26"/>
                    <a:pt x="3416" y="73"/>
                  </a:cubicBezTo>
                  <a:cubicBezTo>
                    <a:pt x="3348" y="158"/>
                    <a:pt x="3360" y="283"/>
                    <a:pt x="3444" y="352"/>
                  </a:cubicBezTo>
                  <a:lnTo>
                    <a:pt x="5055" y="1679"/>
                  </a:lnTo>
                  <a:cubicBezTo>
                    <a:pt x="4469" y="4275"/>
                    <a:pt x="2440" y="5248"/>
                    <a:pt x="1966" y="5443"/>
                  </a:cubicBezTo>
                  <a:lnTo>
                    <a:pt x="349" y="4113"/>
                  </a:lnTo>
                  <a:cubicBezTo>
                    <a:pt x="313" y="4083"/>
                    <a:pt x="269" y="4069"/>
                    <a:pt x="225" y="4069"/>
                  </a:cubicBezTo>
                  <a:cubicBezTo>
                    <a:pt x="167" y="4069"/>
                    <a:pt x="110" y="4094"/>
                    <a:pt x="70" y="4142"/>
                  </a:cubicBezTo>
                  <a:cubicBezTo>
                    <a:pt x="1" y="4226"/>
                    <a:pt x="14" y="4351"/>
                    <a:pt x="98" y="4421"/>
                  </a:cubicBezTo>
                  <a:lnTo>
                    <a:pt x="1803" y="5823"/>
                  </a:lnTo>
                  <a:cubicBezTo>
                    <a:pt x="1840" y="5852"/>
                    <a:pt x="1885" y="5868"/>
                    <a:pt x="1929" y="5868"/>
                  </a:cubicBezTo>
                  <a:cubicBezTo>
                    <a:pt x="1950" y="5868"/>
                    <a:pt x="1970" y="5865"/>
                    <a:pt x="1990" y="5857"/>
                  </a:cubicBezTo>
                  <a:cubicBezTo>
                    <a:pt x="2104" y="5821"/>
                    <a:pt x="4798" y="4900"/>
                    <a:pt x="5469" y="1642"/>
                  </a:cubicBezTo>
                  <a:cubicBezTo>
                    <a:pt x="5483" y="1569"/>
                    <a:pt x="5456" y="1494"/>
                    <a:pt x="5401" y="1448"/>
                  </a:cubicBezTo>
                  <a:lnTo>
                    <a:pt x="3695" y="45"/>
                  </a:lnTo>
                  <a:cubicBezTo>
                    <a:pt x="3659" y="15"/>
                    <a:pt x="3615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4382588" y="4682038"/>
              <a:ext cx="151425" cy="158525"/>
            </a:xfrm>
            <a:custGeom>
              <a:avLst/>
              <a:gdLst/>
              <a:ahLst/>
              <a:cxnLst/>
              <a:rect l="l" t="t" r="r" b="b"/>
              <a:pathLst>
                <a:path w="6057" h="6341" extrusionOk="0">
                  <a:moveTo>
                    <a:pt x="3566" y="0"/>
                  </a:moveTo>
                  <a:cubicBezTo>
                    <a:pt x="3509" y="0"/>
                    <a:pt x="3452" y="25"/>
                    <a:pt x="3412" y="72"/>
                  </a:cubicBezTo>
                  <a:cubicBezTo>
                    <a:pt x="3344" y="157"/>
                    <a:pt x="3356" y="282"/>
                    <a:pt x="3440" y="351"/>
                  </a:cubicBezTo>
                  <a:lnTo>
                    <a:pt x="5626" y="2149"/>
                  </a:lnTo>
                  <a:cubicBezTo>
                    <a:pt x="5211" y="3795"/>
                    <a:pt x="4066" y="5187"/>
                    <a:pt x="2532" y="5911"/>
                  </a:cubicBezTo>
                  <a:lnTo>
                    <a:pt x="347" y="4113"/>
                  </a:lnTo>
                  <a:cubicBezTo>
                    <a:pt x="311" y="4083"/>
                    <a:pt x="266" y="4068"/>
                    <a:pt x="222" y="4068"/>
                  </a:cubicBezTo>
                  <a:cubicBezTo>
                    <a:pt x="165" y="4068"/>
                    <a:pt x="108" y="4093"/>
                    <a:pt x="68" y="4141"/>
                  </a:cubicBezTo>
                  <a:cubicBezTo>
                    <a:pt x="0" y="4225"/>
                    <a:pt x="12" y="4350"/>
                    <a:pt x="96" y="4420"/>
                  </a:cubicBezTo>
                  <a:lnTo>
                    <a:pt x="2376" y="6296"/>
                  </a:lnTo>
                  <a:cubicBezTo>
                    <a:pt x="2413" y="6325"/>
                    <a:pt x="2458" y="6341"/>
                    <a:pt x="2502" y="6341"/>
                  </a:cubicBezTo>
                  <a:cubicBezTo>
                    <a:pt x="2530" y="6341"/>
                    <a:pt x="2558" y="6335"/>
                    <a:pt x="2580" y="6324"/>
                  </a:cubicBezTo>
                  <a:cubicBezTo>
                    <a:pt x="4321" y="5549"/>
                    <a:pt x="5613" y="3976"/>
                    <a:pt x="6039" y="2119"/>
                  </a:cubicBezTo>
                  <a:cubicBezTo>
                    <a:pt x="6057" y="2045"/>
                    <a:pt x="6030" y="1969"/>
                    <a:pt x="5971" y="1921"/>
                  </a:cubicBezTo>
                  <a:lnTo>
                    <a:pt x="3691" y="45"/>
                  </a:lnTo>
                  <a:cubicBezTo>
                    <a:pt x="3655" y="15"/>
                    <a:pt x="3610" y="0"/>
                    <a:pt x="35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1"/>
            <p:cNvSpPr/>
            <p:nvPr/>
          </p:nvSpPr>
          <p:spPr>
            <a:xfrm>
              <a:off x="4486438" y="4715738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109" y="0"/>
                  </a:moveTo>
                  <a:cubicBezTo>
                    <a:pt x="83" y="0"/>
                    <a:pt x="58" y="10"/>
                    <a:pt x="38" y="29"/>
                  </a:cubicBezTo>
                  <a:cubicBezTo>
                    <a:pt x="1" y="69"/>
                    <a:pt x="1" y="130"/>
                    <a:pt x="38" y="170"/>
                  </a:cubicBezTo>
                  <a:lnTo>
                    <a:pt x="322" y="454"/>
                  </a:lnTo>
                  <a:cubicBezTo>
                    <a:pt x="342" y="474"/>
                    <a:pt x="368" y="482"/>
                    <a:pt x="393" y="482"/>
                  </a:cubicBezTo>
                  <a:cubicBezTo>
                    <a:pt x="418" y="482"/>
                    <a:pt x="443" y="474"/>
                    <a:pt x="463" y="454"/>
                  </a:cubicBezTo>
                  <a:cubicBezTo>
                    <a:pt x="501" y="414"/>
                    <a:pt x="501" y="351"/>
                    <a:pt x="463" y="313"/>
                  </a:cubicBezTo>
                  <a:lnTo>
                    <a:pt x="179" y="29"/>
                  </a:lnTo>
                  <a:cubicBezTo>
                    <a:pt x="160" y="10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1"/>
            <p:cNvSpPr/>
            <p:nvPr/>
          </p:nvSpPr>
          <p:spPr>
            <a:xfrm>
              <a:off x="3731888" y="4178888"/>
              <a:ext cx="34300" cy="49975"/>
            </a:xfrm>
            <a:custGeom>
              <a:avLst/>
              <a:gdLst/>
              <a:ahLst/>
              <a:cxnLst/>
              <a:rect l="l" t="t" r="r" b="b"/>
              <a:pathLst>
                <a:path w="1372" h="1999" extrusionOk="0">
                  <a:moveTo>
                    <a:pt x="114" y="0"/>
                  </a:moveTo>
                  <a:cubicBezTo>
                    <a:pt x="99" y="0"/>
                    <a:pt x="83" y="3"/>
                    <a:pt x="69" y="10"/>
                  </a:cubicBezTo>
                  <a:cubicBezTo>
                    <a:pt x="20" y="35"/>
                    <a:pt x="0" y="94"/>
                    <a:pt x="25" y="143"/>
                  </a:cubicBezTo>
                  <a:cubicBezTo>
                    <a:pt x="352" y="782"/>
                    <a:pt x="740" y="1393"/>
                    <a:pt x="1181" y="1961"/>
                  </a:cubicBezTo>
                  <a:cubicBezTo>
                    <a:pt x="1199" y="1985"/>
                    <a:pt x="1230" y="1998"/>
                    <a:pt x="1258" y="1998"/>
                  </a:cubicBezTo>
                  <a:cubicBezTo>
                    <a:pt x="1281" y="1998"/>
                    <a:pt x="1302" y="1992"/>
                    <a:pt x="1320" y="1978"/>
                  </a:cubicBezTo>
                  <a:cubicBezTo>
                    <a:pt x="1363" y="1945"/>
                    <a:pt x="1372" y="1883"/>
                    <a:pt x="1337" y="1840"/>
                  </a:cubicBezTo>
                  <a:cubicBezTo>
                    <a:pt x="903" y="1282"/>
                    <a:pt x="521" y="682"/>
                    <a:pt x="202" y="53"/>
                  </a:cubicBezTo>
                  <a:cubicBezTo>
                    <a:pt x="185" y="19"/>
                    <a:pt x="151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3750038" y="4177163"/>
              <a:ext cx="20000" cy="22000"/>
            </a:xfrm>
            <a:custGeom>
              <a:avLst/>
              <a:gdLst/>
              <a:ahLst/>
              <a:cxnLst/>
              <a:rect l="l" t="t" r="r" b="b"/>
              <a:pathLst>
                <a:path w="800" h="880" extrusionOk="0">
                  <a:moveTo>
                    <a:pt x="112" y="1"/>
                  </a:moveTo>
                  <a:cubicBezTo>
                    <a:pt x="90" y="1"/>
                    <a:pt x="67" y="8"/>
                    <a:pt x="48" y="24"/>
                  </a:cubicBezTo>
                  <a:cubicBezTo>
                    <a:pt x="6" y="59"/>
                    <a:pt x="0" y="121"/>
                    <a:pt x="36" y="163"/>
                  </a:cubicBezTo>
                  <a:lnTo>
                    <a:pt x="613" y="843"/>
                  </a:lnTo>
                  <a:cubicBezTo>
                    <a:pt x="632" y="868"/>
                    <a:pt x="662" y="879"/>
                    <a:pt x="689" y="879"/>
                  </a:cubicBezTo>
                  <a:cubicBezTo>
                    <a:pt x="713" y="879"/>
                    <a:pt x="735" y="872"/>
                    <a:pt x="752" y="856"/>
                  </a:cubicBezTo>
                  <a:cubicBezTo>
                    <a:pt x="794" y="820"/>
                    <a:pt x="799" y="758"/>
                    <a:pt x="764" y="716"/>
                  </a:cubicBezTo>
                  <a:lnTo>
                    <a:pt x="188" y="36"/>
                  </a:lnTo>
                  <a:cubicBezTo>
                    <a:pt x="169" y="13"/>
                    <a:pt x="14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1"/>
            <p:cNvSpPr/>
            <p:nvPr/>
          </p:nvSpPr>
          <p:spPr>
            <a:xfrm>
              <a:off x="3809163" y="4281213"/>
              <a:ext cx="211925" cy="163950"/>
            </a:xfrm>
            <a:custGeom>
              <a:avLst/>
              <a:gdLst/>
              <a:ahLst/>
              <a:cxnLst/>
              <a:rect l="l" t="t" r="r" b="b"/>
              <a:pathLst>
                <a:path w="8477" h="6558" extrusionOk="0">
                  <a:moveTo>
                    <a:pt x="112" y="1"/>
                  </a:moveTo>
                  <a:cubicBezTo>
                    <a:pt x="82" y="1"/>
                    <a:pt x="53" y="14"/>
                    <a:pt x="33" y="39"/>
                  </a:cubicBezTo>
                  <a:cubicBezTo>
                    <a:pt x="1" y="83"/>
                    <a:pt x="8" y="146"/>
                    <a:pt x="51" y="179"/>
                  </a:cubicBezTo>
                  <a:lnTo>
                    <a:pt x="8305" y="6537"/>
                  </a:lnTo>
                  <a:cubicBezTo>
                    <a:pt x="8323" y="6551"/>
                    <a:pt x="8344" y="6558"/>
                    <a:pt x="8365" y="6558"/>
                  </a:cubicBezTo>
                  <a:cubicBezTo>
                    <a:pt x="8396" y="6558"/>
                    <a:pt x="8424" y="6545"/>
                    <a:pt x="8444" y="6519"/>
                  </a:cubicBezTo>
                  <a:cubicBezTo>
                    <a:pt x="8477" y="6474"/>
                    <a:pt x="8470" y="6411"/>
                    <a:pt x="8426" y="6379"/>
                  </a:cubicBezTo>
                  <a:lnTo>
                    <a:pt x="172" y="21"/>
                  </a:lnTo>
                  <a:cubicBezTo>
                    <a:pt x="154" y="8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1"/>
            <p:cNvSpPr/>
            <p:nvPr/>
          </p:nvSpPr>
          <p:spPr>
            <a:xfrm>
              <a:off x="3883638" y="4305238"/>
              <a:ext cx="52325" cy="40850"/>
            </a:xfrm>
            <a:custGeom>
              <a:avLst/>
              <a:gdLst/>
              <a:ahLst/>
              <a:cxnLst/>
              <a:rect l="l" t="t" r="r" b="b"/>
              <a:pathLst>
                <a:path w="2093" h="1634" extrusionOk="0">
                  <a:moveTo>
                    <a:pt x="112" y="0"/>
                  </a:moveTo>
                  <a:cubicBezTo>
                    <a:pt x="82" y="0"/>
                    <a:pt x="53" y="14"/>
                    <a:pt x="33" y="39"/>
                  </a:cubicBezTo>
                  <a:cubicBezTo>
                    <a:pt x="0" y="82"/>
                    <a:pt x="8" y="145"/>
                    <a:pt x="51" y="179"/>
                  </a:cubicBezTo>
                  <a:lnTo>
                    <a:pt x="1921" y="1613"/>
                  </a:lnTo>
                  <a:cubicBezTo>
                    <a:pt x="1939" y="1627"/>
                    <a:pt x="1960" y="1634"/>
                    <a:pt x="1981" y="1634"/>
                  </a:cubicBezTo>
                  <a:cubicBezTo>
                    <a:pt x="2011" y="1634"/>
                    <a:pt x="2040" y="1621"/>
                    <a:pt x="2060" y="1595"/>
                  </a:cubicBezTo>
                  <a:cubicBezTo>
                    <a:pt x="2093" y="1551"/>
                    <a:pt x="2086" y="1487"/>
                    <a:pt x="2042" y="1455"/>
                  </a:cubicBezTo>
                  <a:lnTo>
                    <a:pt x="172" y="21"/>
                  </a:lnTo>
                  <a:cubicBezTo>
                    <a:pt x="154" y="7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4208263" y="4512038"/>
              <a:ext cx="166625" cy="132725"/>
            </a:xfrm>
            <a:custGeom>
              <a:avLst/>
              <a:gdLst/>
              <a:ahLst/>
              <a:cxnLst/>
              <a:rect l="l" t="t" r="r" b="b"/>
              <a:pathLst>
                <a:path w="6665" h="5309" extrusionOk="0">
                  <a:moveTo>
                    <a:pt x="112" y="0"/>
                  </a:moveTo>
                  <a:cubicBezTo>
                    <a:pt x="83" y="0"/>
                    <a:pt x="55" y="13"/>
                    <a:pt x="36" y="38"/>
                  </a:cubicBezTo>
                  <a:cubicBezTo>
                    <a:pt x="1" y="81"/>
                    <a:pt x="7" y="143"/>
                    <a:pt x="51" y="177"/>
                  </a:cubicBezTo>
                  <a:lnTo>
                    <a:pt x="6491" y="5287"/>
                  </a:lnTo>
                  <a:cubicBezTo>
                    <a:pt x="6510" y="5302"/>
                    <a:pt x="6532" y="5308"/>
                    <a:pt x="6553" y="5308"/>
                  </a:cubicBezTo>
                  <a:cubicBezTo>
                    <a:pt x="6583" y="5308"/>
                    <a:pt x="6611" y="5296"/>
                    <a:pt x="6631" y="5272"/>
                  </a:cubicBezTo>
                  <a:cubicBezTo>
                    <a:pt x="6665" y="5228"/>
                    <a:pt x="6658" y="5166"/>
                    <a:pt x="6615" y="5132"/>
                  </a:cubicBezTo>
                  <a:lnTo>
                    <a:pt x="175" y="22"/>
                  </a:lnTo>
                  <a:cubicBezTo>
                    <a:pt x="156" y="7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21"/>
            <p:cNvSpPr/>
            <p:nvPr/>
          </p:nvSpPr>
          <p:spPr>
            <a:xfrm>
              <a:off x="4271438" y="4597013"/>
              <a:ext cx="36425" cy="30350"/>
            </a:xfrm>
            <a:custGeom>
              <a:avLst/>
              <a:gdLst/>
              <a:ahLst/>
              <a:cxnLst/>
              <a:rect l="l" t="t" r="r" b="b"/>
              <a:pathLst>
                <a:path w="1457" h="1214" extrusionOk="0">
                  <a:moveTo>
                    <a:pt x="111" y="1"/>
                  </a:moveTo>
                  <a:cubicBezTo>
                    <a:pt x="83" y="1"/>
                    <a:pt x="55" y="13"/>
                    <a:pt x="36" y="37"/>
                  </a:cubicBezTo>
                  <a:cubicBezTo>
                    <a:pt x="0" y="79"/>
                    <a:pt x="6" y="141"/>
                    <a:pt x="48" y="177"/>
                  </a:cubicBezTo>
                  <a:lnTo>
                    <a:pt x="1282" y="1190"/>
                  </a:lnTo>
                  <a:cubicBezTo>
                    <a:pt x="1300" y="1205"/>
                    <a:pt x="1322" y="1214"/>
                    <a:pt x="1345" y="1214"/>
                  </a:cubicBezTo>
                  <a:cubicBezTo>
                    <a:pt x="1373" y="1214"/>
                    <a:pt x="1401" y="1200"/>
                    <a:pt x="1421" y="1178"/>
                  </a:cubicBezTo>
                  <a:cubicBezTo>
                    <a:pt x="1457" y="1136"/>
                    <a:pt x="1449" y="1074"/>
                    <a:pt x="1408" y="1038"/>
                  </a:cubicBezTo>
                  <a:lnTo>
                    <a:pt x="175" y="24"/>
                  </a:lnTo>
                  <a:cubicBezTo>
                    <a:pt x="156" y="8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21"/>
            <p:cNvSpPr/>
            <p:nvPr/>
          </p:nvSpPr>
          <p:spPr>
            <a:xfrm>
              <a:off x="4452738" y="4775563"/>
              <a:ext cx="20125" cy="12550"/>
            </a:xfrm>
            <a:custGeom>
              <a:avLst/>
              <a:gdLst/>
              <a:ahLst/>
              <a:cxnLst/>
              <a:rect l="l" t="t" r="r" b="b"/>
              <a:pathLst>
                <a:path w="805" h="502" extrusionOk="0">
                  <a:moveTo>
                    <a:pt x="110" y="1"/>
                  </a:moveTo>
                  <a:cubicBezTo>
                    <a:pt x="84" y="1"/>
                    <a:pt x="58" y="10"/>
                    <a:pt x="38" y="30"/>
                  </a:cubicBezTo>
                  <a:cubicBezTo>
                    <a:pt x="0" y="70"/>
                    <a:pt x="0" y="133"/>
                    <a:pt x="39" y="171"/>
                  </a:cubicBezTo>
                  <a:cubicBezTo>
                    <a:pt x="213" y="340"/>
                    <a:pt x="439" y="457"/>
                    <a:pt x="678" y="500"/>
                  </a:cubicBezTo>
                  <a:cubicBezTo>
                    <a:pt x="684" y="502"/>
                    <a:pt x="690" y="502"/>
                    <a:pt x="696" y="502"/>
                  </a:cubicBezTo>
                  <a:cubicBezTo>
                    <a:pt x="742" y="502"/>
                    <a:pt x="784" y="468"/>
                    <a:pt x="795" y="420"/>
                  </a:cubicBezTo>
                  <a:cubicBezTo>
                    <a:pt x="804" y="366"/>
                    <a:pt x="769" y="314"/>
                    <a:pt x="715" y="304"/>
                  </a:cubicBezTo>
                  <a:cubicBezTo>
                    <a:pt x="515" y="267"/>
                    <a:pt x="323" y="168"/>
                    <a:pt x="179" y="27"/>
                  </a:cubicBezTo>
                  <a:cubicBezTo>
                    <a:pt x="160" y="10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1"/>
            <p:cNvSpPr/>
            <p:nvPr/>
          </p:nvSpPr>
          <p:spPr>
            <a:xfrm>
              <a:off x="4465563" y="4756738"/>
              <a:ext cx="12550" cy="10675"/>
            </a:xfrm>
            <a:custGeom>
              <a:avLst/>
              <a:gdLst/>
              <a:ahLst/>
              <a:cxnLst/>
              <a:rect l="l" t="t" r="r" b="b"/>
              <a:pathLst>
                <a:path w="502" h="427" extrusionOk="0">
                  <a:moveTo>
                    <a:pt x="112" y="1"/>
                  </a:moveTo>
                  <a:cubicBezTo>
                    <a:pt x="84" y="1"/>
                    <a:pt x="56" y="13"/>
                    <a:pt x="36" y="37"/>
                  </a:cubicBezTo>
                  <a:cubicBezTo>
                    <a:pt x="1" y="79"/>
                    <a:pt x="7" y="141"/>
                    <a:pt x="49" y="177"/>
                  </a:cubicBezTo>
                  <a:lnTo>
                    <a:pt x="327" y="404"/>
                  </a:lnTo>
                  <a:cubicBezTo>
                    <a:pt x="345" y="419"/>
                    <a:pt x="367" y="426"/>
                    <a:pt x="390" y="426"/>
                  </a:cubicBezTo>
                  <a:cubicBezTo>
                    <a:pt x="418" y="426"/>
                    <a:pt x="446" y="414"/>
                    <a:pt x="466" y="393"/>
                  </a:cubicBezTo>
                  <a:cubicBezTo>
                    <a:pt x="502" y="351"/>
                    <a:pt x="495" y="289"/>
                    <a:pt x="452" y="253"/>
                  </a:cubicBezTo>
                  <a:lnTo>
                    <a:pt x="176" y="24"/>
                  </a:ln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4477963" y="4738463"/>
              <a:ext cx="15300" cy="9050"/>
            </a:xfrm>
            <a:custGeom>
              <a:avLst/>
              <a:gdLst/>
              <a:ahLst/>
              <a:cxnLst/>
              <a:rect l="l" t="t" r="r" b="b"/>
              <a:pathLst>
                <a:path w="612" h="362" extrusionOk="0">
                  <a:moveTo>
                    <a:pt x="113" y="1"/>
                  </a:moveTo>
                  <a:cubicBezTo>
                    <a:pt x="74" y="1"/>
                    <a:pt x="38" y="24"/>
                    <a:pt x="22" y="62"/>
                  </a:cubicBezTo>
                  <a:cubicBezTo>
                    <a:pt x="1" y="113"/>
                    <a:pt x="24" y="171"/>
                    <a:pt x="74" y="192"/>
                  </a:cubicBezTo>
                  <a:lnTo>
                    <a:pt x="458" y="354"/>
                  </a:lnTo>
                  <a:cubicBezTo>
                    <a:pt x="470" y="360"/>
                    <a:pt x="483" y="362"/>
                    <a:pt x="496" y="362"/>
                  </a:cubicBezTo>
                  <a:cubicBezTo>
                    <a:pt x="535" y="362"/>
                    <a:pt x="571" y="340"/>
                    <a:pt x="589" y="302"/>
                  </a:cubicBezTo>
                  <a:cubicBezTo>
                    <a:pt x="611" y="250"/>
                    <a:pt x="586" y="192"/>
                    <a:pt x="535" y="171"/>
                  </a:cubicBezTo>
                  <a:lnTo>
                    <a:pt x="152" y="9"/>
                  </a:lnTo>
                  <a:cubicBezTo>
                    <a:pt x="139" y="4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3" name="Google Shape;1473;p21"/>
          <p:cNvGrpSpPr/>
          <p:nvPr/>
        </p:nvGrpSpPr>
        <p:grpSpPr>
          <a:xfrm flipH="1">
            <a:off x="1966434" y="-525333"/>
            <a:ext cx="2015133" cy="1532233"/>
            <a:chOff x="1474825" y="-394000"/>
            <a:chExt cx="1511350" cy="1149175"/>
          </a:xfrm>
        </p:grpSpPr>
        <p:sp>
          <p:nvSpPr>
            <p:cNvPr id="1474" name="Google Shape;1474;p21"/>
            <p:cNvSpPr/>
            <p:nvPr/>
          </p:nvSpPr>
          <p:spPr>
            <a:xfrm>
              <a:off x="1474825" y="-356700"/>
              <a:ext cx="1511325" cy="1111875"/>
            </a:xfrm>
            <a:custGeom>
              <a:avLst/>
              <a:gdLst/>
              <a:ahLst/>
              <a:cxnLst/>
              <a:rect l="l" t="t" r="r" b="b"/>
              <a:pathLst>
                <a:path w="60453" h="44475" extrusionOk="0">
                  <a:moveTo>
                    <a:pt x="47085" y="0"/>
                  </a:moveTo>
                  <a:cubicBezTo>
                    <a:pt x="46726" y="0"/>
                    <a:pt x="46435" y="248"/>
                    <a:pt x="46393" y="284"/>
                  </a:cubicBezTo>
                  <a:lnTo>
                    <a:pt x="45733" y="913"/>
                  </a:lnTo>
                  <a:lnTo>
                    <a:pt x="45147" y="640"/>
                  </a:lnTo>
                  <a:cubicBezTo>
                    <a:pt x="45112" y="625"/>
                    <a:pt x="45075" y="617"/>
                    <a:pt x="45037" y="617"/>
                  </a:cubicBezTo>
                  <a:cubicBezTo>
                    <a:pt x="44995" y="617"/>
                    <a:pt x="44953" y="627"/>
                    <a:pt x="44915" y="648"/>
                  </a:cubicBezTo>
                  <a:cubicBezTo>
                    <a:pt x="30517" y="8290"/>
                    <a:pt x="25548" y="18142"/>
                    <a:pt x="24926" y="19481"/>
                  </a:cubicBezTo>
                  <a:cubicBezTo>
                    <a:pt x="13538" y="19690"/>
                    <a:pt x="1410" y="28369"/>
                    <a:pt x="1289" y="28457"/>
                  </a:cubicBezTo>
                  <a:cubicBezTo>
                    <a:pt x="1223" y="28504"/>
                    <a:pt x="1183" y="28580"/>
                    <a:pt x="1181" y="28659"/>
                  </a:cubicBezTo>
                  <a:lnTo>
                    <a:pt x="1148" y="29767"/>
                  </a:lnTo>
                  <a:lnTo>
                    <a:pt x="395" y="30062"/>
                  </a:lnTo>
                  <a:cubicBezTo>
                    <a:pt x="395" y="30062"/>
                    <a:pt x="394" y="30062"/>
                    <a:pt x="394" y="30064"/>
                  </a:cubicBezTo>
                  <a:cubicBezTo>
                    <a:pt x="96" y="30183"/>
                    <a:pt x="39" y="30384"/>
                    <a:pt x="29" y="30491"/>
                  </a:cubicBezTo>
                  <a:cubicBezTo>
                    <a:pt x="0" y="30884"/>
                    <a:pt x="512" y="31234"/>
                    <a:pt x="718" y="31353"/>
                  </a:cubicBezTo>
                  <a:cubicBezTo>
                    <a:pt x="883" y="31469"/>
                    <a:pt x="17276" y="43009"/>
                    <a:pt x="18321" y="43813"/>
                  </a:cubicBezTo>
                  <a:cubicBezTo>
                    <a:pt x="19034" y="44362"/>
                    <a:pt x="19569" y="44474"/>
                    <a:pt x="19885" y="44474"/>
                  </a:cubicBezTo>
                  <a:cubicBezTo>
                    <a:pt x="20077" y="44474"/>
                    <a:pt x="20190" y="44432"/>
                    <a:pt x="20212" y="44423"/>
                  </a:cubicBezTo>
                  <a:lnTo>
                    <a:pt x="40222" y="37451"/>
                  </a:lnTo>
                  <a:cubicBezTo>
                    <a:pt x="43064" y="37199"/>
                    <a:pt x="43777" y="35378"/>
                    <a:pt x="43901" y="34979"/>
                  </a:cubicBezTo>
                  <a:lnTo>
                    <a:pt x="60353" y="18073"/>
                  </a:lnTo>
                  <a:cubicBezTo>
                    <a:pt x="60442" y="17982"/>
                    <a:pt x="60453" y="17840"/>
                    <a:pt x="60377" y="17738"/>
                  </a:cubicBezTo>
                  <a:cubicBezTo>
                    <a:pt x="56145" y="11957"/>
                    <a:pt x="48066" y="901"/>
                    <a:pt x="47773" y="421"/>
                  </a:cubicBezTo>
                  <a:cubicBezTo>
                    <a:pt x="47591" y="124"/>
                    <a:pt x="47361" y="32"/>
                    <a:pt x="47199" y="9"/>
                  </a:cubicBezTo>
                  <a:cubicBezTo>
                    <a:pt x="47161" y="3"/>
                    <a:pt x="47123" y="0"/>
                    <a:pt x="47085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1"/>
            <p:cNvSpPr/>
            <p:nvPr/>
          </p:nvSpPr>
          <p:spPr>
            <a:xfrm>
              <a:off x="2444325" y="-332025"/>
              <a:ext cx="192175" cy="182000"/>
            </a:xfrm>
            <a:custGeom>
              <a:avLst/>
              <a:gdLst/>
              <a:ahLst/>
              <a:cxnLst/>
              <a:rect l="l" t="t" r="r" b="b"/>
              <a:pathLst>
                <a:path w="7687" h="7280" extrusionOk="0">
                  <a:moveTo>
                    <a:pt x="7549" y="1"/>
                  </a:moveTo>
                  <a:cubicBezTo>
                    <a:pt x="7519" y="1"/>
                    <a:pt x="7488" y="12"/>
                    <a:pt x="7465" y="34"/>
                  </a:cubicBezTo>
                  <a:lnTo>
                    <a:pt x="53" y="7065"/>
                  </a:lnTo>
                  <a:cubicBezTo>
                    <a:pt x="2" y="7112"/>
                    <a:pt x="1" y="7191"/>
                    <a:pt x="48" y="7241"/>
                  </a:cubicBezTo>
                  <a:cubicBezTo>
                    <a:pt x="72" y="7267"/>
                    <a:pt x="105" y="7280"/>
                    <a:pt x="138" y="7280"/>
                  </a:cubicBezTo>
                  <a:cubicBezTo>
                    <a:pt x="168" y="7280"/>
                    <a:pt x="200" y="7268"/>
                    <a:pt x="223" y="7246"/>
                  </a:cubicBezTo>
                  <a:lnTo>
                    <a:pt x="7634" y="216"/>
                  </a:lnTo>
                  <a:cubicBezTo>
                    <a:pt x="7686" y="168"/>
                    <a:pt x="7687" y="90"/>
                    <a:pt x="7640" y="40"/>
                  </a:cubicBezTo>
                  <a:cubicBezTo>
                    <a:pt x="7615" y="14"/>
                    <a:pt x="7582" y="1"/>
                    <a:pt x="7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1"/>
            <p:cNvSpPr/>
            <p:nvPr/>
          </p:nvSpPr>
          <p:spPr>
            <a:xfrm>
              <a:off x="2180075" y="-384975"/>
              <a:ext cx="795325" cy="857675"/>
            </a:xfrm>
            <a:custGeom>
              <a:avLst/>
              <a:gdLst/>
              <a:ahLst/>
              <a:cxnLst/>
              <a:rect l="l" t="t" r="r" b="b"/>
              <a:pathLst>
                <a:path w="31813" h="34307" extrusionOk="0">
                  <a:moveTo>
                    <a:pt x="19670" y="5496"/>
                  </a:moveTo>
                  <a:lnTo>
                    <a:pt x="19690" y="5521"/>
                  </a:lnTo>
                  <a:lnTo>
                    <a:pt x="18752" y="6323"/>
                  </a:lnTo>
                  <a:cubicBezTo>
                    <a:pt x="18749" y="6320"/>
                    <a:pt x="18742" y="6309"/>
                    <a:pt x="18750" y="6303"/>
                  </a:cubicBezTo>
                  <a:lnTo>
                    <a:pt x="18708" y="6260"/>
                  </a:lnTo>
                  <a:lnTo>
                    <a:pt x="18708" y="6260"/>
                  </a:lnTo>
                  <a:lnTo>
                    <a:pt x="18756" y="6301"/>
                  </a:lnTo>
                  <a:lnTo>
                    <a:pt x="19670" y="5496"/>
                  </a:lnTo>
                  <a:close/>
                  <a:moveTo>
                    <a:pt x="17944" y="4334"/>
                  </a:moveTo>
                  <a:cubicBezTo>
                    <a:pt x="17539" y="4666"/>
                    <a:pt x="17143" y="5020"/>
                    <a:pt x="16764" y="5388"/>
                  </a:cubicBezTo>
                  <a:cubicBezTo>
                    <a:pt x="16386" y="5755"/>
                    <a:pt x="16022" y="6140"/>
                    <a:pt x="15653" y="6516"/>
                  </a:cubicBezTo>
                  <a:cubicBezTo>
                    <a:pt x="15997" y="6119"/>
                    <a:pt x="16365" y="5733"/>
                    <a:pt x="16742" y="5366"/>
                  </a:cubicBezTo>
                  <a:cubicBezTo>
                    <a:pt x="17121" y="4998"/>
                    <a:pt x="17519" y="4643"/>
                    <a:pt x="17944" y="4334"/>
                  </a:cubicBezTo>
                  <a:close/>
                  <a:moveTo>
                    <a:pt x="18106" y="2231"/>
                  </a:moveTo>
                  <a:lnTo>
                    <a:pt x="18129" y="2253"/>
                  </a:lnTo>
                  <a:lnTo>
                    <a:pt x="17843" y="2522"/>
                  </a:lnTo>
                  <a:lnTo>
                    <a:pt x="10696" y="9287"/>
                  </a:lnTo>
                  <a:cubicBezTo>
                    <a:pt x="10689" y="9280"/>
                    <a:pt x="10689" y="9271"/>
                    <a:pt x="10696" y="9265"/>
                  </a:cubicBezTo>
                  <a:lnTo>
                    <a:pt x="17821" y="2503"/>
                  </a:lnTo>
                  <a:lnTo>
                    <a:pt x="17823" y="2500"/>
                  </a:lnTo>
                  <a:lnTo>
                    <a:pt x="18106" y="2231"/>
                  </a:lnTo>
                  <a:close/>
                  <a:moveTo>
                    <a:pt x="17302" y="26270"/>
                  </a:moveTo>
                  <a:lnTo>
                    <a:pt x="17363" y="26341"/>
                  </a:lnTo>
                  <a:lnTo>
                    <a:pt x="15771" y="27694"/>
                  </a:lnTo>
                  <a:cubicBezTo>
                    <a:pt x="15763" y="27684"/>
                    <a:pt x="15770" y="27673"/>
                    <a:pt x="15775" y="27668"/>
                  </a:cubicBezTo>
                  <a:lnTo>
                    <a:pt x="17341" y="26319"/>
                  </a:lnTo>
                  <a:lnTo>
                    <a:pt x="17302" y="26270"/>
                  </a:lnTo>
                  <a:close/>
                  <a:moveTo>
                    <a:pt x="19523" y="26728"/>
                  </a:moveTo>
                  <a:cubicBezTo>
                    <a:pt x="19526" y="26732"/>
                    <a:pt x="19543" y="26754"/>
                    <a:pt x="19543" y="26754"/>
                  </a:cubicBezTo>
                  <a:lnTo>
                    <a:pt x="16058" y="30234"/>
                  </a:lnTo>
                  <a:lnTo>
                    <a:pt x="16036" y="30212"/>
                  </a:lnTo>
                  <a:lnTo>
                    <a:pt x="19523" y="26728"/>
                  </a:lnTo>
                  <a:close/>
                  <a:moveTo>
                    <a:pt x="23590" y="24636"/>
                  </a:moveTo>
                  <a:lnTo>
                    <a:pt x="23612" y="24659"/>
                  </a:lnTo>
                  <a:lnTo>
                    <a:pt x="15681" y="32467"/>
                  </a:lnTo>
                  <a:lnTo>
                    <a:pt x="15659" y="32444"/>
                  </a:lnTo>
                  <a:lnTo>
                    <a:pt x="23590" y="24636"/>
                  </a:lnTo>
                  <a:close/>
                  <a:moveTo>
                    <a:pt x="18876" y="1"/>
                  </a:moveTo>
                  <a:cubicBezTo>
                    <a:pt x="18649" y="1"/>
                    <a:pt x="18433" y="188"/>
                    <a:pt x="18428" y="191"/>
                  </a:cubicBezTo>
                  <a:lnTo>
                    <a:pt x="16094" y="2409"/>
                  </a:lnTo>
                  <a:cubicBezTo>
                    <a:pt x="16094" y="2413"/>
                    <a:pt x="16091" y="2412"/>
                    <a:pt x="16090" y="2413"/>
                  </a:cubicBezTo>
                  <a:lnTo>
                    <a:pt x="910" y="16854"/>
                  </a:lnTo>
                  <a:cubicBezTo>
                    <a:pt x="544" y="17210"/>
                    <a:pt x="241" y="17654"/>
                    <a:pt x="13" y="18173"/>
                  </a:cubicBezTo>
                  <a:cubicBezTo>
                    <a:pt x="1" y="18198"/>
                    <a:pt x="10" y="18224"/>
                    <a:pt x="25" y="18246"/>
                  </a:cubicBezTo>
                  <a:lnTo>
                    <a:pt x="15414" y="34289"/>
                  </a:lnTo>
                  <a:cubicBezTo>
                    <a:pt x="15425" y="34300"/>
                    <a:pt x="15441" y="34307"/>
                    <a:pt x="15459" y="34307"/>
                  </a:cubicBezTo>
                  <a:cubicBezTo>
                    <a:pt x="15477" y="34307"/>
                    <a:pt x="15493" y="34300"/>
                    <a:pt x="15503" y="34290"/>
                  </a:cubicBezTo>
                  <a:lnTo>
                    <a:pt x="30007" y="19385"/>
                  </a:lnTo>
                  <a:lnTo>
                    <a:pt x="31787" y="17555"/>
                  </a:lnTo>
                  <a:cubicBezTo>
                    <a:pt x="31809" y="17532"/>
                    <a:pt x="31812" y="17499"/>
                    <a:pt x="31792" y="17474"/>
                  </a:cubicBezTo>
                  <a:cubicBezTo>
                    <a:pt x="31296" y="16797"/>
                    <a:pt x="19624" y="850"/>
                    <a:pt x="19255" y="248"/>
                  </a:cubicBezTo>
                  <a:cubicBezTo>
                    <a:pt x="19165" y="105"/>
                    <a:pt x="19062" y="25"/>
                    <a:pt x="18937" y="5"/>
                  </a:cubicBezTo>
                  <a:cubicBezTo>
                    <a:pt x="18917" y="2"/>
                    <a:pt x="18896" y="1"/>
                    <a:pt x="18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1"/>
            <p:cNvSpPr/>
            <p:nvPr/>
          </p:nvSpPr>
          <p:spPr>
            <a:xfrm>
              <a:off x="1711000" y="118400"/>
              <a:ext cx="365425" cy="128725"/>
            </a:xfrm>
            <a:custGeom>
              <a:avLst/>
              <a:gdLst/>
              <a:ahLst/>
              <a:cxnLst/>
              <a:rect l="l" t="t" r="r" b="b"/>
              <a:pathLst>
                <a:path w="14617" h="5149" extrusionOk="0">
                  <a:moveTo>
                    <a:pt x="14487" y="1"/>
                  </a:moveTo>
                  <a:cubicBezTo>
                    <a:pt x="14480" y="1"/>
                    <a:pt x="14473" y="1"/>
                    <a:pt x="14465" y="2"/>
                  </a:cubicBezTo>
                  <a:cubicBezTo>
                    <a:pt x="9398" y="770"/>
                    <a:pt x="4560" y="2421"/>
                    <a:pt x="81" y="4915"/>
                  </a:cubicBezTo>
                  <a:cubicBezTo>
                    <a:pt x="22" y="4949"/>
                    <a:pt x="1" y="5025"/>
                    <a:pt x="33" y="5085"/>
                  </a:cubicBezTo>
                  <a:cubicBezTo>
                    <a:pt x="55" y="5127"/>
                    <a:pt x="98" y="5149"/>
                    <a:pt x="142" y="5149"/>
                  </a:cubicBezTo>
                  <a:cubicBezTo>
                    <a:pt x="163" y="5149"/>
                    <a:pt x="184" y="5143"/>
                    <a:pt x="203" y="5132"/>
                  </a:cubicBezTo>
                  <a:cubicBezTo>
                    <a:pt x="4655" y="2654"/>
                    <a:pt x="9465" y="1010"/>
                    <a:pt x="14502" y="248"/>
                  </a:cubicBezTo>
                  <a:cubicBezTo>
                    <a:pt x="14570" y="238"/>
                    <a:pt x="14617" y="175"/>
                    <a:pt x="14607" y="107"/>
                  </a:cubicBezTo>
                  <a:cubicBezTo>
                    <a:pt x="14597" y="46"/>
                    <a:pt x="14550" y="1"/>
                    <a:pt x="14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1"/>
            <p:cNvSpPr/>
            <p:nvPr/>
          </p:nvSpPr>
          <p:spPr>
            <a:xfrm>
              <a:off x="2135975" y="-202550"/>
              <a:ext cx="274275" cy="285800"/>
            </a:xfrm>
            <a:custGeom>
              <a:avLst/>
              <a:gdLst/>
              <a:ahLst/>
              <a:cxnLst/>
              <a:rect l="l" t="t" r="r" b="b"/>
              <a:pathLst>
                <a:path w="10971" h="11432" extrusionOk="0">
                  <a:moveTo>
                    <a:pt x="10831" y="1"/>
                  </a:moveTo>
                  <a:cubicBezTo>
                    <a:pt x="10805" y="1"/>
                    <a:pt x="10779" y="9"/>
                    <a:pt x="10757" y="25"/>
                  </a:cubicBezTo>
                  <a:cubicBezTo>
                    <a:pt x="6506" y="3080"/>
                    <a:pt x="2899" y="6853"/>
                    <a:pt x="38" y="11239"/>
                  </a:cubicBezTo>
                  <a:cubicBezTo>
                    <a:pt x="1" y="11296"/>
                    <a:pt x="16" y="11373"/>
                    <a:pt x="74" y="11410"/>
                  </a:cubicBezTo>
                  <a:cubicBezTo>
                    <a:pt x="95" y="11425"/>
                    <a:pt x="119" y="11431"/>
                    <a:pt x="142" y="11431"/>
                  </a:cubicBezTo>
                  <a:cubicBezTo>
                    <a:pt x="182" y="11431"/>
                    <a:pt x="223" y="11411"/>
                    <a:pt x="247" y="11376"/>
                  </a:cubicBezTo>
                  <a:cubicBezTo>
                    <a:pt x="3092" y="7016"/>
                    <a:pt x="6675" y="3266"/>
                    <a:pt x="10903" y="227"/>
                  </a:cubicBezTo>
                  <a:cubicBezTo>
                    <a:pt x="10959" y="187"/>
                    <a:pt x="10971" y="109"/>
                    <a:pt x="10931" y="53"/>
                  </a:cubicBezTo>
                  <a:cubicBezTo>
                    <a:pt x="10907" y="19"/>
                    <a:pt x="10869" y="1"/>
                    <a:pt x="10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1"/>
            <p:cNvSpPr/>
            <p:nvPr/>
          </p:nvSpPr>
          <p:spPr>
            <a:xfrm>
              <a:off x="1512575" y="102100"/>
              <a:ext cx="582150" cy="248000"/>
            </a:xfrm>
            <a:custGeom>
              <a:avLst/>
              <a:gdLst/>
              <a:ahLst/>
              <a:cxnLst/>
              <a:rect l="l" t="t" r="r" b="b"/>
              <a:pathLst>
                <a:path w="23286" h="9920" extrusionOk="0">
                  <a:moveTo>
                    <a:pt x="6917" y="6056"/>
                  </a:moveTo>
                  <a:lnTo>
                    <a:pt x="6029" y="6553"/>
                  </a:lnTo>
                  <a:cubicBezTo>
                    <a:pt x="6027" y="6547"/>
                    <a:pt x="6025" y="6541"/>
                    <a:pt x="6029" y="6536"/>
                  </a:cubicBezTo>
                  <a:lnTo>
                    <a:pt x="6917" y="6056"/>
                  </a:lnTo>
                  <a:close/>
                  <a:moveTo>
                    <a:pt x="23217" y="0"/>
                  </a:moveTo>
                  <a:cubicBezTo>
                    <a:pt x="14081" y="249"/>
                    <a:pt x="4602" y="5867"/>
                    <a:pt x="1229" y="8065"/>
                  </a:cubicBezTo>
                  <a:cubicBezTo>
                    <a:pt x="641" y="8446"/>
                    <a:pt x="238" y="8729"/>
                    <a:pt x="56" y="8856"/>
                  </a:cubicBezTo>
                  <a:lnTo>
                    <a:pt x="50" y="8863"/>
                  </a:lnTo>
                  <a:cubicBezTo>
                    <a:pt x="37" y="8873"/>
                    <a:pt x="31" y="8889"/>
                    <a:pt x="31" y="8908"/>
                  </a:cubicBezTo>
                  <a:lnTo>
                    <a:pt x="1" y="9853"/>
                  </a:lnTo>
                  <a:cubicBezTo>
                    <a:pt x="1" y="9876"/>
                    <a:pt x="11" y="9897"/>
                    <a:pt x="27" y="9908"/>
                  </a:cubicBezTo>
                  <a:cubicBezTo>
                    <a:pt x="40" y="9915"/>
                    <a:pt x="53" y="9919"/>
                    <a:pt x="66" y="9919"/>
                  </a:cubicBezTo>
                  <a:cubicBezTo>
                    <a:pt x="74" y="9919"/>
                    <a:pt x="81" y="9918"/>
                    <a:pt x="88" y="9915"/>
                  </a:cubicBezTo>
                  <a:lnTo>
                    <a:pt x="1181" y="9486"/>
                  </a:lnTo>
                  <a:lnTo>
                    <a:pt x="19519" y="2281"/>
                  </a:lnTo>
                  <a:cubicBezTo>
                    <a:pt x="20048" y="2072"/>
                    <a:pt x="20584" y="1966"/>
                    <a:pt x="21114" y="1966"/>
                  </a:cubicBezTo>
                  <a:cubicBezTo>
                    <a:pt x="21256" y="1966"/>
                    <a:pt x="21398" y="1974"/>
                    <a:pt x="21539" y="1989"/>
                  </a:cubicBezTo>
                  <a:cubicBezTo>
                    <a:pt x="21542" y="1990"/>
                    <a:pt x="21545" y="1990"/>
                    <a:pt x="21548" y="1990"/>
                  </a:cubicBezTo>
                  <a:cubicBezTo>
                    <a:pt x="21565" y="1990"/>
                    <a:pt x="21581" y="1983"/>
                    <a:pt x="21592" y="1972"/>
                  </a:cubicBezTo>
                  <a:cubicBezTo>
                    <a:pt x="21596" y="1968"/>
                    <a:pt x="21599" y="1962"/>
                    <a:pt x="21605" y="1957"/>
                  </a:cubicBezTo>
                  <a:cubicBezTo>
                    <a:pt x="21709" y="1767"/>
                    <a:pt x="21947" y="1378"/>
                    <a:pt x="22375" y="913"/>
                  </a:cubicBezTo>
                  <a:cubicBezTo>
                    <a:pt x="22393" y="896"/>
                    <a:pt x="22396" y="866"/>
                    <a:pt x="22385" y="843"/>
                  </a:cubicBezTo>
                  <a:cubicBezTo>
                    <a:pt x="22372" y="821"/>
                    <a:pt x="22352" y="810"/>
                    <a:pt x="22329" y="810"/>
                  </a:cubicBezTo>
                  <a:cubicBezTo>
                    <a:pt x="22326" y="810"/>
                    <a:pt x="22322" y="810"/>
                    <a:pt x="22318" y="810"/>
                  </a:cubicBezTo>
                  <a:cubicBezTo>
                    <a:pt x="17304" y="1581"/>
                    <a:pt x="12516" y="3221"/>
                    <a:pt x="8072" y="5661"/>
                  </a:cubicBezTo>
                  <a:cubicBezTo>
                    <a:pt x="12537" y="3175"/>
                    <a:pt x="17363" y="1523"/>
                    <a:pt x="22429" y="767"/>
                  </a:cubicBezTo>
                  <a:cubicBezTo>
                    <a:pt x="22441" y="778"/>
                    <a:pt x="22456" y="784"/>
                    <a:pt x="22472" y="784"/>
                  </a:cubicBezTo>
                  <a:cubicBezTo>
                    <a:pt x="22487" y="784"/>
                    <a:pt x="22504" y="778"/>
                    <a:pt x="22516" y="765"/>
                  </a:cubicBezTo>
                  <a:cubicBezTo>
                    <a:pt x="22516" y="765"/>
                    <a:pt x="22596" y="685"/>
                    <a:pt x="22637" y="645"/>
                  </a:cubicBezTo>
                  <a:cubicBezTo>
                    <a:pt x="22829" y="459"/>
                    <a:pt x="23037" y="279"/>
                    <a:pt x="23255" y="110"/>
                  </a:cubicBezTo>
                  <a:cubicBezTo>
                    <a:pt x="23259" y="107"/>
                    <a:pt x="23262" y="107"/>
                    <a:pt x="23262" y="107"/>
                  </a:cubicBezTo>
                  <a:cubicBezTo>
                    <a:pt x="23281" y="90"/>
                    <a:pt x="23286" y="63"/>
                    <a:pt x="23279" y="38"/>
                  </a:cubicBezTo>
                  <a:cubicBezTo>
                    <a:pt x="23267" y="17"/>
                    <a:pt x="23244" y="1"/>
                    <a:pt x="23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1"/>
            <p:cNvSpPr/>
            <p:nvPr/>
          </p:nvSpPr>
          <p:spPr>
            <a:xfrm>
              <a:off x="2058425" y="75100"/>
              <a:ext cx="113775" cy="80725"/>
            </a:xfrm>
            <a:custGeom>
              <a:avLst/>
              <a:gdLst/>
              <a:ahLst/>
              <a:cxnLst/>
              <a:rect l="l" t="t" r="r" b="b"/>
              <a:pathLst>
                <a:path w="4551" h="3229" extrusionOk="0">
                  <a:moveTo>
                    <a:pt x="4481" y="0"/>
                  </a:moveTo>
                  <a:cubicBezTo>
                    <a:pt x="4477" y="0"/>
                    <a:pt x="4472" y="1"/>
                    <a:pt x="4468" y="2"/>
                  </a:cubicBezTo>
                  <a:cubicBezTo>
                    <a:pt x="2739" y="411"/>
                    <a:pt x="1595" y="1257"/>
                    <a:pt x="940" y="1892"/>
                  </a:cubicBezTo>
                  <a:cubicBezTo>
                    <a:pt x="444" y="2374"/>
                    <a:pt x="147" y="2811"/>
                    <a:pt x="13" y="3027"/>
                  </a:cubicBezTo>
                  <a:cubicBezTo>
                    <a:pt x="3" y="3044"/>
                    <a:pt x="1" y="3067"/>
                    <a:pt x="9" y="3085"/>
                  </a:cubicBezTo>
                  <a:cubicBezTo>
                    <a:pt x="18" y="3104"/>
                    <a:pt x="34" y="3117"/>
                    <a:pt x="55" y="3121"/>
                  </a:cubicBezTo>
                  <a:lnTo>
                    <a:pt x="109" y="3132"/>
                  </a:lnTo>
                  <a:cubicBezTo>
                    <a:pt x="147" y="3141"/>
                    <a:pt x="185" y="3149"/>
                    <a:pt x="224" y="3159"/>
                  </a:cubicBezTo>
                  <a:cubicBezTo>
                    <a:pt x="388" y="3200"/>
                    <a:pt x="582" y="3228"/>
                    <a:pt x="804" y="3228"/>
                  </a:cubicBezTo>
                  <a:cubicBezTo>
                    <a:pt x="1404" y="3228"/>
                    <a:pt x="2211" y="3023"/>
                    <a:pt x="3207" y="2308"/>
                  </a:cubicBezTo>
                  <a:cubicBezTo>
                    <a:pt x="3337" y="2209"/>
                    <a:pt x="3459" y="2104"/>
                    <a:pt x="3568" y="1996"/>
                  </a:cubicBezTo>
                  <a:cubicBezTo>
                    <a:pt x="3998" y="1578"/>
                    <a:pt x="4274" y="1115"/>
                    <a:pt x="4389" y="613"/>
                  </a:cubicBezTo>
                  <a:cubicBezTo>
                    <a:pt x="4427" y="448"/>
                    <a:pt x="4476" y="280"/>
                    <a:pt x="4542" y="85"/>
                  </a:cubicBezTo>
                  <a:cubicBezTo>
                    <a:pt x="4550" y="63"/>
                    <a:pt x="4545" y="38"/>
                    <a:pt x="4530" y="22"/>
                  </a:cubicBezTo>
                  <a:cubicBezTo>
                    <a:pt x="4517" y="8"/>
                    <a:pt x="4499" y="0"/>
                    <a:pt x="4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1"/>
            <p:cNvSpPr/>
            <p:nvPr/>
          </p:nvSpPr>
          <p:spPr>
            <a:xfrm>
              <a:off x="2108550" y="-369100"/>
              <a:ext cx="505275" cy="462675"/>
            </a:xfrm>
            <a:custGeom>
              <a:avLst/>
              <a:gdLst/>
              <a:ahLst/>
              <a:cxnLst/>
              <a:rect l="l" t="t" r="r" b="b"/>
              <a:pathLst>
                <a:path w="20211" h="18507" extrusionOk="0">
                  <a:moveTo>
                    <a:pt x="14443" y="4999"/>
                  </a:moveTo>
                  <a:lnTo>
                    <a:pt x="14464" y="5024"/>
                  </a:lnTo>
                  <a:lnTo>
                    <a:pt x="13223" y="5865"/>
                  </a:lnTo>
                  <a:cubicBezTo>
                    <a:pt x="13219" y="5856"/>
                    <a:pt x="13219" y="5846"/>
                    <a:pt x="13223" y="5842"/>
                  </a:cubicBezTo>
                  <a:lnTo>
                    <a:pt x="14443" y="4999"/>
                  </a:lnTo>
                  <a:close/>
                  <a:moveTo>
                    <a:pt x="19689" y="0"/>
                  </a:moveTo>
                  <a:cubicBezTo>
                    <a:pt x="19680" y="0"/>
                    <a:pt x="19670" y="2"/>
                    <a:pt x="19663" y="6"/>
                  </a:cubicBezTo>
                  <a:cubicBezTo>
                    <a:pt x="18915" y="403"/>
                    <a:pt x="18182" y="816"/>
                    <a:pt x="17465" y="1240"/>
                  </a:cubicBezTo>
                  <a:cubicBezTo>
                    <a:pt x="13647" y="3476"/>
                    <a:pt x="10228" y="6054"/>
                    <a:pt x="7284" y="8914"/>
                  </a:cubicBezTo>
                  <a:cubicBezTo>
                    <a:pt x="2645" y="13419"/>
                    <a:pt x="545" y="17326"/>
                    <a:pt x="9" y="18417"/>
                  </a:cubicBezTo>
                  <a:cubicBezTo>
                    <a:pt x="1" y="18443"/>
                    <a:pt x="7" y="18472"/>
                    <a:pt x="24" y="18490"/>
                  </a:cubicBezTo>
                  <a:cubicBezTo>
                    <a:pt x="37" y="18501"/>
                    <a:pt x="53" y="18507"/>
                    <a:pt x="69" y="18507"/>
                  </a:cubicBezTo>
                  <a:cubicBezTo>
                    <a:pt x="81" y="18507"/>
                    <a:pt x="92" y="18504"/>
                    <a:pt x="102" y="18497"/>
                  </a:cubicBezTo>
                  <a:cubicBezTo>
                    <a:pt x="449" y="18288"/>
                    <a:pt x="825" y="18103"/>
                    <a:pt x="1225" y="17944"/>
                  </a:cubicBezTo>
                  <a:cubicBezTo>
                    <a:pt x="1232" y="17942"/>
                    <a:pt x="1241" y="17937"/>
                    <a:pt x="1244" y="17933"/>
                  </a:cubicBezTo>
                  <a:cubicBezTo>
                    <a:pt x="1248" y="17930"/>
                    <a:pt x="1248" y="17925"/>
                    <a:pt x="1254" y="17921"/>
                  </a:cubicBezTo>
                  <a:cubicBezTo>
                    <a:pt x="2955" y="15320"/>
                    <a:pt x="4940" y="12910"/>
                    <a:pt x="7153" y="10760"/>
                  </a:cubicBezTo>
                  <a:cubicBezTo>
                    <a:pt x="8632" y="9325"/>
                    <a:pt x="10234" y="7985"/>
                    <a:pt x="11937" y="6799"/>
                  </a:cubicBezTo>
                  <a:lnTo>
                    <a:pt x="11937" y="6799"/>
                  </a:lnTo>
                  <a:cubicBezTo>
                    <a:pt x="10254" y="8007"/>
                    <a:pt x="8655" y="9344"/>
                    <a:pt x="7179" y="10778"/>
                  </a:cubicBezTo>
                  <a:cubicBezTo>
                    <a:pt x="5020" y="12875"/>
                    <a:pt x="3078" y="15222"/>
                    <a:pt x="1405" y="17750"/>
                  </a:cubicBezTo>
                  <a:cubicBezTo>
                    <a:pt x="1393" y="17773"/>
                    <a:pt x="1394" y="17801"/>
                    <a:pt x="1410" y="17822"/>
                  </a:cubicBezTo>
                  <a:cubicBezTo>
                    <a:pt x="1423" y="17839"/>
                    <a:pt x="1442" y="17849"/>
                    <a:pt x="1462" y="17849"/>
                  </a:cubicBezTo>
                  <a:cubicBezTo>
                    <a:pt x="1468" y="17849"/>
                    <a:pt x="1474" y="17848"/>
                    <a:pt x="1480" y="17846"/>
                  </a:cubicBezTo>
                  <a:cubicBezTo>
                    <a:pt x="1841" y="17715"/>
                    <a:pt x="2229" y="17605"/>
                    <a:pt x="2634" y="17520"/>
                  </a:cubicBezTo>
                  <a:cubicBezTo>
                    <a:pt x="2646" y="17518"/>
                    <a:pt x="2656" y="17510"/>
                    <a:pt x="2666" y="17503"/>
                  </a:cubicBezTo>
                  <a:cubicBezTo>
                    <a:pt x="2669" y="17499"/>
                    <a:pt x="2677" y="17492"/>
                    <a:pt x="2678" y="17486"/>
                  </a:cubicBezTo>
                  <a:cubicBezTo>
                    <a:pt x="2923" y="16928"/>
                    <a:pt x="3253" y="16440"/>
                    <a:pt x="3662" y="16043"/>
                  </a:cubicBezTo>
                  <a:lnTo>
                    <a:pt x="18556" y="1880"/>
                  </a:lnTo>
                  <a:lnTo>
                    <a:pt x="20191" y="322"/>
                  </a:lnTo>
                  <a:cubicBezTo>
                    <a:pt x="20205" y="308"/>
                    <a:pt x="20210" y="286"/>
                    <a:pt x="20208" y="266"/>
                  </a:cubicBezTo>
                  <a:cubicBezTo>
                    <a:pt x="20206" y="244"/>
                    <a:pt x="20192" y="228"/>
                    <a:pt x="20171" y="219"/>
                  </a:cubicBezTo>
                  <a:lnTo>
                    <a:pt x="19720" y="8"/>
                  </a:lnTo>
                  <a:cubicBezTo>
                    <a:pt x="19711" y="3"/>
                    <a:pt x="19700" y="0"/>
                    <a:pt x="19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1"/>
            <p:cNvSpPr/>
            <p:nvPr/>
          </p:nvSpPr>
          <p:spPr>
            <a:xfrm>
              <a:off x="2065775" y="76950"/>
              <a:ext cx="497875" cy="456175"/>
            </a:xfrm>
            <a:custGeom>
              <a:avLst/>
              <a:gdLst/>
              <a:ahLst/>
              <a:cxnLst/>
              <a:rect l="l" t="t" r="r" b="b"/>
              <a:pathLst>
                <a:path w="19915" h="18247" extrusionOk="0">
                  <a:moveTo>
                    <a:pt x="4840" y="3035"/>
                  </a:moveTo>
                  <a:cubicBezTo>
                    <a:pt x="4725" y="3312"/>
                    <a:pt x="4556" y="3560"/>
                    <a:pt x="4332" y="3778"/>
                  </a:cubicBezTo>
                  <a:cubicBezTo>
                    <a:pt x="3883" y="4214"/>
                    <a:pt x="3279" y="4463"/>
                    <a:pt x="2679" y="4463"/>
                  </a:cubicBezTo>
                  <a:cubicBezTo>
                    <a:pt x="2543" y="4463"/>
                    <a:pt x="2406" y="4450"/>
                    <a:pt x="2272" y="4423"/>
                  </a:cubicBezTo>
                  <a:cubicBezTo>
                    <a:pt x="2274" y="4420"/>
                    <a:pt x="2274" y="4417"/>
                    <a:pt x="2275" y="4414"/>
                  </a:cubicBezTo>
                  <a:lnTo>
                    <a:pt x="2288" y="4409"/>
                  </a:lnTo>
                  <a:cubicBezTo>
                    <a:pt x="2408" y="4431"/>
                    <a:pt x="2530" y="4441"/>
                    <a:pt x="2652" y="4441"/>
                  </a:cubicBezTo>
                  <a:cubicBezTo>
                    <a:pt x="3248" y="4441"/>
                    <a:pt x="3858" y="4194"/>
                    <a:pt x="4307" y="3758"/>
                  </a:cubicBezTo>
                  <a:cubicBezTo>
                    <a:pt x="4529" y="3544"/>
                    <a:pt x="4697" y="3297"/>
                    <a:pt x="4840" y="3035"/>
                  </a:cubicBezTo>
                  <a:close/>
                  <a:moveTo>
                    <a:pt x="6129" y="5111"/>
                  </a:moveTo>
                  <a:lnTo>
                    <a:pt x="6152" y="5136"/>
                  </a:lnTo>
                  <a:cubicBezTo>
                    <a:pt x="6094" y="5202"/>
                    <a:pt x="6032" y="5266"/>
                    <a:pt x="5969" y="5328"/>
                  </a:cubicBezTo>
                  <a:cubicBezTo>
                    <a:pt x="5705" y="5584"/>
                    <a:pt x="5392" y="5795"/>
                    <a:pt x="5037" y="5933"/>
                  </a:cubicBezTo>
                  <a:cubicBezTo>
                    <a:pt x="5033" y="5923"/>
                    <a:pt x="5037" y="5920"/>
                    <a:pt x="5043" y="5915"/>
                  </a:cubicBezTo>
                  <a:lnTo>
                    <a:pt x="5046" y="5912"/>
                  </a:lnTo>
                  <a:cubicBezTo>
                    <a:pt x="5382" y="5765"/>
                    <a:pt x="5684" y="5560"/>
                    <a:pt x="5946" y="5307"/>
                  </a:cubicBezTo>
                  <a:cubicBezTo>
                    <a:pt x="6010" y="5246"/>
                    <a:pt x="6070" y="5182"/>
                    <a:pt x="6129" y="5111"/>
                  </a:cubicBezTo>
                  <a:close/>
                  <a:moveTo>
                    <a:pt x="8817" y="7009"/>
                  </a:moveTo>
                  <a:lnTo>
                    <a:pt x="8885" y="7071"/>
                  </a:lnTo>
                  <a:cubicBezTo>
                    <a:pt x="8783" y="7222"/>
                    <a:pt x="8663" y="7361"/>
                    <a:pt x="8532" y="7489"/>
                  </a:cubicBezTo>
                  <a:cubicBezTo>
                    <a:pt x="8077" y="7929"/>
                    <a:pt x="7490" y="8201"/>
                    <a:pt x="6855" y="8238"/>
                  </a:cubicBezTo>
                  <a:cubicBezTo>
                    <a:pt x="6853" y="8230"/>
                    <a:pt x="6858" y="8227"/>
                    <a:pt x="6858" y="8227"/>
                  </a:cubicBezTo>
                  <a:lnTo>
                    <a:pt x="6869" y="8220"/>
                  </a:lnTo>
                  <a:cubicBezTo>
                    <a:pt x="7470" y="8170"/>
                    <a:pt x="8071" y="7892"/>
                    <a:pt x="8516" y="7460"/>
                  </a:cubicBezTo>
                  <a:cubicBezTo>
                    <a:pt x="8644" y="7334"/>
                    <a:pt x="8760" y="7196"/>
                    <a:pt x="8856" y="7055"/>
                  </a:cubicBezTo>
                  <a:lnTo>
                    <a:pt x="8817" y="7009"/>
                  </a:lnTo>
                  <a:close/>
                  <a:moveTo>
                    <a:pt x="10539" y="9397"/>
                  </a:moveTo>
                  <a:lnTo>
                    <a:pt x="10605" y="9459"/>
                  </a:lnTo>
                  <a:cubicBezTo>
                    <a:pt x="10535" y="9547"/>
                    <a:pt x="10461" y="9633"/>
                    <a:pt x="10381" y="9712"/>
                  </a:cubicBezTo>
                  <a:cubicBezTo>
                    <a:pt x="10145" y="9940"/>
                    <a:pt x="9859" y="10117"/>
                    <a:pt x="9533" y="10214"/>
                  </a:cubicBezTo>
                  <a:cubicBezTo>
                    <a:pt x="9532" y="10207"/>
                    <a:pt x="9533" y="10201"/>
                    <a:pt x="9538" y="10196"/>
                  </a:cubicBezTo>
                  <a:lnTo>
                    <a:pt x="9542" y="10192"/>
                  </a:lnTo>
                  <a:cubicBezTo>
                    <a:pt x="9841" y="10091"/>
                    <a:pt x="10125" y="9916"/>
                    <a:pt x="10359" y="9690"/>
                  </a:cubicBezTo>
                  <a:cubicBezTo>
                    <a:pt x="10437" y="9612"/>
                    <a:pt x="10512" y="9527"/>
                    <a:pt x="10578" y="9442"/>
                  </a:cubicBezTo>
                  <a:lnTo>
                    <a:pt x="10539" y="9397"/>
                  </a:lnTo>
                  <a:close/>
                  <a:moveTo>
                    <a:pt x="13448" y="11313"/>
                  </a:moveTo>
                  <a:lnTo>
                    <a:pt x="13479" y="11323"/>
                  </a:lnTo>
                  <a:cubicBezTo>
                    <a:pt x="13386" y="11585"/>
                    <a:pt x="13228" y="11825"/>
                    <a:pt x="13023" y="12025"/>
                  </a:cubicBezTo>
                  <a:cubicBezTo>
                    <a:pt x="12717" y="12322"/>
                    <a:pt x="12325" y="12510"/>
                    <a:pt x="11903" y="12541"/>
                  </a:cubicBezTo>
                  <a:cubicBezTo>
                    <a:pt x="11900" y="12535"/>
                    <a:pt x="11905" y="12531"/>
                    <a:pt x="11908" y="12528"/>
                  </a:cubicBezTo>
                  <a:lnTo>
                    <a:pt x="11916" y="12525"/>
                  </a:lnTo>
                  <a:cubicBezTo>
                    <a:pt x="12316" y="12479"/>
                    <a:pt x="12700" y="12295"/>
                    <a:pt x="12999" y="12004"/>
                  </a:cubicBezTo>
                  <a:cubicBezTo>
                    <a:pt x="13203" y="11808"/>
                    <a:pt x="13358" y="11569"/>
                    <a:pt x="13448" y="11313"/>
                  </a:cubicBezTo>
                  <a:close/>
                  <a:moveTo>
                    <a:pt x="15170" y="13182"/>
                  </a:moveTo>
                  <a:lnTo>
                    <a:pt x="15235" y="13242"/>
                  </a:lnTo>
                  <a:cubicBezTo>
                    <a:pt x="15150" y="13402"/>
                    <a:pt x="15041" y="13553"/>
                    <a:pt x="14908" y="13682"/>
                  </a:cubicBezTo>
                  <a:cubicBezTo>
                    <a:pt x="14700" y="13883"/>
                    <a:pt x="14449" y="14032"/>
                    <a:pt x="14160" y="14096"/>
                  </a:cubicBezTo>
                  <a:cubicBezTo>
                    <a:pt x="14157" y="14090"/>
                    <a:pt x="14162" y="14084"/>
                    <a:pt x="14165" y="14082"/>
                  </a:cubicBezTo>
                  <a:lnTo>
                    <a:pt x="14171" y="14076"/>
                  </a:lnTo>
                  <a:cubicBezTo>
                    <a:pt x="14433" y="14002"/>
                    <a:pt x="14683" y="13856"/>
                    <a:pt x="14886" y="13658"/>
                  </a:cubicBezTo>
                  <a:cubicBezTo>
                    <a:pt x="15017" y="13532"/>
                    <a:pt x="15127" y="13386"/>
                    <a:pt x="15207" y="13229"/>
                  </a:cubicBezTo>
                  <a:lnTo>
                    <a:pt x="15170" y="13182"/>
                  </a:lnTo>
                  <a:close/>
                  <a:moveTo>
                    <a:pt x="17377" y="15364"/>
                  </a:moveTo>
                  <a:lnTo>
                    <a:pt x="17408" y="15373"/>
                  </a:lnTo>
                  <a:cubicBezTo>
                    <a:pt x="17353" y="15551"/>
                    <a:pt x="17247" y="15720"/>
                    <a:pt x="17107" y="15856"/>
                  </a:cubicBezTo>
                  <a:cubicBezTo>
                    <a:pt x="16905" y="16050"/>
                    <a:pt x="16647" y="16170"/>
                    <a:pt x="16364" y="16176"/>
                  </a:cubicBezTo>
                  <a:cubicBezTo>
                    <a:pt x="16364" y="16168"/>
                    <a:pt x="16370" y="16164"/>
                    <a:pt x="16370" y="16164"/>
                  </a:cubicBezTo>
                  <a:lnTo>
                    <a:pt x="16381" y="16157"/>
                  </a:lnTo>
                  <a:cubicBezTo>
                    <a:pt x="16641" y="16138"/>
                    <a:pt x="16889" y="16023"/>
                    <a:pt x="17086" y="15833"/>
                  </a:cubicBezTo>
                  <a:cubicBezTo>
                    <a:pt x="17222" y="15700"/>
                    <a:pt x="17323" y="15540"/>
                    <a:pt x="17377" y="15364"/>
                  </a:cubicBezTo>
                  <a:close/>
                  <a:moveTo>
                    <a:pt x="4512" y="0"/>
                  </a:moveTo>
                  <a:cubicBezTo>
                    <a:pt x="4507" y="0"/>
                    <a:pt x="4502" y="1"/>
                    <a:pt x="4497" y="2"/>
                  </a:cubicBezTo>
                  <a:cubicBezTo>
                    <a:pt x="4486" y="5"/>
                    <a:pt x="4475" y="12"/>
                    <a:pt x="4468" y="18"/>
                  </a:cubicBezTo>
                  <a:cubicBezTo>
                    <a:pt x="4458" y="27"/>
                    <a:pt x="4452" y="34"/>
                    <a:pt x="4452" y="43"/>
                  </a:cubicBezTo>
                  <a:cubicBezTo>
                    <a:pt x="4383" y="238"/>
                    <a:pt x="4331" y="416"/>
                    <a:pt x="4293" y="585"/>
                  </a:cubicBezTo>
                  <a:cubicBezTo>
                    <a:pt x="4167" y="1124"/>
                    <a:pt x="3874" y="1624"/>
                    <a:pt x="3414" y="2072"/>
                  </a:cubicBezTo>
                  <a:cubicBezTo>
                    <a:pt x="3299" y="2184"/>
                    <a:pt x="3171" y="2293"/>
                    <a:pt x="3037" y="2397"/>
                  </a:cubicBezTo>
                  <a:cubicBezTo>
                    <a:pt x="1979" y="3154"/>
                    <a:pt x="1121" y="3358"/>
                    <a:pt x="504" y="3358"/>
                  </a:cubicBezTo>
                  <a:cubicBezTo>
                    <a:pt x="346" y="3358"/>
                    <a:pt x="205" y="3344"/>
                    <a:pt x="80" y="3324"/>
                  </a:cubicBezTo>
                  <a:cubicBezTo>
                    <a:pt x="76" y="3323"/>
                    <a:pt x="73" y="3323"/>
                    <a:pt x="70" y="3323"/>
                  </a:cubicBezTo>
                  <a:cubicBezTo>
                    <a:pt x="53" y="3323"/>
                    <a:pt x="37" y="3330"/>
                    <a:pt x="25" y="3341"/>
                  </a:cubicBezTo>
                  <a:cubicBezTo>
                    <a:pt x="22" y="3345"/>
                    <a:pt x="14" y="3351"/>
                    <a:pt x="13" y="3357"/>
                  </a:cubicBezTo>
                  <a:cubicBezTo>
                    <a:pt x="1" y="3382"/>
                    <a:pt x="4" y="3414"/>
                    <a:pt x="27" y="3431"/>
                  </a:cubicBezTo>
                  <a:lnTo>
                    <a:pt x="16544" y="18229"/>
                  </a:lnTo>
                  <a:cubicBezTo>
                    <a:pt x="16554" y="18240"/>
                    <a:pt x="16571" y="18246"/>
                    <a:pt x="16585" y="18246"/>
                  </a:cubicBezTo>
                  <a:cubicBezTo>
                    <a:pt x="16587" y="18246"/>
                    <a:pt x="16590" y="18246"/>
                    <a:pt x="16592" y="18246"/>
                  </a:cubicBezTo>
                  <a:cubicBezTo>
                    <a:pt x="17690" y="18141"/>
                    <a:pt x="18564" y="17779"/>
                    <a:pt x="19191" y="17171"/>
                  </a:cubicBezTo>
                  <a:cubicBezTo>
                    <a:pt x="19661" y="16714"/>
                    <a:pt x="19850" y="16249"/>
                    <a:pt x="19909" y="16069"/>
                  </a:cubicBezTo>
                  <a:cubicBezTo>
                    <a:pt x="19914" y="16046"/>
                    <a:pt x="19909" y="16024"/>
                    <a:pt x="19892" y="16006"/>
                  </a:cubicBezTo>
                  <a:lnTo>
                    <a:pt x="4560" y="18"/>
                  </a:lnTo>
                  <a:cubicBezTo>
                    <a:pt x="4546" y="7"/>
                    <a:pt x="4529" y="0"/>
                    <a:pt x="4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21"/>
            <p:cNvSpPr/>
            <p:nvPr/>
          </p:nvSpPr>
          <p:spPr>
            <a:xfrm>
              <a:off x="1484275" y="156425"/>
              <a:ext cx="988475" cy="552325"/>
            </a:xfrm>
            <a:custGeom>
              <a:avLst/>
              <a:gdLst/>
              <a:ahLst/>
              <a:cxnLst/>
              <a:rect l="l" t="t" r="r" b="b"/>
              <a:pathLst>
                <a:path w="39539" h="22093" extrusionOk="0">
                  <a:moveTo>
                    <a:pt x="20745" y="2548"/>
                  </a:moveTo>
                  <a:lnTo>
                    <a:pt x="20756" y="2578"/>
                  </a:lnTo>
                  <a:lnTo>
                    <a:pt x="17495" y="3856"/>
                  </a:lnTo>
                  <a:cubicBezTo>
                    <a:pt x="17492" y="3852"/>
                    <a:pt x="17495" y="3842"/>
                    <a:pt x="17498" y="3840"/>
                  </a:cubicBezTo>
                  <a:lnTo>
                    <a:pt x="17502" y="3836"/>
                  </a:lnTo>
                  <a:lnTo>
                    <a:pt x="20745" y="2548"/>
                  </a:lnTo>
                  <a:close/>
                  <a:moveTo>
                    <a:pt x="21878" y="4145"/>
                  </a:moveTo>
                  <a:lnTo>
                    <a:pt x="21888" y="4174"/>
                  </a:lnTo>
                  <a:lnTo>
                    <a:pt x="20311" y="4831"/>
                  </a:lnTo>
                  <a:cubicBezTo>
                    <a:pt x="20311" y="4823"/>
                    <a:pt x="20313" y="4816"/>
                    <a:pt x="20315" y="4815"/>
                  </a:cubicBezTo>
                  <a:lnTo>
                    <a:pt x="20319" y="4811"/>
                  </a:lnTo>
                  <a:lnTo>
                    <a:pt x="21878" y="4145"/>
                  </a:lnTo>
                  <a:close/>
                  <a:moveTo>
                    <a:pt x="21786" y="957"/>
                  </a:moveTo>
                  <a:lnTo>
                    <a:pt x="11578" y="5086"/>
                  </a:lnTo>
                  <a:cubicBezTo>
                    <a:pt x="11577" y="5078"/>
                    <a:pt x="11579" y="5071"/>
                    <a:pt x="11580" y="5070"/>
                  </a:cubicBezTo>
                  <a:lnTo>
                    <a:pt x="21786" y="957"/>
                  </a:lnTo>
                  <a:close/>
                  <a:moveTo>
                    <a:pt x="33039" y="11619"/>
                  </a:moveTo>
                  <a:lnTo>
                    <a:pt x="33045" y="11649"/>
                  </a:lnTo>
                  <a:lnTo>
                    <a:pt x="32423" y="11801"/>
                  </a:lnTo>
                  <a:cubicBezTo>
                    <a:pt x="32420" y="11793"/>
                    <a:pt x="32422" y="11787"/>
                    <a:pt x="32425" y="11785"/>
                  </a:cubicBezTo>
                  <a:lnTo>
                    <a:pt x="32434" y="11781"/>
                  </a:lnTo>
                  <a:lnTo>
                    <a:pt x="33039" y="11619"/>
                  </a:lnTo>
                  <a:close/>
                  <a:moveTo>
                    <a:pt x="34573" y="13132"/>
                  </a:moveTo>
                  <a:lnTo>
                    <a:pt x="32825" y="13613"/>
                  </a:lnTo>
                  <a:cubicBezTo>
                    <a:pt x="32822" y="13606"/>
                    <a:pt x="32825" y="13599"/>
                    <a:pt x="32828" y="13597"/>
                  </a:cubicBezTo>
                  <a:lnTo>
                    <a:pt x="32837" y="13593"/>
                  </a:lnTo>
                  <a:lnTo>
                    <a:pt x="34573" y="13132"/>
                  </a:lnTo>
                  <a:close/>
                  <a:moveTo>
                    <a:pt x="35537" y="14106"/>
                  </a:moveTo>
                  <a:lnTo>
                    <a:pt x="35547" y="14137"/>
                  </a:lnTo>
                  <a:lnTo>
                    <a:pt x="32025" y="15229"/>
                  </a:lnTo>
                  <a:cubicBezTo>
                    <a:pt x="32024" y="15221"/>
                    <a:pt x="32028" y="15216"/>
                    <a:pt x="32030" y="15214"/>
                  </a:cubicBezTo>
                  <a:lnTo>
                    <a:pt x="32035" y="15210"/>
                  </a:lnTo>
                  <a:lnTo>
                    <a:pt x="35537" y="14106"/>
                  </a:lnTo>
                  <a:close/>
                  <a:moveTo>
                    <a:pt x="37239" y="14791"/>
                  </a:moveTo>
                  <a:lnTo>
                    <a:pt x="37249" y="14822"/>
                  </a:lnTo>
                  <a:lnTo>
                    <a:pt x="28800" y="17559"/>
                  </a:lnTo>
                  <a:cubicBezTo>
                    <a:pt x="28797" y="17553"/>
                    <a:pt x="28800" y="17546"/>
                    <a:pt x="28805" y="17540"/>
                  </a:cubicBezTo>
                  <a:lnTo>
                    <a:pt x="28811" y="17538"/>
                  </a:lnTo>
                  <a:lnTo>
                    <a:pt x="37239" y="14791"/>
                  </a:lnTo>
                  <a:close/>
                  <a:moveTo>
                    <a:pt x="22255" y="0"/>
                  </a:moveTo>
                  <a:cubicBezTo>
                    <a:pt x="21748" y="0"/>
                    <a:pt x="21225" y="102"/>
                    <a:pt x="20724" y="298"/>
                  </a:cubicBezTo>
                  <a:lnTo>
                    <a:pt x="2512" y="7456"/>
                  </a:lnTo>
                  <a:lnTo>
                    <a:pt x="151" y="8384"/>
                  </a:lnTo>
                  <a:cubicBezTo>
                    <a:pt x="104" y="8403"/>
                    <a:pt x="68" y="8424"/>
                    <a:pt x="44" y="8446"/>
                  </a:cubicBezTo>
                  <a:cubicBezTo>
                    <a:pt x="32" y="8457"/>
                    <a:pt x="15" y="8488"/>
                    <a:pt x="15" y="8501"/>
                  </a:cubicBezTo>
                  <a:cubicBezTo>
                    <a:pt x="1" y="8646"/>
                    <a:pt x="323" y="8904"/>
                    <a:pt x="539" y="9033"/>
                  </a:cubicBezTo>
                  <a:cubicBezTo>
                    <a:pt x="700" y="9149"/>
                    <a:pt x="17096" y="20686"/>
                    <a:pt x="18165" y="21507"/>
                  </a:cubicBezTo>
                  <a:cubicBezTo>
                    <a:pt x="18812" y="22005"/>
                    <a:pt x="19269" y="22092"/>
                    <a:pt x="19512" y="22092"/>
                  </a:cubicBezTo>
                  <a:cubicBezTo>
                    <a:pt x="19641" y="22092"/>
                    <a:pt x="19709" y="22067"/>
                    <a:pt x="19711" y="22067"/>
                  </a:cubicBezTo>
                  <a:lnTo>
                    <a:pt x="22801" y="20989"/>
                  </a:lnTo>
                  <a:lnTo>
                    <a:pt x="39492" y="15172"/>
                  </a:lnTo>
                  <a:cubicBezTo>
                    <a:pt x="39502" y="15168"/>
                    <a:pt x="39510" y="15163"/>
                    <a:pt x="39518" y="15157"/>
                  </a:cubicBezTo>
                  <a:cubicBezTo>
                    <a:pt x="39526" y="15147"/>
                    <a:pt x="39533" y="15137"/>
                    <a:pt x="39533" y="15123"/>
                  </a:cubicBezTo>
                  <a:cubicBezTo>
                    <a:pt x="39539" y="15101"/>
                    <a:pt x="39531" y="15081"/>
                    <a:pt x="39515" y="15067"/>
                  </a:cubicBezTo>
                  <a:lnTo>
                    <a:pt x="22745" y="44"/>
                  </a:lnTo>
                  <a:cubicBezTo>
                    <a:pt x="22737" y="35"/>
                    <a:pt x="22726" y="29"/>
                    <a:pt x="22712" y="29"/>
                  </a:cubicBezTo>
                  <a:cubicBezTo>
                    <a:pt x="22562" y="10"/>
                    <a:pt x="22409" y="0"/>
                    <a:pt x="22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21"/>
            <p:cNvSpPr/>
            <p:nvPr/>
          </p:nvSpPr>
          <p:spPr>
            <a:xfrm>
              <a:off x="1484275" y="342825"/>
              <a:ext cx="570050" cy="365925"/>
            </a:xfrm>
            <a:custGeom>
              <a:avLst/>
              <a:gdLst/>
              <a:ahLst/>
              <a:cxnLst/>
              <a:rect l="l" t="t" r="r" b="b"/>
              <a:pathLst>
                <a:path w="22802" h="14637" extrusionOk="0">
                  <a:moveTo>
                    <a:pt x="2512" y="0"/>
                  </a:moveTo>
                  <a:lnTo>
                    <a:pt x="150" y="928"/>
                  </a:lnTo>
                  <a:cubicBezTo>
                    <a:pt x="103" y="947"/>
                    <a:pt x="66" y="967"/>
                    <a:pt x="44" y="990"/>
                  </a:cubicBezTo>
                  <a:cubicBezTo>
                    <a:pt x="32" y="1001"/>
                    <a:pt x="14" y="1032"/>
                    <a:pt x="14" y="1045"/>
                  </a:cubicBezTo>
                  <a:cubicBezTo>
                    <a:pt x="1" y="1189"/>
                    <a:pt x="322" y="1448"/>
                    <a:pt x="539" y="1577"/>
                  </a:cubicBezTo>
                  <a:cubicBezTo>
                    <a:pt x="699" y="1693"/>
                    <a:pt x="17096" y="13230"/>
                    <a:pt x="18165" y="14051"/>
                  </a:cubicBezTo>
                  <a:cubicBezTo>
                    <a:pt x="18812" y="14549"/>
                    <a:pt x="19270" y="14636"/>
                    <a:pt x="19512" y="14636"/>
                  </a:cubicBezTo>
                  <a:cubicBezTo>
                    <a:pt x="19642" y="14636"/>
                    <a:pt x="19709" y="14611"/>
                    <a:pt x="19710" y="14611"/>
                  </a:cubicBezTo>
                  <a:lnTo>
                    <a:pt x="22801" y="13533"/>
                  </a:lnTo>
                  <a:cubicBezTo>
                    <a:pt x="20703" y="13313"/>
                    <a:pt x="19108" y="11911"/>
                    <a:pt x="19107" y="11911"/>
                  </a:cubicBezTo>
                  <a:cubicBezTo>
                    <a:pt x="19107" y="11911"/>
                    <a:pt x="19107" y="11911"/>
                    <a:pt x="19107" y="11911"/>
                  </a:cubicBezTo>
                  <a:lnTo>
                    <a:pt x="251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1"/>
            <p:cNvSpPr/>
            <p:nvPr/>
          </p:nvSpPr>
          <p:spPr>
            <a:xfrm>
              <a:off x="2582400" y="-384975"/>
              <a:ext cx="392975" cy="484675"/>
            </a:xfrm>
            <a:custGeom>
              <a:avLst/>
              <a:gdLst/>
              <a:ahLst/>
              <a:cxnLst/>
              <a:rect l="l" t="t" r="r" b="b"/>
              <a:pathLst>
                <a:path w="15719" h="19387" extrusionOk="0">
                  <a:moveTo>
                    <a:pt x="2782" y="1"/>
                  </a:moveTo>
                  <a:cubicBezTo>
                    <a:pt x="2554" y="1"/>
                    <a:pt x="2339" y="188"/>
                    <a:pt x="2335" y="191"/>
                  </a:cubicBezTo>
                  <a:lnTo>
                    <a:pt x="1" y="2409"/>
                  </a:lnTo>
                  <a:cubicBezTo>
                    <a:pt x="228" y="2314"/>
                    <a:pt x="554" y="2210"/>
                    <a:pt x="894" y="2210"/>
                  </a:cubicBezTo>
                  <a:cubicBezTo>
                    <a:pt x="1180" y="2210"/>
                    <a:pt x="1475" y="2284"/>
                    <a:pt x="1728" y="2501"/>
                  </a:cubicBezTo>
                  <a:lnTo>
                    <a:pt x="1730" y="2498"/>
                  </a:lnTo>
                  <a:lnTo>
                    <a:pt x="1750" y="2519"/>
                  </a:lnTo>
                  <a:cubicBezTo>
                    <a:pt x="1823" y="2586"/>
                    <a:pt x="1889" y="2661"/>
                    <a:pt x="1954" y="2752"/>
                  </a:cubicBezTo>
                  <a:cubicBezTo>
                    <a:pt x="2693" y="3799"/>
                    <a:pt x="13025" y="18157"/>
                    <a:pt x="13912" y="19387"/>
                  </a:cubicBezTo>
                  <a:lnTo>
                    <a:pt x="15693" y="17556"/>
                  </a:lnTo>
                  <a:cubicBezTo>
                    <a:pt x="15715" y="17535"/>
                    <a:pt x="15718" y="17500"/>
                    <a:pt x="15698" y="17476"/>
                  </a:cubicBezTo>
                  <a:cubicBezTo>
                    <a:pt x="15202" y="16798"/>
                    <a:pt x="3531" y="853"/>
                    <a:pt x="3161" y="250"/>
                  </a:cubicBezTo>
                  <a:cubicBezTo>
                    <a:pt x="3072" y="105"/>
                    <a:pt x="2969" y="25"/>
                    <a:pt x="2844" y="5"/>
                  </a:cubicBezTo>
                  <a:cubicBezTo>
                    <a:pt x="2824" y="2"/>
                    <a:pt x="2803" y="1"/>
                    <a:pt x="2782" y="1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21"/>
            <p:cNvSpPr/>
            <p:nvPr/>
          </p:nvSpPr>
          <p:spPr>
            <a:xfrm>
              <a:off x="1474825" y="-394000"/>
              <a:ext cx="1511350" cy="1111875"/>
            </a:xfrm>
            <a:custGeom>
              <a:avLst/>
              <a:gdLst/>
              <a:ahLst/>
              <a:cxnLst/>
              <a:rect l="l" t="t" r="r" b="b"/>
              <a:pathLst>
                <a:path w="60454" h="44475" extrusionOk="0">
                  <a:moveTo>
                    <a:pt x="47081" y="521"/>
                  </a:moveTo>
                  <a:cubicBezTo>
                    <a:pt x="47095" y="521"/>
                    <a:pt x="47109" y="522"/>
                    <a:pt x="47122" y="524"/>
                  </a:cubicBezTo>
                  <a:cubicBezTo>
                    <a:pt x="47149" y="529"/>
                    <a:pt x="47235" y="541"/>
                    <a:pt x="47328" y="695"/>
                  </a:cubicBezTo>
                  <a:cubicBezTo>
                    <a:pt x="47689" y="1284"/>
                    <a:pt x="58442" y="15976"/>
                    <a:pt x="59826" y="17869"/>
                  </a:cubicBezTo>
                  <a:lnTo>
                    <a:pt x="43482" y="34663"/>
                  </a:lnTo>
                  <a:cubicBezTo>
                    <a:pt x="43450" y="34698"/>
                    <a:pt x="43427" y="34740"/>
                    <a:pt x="43415" y="34786"/>
                  </a:cubicBezTo>
                  <a:cubicBezTo>
                    <a:pt x="43411" y="34805"/>
                    <a:pt x="42931" y="36702"/>
                    <a:pt x="40147" y="36935"/>
                  </a:cubicBezTo>
                  <a:cubicBezTo>
                    <a:pt x="40124" y="36937"/>
                    <a:pt x="40103" y="36940"/>
                    <a:pt x="40082" y="36949"/>
                  </a:cubicBezTo>
                  <a:lnTo>
                    <a:pt x="20034" y="43935"/>
                  </a:lnTo>
                  <a:cubicBezTo>
                    <a:pt x="20032" y="43936"/>
                    <a:pt x="19983" y="43951"/>
                    <a:pt x="19888" y="43951"/>
                  </a:cubicBezTo>
                  <a:cubicBezTo>
                    <a:pt x="19682" y="43951"/>
                    <a:pt x="19258" y="43876"/>
                    <a:pt x="18639" y="43399"/>
                  </a:cubicBezTo>
                  <a:cubicBezTo>
                    <a:pt x="17585" y="42588"/>
                    <a:pt x="1694" y="31402"/>
                    <a:pt x="1001" y="30916"/>
                  </a:cubicBezTo>
                  <a:cubicBezTo>
                    <a:pt x="823" y="30810"/>
                    <a:pt x="631" y="30648"/>
                    <a:pt x="568" y="30554"/>
                  </a:cubicBezTo>
                  <a:cubicBezTo>
                    <a:pt x="574" y="30552"/>
                    <a:pt x="581" y="30549"/>
                    <a:pt x="584" y="30549"/>
                  </a:cubicBezTo>
                  <a:lnTo>
                    <a:pt x="21159" y="22464"/>
                  </a:lnTo>
                  <a:cubicBezTo>
                    <a:pt x="21649" y="22272"/>
                    <a:pt x="22148" y="22174"/>
                    <a:pt x="22634" y="22174"/>
                  </a:cubicBezTo>
                  <a:cubicBezTo>
                    <a:pt x="22921" y="22174"/>
                    <a:pt x="23204" y="22208"/>
                    <a:pt x="23478" y="22277"/>
                  </a:cubicBezTo>
                  <a:cubicBezTo>
                    <a:pt x="23666" y="22324"/>
                    <a:pt x="23888" y="22356"/>
                    <a:pt x="24142" y="22356"/>
                  </a:cubicBezTo>
                  <a:cubicBezTo>
                    <a:pt x="24807" y="22356"/>
                    <a:pt x="25692" y="22134"/>
                    <a:pt x="26766" y="21363"/>
                  </a:cubicBezTo>
                  <a:cubicBezTo>
                    <a:pt x="27477" y="20816"/>
                    <a:pt x="27919" y="20174"/>
                    <a:pt x="28083" y="19461"/>
                  </a:cubicBezTo>
                  <a:cubicBezTo>
                    <a:pt x="28283" y="18591"/>
                    <a:pt x="28690" y="17845"/>
                    <a:pt x="29261" y="17301"/>
                  </a:cubicBezTo>
                  <a:lnTo>
                    <a:pt x="46743" y="671"/>
                  </a:lnTo>
                  <a:cubicBezTo>
                    <a:pt x="46791" y="629"/>
                    <a:pt x="46941" y="521"/>
                    <a:pt x="47081" y="521"/>
                  </a:cubicBezTo>
                  <a:close/>
                  <a:moveTo>
                    <a:pt x="47085" y="1"/>
                  </a:moveTo>
                  <a:cubicBezTo>
                    <a:pt x="46725" y="1"/>
                    <a:pt x="46436" y="249"/>
                    <a:pt x="46394" y="285"/>
                  </a:cubicBezTo>
                  <a:lnTo>
                    <a:pt x="28905" y="16923"/>
                  </a:lnTo>
                  <a:cubicBezTo>
                    <a:pt x="28258" y="17537"/>
                    <a:pt x="27800" y="18373"/>
                    <a:pt x="27577" y="19343"/>
                  </a:cubicBezTo>
                  <a:cubicBezTo>
                    <a:pt x="27441" y="19936"/>
                    <a:pt x="27062" y="20476"/>
                    <a:pt x="26457" y="20944"/>
                  </a:cubicBezTo>
                  <a:cubicBezTo>
                    <a:pt x="25493" y="21636"/>
                    <a:pt x="24719" y="21835"/>
                    <a:pt x="24148" y="21835"/>
                  </a:cubicBezTo>
                  <a:cubicBezTo>
                    <a:pt x="23940" y="21835"/>
                    <a:pt x="23759" y="21809"/>
                    <a:pt x="23605" y="21770"/>
                  </a:cubicBezTo>
                  <a:cubicBezTo>
                    <a:pt x="23290" y="21692"/>
                    <a:pt x="22966" y="21653"/>
                    <a:pt x="22637" y="21653"/>
                  </a:cubicBezTo>
                  <a:cubicBezTo>
                    <a:pt x="22086" y="21653"/>
                    <a:pt x="21523" y="21762"/>
                    <a:pt x="20971" y="21979"/>
                  </a:cubicBezTo>
                  <a:lnTo>
                    <a:pt x="395" y="30065"/>
                  </a:lnTo>
                  <a:lnTo>
                    <a:pt x="394" y="30065"/>
                  </a:lnTo>
                  <a:cubicBezTo>
                    <a:pt x="96" y="30183"/>
                    <a:pt x="39" y="30384"/>
                    <a:pt x="29" y="30492"/>
                  </a:cubicBezTo>
                  <a:cubicBezTo>
                    <a:pt x="0" y="30884"/>
                    <a:pt x="512" y="31233"/>
                    <a:pt x="718" y="31353"/>
                  </a:cubicBezTo>
                  <a:cubicBezTo>
                    <a:pt x="883" y="31470"/>
                    <a:pt x="17276" y="43009"/>
                    <a:pt x="18321" y="43813"/>
                  </a:cubicBezTo>
                  <a:cubicBezTo>
                    <a:pt x="19035" y="44362"/>
                    <a:pt x="19569" y="44474"/>
                    <a:pt x="19886" y="44474"/>
                  </a:cubicBezTo>
                  <a:cubicBezTo>
                    <a:pt x="20079" y="44474"/>
                    <a:pt x="20190" y="44433"/>
                    <a:pt x="20214" y="44424"/>
                  </a:cubicBezTo>
                  <a:lnTo>
                    <a:pt x="40224" y="37452"/>
                  </a:lnTo>
                  <a:cubicBezTo>
                    <a:pt x="43066" y="37200"/>
                    <a:pt x="43780" y="35379"/>
                    <a:pt x="43903" y="34981"/>
                  </a:cubicBezTo>
                  <a:lnTo>
                    <a:pt x="60354" y="18074"/>
                  </a:lnTo>
                  <a:cubicBezTo>
                    <a:pt x="60443" y="17982"/>
                    <a:pt x="60454" y="17839"/>
                    <a:pt x="60378" y="17738"/>
                  </a:cubicBezTo>
                  <a:cubicBezTo>
                    <a:pt x="56147" y="11959"/>
                    <a:pt x="48067" y="901"/>
                    <a:pt x="47774" y="423"/>
                  </a:cubicBezTo>
                  <a:cubicBezTo>
                    <a:pt x="47592" y="124"/>
                    <a:pt x="47362" y="33"/>
                    <a:pt x="47201" y="9"/>
                  </a:cubicBezTo>
                  <a:cubicBezTo>
                    <a:pt x="47161" y="3"/>
                    <a:pt x="47123" y="1"/>
                    <a:pt x="47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21"/>
            <p:cNvSpPr/>
            <p:nvPr/>
          </p:nvSpPr>
          <p:spPr>
            <a:xfrm>
              <a:off x="2046325" y="148125"/>
              <a:ext cx="439975" cy="394225"/>
            </a:xfrm>
            <a:custGeom>
              <a:avLst/>
              <a:gdLst/>
              <a:ahLst/>
              <a:cxnLst/>
              <a:rect l="l" t="t" r="r" b="b"/>
              <a:pathLst>
                <a:path w="17599" h="15769" extrusionOk="0">
                  <a:moveTo>
                    <a:pt x="291" y="0"/>
                  </a:moveTo>
                  <a:cubicBezTo>
                    <a:pt x="220" y="0"/>
                    <a:pt x="149" y="29"/>
                    <a:pt x="97" y="86"/>
                  </a:cubicBezTo>
                  <a:cubicBezTo>
                    <a:pt x="0" y="194"/>
                    <a:pt x="10" y="359"/>
                    <a:pt x="116" y="455"/>
                  </a:cubicBezTo>
                  <a:lnTo>
                    <a:pt x="17135" y="15702"/>
                  </a:lnTo>
                  <a:cubicBezTo>
                    <a:pt x="17184" y="15746"/>
                    <a:pt x="17246" y="15768"/>
                    <a:pt x="17309" y="15768"/>
                  </a:cubicBezTo>
                  <a:cubicBezTo>
                    <a:pt x="17379" y="15768"/>
                    <a:pt x="17450" y="15740"/>
                    <a:pt x="17502" y="15682"/>
                  </a:cubicBezTo>
                  <a:cubicBezTo>
                    <a:pt x="17599" y="15575"/>
                    <a:pt x="17590" y="15410"/>
                    <a:pt x="17483" y="15315"/>
                  </a:cubicBezTo>
                  <a:lnTo>
                    <a:pt x="465" y="66"/>
                  </a:lnTo>
                  <a:cubicBezTo>
                    <a:pt x="415" y="22"/>
                    <a:pt x="35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21"/>
            <p:cNvSpPr/>
            <p:nvPr/>
          </p:nvSpPr>
          <p:spPr>
            <a:xfrm>
              <a:off x="2169750" y="64400"/>
              <a:ext cx="404025" cy="419250"/>
            </a:xfrm>
            <a:custGeom>
              <a:avLst/>
              <a:gdLst/>
              <a:ahLst/>
              <a:cxnLst/>
              <a:rect l="l" t="t" r="r" b="b"/>
              <a:pathLst>
                <a:path w="16161" h="16770" extrusionOk="0">
                  <a:moveTo>
                    <a:pt x="288" y="1"/>
                  </a:moveTo>
                  <a:cubicBezTo>
                    <a:pt x="223" y="1"/>
                    <a:pt x="158" y="25"/>
                    <a:pt x="108" y="73"/>
                  </a:cubicBezTo>
                  <a:cubicBezTo>
                    <a:pt x="3" y="173"/>
                    <a:pt x="0" y="339"/>
                    <a:pt x="100" y="441"/>
                  </a:cubicBezTo>
                  <a:lnTo>
                    <a:pt x="15684" y="16689"/>
                  </a:lnTo>
                  <a:cubicBezTo>
                    <a:pt x="15734" y="16743"/>
                    <a:pt x="15804" y="16769"/>
                    <a:pt x="15872" y="16769"/>
                  </a:cubicBezTo>
                  <a:cubicBezTo>
                    <a:pt x="15936" y="16769"/>
                    <a:pt x="16001" y="16744"/>
                    <a:pt x="16053" y="16697"/>
                  </a:cubicBezTo>
                  <a:cubicBezTo>
                    <a:pt x="16157" y="16596"/>
                    <a:pt x="16160" y="16431"/>
                    <a:pt x="16061" y="16327"/>
                  </a:cubicBezTo>
                  <a:lnTo>
                    <a:pt x="476" y="80"/>
                  </a:lnTo>
                  <a:cubicBezTo>
                    <a:pt x="425" y="27"/>
                    <a:pt x="357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21"/>
            <p:cNvSpPr/>
            <p:nvPr/>
          </p:nvSpPr>
          <p:spPr>
            <a:xfrm>
              <a:off x="2046150" y="64325"/>
              <a:ext cx="137925" cy="96825"/>
            </a:xfrm>
            <a:custGeom>
              <a:avLst/>
              <a:gdLst/>
              <a:ahLst/>
              <a:cxnLst/>
              <a:rect l="l" t="t" r="r" b="b"/>
              <a:pathLst>
                <a:path w="5517" h="3873" extrusionOk="0">
                  <a:moveTo>
                    <a:pt x="5235" y="1"/>
                  </a:moveTo>
                  <a:cubicBezTo>
                    <a:pt x="5217" y="1"/>
                    <a:pt x="5200" y="3"/>
                    <a:pt x="5182" y="7"/>
                  </a:cubicBezTo>
                  <a:cubicBezTo>
                    <a:pt x="1426" y="758"/>
                    <a:pt x="117" y="3388"/>
                    <a:pt x="64" y="3499"/>
                  </a:cubicBezTo>
                  <a:cubicBezTo>
                    <a:pt x="1" y="3628"/>
                    <a:pt x="54" y="3784"/>
                    <a:pt x="184" y="3847"/>
                  </a:cubicBezTo>
                  <a:cubicBezTo>
                    <a:pt x="221" y="3865"/>
                    <a:pt x="259" y="3873"/>
                    <a:pt x="298" y="3873"/>
                  </a:cubicBezTo>
                  <a:cubicBezTo>
                    <a:pt x="394" y="3873"/>
                    <a:pt x="487" y="3819"/>
                    <a:pt x="533" y="3725"/>
                  </a:cubicBezTo>
                  <a:cubicBezTo>
                    <a:pt x="545" y="3700"/>
                    <a:pt x="1793" y="1216"/>
                    <a:pt x="5283" y="517"/>
                  </a:cubicBezTo>
                  <a:cubicBezTo>
                    <a:pt x="5425" y="488"/>
                    <a:pt x="5517" y="352"/>
                    <a:pt x="5487" y="211"/>
                  </a:cubicBezTo>
                  <a:cubicBezTo>
                    <a:pt x="5463" y="87"/>
                    <a:pt x="5354" y="1"/>
                    <a:pt x="5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1"/>
            <p:cNvSpPr/>
            <p:nvPr/>
          </p:nvSpPr>
          <p:spPr>
            <a:xfrm>
              <a:off x="1503275" y="92800"/>
              <a:ext cx="605475" cy="268375"/>
            </a:xfrm>
            <a:custGeom>
              <a:avLst/>
              <a:gdLst/>
              <a:ahLst/>
              <a:cxnLst/>
              <a:rect l="l" t="t" r="r" b="b"/>
              <a:pathLst>
                <a:path w="24219" h="10735" extrusionOk="0">
                  <a:moveTo>
                    <a:pt x="23977" y="1"/>
                  </a:moveTo>
                  <a:cubicBezTo>
                    <a:pt x="23970" y="1"/>
                    <a:pt x="23962" y="1"/>
                    <a:pt x="23955" y="2"/>
                  </a:cubicBezTo>
                  <a:cubicBezTo>
                    <a:pt x="12519" y="129"/>
                    <a:pt x="273" y="8895"/>
                    <a:pt x="151" y="8984"/>
                  </a:cubicBezTo>
                  <a:cubicBezTo>
                    <a:pt x="85" y="9031"/>
                    <a:pt x="46" y="9106"/>
                    <a:pt x="43" y="9187"/>
                  </a:cubicBezTo>
                  <a:lnTo>
                    <a:pt x="5" y="10467"/>
                  </a:lnTo>
                  <a:cubicBezTo>
                    <a:pt x="1" y="10610"/>
                    <a:pt x="114" y="10731"/>
                    <a:pt x="257" y="10735"/>
                  </a:cubicBezTo>
                  <a:lnTo>
                    <a:pt x="266" y="10735"/>
                  </a:lnTo>
                  <a:cubicBezTo>
                    <a:pt x="407" y="10735"/>
                    <a:pt x="522" y="10622"/>
                    <a:pt x="524" y="10481"/>
                  </a:cubicBezTo>
                  <a:lnTo>
                    <a:pt x="559" y="9332"/>
                  </a:lnTo>
                  <a:cubicBezTo>
                    <a:pt x="1768" y="8484"/>
                    <a:pt x="13243" y="642"/>
                    <a:pt x="23960" y="523"/>
                  </a:cubicBezTo>
                  <a:cubicBezTo>
                    <a:pt x="24104" y="522"/>
                    <a:pt x="24219" y="403"/>
                    <a:pt x="24218" y="260"/>
                  </a:cubicBezTo>
                  <a:cubicBezTo>
                    <a:pt x="24217" y="123"/>
                    <a:pt x="24114" y="1"/>
                    <a:pt x="23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21"/>
            <p:cNvSpPr/>
            <p:nvPr/>
          </p:nvSpPr>
          <p:spPr>
            <a:xfrm>
              <a:off x="2094825" y="-378600"/>
              <a:ext cx="532025" cy="484475"/>
            </a:xfrm>
            <a:custGeom>
              <a:avLst/>
              <a:gdLst/>
              <a:ahLst/>
              <a:cxnLst/>
              <a:rect l="l" t="t" r="r" b="b"/>
              <a:pathLst>
                <a:path w="21281" h="19379" extrusionOk="0">
                  <a:moveTo>
                    <a:pt x="20236" y="0"/>
                  </a:moveTo>
                  <a:cubicBezTo>
                    <a:pt x="20194" y="0"/>
                    <a:pt x="20152" y="10"/>
                    <a:pt x="20114" y="30"/>
                  </a:cubicBezTo>
                  <a:cubicBezTo>
                    <a:pt x="4713" y="8205"/>
                    <a:pt x="100" y="18910"/>
                    <a:pt x="55" y="19018"/>
                  </a:cubicBezTo>
                  <a:cubicBezTo>
                    <a:pt x="1" y="19150"/>
                    <a:pt x="64" y="19302"/>
                    <a:pt x="196" y="19358"/>
                  </a:cubicBezTo>
                  <a:cubicBezTo>
                    <a:pt x="228" y="19373"/>
                    <a:pt x="263" y="19379"/>
                    <a:pt x="296" y="19379"/>
                  </a:cubicBezTo>
                  <a:cubicBezTo>
                    <a:pt x="399" y="19379"/>
                    <a:pt x="495" y="19318"/>
                    <a:pt x="537" y="19218"/>
                  </a:cubicBezTo>
                  <a:cubicBezTo>
                    <a:pt x="582" y="19112"/>
                    <a:pt x="5099" y="8630"/>
                    <a:pt x="20246" y="550"/>
                  </a:cubicBezTo>
                  <a:lnTo>
                    <a:pt x="20875" y="843"/>
                  </a:lnTo>
                  <a:cubicBezTo>
                    <a:pt x="20910" y="859"/>
                    <a:pt x="20947" y="867"/>
                    <a:pt x="20983" y="867"/>
                  </a:cubicBezTo>
                  <a:cubicBezTo>
                    <a:pt x="21082" y="867"/>
                    <a:pt x="21176" y="811"/>
                    <a:pt x="21221" y="716"/>
                  </a:cubicBezTo>
                  <a:cubicBezTo>
                    <a:pt x="21280" y="587"/>
                    <a:pt x="21224" y="431"/>
                    <a:pt x="21093" y="370"/>
                  </a:cubicBezTo>
                  <a:lnTo>
                    <a:pt x="20347" y="24"/>
                  </a:lnTo>
                  <a:cubicBezTo>
                    <a:pt x="20312" y="8"/>
                    <a:pt x="20274" y="0"/>
                    <a:pt x="20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21"/>
            <p:cNvSpPr/>
            <p:nvPr/>
          </p:nvSpPr>
          <p:spPr>
            <a:xfrm>
              <a:off x="2201150" y="523450"/>
              <a:ext cx="217725" cy="74900"/>
            </a:xfrm>
            <a:custGeom>
              <a:avLst/>
              <a:gdLst/>
              <a:ahLst/>
              <a:cxnLst/>
              <a:rect l="l" t="t" r="r" b="b"/>
              <a:pathLst>
                <a:path w="8709" h="2996" extrusionOk="0">
                  <a:moveTo>
                    <a:pt x="8569" y="0"/>
                  </a:moveTo>
                  <a:cubicBezTo>
                    <a:pt x="8556" y="0"/>
                    <a:pt x="8543" y="2"/>
                    <a:pt x="8530" y="7"/>
                  </a:cubicBezTo>
                  <a:lnTo>
                    <a:pt x="102" y="2753"/>
                  </a:lnTo>
                  <a:cubicBezTo>
                    <a:pt x="36" y="2774"/>
                    <a:pt x="0" y="2844"/>
                    <a:pt x="21" y="2910"/>
                  </a:cubicBezTo>
                  <a:cubicBezTo>
                    <a:pt x="38" y="2962"/>
                    <a:pt x="87" y="2996"/>
                    <a:pt x="140" y="2996"/>
                  </a:cubicBezTo>
                  <a:cubicBezTo>
                    <a:pt x="152" y="2996"/>
                    <a:pt x="166" y="2993"/>
                    <a:pt x="178" y="2989"/>
                  </a:cubicBezTo>
                  <a:lnTo>
                    <a:pt x="8608" y="244"/>
                  </a:lnTo>
                  <a:cubicBezTo>
                    <a:pt x="8672" y="223"/>
                    <a:pt x="8708" y="152"/>
                    <a:pt x="8687" y="87"/>
                  </a:cubicBezTo>
                  <a:cubicBezTo>
                    <a:pt x="8670" y="34"/>
                    <a:pt x="8621" y="0"/>
                    <a:pt x="8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21"/>
            <p:cNvSpPr/>
            <p:nvPr/>
          </p:nvSpPr>
          <p:spPr>
            <a:xfrm>
              <a:off x="2281800" y="506325"/>
              <a:ext cx="94525" cy="33850"/>
            </a:xfrm>
            <a:custGeom>
              <a:avLst/>
              <a:gdLst/>
              <a:ahLst/>
              <a:cxnLst/>
              <a:rect l="l" t="t" r="r" b="b"/>
              <a:pathLst>
                <a:path w="3781" h="1354" extrusionOk="0">
                  <a:moveTo>
                    <a:pt x="3641" y="1"/>
                  </a:moveTo>
                  <a:cubicBezTo>
                    <a:pt x="3629" y="1"/>
                    <a:pt x="3616" y="3"/>
                    <a:pt x="3604" y="6"/>
                  </a:cubicBezTo>
                  <a:lnTo>
                    <a:pt x="102" y="1110"/>
                  </a:lnTo>
                  <a:cubicBezTo>
                    <a:pt x="37" y="1130"/>
                    <a:pt x="1" y="1202"/>
                    <a:pt x="22" y="1266"/>
                  </a:cubicBezTo>
                  <a:cubicBezTo>
                    <a:pt x="38" y="1319"/>
                    <a:pt x="88" y="1353"/>
                    <a:pt x="140" y="1353"/>
                  </a:cubicBezTo>
                  <a:cubicBezTo>
                    <a:pt x="153" y="1353"/>
                    <a:pt x="165" y="1351"/>
                    <a:pt x="177" y="1348"/>
                  </a:cubicBezTo>
                  <a:lnTo>
                    <a:pt x="3678" y="244"/>
                  </a:lnTo>
                  <a:cubicBezTo>
                    <a:pt x="3744" y="224"/>
                    <a:pt x="3781" y="153"/>
                    <a:pt x="3760" y="88"/>
                  </a:cubicBezTo>
                  <a:cubicBezTo>
                    <a:pt x="3744" y="34"/>
                    <a:pt x="3695" y="1"/>
                    <a:pt x="3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21"/>
            <p:cNvSpPr/>
            <p:nvPr/>
          </p:nvSpPr>
          <p:spPr>
            <a:xfrm>
              <a:off x="2301850" y="481275"/>
              <a:ext cx="50075" cy="18475"/>
            </a:xfrm>
            <a:custGeom>
              <a:avLst/>
              <a:gdLst/>
              <a:ahLst/>
              <a:cxnLst/>
              <a:rect l="l" t="t" r="r" b="b"/>
              <a:pathLst>
                <a:path w="2003" h="739" extrusionOk="0">
                  <a:moveTo>
                    <a:pt x="1866" y="0"/>
                  </a:moveTo>
                  <a:cubicBezTo>
                    <a:pt x="1855" y="0"/>
                    <a:pt x="1843" y="2"/>
                    <a:pt x="1832" y="5"/>
                  </a:cubicBezTo>
                  <a:lnTo>
                    <a:pt x="104" y="495"/>
                  </a:lnTo>
                  <a:cubicBezTo>
                    <a:pt x="38" y="514"/>
                    <a:pt x="1" y="582"/>
                    <a:pt x="18" y="649"/>
                  </a:cubicBezTo>
                  <a:cubicBezTo>
                    <a:pt x="34" y="703"/>
                    <a:pt x="83" y="739"/>
                    <a:pt x="138" y="739"/>
                  </a:cubicBezTo>
                  <a:cubicBezTo>
                    <a:pt x="148" y="739"/>
                    <a:pt x="160" y="738"/>
                    <a:pt x="172" y="734"/>
                  </a:cubicBezTo>
                  <a:lnTo>
                    <a:pt x="1900" y="243"/>
                  </a:lnTo>
                  <a:cubicBezTo>
                    <a:pt x="1964" y="224"/>
                    <a:pt x="2002" y="157"/>
                    <a:pt x="1984" y="90"/>
                  </a:cubicBezTo>
                  <a:cubicBezTo>
                    <a:pt x="1969" y="35"/>
                    <a:pt x="1920" y="0"/>
                    <a:pt x="1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21"/>
            <p:cNvSpPr/>
            <p:nvPr/>
          </p:nvSpPr>
          <p:spPr>
            <a:xfrm>
              <a:off x="2291700" y="444100"/>
              <a:ext cx="22075" cy="10350"/>
            </a:xfrm>
            <a:custGeom>
              <a:avLst/>
              <a:gdLst/>
              <a:ahLst/>
              <a:cxnLst/>
              <a:rect l="l" t="t" r="r" b="b"/>
              <a:pathLst>
                <a:path w="883" h="414" extrusionOk="0">
                  <a:moveTo>
                    <a:pt x="744" y="0"/>
                  </a:moveTo>
                  <a:cubicBezTo>
                    <a:pt x="733" y="0"/>
                    <a:pt x="722" y="2"/>
                    <a:pt x="711" y="5"/>
                  </a:cubicBezTo>
                  <a:lnTo>
                    <a:pt x="107" y="169"/>
                  </a:lnTo>
                  <a:cubicBezTo>
                    <a:pt x="40" y="187"/>
                    <a:pt x="0" y="255"/>
                    <a:pt x="19" y="322"/>
                  </a:cubicBezTo>
                  <a:cubicBezTo>
                    <a:pt x="35" y="377"/>
                    <a:pt x="84" y="414"/>
                    <a:pt x="140" y="414"/>
                  </a:cubicBezTo>
                  <a:cubicBezTo>
                    <a:pt x="151" y="414"/>
                    <a:pt x="162" y="412"/>
                    <a:pt x="172" y="410"/>
                  </a:cubicBezTo>
                  <a:lnTo>
                    <a:pt x="777" y="246"/>
                  </a:lnTo>
                  <a:cubicBezTo>
                    <a:pt x="843" y="228"/>
                    <a:pt x="883" y="160"/>
                    <a:pt x="864" y="93"/>
                  </a:cubicBezTo>
                  <a:cubicBezTo>
                    <a:pt x="849" y="37"/>
                    <a:pt x="800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21"/>
            <p:cNvSpPr/>
            <p:nvPr/>
          </p:nvSpPr>
          <p:spPr>
            <a:xfrm>
              <a:off x="1770575" y="176825"/>
              <a:ext cx="261800" cy="109750"/>
            </a:xfrm>
            <a:custGeom>
              <a:avLst/>
              <a:gdLst/>
              <a:ahLst/>
              <a:cxnLst/>
              <a:rect l="l" t="t" r="r" b="b"/>
              <a:pathLst>
                <a:path w="10472" h="4390" extrusionOk="0">
                  <a:moveTo>
                    <a:pt x="10330" y="0"/>
                  </a:moveTo>
                  <a:cubicBezTo>
                    <a:pt x="10314" y="0"/>
                    <a:pt x="10298" y="4"/>
                    <a:pt x="10283" y="10"/>
                  </a:cubicBezTo>
                  <a:lnTo>
                    <a:pt x="95" y="4150"/>
                  </a:lnTo>
                  <a:cubicBezTo>
                    <a:pt x="32" y="4176"/>
                    <a:pt x="0" y="4248"/>
                    <a:pt x="27" y="4312"/>
                  </a:cubicBezTo>
                  <a:cubicBezTo>
                    <a:pt x="47" y="4360"/>
                    <a:pt x="92" y="4389"/>
                    <a:pt x="142" y="4389"/>
                  </a:cubicBezTo>
                  <a:cubicBezTo>
                    <a:pt x="158" y="4389"/>
                    <a:pt x="173" y="4386"/>
                    <a:pt x="189" y="4380"/>
                  </a:cubicBezTo>
                  <a:lnTo>
                    <a:pt x="10377" y="241"/>
                  </a:lnTo>
                  <a:cubicBezTo>
                    <a:pt x="10440" y="214"/>
                    <a:pt x="10471" y="142"/>
                    <a:pt x="10445" y="78"/>
                  </a:cubicBezTo>
                  <a:cubicBezTo>
                    <a:pt x="10425" y="30"/>
                    <a:pt x="10378" y="0"/>
                    <a:pt x="10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21"/>
            <p:cNvSpPr/>
            <p:nvPr/>
          </p:nvSpPr>
          <p:spPr>
            <a:xfrm>
              <a:off x="1918475" y="217325"/>
              <a:ext cx="88100" cy="38500"/>
            </a:xfrm>
            <a:custGeom>
              <a:avLst/>
              <a:gdLst/>
              <a:ahLst/>
              <a:cxnLst/>
              <a:rect l="l" t="t" r="r" b="b"/>
              <a:pathLst>
                <a:path w="3524" h="1540" extrusionOk="0">
                  <a:moveTo>
                    <a:pt x="3382" y="0"/>
                  </a:moveTo>
                  <a:cubicBezTo>
                    <a:pt x="3367" y="0"/>
                    <a:pt x="3351" y="3"/>
                    <a:pt x="3337" y="9"/>
                  </a:cubicBezTo>
                  <a:lnTo>
                    <a:pt x="94" y="1298"/>
                  </a:lnTo>
                  <a:cubicBezTo>
                    <a:pt x="31" y="1325"/>
                    <a:pt x="0" y="1396"/>
                    <a:pt x="25" y="1461"/>
                  </a:cubicBezTo>
                  <a:cubicBezTo>
                    <a:pt x="43" y="1509"/>
                    <a:pt x="90" y="1539"/>
                    <a:pt x="141" y="1539"/>
                  </a:cubicBezTo>
                  <a:cubicBezTo>
                    <a:pt x="156" y="1539"/>
                    <a:pt x="172" y="1536"/>
                    <a:pt x="188" y="1530"/>
                  </a:cubicBezTo>
                  <a:lnTo>
                    <a:pt x="3430" y="241"/>
                  </a:lnTo>
                  <a:cubicBezTo>
                    <a:pt x="3494" y="215"/>
                    <a:pt x="3524" y="143"/>
                    <a:pt x="3499" y="79"/>
                  </a:cubicBezTo>
                  <a:cubicBezTo>
                    <a:pt x="3479" y="29"/>
                    <a:pt x="3431" y="0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21"/>
            <p:cNvSpPr/>
            <p:nvPr/>
          </p:nvSpPr>
          <p:spPr>
            <a:xfrm>
              <a:off x="1988900" y="257275"/>
              <a:ext cx="46050" cy="22875"/>
            </a:xfrm>
            <a:custGeom>
              <a:avLst/>
              <a:gdLst/>
              <a:ahLst/>
              <a:cxnLst/>
              <a:rect l="l" t="t" r="r" b="b"/>
              <a:pathLst>
                <a:path w="1842" h="915" extrusionOk="0">
                  <a:moveTo>
                    <a:pt x="1700" y="0"/>
                  </a:moveTo>
                  <a:cubicBezTo>
                    <a:pt x="1684" y="0"/>
                    <a:pt x="1667" y="4"/>
                    <a:pt x="1651" y="10"/>
                  </a:cubicBezTo>
                  <a:lnTo>
                    <a:pt x="94" y="675"/>
                  </a:lnTo>
                  <a:cubicBezTo>
                    <a:pt x="30" y="702"/>
                    <a:pt x="0" y="775"/>
                    <a:pt x="29" y="838"/>
                  </a:cubicBezTo>
                  <a:cubicBezTo>
                    <a:pt x="47" y="886"/>
                    <a:pt x="94" y="915"/>
                    <a:pt x="142" y="915"/>
                  </a:cubicBezTo>
                  <a:cubicBezTo>
                    <a:pt x="159" y="915"/>
                    <a:pt x="175" y="912"/>
                    <a:pt x="192" y="904"/>
                  </a:cubicBezTo>
                  <a:lnTo>
                    <a:pt x="1749" y="240"/>
                  </a:lnTo>
                  <a:cubicBezTo>
                    <a:pt x="1813" y="211"/>
                    <a:pt x="1842" y="140"/>
                    <a:pt x="1815" y="75"/>
                  </a:cubicBezTo>
                  <a:cubicBezTo>
                    <a:pt x="1794" y="28"/>
                    <a:pt x="1748" y="0"/>
                    <a:pt x="1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21"/>
            <p:cNvSpPr/>
            <p:nvPr/>
          </p:nvSpPr>
          <p:spPr>
            <a:xfrm>
              <a:off x="2568425" y="228125"/>
              <a:ext cx="205100" cy="201400"/>
            </a:xfrm>
            <a:custGeom>
              <a:avLst/>
              <a:gdLst/>
              <a:ahLst/>
              <a:cxnLst/>
              <a:rect l="l" t="t" r="r" b="b"/>
              <a:pathLst>
                <a:path w="8204" h="8056" extrusionOk="0">
                  <a:moveTo>
                    <a:pt x="8067" y="0"/>
                  </a:moveTo>
                  <a:cubicBezTo>
                    <a:pt x="8036" y="0"/>
                    <a:pt x="8005" y="12"/>
                    <a:pt x="7981" y="36"/>
                  </a:cubicBezTo>
                  <a:lnTo>
                    <a:pt x="51" y="7844"/>
                  </a:lnTo>
                  <a:cubicBezTo>
                    <a:pt x="2" y="7891"/>
                    <a:pt x="1" y="7969"/>
                    <a:pt x="49" y="8019"/>
                  </a:cubicBezTo>
                  <a:cubicBezTo>
                    <a:pt x="74" y="8043"/>
                    <a:pt x="106" y="8055"/>
                    <a:pt x="138" y="8055"/>
                  </a:cubicBezTo>
                  <a:cubicBezTo>
                    <a:pt x="169" y="8055"/>
                    <a:pt x="201" y="8044"/>
                    <a:pt x="225" y="8020"/>
                  </a:cubicBezTo>
                  <a:lnTo>
                    <a:pt x="8155" y="213"/>
                  </a:lnTo>
                  <a:cubicBezTo>
                    <a:pt x="8203" y="166"/>
                    <a:pt x="8204" y="88"/>
                    <a:pt x="8156" y="37"/>
                  </a:cubicBezTo>
                  <a:cubicBezTo>
                    <a:pt x="8131" y="13"/>
                    <a:pt x="8099" y="0"/>
                    <a:pt x="8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21"/>
            <p:cNvSpPr/>
            <p:nvPr/>
          </p:nvSpPr>
          <p:spPr>
            <a:xfrm>
              <a:off x="2577825" y="280475"/>
              <a:ext cx="93975" cy="93250"/>
            </a:xfrm>
            <a:custGeom>
              <a:avLst/>
              <a:gdLst/>
              <a:ahLst/>
              <a:cxnLst/>
              <a:rect l="l" t="t" r="r" b="b"/>
              <a:pathLst>
                <a:path w="3759" h="3730" extrusionOk="0">
                  <a:moveTo>
                    <a:pt x="3623" y="1"/>
                  </a:moveTo>
                  <a:cubicBezTo>
                    <a:pt x="3591" y="1"/>
                    <a:pt x="3559" y="13"/>
                    <a:pt x="3535" y="37"/>
                  </a:cubicBezTo>
                  <a:lnTo>
                    <a:pt x="49" y="3517"/>
                  </a:lnTo>
                  <a:cubicBezTo>
                    <a:pt x="1" y="3565"/>
                    <a:pt x="1" y="3644"/>
                    <a:pt x="49" y="3693"/>
                  </a:cubicBezTo>
                  <a:cubicBezTo>
                    <a:pt x="73" y="3717"/>
                    <a:pt x="104" y="3729"/>
                    <a:pt x="137" y="3729"/>
                  </a:cubicBezTo>
                  <a:cubicBezTo>
                    <a:pt x="168" y="3729"/>
                    <a:pt x="201" y="3717"/>
                    <a:pt x="225" y="3693"/>
                  </a:cubicBezTo>
                  <a:lnTo>
                    <a:pt x="3710" y="213"/>
                  </a:lnTo>
                  <a:cubicBezTo>
                    <a:pt x="3759" y="165"/>
                    <a:pt x="3759" y="86"/>
                    <a:pt x="3710" y="37"/>
                  </a:cubicBezTo>
                  <a:cubicBezTo>
                    <a:pt x="3686" y="13"/>
                    <a:pt x="3654" y="1"/>
                    <a:pt x="3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21"/>
            <p:cNvSpPr/>
            <p:nvPr/>
          </p:nvSpPr>
          <p:spPr>
            <a:xfrm>
              <a:off x="2571175" y="270150"/>
              <a:ext cx="46150" cy="40050"/>
            </a:xfrm>
            <a:custGeom>
              <a:avLst/>
              <a:gdLst/>
              <a:ahLst/>
              <a:cxnLst/>
              <a:rect l="l" t="t" r="r" b="b"/>
              <a:pathLst>
                <a:path w="1846" h="1602" extrusionOk="0">
                  <a:moveTo>
                    <a:pt x="1705" y="0"/>
                  </a:moveTo>
                  <a:cubicBezTo>
                    <a:pt x="1677" y="0"/>
                    <a:pt x="1649" y="10"/>
                    <a:pt x="1625" y="30"/>
                  </a:cubicBezTo>
                  <a:lnTo>
                    <a:pt x="58" y="1384"/>
                  </a:lnTo>
                  <a:cubicBezTo>
                    <a:pt x="6" y="1428"/>
                    <a:pt x="1" y="1506"/>
                    <a:pt x="46" y="1559"/>
                  </a:cubicBezTo>
                  <a:cubicBezTo>
                    <a:pt x="70" y="1588"/>
                    <a:pt x="104" y="1602"/>
                    <a:pt x="140" y="1602"/>
                  </a:cubicBezTo>
                  <a:cubicBezTo>
                    <a:pt x="168" y="1602"/>
                    <a:pt x="199" y="1591"/>
                    <a:pt x="221" y="1572"/>
                  </a:cubicBezTo>
                  <a:lnTo>
                    <a:pt x="1788" y="219"/>
                  </a:lnTo>
                  <a:cubicBezTo>
                    <a:pt x="1840" y="175"/>
                    <a:pt x="1845" y="96"/>
                    <a:pt x="1801" y="44"/>
                  </a:cubicBezTo>
                  <a:cubicBezTo>
                    <a:pt x="1776" y="15"/>
                    <a:pt x="1741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21"/>
            <p:cNvSpPr/>
            <p:nvPr/>
          </p:nvSpPr>
          <p:spPr>
            <a:xfrm>
              <a:off x="2568200" y="-280025"/>
              <a:ext cx="63725" cy="61275"/>
            </a:xfrm>
            <a:custGeom>
              <a:avLst/>
              <a:gdLst/>
              <a:ahLst/>
              <a:cxnLst/>
              <a:rect l="l" t="t" r="r" b="b"/>
              <a:pathLst>
                <a:path w="2549" h="2451" extrusionOk="0">
                  <a:moveTo>
                    <a:pt x="2407" y="1"/>
                  </a:moveTo>
                  <a:cubicBezTo>
                    <a:pt x="2380" y="1"/>
                    <a:pt x="2352" y="10"/>
                    <a:pt x="2330" y="28"/>
                  </a:cubicBezTo>
                  <a:cubicBezTo>
                    <a:pt x="1512" y="700"/>
                    <a:pt x="744" y="1446"/>
                    <a:pt x="46" y="2245"/>
                  </a:cubicBezTo>
                  <a:cubicBezTo>
                    <a:pt x="0" y="2297"/>
                    <a:pt x="6" y="2375"/>
                    <a:pt x="58" y="2420"/>
                  </a:cubicBezTo>
                  <a:cubicBezTo>
                    <a:pt x="81" y="2440"/>
                    <a:pt x="110" y="2451"/>
                    <a:pt x="140" y="2451"/>
                  </a:cubicBezTo>
                  <a:cubicBezTo>
                    <a:pt x="173" y="2451"/>
                    <a:pt x="209" y="2435"/>
                    <a:pt x="235" y="2409"/>
                  </a:cubicBezTo>
                  <a:cubicBezTo>
                    <a:pt x="924" y="1619"/>
                    <a:pt x="1681" y="885"/>
                    <a:pt x="2489" y="221"/>
                  </a:cubicBezTo>
                  <a:cubicBezTo>
                    <a:pt x="2541" y="177"/>
                    <a:pt x="2548" y="98"/>
                    <a:pt x="2506" y="46"/>
                  </a:cubicBezTo>
                  <a:cubicBezTo>
                    <a:pt x="2480" y="16"/>
                    <a:pt x="2444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21"/>
            <p:cNvSpPr/>
            <p:nvPr/>
          </p:nvSpPr>
          <p:spPr>
            <a:xfrm>
              <a:off x="2645675" y="-250400"/>
              <a:ext cx="29850" cy="26325"/>
            </a:xfrm>
            <a:custGeom>
              <a:avLst/>
              <a:gdLst/>
              <a:ahLst/>
              <a:cxnLst/>
              <a:rect l="l" t="t" r="r" b="b"/>
              <a:pathLst>
                <a:path w="1194" h="1053" extrusionOk="0">
                  <a:moveTo>
                    <a:pt x="1055" y="1"/>
                  </a:moveTo>
                  <a:cubicBezTo>
                    <a:pt x="1026" y="1"/>
                    <a:pt x="996" y="11"/>
                    <a:pt x="973" y="31"/>
                  </a:cubicBezTo>
                  <a:lnTo>
                    <a:pt x="58" y="835"/>
                  </a:lnTo>
                  <a:cubicBezTo>
                    <a:pt x="5" y="879"/>
                    <a:pt x="0" y="960"/>
                    <a:pt x="46" y="1010"/>
                  </a:cubicBezTo>
                  <a:cubicBezTo>
                    <a:pt x="70" y="1038"/>
                    <a:pt x="105" y="1052"/>
                    <a:pt x="139" y="1052"/>
                  </a:cubicBezTo>
                  <a:cubicBezTo>
                    <a:pt x="170" y="1052"/>
                    <a:pt x="198" y="1044"/>
                    <a:pt x="222" y="1023"/>
                  </a:cubicBezTo>
                  <a:lnTo>
                    <a:pt x="1136" y="219"/>
                  </a:lnTo>
                  <a:cubicBezTo>
                    <a:pt x="1188" y="175"/>
                    <a:pt x="1194" y="94"/>
                    <a:pt x="1149" y="44"/>
                  </a:cubicBezTo>
                  <a:cubicBezTo>
                    <a:pt x="1124" y="15"/>
                    <a:pt x="1089" y="1"/>
                    <a:pt x="10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21"/>
            <p:cNvSpPr/>
            <p:nvPr/>
          </p:nvSpPr>
          <p:spPr>
            <a:xfrm>
              <a:off x="2119550" y="149600"/>
              <a:ext cx="70450" cy="41925"/>
            </a:xfrm>
            <a:custGeom>
              <a:avLst/>
              <a:gdLst/>
              <a:ahLst/>
              <a:cxnLst/>
              <a:rect l="l" t="t" r="r" b="b"/>
              <a:pathLst>
                <a:path w="2818" h="1677" extrusionOk="0">
                  <a:moveTo>
                    <a:pt x="2677" y="1"/>
                  </a:moveTo>
                  <a:cubicBezTo>
                    <a:pt x="2628" y="1"/>
                    <a:pt x="2581" y="29"/>
                    <a:pt x="2561" y="78"/>
                  </a:cubicBezTo>
                  <a:cubicBezTo>
                    <a:pt x="2228" y="881"/>
                    <a:pt x="1367" y="1428"/>
                    <a:pt x="502" y="1428"/>
                  </a:cubicBezTo>
                  <a:cubicBezTo>
                    <a:pt x="386" y="1428"/>
                    <a:pt x="271" y="1419"/>
                    <a:pt x="157" y="1399"/>
                  </a:cubicBezTo>
                  <a:cubicBezTo>
                    <a:pt x="149" y="1397"/>
                    <a:pt x="141" y="1396"/>
                    <a:pt x="133" y="1396"/>
                  </a:cubicBezTo>
                  <a:cubicBezTo>
                    <a:pt x="72" y="1396"/>
                    <a:pt x="23" y="1440"/>
                    <a:pt x="13" y="1500"/>
                  </a:cubicBezTo>
                  <a:cubicBezTo>
                    <a:pt x="0" y="1568"/>
                    <a:pt x="45" y="1632"/>
                    <a:pt x="113" y="1644"/>
                  </a:cubicBezTo>
                  <a:cubicBezTo>
                    <a:pt x="241" y="1666"/>
                    <a:pt x="368" y="1676"/>
                    <a:pt x="495" y="1676"/>
                  </a:cubicBezTo>
                  <a:cubicBezTo>
                    <a:pt x="1461" y="1676"/>
                    <a:pt x="2420" y="1067"/>
                    <a:pt x="2791" y="172"/>
                  </a:cubicBezTo>
                  <a:cubicBezTo>
                    <a:pt x="2817" y="109"/>
                    <a:pt x="2786" y="36"/>
                    <a:pt x="2723" y="10"/>
                  </a:cubicBezTo>
                  <a:cubicBezTo>
                    <a:pt x="2708" y="3"/>
                    <a:pt x="2692" y="1"/>
                    <a:pt x="2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21"/>
            <p:cNvSpPr/>
            <p:nvPr/>
          </p:nvSpPr>
          <p:spPr>
            <a:xfrm>
              <a:off x="2188550" y="202000"/>
              <a:ext cx="34200" cy="26250"/>
            </a:xfrm>
            <a:custGeom>
              <a:avLst/>
              <a:gdLst/>
              <a:ahLst/>
              <a:cxnLst/>
              <a:rect l="l" t="t" r="r" b="b"/>
              <a:pathLst>
                <a:path w="1368" h="1050" extrusionOk="0">
                  <a:moveTo>
                    <a:pt x="1230" y="0"/>
                  </a:moveTo>
                  <a:cubicBezTo>
                    <a:pt x="1195" y="0"/>
                    <a:pt x="1161" y="14"/>
                    <a:pt x="1136" y="42"/>
                  </a:cubicBezTo>
                  <a:cubicBezTo>
                    <a:pt x="850" y="371"/>
                    <a:pt x="490" y="636"/>
                    <a:pt x="93" y="810"/>
                  </a:cubicBezTo>
                  <a:cubicBezTo>
                    <a:pt x="30" y="840"/>
                    <a:pt x="1" y="913"/>
                    <a:pt x="28" y="976"/>
                  </a:cubicBezTo>
                  <a:cubicBezTo>
                    <a:pt x="49" y="1023"/>
                    <a:pt x="94" y="1050"/>
                    <a:pt x="142" y="1050"/>
                  </a:cubicBezTo>
                  <a:cubicBezTo>
                    <a:pt x="158" y="1050"/>
                    <a:pt x="175" y="1046"/>
                    <a:pt x="193" y="1038"/>
                  </a:cubicBezTo>
                  <a:cubicBezTo>
                    <a:pt x="624" y="848"/>
                    <a:pt x="1015" y="560"/>
                    <a:pt x="1324" y="204"/>
                  </a:cubicBezTo>
                  <a:cubicBezTo>
                    <a:pt x="1368" y="154"/>
                    <a:pt x="1362" y="75"/>
                    <a:pt x="1310" y="29"/>
                  </a:cubicBezTo>
                  <a:cubicBezTo>
                    <a:pt x="1287" y="10"/>
                    <a:pt x="1258" y="0"/>
                    <a:pt x="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21"/>
            <p:cNvSpPr/>
            <p:nvPr/>
          </p:nvSpPr>
          <p:spPr>
            <a:xfrm>
              <a:off x="2234225" y="250350"/>
              <a:ext cx="56825" cy="35625"/>
            </a:xfrm>
            <a:custGeom>
              <a:avLst/>
              <a:gdLst/>
              <a:ahLst/>
              <a:cxnLst/>
              <a:rect l="l" t="t" r="r" b="b"/>
              <a:pathLst>
                <a:path w="2273" h="1425" extrusionOk="0">
                  <a:moveTo>
                    <a:pt x="2132" y="1"/>
                  </a:moveTo>
                  <a:cubicBezTo>
                    <a:pt x="2092" y="1"/>
                    <a:pt x="2052" y="20"/>
                    <a:pt x="2027" y="56"/>
                  </a:cubicBezTo>
                  <a:cubicBezTo>
                    <a:pt x="1603" y="682"/>
                    <a:pt x="874" y="1111"/>
                    <a:pt x="120" y="1176"/>
                  </a:cubicBezTo>
                  <a:cubicBezTo>
                    <a:pt x="52" y="1182"/>
                    <a:pt x="1" y="1242"/>
                    <a:pt x="6" y="1310"/>
                  </a:cubicBezTo>
                  <a:cubicBezTo>
                    <a:pt x="11" y="1375"/>
                    <a:pt x="66" y="1424"/>
                    <a:pt x="130" y="1424"/>
                  </a:cubicBezTo>
                  <a:cubicBezTo>
                    <a:pt x="135" y="1424"/>
                    <a:pt x="137" y="1424"/>
                    <a:pt x="141" y="1423"/>
                  </a:cubicBezTo>
                  <a:cubicBezTo>
                    <a:pt x="979" y="1352"/>
                    <a:pt x="1763" y="893"/>
                    <a:pt x="2235" y="194"/>
                  </a:cubicBezTo>
                  <a:cubicBezTo>
                    <a:pt x="2272" y="137"/>
                    <a:pt x="2257" y="59"/>
                    <a:pt x="2200" y="21"/>
                  </a:cubicBezTo>
                  <a:cubicBezTo>
                    <a:pt x="2179" y="7"/>
                    <a:pt x="215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21"/>
            <p:cNvSpPr/>
            <p:nvPr/>
          </p:nvSpPr>
          <p:spPr>
            <a:xfrm>
              <a:off x="2300975" y="310050"/>
              <a:ext cx="33125" cy="25225"/>
            </a:xfrm>
            <a:custGeom>
              <a:avLst/>
              <a:gdLst/>
              <a:ahLst/>
              <a:cxnLst/>
              <a:rect l="l" t="t" r="r" b="b"/>
              <a:pathLst>
                <a:path w="1325" h="1009" extrusionOk="0">
                  <a:moveTo>
                    <a:pt x="1183" y="1"/>
                  </a:moveTo>
                  <a:cubicBezTo>
                    <a:pt x="1145" y="1"/>
                    <a:pt x="1108" y="18"/>
                    <a:pt x="1084" y="51"/>
                  </a:cubicBezTo>
                  <a:cubicBezTo>
                    <a:pt x="837" y="377"/>
                    <a:pt x="488" y="633"/>
                    <a:pt x="99" y="767"/>
                  </a:cubicBezTo>
                  <a:cubicBezTo>
                    <a:pt x="35" y="789"/>
                    <a:pt x="0" y="859"/>
                    <a:pt x="22" y="925"/>
                  </a:cubicBezTo>
                  <a:cubicBezTo>
                    <a:pt x="41" y="976"/>
                    <a:pt x="89" y="1009"/>
                    <a:pt x="140" y="1009"/>
                  </a:cubicBezTo>
                  <a:cubicBezTo>
                    <a:pt x="153" y="1009"/>
                    <a:pt x="168" y="1005"/>
                    <a:pt x="180" y="1000"/>
                  </a:cubicBezTo>
                  <a:cubicBezTo>
                    <a:pt x="616" y="851"/>
                    <a:pt x="1006" y="566"/>
                    <a:pt x="1282" y="199"/>
                  </a:cubicBezTo>
                  <a:cubicBezTo>
                    <a:pt x="1324" y="145"/>
                    <a:pt x="1313" y="67"/>
                    <a:pt x="1257" y="26"/>
                  </a:cubicBezTo>
                  <a:cubicBezTo>
                    <a:pt x="1235" y="9"/>
                    <a:pt x="120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21"/>
            <p:cNvSpPr/>
            <p:nvPr/>
          </p:nvSpPr>
          <p:spPr>
            <a:xfrm>
              <a:off x="2360450" y="356725"/>
              <a:ext cx="45425" cy="36800"/>
            </a:xfrm>
            <a:custGeom>
              <a:avLst/>
              <a:gdLst/>
              <a:ahLst/>
              <a:cxnLst/>
              <a:rect l="l" t="t" r="r" b="b"/>
              <a:pathLst>
                <a:path w="1817" h="1472" extrusionOk="0">
                  <a:moveTo>
                    <a:pt x="1679" y="1"/>
                  </a:moveTo>
                  <a:cubicBezTo>
                    <a:pt x="1628" y="1"/>
                    <a:pt x="1579" y="31"/>
                    <a:pt x="1560" y="84"/>
                  </a:cubicBezTo>
                  <a:cubicBezTo>
                    <a:pt x="1342" y="695"/>
                    <a:pt x="762" y="1151"/>
                    <a:pt x="118" y="1224"/>
                  </a:cubicBezTo>
                  <a:cubicBezTo>
                    <a:pt x="50" y="1231"/>
                    <a:pt x="1" y="1293"/>
                    <a:pt x="8" y="1361"/>
                  </a:cubicBezTo>
                  <a:cubicBezTo>
                    <a:pt x="14" y="1425"/>
                    <a:pt x="69" y="1472"/>
                    <a:pt x="131" y="1472"/>
                  </a:cubicBezTo>
                  <a:cubicBezTo>
                    <a:pt x="137" y="1472"/>
                    <a:pt x="140" y="1472"/>
                    <a:pt x="145" y="1468"/>
                  </a:cubicBezTo>
                  <a:cubicBezTo>
                    <a:pt x="882" y="1387"/>
                    <a:pt x="1545" y="864"/>
                    <a:pt x="1794" y="166"/>
                  </a:cubicBezTo>
                  <a:cubicBezTo>
                    <a:pt x="1817" y="101"/>
                    <a:pt x="1782" y="31"/>
                    <a:pt x="1718" y="7"/>
                  </a:cubicBezTo>
                  <a:cubicBezTo>
                    <a:pt x="1706" y="3"/>
                    <a:pt x="1692" y="1"/>
                    <a:pt x="1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21"/>
            <p:cNvSpPr/>
            <p:nvPr/>
          </p:nvSpPr>
          <p:spPr>
            <a:xfrm>
              <a:off x="2416725" y="404700"/>
              <a:ext cx="33150" cy="27700"/>
            </a:xfrm>
            <a:custGeom>
              <a:avLst/>
              <a:gdLst/>
              <a:ahLst/>
              <a:cxnLst/>
              <a:rect l="l" t="t" r="r" b="b"/>
              <a:pathLst>
                <a:path w="1326" h="1108" extrusionOk="0">
                  <a:moveTo>
                    <a:pt x="1183" y="0"/>
                  </a:moveTo>
                  <a:cubicBezTo>
                    <a:pt x="1138" y="0"/>
                    <a:pt x="1095" y="25"/>
                    <a:pt x="1073" y="67"/>
                  </a:cubicBezTo>
                  <a:cubicBezTo>
                    <a:pt x="876" y="447"/>
                    <a:pt x="514" y="744"/>
                    <a:pt x="103" y="862"/>
                  </a:cubicBezTo>
                  <a:cubicBezTo>
                    <a:pt x="37" y="882"/>
                    <a:pt x="0" y="950"/>
                    <a:pt x="18" y="1017"/>
                  </a:cubicBezTo>
                  <a:cubicBezTo>
                    <a:pt x="34" y="1072"/>
                    <a:pt x="84" y="1107"/>
                    <a:pt x="137" y="1107"/>
                  </a:cubicBezTo>
                  <a:cubicBezTo>
                    <a:pt x="148" y="1107"/>
                    <a:pt x="159" y="1106"/>
                    <a:pt x="171" y="1102"/>
                  </a:cubicBezTo>
                  <a:cubicBezTo>
                    <a:pt x="646" y="965"/>
                    <a:pt x="1065" y="621"/>
                    <a:pt x="1293" y="182"/>
                  </a:cubicBezTo>
                  <a:cubicBezTo>
                    <a:pt x="1326" y="121"/>
                    <a:pt x="1300" y="48"/>
                    <a:pt x="1241" y="14"/>
                  </a:cubicBezTo>
                  <a:cubicBezTo>
                    <a:pt x="1222" y="5"/>
                    <a:pt x="1203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21"/>
            <p:cNvSpPr/>
            <p:nvPr/>
          </p:nvSpPr>
          <p:spPr>
            <a:xfrm>
              <a:off x="2472075" y="458075"/>
              <a:ext cx="31975" cy="26375"/>
            </a:xfrm>
            <a:custGeom>
              <a:avLst/>
              <a:gdLst/>
              <a:ahLst/>
              <a:cxnLst/>
              <a:rect l="l" t="t" r="r" b="b"/>
              <a:pathLst>
                <a:path w="1279" h="1055" extrusionOk="0">
                  <a:moveTo>
                    <a:pt x="1142" y="0"/>
                  </a:moveTo>
                  <a:cubicBezTo>
                    <a:pt x="1089" y="0"/>
                    <a:pt x="1038" y="34"/>
                    <a:pt x="1021" y="87"/>
                  </a:cubicBezTo>
                  <a:cubicBezTo>
                    <a:pt x="901" y="473"/>
                    <a:pt x="522" y="774"/>
                    <a:pt x="119" y="805"/>
                  </a:cubicBezTo>
                  <a:cubicBezTo>
                    <a:pt x="51" y="811"/>
                    <a:pt x="0" y="871"/>
                    <a:pt x="6" y="939"/>
                  </a:cubicBezTo>
                  <a:cubicBezTo>
                    <a:pt x="11" y="1004"/>
                    <a:pt x="65" y="1055"/>
                    <a:pt x="129" y="1055"/>
                  </a:cubicBezTo>
                  <a:cubicBezTo>
                    <a:pt x="132" y="1055"/>
                    <a:pt x="136" y="1055"/>
                    <a:pt x="139" y="1054"/>
                  </a:cubicBezTo>
                  <a:cubicBezTo>
                    <a:pt x="646" y="1015"/>
                    <a:pt x="1107" y="647"/>
                    <a:pt x="1258" y="161"/>
                  </a:cubicBezTo>
                  <a:cubicBezTo>
                    <a:pt x="1279" y="96"/>
                    <a:pt x="1242" y="26"/>
                    <a:pt x="1176" y="5"/>
                  </a:cubicBezTo>
                  <a:cubicBezTo>
                    <a:pt x="1165" y="2"/>
                    <a:pt x="115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1"/>
            <p:cNvSpPr/>
            <p:nvPr/>
          </p:nvSpPr>
          <p:spPr>
            <a:xfrm>
              <a:off x="2435900" y="-246950"/>
              <a:ext cx="37525" cy="27325"/>
            </a:xfrm>
            <a:custGeom>
              <a:avLst/>
              <a:gdLst/>
              <a:ahLst/>
              <a:cxnLst/>
              <a:rect l="l" t="t" r="r" b="b"/>
              <a:pathLst>
                <a:path w="1501" h="1093" extrusionOk="0">
                  <a:moveTo>
                    <a:pt x="1360" y="0"/>
                  </a:moveTo>
                  <a:cubicBezTo>
                    <a:pt x="1335" y="0"/>
                    <a:pt x="1310" y="8"/>
                    <a:pt x="1288" y="23"/>
                  </a:cubicBezTo>
                  <a:lnTo>
                    <a:pt x="72" y="866"/>
                  </a:lnTo>
                  <a:cubicBezTo>
                    <a:pt x="15" y="904"/>
                    <a:pt x="1" y="982"/>
                    <a:pt x="40" y="1039"/>
                  </a:cubicBezTo>
                  <a:cubicBezTo>
                    <a:pt x="63" y="1074"/>
                    <a:pt x="103" y="1092"/>
                    <a:pt x="142" y="1092"/>
                  </a:cubicBezTo>
                  <a:cubicBezTo>
                    <a:pt x="167" y="1092"/>
                    <a:pt x="192" y="1086"/>
                    <a:pt x="213" y="1070"/>
                  </a:cubicBezTo>
                  <a:lnTo>
                    <a:pt x="1430" y="227"/>
                  </a:lnTo>
                  <a:cubicBezTo>
                    <a:pt x="1486" y="189"/>
                    <a:pt x="1501" y="111"/>
                    <a:pt x="1461" y="55"/>
                  </a:cubicBezTo>
                  <a:cubicBezTo>
                    <a:pt x="1438" y="19"/>
                    <a:pt x="1399" y="0"/>
                    <a:pt x="1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21"/>
            <p:cNvSpPr/>
            <p:nvPr/>
          </p:nvSpPr>
          <p:spPr>
            <a:xfrm>
              <a:off x="1660125" y="250025"/>
              <a:ext cx="28825" cy="18825"/>
            </a:xfrm>
            <a:custGeom>
              <a:avLst/>
              <a:gdLst/>
              <a:ahLst/>
              <a:cxnLst/>
              <a:rect l="l" t="t" r="r" b="b"/>
              <a:pathLst>
                <a:path w="1153" h="753" extrusionOk="0">
                  <a:moveTo>
                    <a:pt x="1009" y="0"/>
                  </a:moveTo>
                  <a:cubicBezTo>
                    <a:pt x="988" y="0"/>
                    <a:pt x="967" y="6"/>
                    <a:pt x="948" y="18"/>
                  </a:cubicBezTo>
                  <a:lnTo>
                    <a:pt x="80" y="520"/>
                  </a:lnTo>
                  <a:cubicBezTo>
                    <a:pt x="21" y="554"/>
                    <a:pt x="1" y="631"/>
                    <a:pt x="34" y="690"/>
                  </a:cubicBezTo>
                  <a:cubicBezTo>
                    <a:pt x="57" y="731"/>
                    <a:pt x="99" y="753"/>
                    <a:pt x="142" y="753"/>
                  </a:cubicBezTo>
                  <a:cubicBezTo>
                    <a:pt x="163" y="753"/>
                    <a:pt x="184" y="747"/>
                    <a:pt x="205" y="736"/>
                  </a:cubicBezTo>
                  <a:lnTo>
                    <a:pt x="1073" y="233"/>
                  </a:lnTo>
                  <a:cubicBezTo>
                    <a:pt x="1132" y="200"/>
                    <a:pt x="1152" y="122"/>
                    <a:pt x="1118" y="64"/>
                  </a:cubicBezTo>
                  <a:cubicBezTo>
                    <a:pt x="1094" y="23"/>
                    <a:pt x="1052" y="0"/>
                    <a:pt x="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3" name="Google Shape;1513;p21"/>
          <p:cNvGrpSpPr/>
          <p:nvPr/>
        </p:nvGrpSpPr>
        <p:grpSpPr>
          <a:xfrm>
            <a:off x="1004867" y="-937777"/>
            <a:ext cx="10347912" cy="7219992"/>
            <a:chOff x="753650" y="-703333"/>
            <a:chExt cx="7760934" cy="5414994"/>
          </a:xfrm>
        </p:grpSpPr>
        <p:grpSp>
          <p:nvGrpSpPr>
            <p:cNvPr id="1514" name="Google Shape;1514;p21"/>
            <p:cNvGrpSpPr/>
            <p:nvPr/>
          </p:nvGrpSpPr>
          <p:grpSpPr>
            <a:xfrm rot="9618666" flipH="1">
              <a:off x="4432145" y="-374652"/>
              <a:ext cx="2081046" cy="748646"/>
              <a:chOff x="-370250" y="165063"/>
              <a:chExt cx="2081125" cy="748675"/>
            </a:xfrm>
          </p:grpSpPr>
          <p:grpSp>
            <p:nvGrpSpPr>
              <p:cNvPr id="1515" name="Google Shape;1515;p21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516" name="Google Shape;1516;p21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21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21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19" name="Google Shape;1519;p21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0" name="Google Shape;1520;p21"/>
            <p:cNvGrpSpPr/>
            <p:nvPr/>
          </p:nvGrpSpPr>
          <p:grpSpPr>
            <a:xfrm>
              <a:off x="753650" y="4339688"/>
              <a:ext cx="103900" cy="115875"/>
              <a:chOff x="1385075" y="3682325"/>
              <a:chExt cx="103900" cy="115875"/>
            </a:xfrm>
          </p:grpSpPr>
          <p:sp>
            <p:nvSpPr>
              <p:cNvPr id="1521" name="Google Shape;1521;p21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1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23" name="Google Shape;1523;p21"/>
            <p:cNvSpPr/>
            <p:nvPr/>
          </p:nvSpPr>
          <p:spPr>
            <a:xfrm>
              <a:off x="8232506" y="4032750"/>
              <a:ext cx="282078" cy="30585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24" name="Google Shape;1524;p21"/>
            <p:cNvGrpSpPr/>
            <p:nvPr/>
          </p:nvGrpSpPr>
          <p:grpSpPr>
            <a:xfrm>
              <a:off x="5701047" y="4496514"/>
              <a:ext cx="195076" cy="215146"/>
              <a:chOff x="3080000" y="3727500"/>
              <a:chExt cx="99625" cy="109875"/>
            </a:xfrm>
          </p:grpSpPr>
          <p:sp>
            <p:nvSpPr>
              <p:cNvPr id="1525" name="Google Shape;1525;p21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1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1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1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9" name="Google Shape;1529;p21"/>
          <p:cNvSpPr txBox="1">
            <a:spLocks noGrp="1"/>
          </p:cNvSpPr>
          <p:nvPr>
            <p:ph type="title" hasCustomPrompt="1"/>
          </p:nvPr>
        </p:nvSpPr>
        <p:spPr>
          <a:xfrm>
            <a:off x="1078317" y="2517200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0" name="Google Shape;1530;p21"/>
          <p:cNvSpPr txBox="1">
            <a:spLocks noGrp="1"/>
          </p:cNvSpPr>
          <p:nvPr>
            <p:ph type="subTitle" idx="1"/>
          </p:nvPr>
        </p:nvSpPr>
        <p:spPr>
          <a:xfrm>
            <a:off x="1078317" y="3542403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1" name="Google Shape;1531;p21"/>
          <p:cNvSpPr txBox="1">
            <a:spLocks noGrp="1"/>
          </p:cNvSpPr>
          <p:nvPr>
            <p:ph type="title" idx="2" hasCustomPrompt="1"/>
          </p:nvPr>
        </p:nvSpPr>
        <p:spPr>
          <a:xfrm>
            <a:off x="4590600" y="2517203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2" name="Google Shape;1532;p21"/>
          <p:cNvSpPr txBox="1">
            <a:spLocks noGrp="1"/>
          </p:cNvSpPr>
          <p:nvPr>
            <p:ph type="subTitle" idx="3"/>
          </p:nvPr>
        </p:nvSpPr>
        <p:spPr>
          <a:xfrm>
            <a:off x="4590600" y="3542384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3" name="Google Shape;1533;p21"/>
          <p:cNvSpPr txBox="1">
            <a:spLocks noGrp="1"/>
          </p:cNvSpPr>
          <p:nvPr>
            <p:ph type="title" idx="4" hasCustomPrompt="1"/>
          </p:nvPr>
        </p:nvSpPr>
        <p:spPr>
          <a:xfrm>
            <a:off x="8102851" y="2517211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4" name="Google Shape;1534;p21"/>
          <p:cNvSpPr txBox="1">
            <a:spLocks noGrp="1"/>
          </p:cNvSpPr>
          <p:nvPr>
            <p:ph type="subTitle" idx="5"/>
          </p:nvPr>
        </p:nvSpPr>
        <p:spPr>
          <a:xfrm>
            <a:off x="8102851" y="3542381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0979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2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681" name="Google Shape;1681;p2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2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2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2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2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>
            <a:off x="788660" y="-296746"/>
            <a:ext cx="951037" cy="1116459"/>
            <a:chOff x="780782" y="766491"/>
            <a:chExt cx="713278" cy="837344"/>
          </a:xfrm>
        </p:grpSpPr>
        <p:sp>
          <p:nvSpPr>
            <p:cNvPr id="1719" name="Google Shape;1719;p24"/>
            <p:cNvSpPr/>
            <p:nvPr/>
          </p:nvSpPr>
          <p:spPr>
            <a:xfrm>
              <a:off x="780782" y="813923"/>
              <a:ext cx="713198" cy="789911"/>
            </a:xfrm>
            <a:custGeom>
              <a:avLst/>
              <a:gdLst/>
              <a:ahLst/>
              <a:cxnLst/>
              <a:rect l="l" t="t" r="r" b="b"/>
              <a:pathLst>
                <a:path w="17878" h="19801" extrusionOk="0">
                  <a:moveTo>
                    <a:pt x="14416" y="398"/>
                  </a:moveTo>
                  <a:cubicBezTo>
                    <a:pt x="14868" y="398"/>
                    <a:pt x="15458" y="662"/>
                    <a:pt x="16152" y="1178"/>
                  </a:cubicBezTo>
                  <a:cubicBezTo>
                    <a:pt x="17027" y="1827"/>
                    <a:pt x="17473" y="2438"/>
                    <a:pt x="17443" y="2942"/>
                  </a:cubicBezTo>
                  <a:cubicBezTo>
                    <a:pt x="17419" y="3338"/>
                    <a:pt x="17096" y="3601"/>
                    <a:pt x="16828" y="3752"/>
                  </a:cubicBezTo>
                  <a:cubicBezTo>
                    <a:pt x="15975" y="4236"/>
                    <a:pt x="15198" y="4242"/>
                    <a:pt x="15172" y="4242"/>
                  </a:cubicBezTo>
                  <a:lnTo>
                    <a:pt x="15170" y="4242"/>
                  </a:lnTo>
                  <a:cubicBezTo>
                    <a:pt x="15093" y="4242"/>
                    <a:pt x="15022" y="4287"/>
                    <a:pt x="14989" y="4356"/>
                  </a:cubicBezTo>
                  <a:lnTo>
                    <a:pt x="11133" y="12566"/>
                  </a:lnTo>
                  <a:lnTo>
                    <a:pt x="8915" y="10920"/>
                  </a:lnTo>
                  <a:lnTo>
                    <a:pt x="6699" y="9274"/>
                  </a:lnTo>
                  <a:lnTo>
                    <a:pt x="13444" y="3210"/>
                  </a:lnTo>
                  <a:cubicBezTo>
                    <a:pt x="13502" y="3159"/>
                    <a:pt x="13524" y="3078"/>
                    <a:pt x="13501" y="3003"/>
                  </a:cubicBezTo>
                  <a:cubicBezTo>
                    <a:pt x="13498" y="2994"/>
                    <a:pt x="13271" y="2250"/>
                    <a:pt x="13492" y="1274"/>
                  </a:cubicBezTo>
                  <a:cubicBezTo>
                    <a:pt x="13559" y="977"/>
                    <a:pt x="13718" y="590"/>
                    <a:pt x="14091" y="452"/>
                  </a:cubicBezTo>
                  <a:cubicBezTo>
                    <a:pt x="14189" y="416"/>
                    <a:pt x="14298" y="398"/>
                    <a:pt x="14416" y="398"/>
                  </a:cubicBezTo>
                  <a:close/>
                  <a:moveTo>
                    <a:pt x="14413" y="1"/>
                  </a:moveTo>
                  <a:cubicBezTo>
                    <a:pt x="14248" y="1"/>
                    <a:pt x="14094" y="27"/>
                    <a:pt x="13951" y="80"/>
                  </a:cubicBezTo>
                  <a:cubicBezTo>
                    <a:pt x="13524" y="238"/>
                    <a:pt x="13231" y="621"/>
                    <a:pt x="13103" y="1186"/>
                  </a:cubicBezTo>
                  <a:cubicBezTo>
                    <a:pt x="12912" y="2032"/>
                    <a:pt x="13026" y="2721"/>
                    <a:pt x="13089" y="2994"/>
                  </a:cubicBezTo>
                  <a:lnTo>
                    <a:pt x="6373" y="9032"/>
                  </a:lnTo>
                  <a:lnTo>
                    <a:pt x="3776" y="7101"/>
                  </a:lnTo>
                  <a:cubicBezTo>
                    <a:pt x="3656" y="7013"/>
                    <a:pt x="3514" y="6968"/>
                    <a:pt x="3363" y="6968"/>
                  </a:cubicBezTo>
                  <a:cubicBezTo>
                    <a:pt x="3303" y="6968"/>
                    <a:pt x="3241" y="6975"/>
                    <a:pt x="3179" y="6990"/>
                  </a:cubicBezTo>
                  <a:cubicBezTo>
                    <a:pt x="2909" y="7054"/>
                    <a:pt x="2667" y="7251"/>
                    <a:pt x="2534" y="7516"/>
                  </a:cubicBezTo>
                  <a:lnTo>
                    <a:pt x="610" y="11310"/>
                  </a:lnTo>
                  <a:lnTo>
                    <a:pt x="66" y="12042"/>
                  </a:lnTo>
                  <a:cubicBezTo>
                    <a:pt x="0" y="12131"/>
                    <a:pt x="19" y="12254"/>
                    <a:pt x="107" y="12320"/>
                  </a:cubicBezTo>
                  <a:lnTo>
                    <a:pt x="10128" y="19762"/>
                  </a:lnTo>
                  <a:cubicBezTo>
                    <a:pt x="10161" y="19787"/>
                    <a:pt x="10204" y="19801"/>
                    <a:pt x="10246" y="19801"/>
                  </a:cubicBezTo>
                  <a:cubicBezTo>
                    <a:pt x="10256" y="19801"/>
                    <a:pt x="10266" y="19800"/>
                    <a:pt x="10276" y="19799"/>
                  </a:cubicBezTo>
                  <a:cubicBezTo>
                    <a:pt x="10329" y="19790"/>
                    <a:pt x="10375" y="19763"/>
                    <a:pt x="10407" y="19720"/>
                  </a:cubicBezTo>
                  <a:lnTo>
                    <a:pt x="10946" y="18983"/>
                  </a:lnTo>
                  <a:lnTo>
                    <a:pt x="14019" y="16047"/>
                  </a:lnTo>
                  <a:cubicBezTo>
                    <a:pt x="14235" y="15842"/>
                    <a:pt x="14352" y="15555"/>
                    <a:pt x="14335" y="15277"/>
                  </a:cubicBezTo>
                  <a:cubicBezTo>
                    <a:pt x="14321" y="15053"/>
                    <a:pt x="14222" y="14862"/>
                    <a:pt x="14056" y="14739"/>
                  </a:cubicBezTo>
                  <a:lnTo>
                    <a:pt x="11457" y="12809"/>
                  </a:lnTo>
                  <a:lnTo>
                    <a:pt x="15297" y="4635"/>
                  </a:lnTo>
                  <a:cubicBezTo>
                    <a:pt x="15577" y="4616"/>
                    <a:pt x="16267" y="4527"/>
                    <a:pt x="17023" y="4099"/>
                  </a:cubicBezTo>
                  <a:cubicBezTo>
                    <a:pt x="17528" y="3811"/>
                    <a:pt x="17809" y="3421"/>
                    <a:pt x="17838" y="2967"/>
                  </a:cubicBezTo>
                  <a:cubicBezTo>
                    <a:pt x="17878" y="2312"/>
                    <a:pt x="17390" y="1604"/>
                    <a:pt x="16387" y="859"/>
                  </a:cubicBezTo>
                  <a:cubicBezTo>
                    <a:pt x="15618" y="288"/>
                    <a:pt x="14957" y="1"/>
                    <a:pt x="14413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817244" y="1056190"/>
              <a:ext cx="524068" cy="456490"/>
            </a:xfrm>
            <a:custGeom>
              <a:avLst/>
              <a:gdLst/>
              <a:ahLst/>
              <a:cxnLst/>
              <a:rect l="l" t="t" r="r" b="b"/>
              <a:pathLst>
                <a:path w="13137" h="11443" extrusionOk="0">
                  <a:moveTo>
                    <a:pt x="2266" y="1279"/>
                  </a:moveTo>
                  <a:lnTo>
                    <a:pt x="2230" y="1326"/>
                  </a:lnTo>
                  <a:lnTo>
                    <a:pt x="2236" y="1343"/>
                  </a:lnTo>
                  <a:cubicBezTo>
                    <a:pt x="1973" y="2266"/>
                    <a:pt x="1595" y="3156"/>
                    <a:pt x="1114" y="3983"/>
                  </a:cubicBezTo>
                  <a:lnTo>
                    <a:pt x="1088" y="3967"/>
                  </a:lnTo>
                  <a:cubicBezTo>
                    <a:pt x="1569" y="3138"/>
                    <a:pt x="1946" y="2257"/>
                    <a:pt x="2226" y="1322"/>
                  </a:cubicBezTo>
                  <a:lnTo>
                    <a:pt x="2266" y="1279"/>
                  </a:lnTo>
                  <a:close/>
                  <a:moveTo>
                    <a:pt x="2872" y="2638"/>
                  </a:moveTo>
                  <a:lnTo>
                    <a:pt x="2836" y="2685"/>
                  </a:lnTo>
                  <a:lnTo>
                    <a:pt x="2838" y="2704"/>
                  </a:lnTo>
                  <a:lnTo>
                    <a:pt x="2110" y="4188"/>
                  </a:lnTo>
                  <a:lnTo>
                    <a:pt x="2083" y="4177"/>
                  </a:lnTo>
                  <a:lnTo>
                    <a:pt x="2835" y="2683"/>
                  </a:lnTo>
                  <a:lnTo>
                    <a:pt x="2872" y="2638"/>
                  </a:lnTo>
                  <a:close/>
                  <a:moveTo>
                    <a:pt x="5532" y="5646"/>
                  </a:moveTo>
                  <a:lnTo>
                    <a:pt x="5496" y="5693"/>
                  </a:lnTo>
                  <a:lnTo>
                    <a:pt x="5499" y="5711"/>
                  </a:lnTo>
                  <a:lnTo>
                    <a:pt x="5116" y="6505"/>
                  </a:lnTo>
                  <a:lnTo>
                    <a:pt x="5089" y="6489"/>
                  </a:lnTo>
                  <a:lnTo>
                    <a:pt x="5495" y="5690"/>
                  </a:lnTo>
                  <a:lnTo>
                    <a:pt x="5532" y="5646"/>
                  </a:lnTo>
                  <a:close/>
                  <a:moveTo>
                    <a:pt x="6894" y="5530"/>
                  </a:moveTo>
                  <a:lnTo>
                    <a:pt x="6861" y="5606"/>
                  </a:lnTo>
                  <a:lnTo>
                    <a:pt x="5803" y="7141"/>
                  </a:lnTo>
                  <a:lnTo>
                    <a:pt x="5777" y="7122"/>
                  </a:lnTo>
                  <a:lnTo>
                    <a:pt x="6833" y="5590"/>
                  </a:lnTo>
                  <a:cubicBezTo>
                    <a:pt x="6837" y="5585"/>
                    <a:pt x="6842" y="5583"/>
                    <a:pt x="6849" y="5583"/>
                  </a:cubicBezTo>
                  <a:cubicBezTo>
                    <a:pt x="6852" y="5583"/>
                    <a:pt x="6855" y="5583"/>
                    <a:pt x="6858" y="5584"/>
                  </a:cubicBezTo>
                  <a:lnTo>
                    <a:pt x="6894" y="5530"/>
                  </a:lnTo>
                  <a:close/>
                  <a:moveTo>
                    <a:pt x="8058" y="7517"/>
                  </a:moveTo>
                  <a:cubicBezTo>
                    <a:pt x="8062" y="7517"/>
                    <a:pt x="8066" y="7518"/>
                    <a:pt x="8069" y="7520"/>
                  </a:cubicBezTo>
                  <a:lnTo>
                    <a:pt x="8070" y="7545"/>
                  </a:lnTo>
                  <a:lnTo>
                    <a:pt x="7330" y="8320"/>
                  </a:lnTo>
                  <a:lnTo>
                    <a:pt x="7307" y="8294"/>
                  </a:lnTo>
                  <a:lnTo>
                    <a:pt x="8048" y="7521"/>
                  </a:lnTo>
                  <a:cubicBezTo>
                    <a:pt x="8050" y="7518"/>
                    <a:pt x="8054" y="7517"/>
                    <a:pt x="8058" y="7517"/>
                  </a:cubicBezTo>
                  <a:close/>
                  <a:moveTo>
                    <a:pt x="10815" y="8653"/>
                  </a:moveTo>
                  <a:cubicBezTo>
                    <a:pt x="10818" y="8653"/>
                    <a:pt x="10821" y="8653"/>
                    <a:pt x="10824" y="8655"/>
                  </a:cubicBezTo>
                  <a:lnTo>
                    <a:pt x="10825" y="8680"/>
                  </a:lnTo>
                  <a:lnTo>
                    <a:pt x="9972" y="9330"/>
                  </a:lnTo>
                  <a:lnTo>
                    <a:pt x="9948" y="9305"/>
                  </a:lnTo>
                  <a:lnTo>
                    <a:pt x="10803" y="8656"/>
                  </a:lnTo>
                  <a:cubicBezTo>
                    <a:pt x="10807" y="8655"/>
                    <a:pt x="10811" y="8653"/>
                    <a:pt x="10815" y="8653"/>
                  </a:cubicBezTo>
                  <a:close/>
                  <a:moveTo>
                    <a:pt x="11781" y="8749"/>
                  </a:moveTo>
                  <a:cubicBezTo>
                    <a:pt x="11784" y="8749"/>
                    <a:pt x="11787" y="8750"/>
                    <a:pt x="11789" y="8752"/>
                  </a:cubicBezTo>
                  <a:lnTo>
                    <a:pt x="11789" y="8780"/>
                  </a:lnTo>
                  <a:cubicBezTo>
                    <a:pt x="11136" y="9279"/>
                    <a:pt x="10505" y="9827"/>
                    <a:pt x="9918" y="10401"/>
                  </a:cubicBezTo>
                  <a:lnTo>
                    <a:pt x="9958" y="10450"/>
                  </a:lnTo>
                  <a:lnTo>
                    <a:pt x="9958" y="10450"/>
                  </a:lnTo>
                  <a:lnTo>
                    <a:pt x="9893" y="10380"/>
                  </a:lnTo>
                  <a:cubicBezTo>
                    <a:pt x="10483" y="9803"/>
                    <a:pt x="11114" y="9253"/>
                    <a:pt x="11768" y="8753"/>
                  </a:cubicBezTo>
                  <a:cubicBezTo>
                    <a:pt x="11773" y="8751"/>
                    <a:pt x="11777" y="8749"/>
                    <a:pt x="11781" y="8749"/>
                  </a:cubicBezTo>
                  <a:close/>
                  <a:moveTo>
                    <a:pt x="2446" y="0"/>
                  </a:moveTo>
                  <a:cubicBezTo>
                    <a:pt x="2408" y="0"/>
                    <a:pt x="2369" y="5"/>
                    <a:pt x="2330" y="14"/>
                  </a:cubicBezTo>
                  <a:cubicBezTo>
                    <a:pt x="2143" y="57"/>
                    <a:pt x="1976" y="196"/>
                    <a:pt x="1880" y="384"/>
                  </a:cubicBezTo>
                  <a:lnTo>
                    <a:pt x="13" y="4071"/>
                  </a:lnTo>
                  <a:cubicBezTo>
                    <a:pt x="1" y="4099"/>
                    <a:pt x="6" y="4135"/>
                    <a:pt x="32" y="4154"/>
                  </a:cubicBezTo>
                  <a:lnTo>
                    <a:pt x="9828" y="11430"/>
                  </a:lnTo>
                  <a:cubicBezTo>
                    <a:pt x="9840" y="11439"/>
                    <a:pt x="9853" y="11443"/>
                    <a:pt x="9866" y="11443"/>
                  </a:cubicBezTo>
                  <a:cubicBezTo>
                    <a:pt x="9884" y="11443"/>
                    <a:pt x="9901" y="11436"/>
                    <a:pt x="9914" y="11425"/>
                  </a:cubicBezTo>
                  <a:lnTo>
                    <a:pt x="12900" y="8569"/>
                  </a:lnTo>
                  <a:cubicBezTo>
                    <a:pt x="13053" y="8425"/>
                    <a:pt x="13137" y="8224"/>
                    <a:pt x="13125" y="8032"/>
                  </a:cubicBezTo>
                  <a:cubicBezTo>
                    <a:pt x="13118" y="7898"/>
                    <a:pt x="13063" y="7784"/>
                    <a:pt x="12966" y="7711"/>
                  </a:cubicBezTo>
                  <a:lnTo>
                    <a:pt x="2685" y="75"/>
                  </a:lnTo>
                  <a:cubicBezTo>
                    <a:pt x="2617" y="25"/>
                    <a:pt x="2535" y="0"/>
                    <a:pt x="2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4"/>
            <p:cNvSpPr/>
            <p:nvPr/>
          </p:nvSpPr>
          <p:spPr>
            <a:xfrm>
              <a:off x="795822" y="1228207"/>
              <a:ext cx="409457" cy="313794"/>
            </a:xfrm>
            <a:custGeom>
              <a:avLst/>
              <a:gdLst/>
              <a:ahLst/>
              <a:cxnLst/>
              <a:rect l="l" t="t" r="r" b="b"/>
              <a:pathLst>
                <a:path w="10264" h="7866" extrusionOk="0">
                  <a:moveTo>
                    <a:pt x="437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2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9794" y="7854"/>
                  </a:lnTo>
                  <a:cubicBezTo>
                    <a:pt x="9805" y="7862"/>
                    <a:pt x="9818" y="7866"/>
                    <a:pt x="9832" y="7866"/>
                  </a:cubicBezTo>
                  <a:cubicBezTo>
                    <a:pt x="9836" y="7866"/>
                    <a:pt x="9839" y="7866"/>
                    <a:pt x="9842" y="7865"/>
                  </a:cubicBezTo>
                  <a:cubicBezTo>
                    <a:pt x="9861" y="7862"/>
                    <a:pt x="9877" y="7854"/>
                    <a:pt x="9887" y="7840"/>
                  </a:cubicBezTo>
                  <a:lnTo>
                    <a:pt x="10242" y="7349"/>
                  </a:lnTo>
                  <a:cubicBezTo>
                    <a:pt x="10263" y="7319"/>
                    <a:pt x="10258" y="7278"/>
                    <a:pt x="10230" y="7257"/>
                  </a:cubicBezTo>
                  <a:lnTo>
                    <a:pt x="476" y="13"/>
                  </a:lnTo>
                  <a:cubicBezTo>
                    <a:pt x="464" y="5"/>
                    <a:pt x="451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4"/>
            <p:cNvSpPr/>
            <p:nvPr/>
          </p:nvSpPr>
          <p:spPr>
            <a:xfrm>
              <a:off x="795862" y="1228207"/>
              <a:ext cx="86926" cy="74639"/>
            </a:xfrm>
            <a:custGeom>
              <a:avLst/>
              <a:gdLst/>
              <a:ahLst/>
              <a:cxnLst/>
              <a:rect l="l" t="t" r="r" b="b"/>
              <a:pathLst>
                <a:path w="2179" h="1871" extrusionOk="0">
                  <a:moveTo>
                    <a:pt x="438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3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1740" y="1871"/>
                  </a:lnTo>
                  <a:lnTo>
                    <a:pt x="2179" y="1278"/>
                  </a:lnTo>
                  <a:lnTo>
                    <a:pt x="477" y="13"/>
                  </a:lnTo>
                  <a:cubicBezTo>
                    <a:pt x="465" y="5"/>
                    <a:pt x="451" y="1"/>
                    <a:pt x="438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4"/>
            <p:cNvSpPr/>
            <p:nvPr/>
          </p:nvSpPr>
          <p:spPr>
            <a:xfrm>
              <a:off x="1123778" y="1471232"/>
              <a:ext cx="81540" cy="70769"/>
            </a:xfrm>
            <a:custGeom>
              <a:avLst/>
              <a:gdLst/>
              <a:ahLst/>
              <a:cxnLst/>
              <a:rect l="l" t="t" r="r" b="b"/>
              <a:pathLst>
                <a:path w="2044" h="1774" extrusionOk="0">
                  <a:moveTo>
                    <a:pt x="440" y="1"/>
                  </a:moveTo>
                  <a:lnTo>
                    <a:pt x="0" y="593"/>
                  </a:lnTo>
                  <a:lnTo>
                    <a:pt x="1574" y="1762"/>
                  </a:lnTo>
                  <a:cubicBezTo>
                    <a:pt x="1585" y="1770"/>
                    <a:pt x="1598" y="1774"/>
                    <a:pt x="1613" y="1774"/>
                  </a:cubicBezTo>
                  <a:cubicBezTo>
                    <a:pt x="1616" y="1774"/>
                    <a:pt x="1620" y="1774"/>
                    <a:pt x="1623" y="1773"/>
                  </a:cubicBezTo>
                  <a:cubicBezTo>
                    <a:pt x="1641" y="1770"/>
                    <a:pt x="1657" y="1762"/>
                    <a:pt x="1667" y="1748"/>
                  </a:cubicBezTo>
                  <a:lnTo>
                    <a:pt x="2023" y="1257"/>
                  </a:lnTo>
                  <a:cubicBezTo>
                    <a:pt x="2043" y="1227"/>
                    <a:pt x="2037" y="1186"/>
                    <a:pt x="2009" y="1165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1104789" y="1352711"/>
              <a:ext cx="38297" cy="38776"/>
            </a:xfrm>
            <a:custGeom>
              <a:avLst/>
              <a:gdLst/>
              <a:ahLst/>
              <a:cxnLst/>
              <a:rect l="l" t="t" r="r" b="b"/>
              <a:pathLst>
                <a:path w="960" h="972" extrusionOk="0">
                  <a:moveTo>
                    <a:pt x="849" y="0"/>
                  </a:moveTo>
                  <a:cubicBezTo>
                    <a:pt x="823" y="0"/>
                    <a:pt x="798" y="10"/>
                    <a:pt x="778" y="30"/>
                  </a:cubicBezTo>
                  <a:lnTo>
                    <a:pt x="39" y="804"/>
                  </a:lnTo>
                  <a:cubicBezTo>
                    <a:pt x="1" y="843"/>
                    <a:pt x="2" y="907"/>
                    <a:pt x="42" y="945"/>
                  </a:cubicBezTo>
                  <a:cubicBezTo>
                    <a:pt x="61" y="962"/>
                    <a:pt x="85" y="972"/>
                    <a:pt x="110" y="972"/>
                  </a:cubicBezTo>
                  <a:cubicBezTo>
                    <a:pt x="136" y="972"/>
                    <a:pt x="163" y="962"/>
                    <a:pt x="182" y="941"/>
                  </a:cubicBezTo>
                  <a:lnTo>
                    <a:pt x="922" y="168"/>
                  </a:lnTo>
                  <a:cubicBezTo>
                    <a:pt x="960" y="129"/>
                    <a:pt x="958" y="66"/>
                    <a:pt x="918" y="28"/>
                  </a:cubicBezTo>
                  <a:cubicBezTo>
                    <a:pt x="899" y="10"/>
                    <a:pt x="874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4"/>
            <p:cNvSpPr/>
            <p:nvPr/>
          </p:nvSpPr>
          <p:spPr>
            <a:xfrm>
              <a:off x="1043754" y="1275599"/>
              <a:ext cx="51222" cy="69054"/>
            </a:xfrm>
            <a:custGeom>
              <a:avLst/>
              <a:gdLst/>
              <a:ahLst/>
              <a:cxnLst/>
              <a:rect l="l" t="t" r="r" b="b"/>
              <a:pathLst>
                <a:path w="1284" h="1731" extrusionOk="0">
                  <a:moveTo>
                    <a:pt x="1171" y="0"/>
                  </a:moveTo>
                  <a:cubicBezTo>
                    <a:pt x="1139" y="0"/>
                    <a:pt x="1108" y="15"/>
                    <a:pt x="1089" y="42"/>
                  </a:cubicBezTo>
                  <a:lnTo>
                    <a:pt x="32" y="1574"/>
                  </a:lnTo>
                  <a:cubicBezTo>
                    <a:pt x="0" y="1620"/>
                    <a:pt x="12" y="1682"/>
                    <a:pt x="57" y="1713"/>
                  </a:cubicBezTo>
                  <a:cubicBezTo>
                    <a:pt x="74" y="1725"/>
                    <a:pt x="94" y="1730"/>
                    <a:pt x="114" y="1730"/>
                  </a:cubicBezTo>
                  <a:cubicBezTo>
                    <a:pt x="145" y="1730"/>
                    <a:pt x="175" y="1716"/>
                    <a:pt x="195" y="1688"/>
                  </a:cubicBezTo>
                  <a:lnTo>
                    <a:pt x="1252" y="156"/>
                  </a:lnTo>
                  <a:cubicBezTo>
                    <a:pt x="1283" y="110"/>
                    <a:pt x="1272" y="48"/>
                    <a:pt x="1226" y="17"/>
                  </a:cubicBezTo>
                  <a:cubicBezTo>
                    <a:pt x="1210" y="5"/>
                    <a:pt x="1190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4"/>
            <p:cNvSpPr/>
            <p:nvPr/>
          </p:nvSpPr>
          <p:spPr>
            <a:xfrm>
              <a:off x="1016347" y="1279788"/>
              <a:ext cx="24295" cy="39533"/>
            </a:xfrm>
            <a:custGeom>
              <a:avLst/>
              <a:gdLst/>
              <a:ahLst/>
              <a:cxnLst/>
              <a:rect l="l" t="t" r="r" b="b"/>
              <a:pathLst>
                <a:path w="609" h="991" extrusionOk="0">
                  <a:moveTo>
                    <a:pt x="495" y="1"/>
                  </a:moveTo>
                  <a:cubicBezTo>
                    <a:pt x="458" y="1"/>
                    <a:pt x="423" y="21"/>
                    <a:pt x="406" y="57"/>
                  </a:cubicBezTo>
                  <a:lnTo>
                    <a:pt x="24" y="848"/>
                  </a:lnTo>
                  <a:cubicBezTo>
                    <a:pt x="1" y="899"/>
                    <a:pt x="22" y="958"/>
                    <a:pt x="70" y="982"/>
                  </a:cubicBezTo>
                  <a:cubicBezTo>
                    <a:pt x="84" y="988"/>
                    <a:pt x="99" y="991"/>
                    <a:pt x="114" y="991"/>
                  </a:cubicBezTo>
                  <a:cubicBezTo>
                    <a:pt x="150" y="991"/>
                    <a:pt x="186" y="969"/>
                    <a:pt x="203" y="936"/>
                  </a:cubicBezTo>
                  <a:lnTo>
                    <a:pt x="585" y="143"/>
                  </a:lnTo>
                  <a:cubicBezTo>
                    <a:pt x="608" y="94"/>
                    <a:pt x="587" y="34"/>
                    <a:pt x="539" y="11"/>
                  </a:cubicBezTo>
                  <a:cubicBezTo>
                    <a:pt x="525" y="4"/>
                    <a:pt x="510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896351" y="1159791"/>
              <a:ext cx="38257" cy="67219"/>
            </a:xfrm>
            <a:custGeom>
              <a:avLst/>
              <a:gdLst/>
              <a:ahLst/>
              <a:cxnLst/>
              <a:rect l="l" t="t" r="r" b="b"/>
              <a:pathLst>
                <a:path w="959" h="1685" extrusionOk="0">
                  <a:moveTo>
                    <a:pt x="845" y="0"/>
                  </a:moveTo>
                  <a:cubicBezTo>
                    <a:pt x="808" y="0"/>
                    <a:pt x="774" y="21"/>
                    <a:pt x="756" y="56"/>
                  </a:cubicBezTo>
                  <a:lnTo>
                    <a:pt x="26" y="1541"/>
                  </a:lnTo>
                  <a:cubicBezTo>
                    <a:pt x="1" y="1590"/>
                    <a:pt x="22" y="1649"/>
                    <a:pt x="70" y="1674"/>
                  </a:cubicBezTo>
                  <a:cubicBezTo>
                    <a:pt x="84" y="1682"/>
                    <a:pt x="100" y="1685"/>
                    <a:pt x="113" y="1685"/>
                  </a:cubicBezTo>
                  <a:cubicBezTo>
                    <a:pt x="149" y="1685"/>
                    <a:pt x="185" y="1664"/>
                    <a:pt x="204" y="1629"/>
                  </a:cubicBezTo>
                  <a:lnTo>
                    <a:pt x="933" y="144"/>
                  </a:lnTo>
                  <a:cubicBezTo>
                    <a:pt x="959" y="96"/>
                    <a:pt x="937" y="36"/>
                    <a:pt x="889" y="11"/>
                  </a:cubicBezTo>
                  <a:cubicBezTo>
                    <a:pt x="875" y="4"/>
                    <a:pt x="860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4"/>
            <p:cNvSpPr/>
            <p:nvPr/>
          </p:nvSpPr>
          <p:spPr>
            <a:xfrm>
              <a:off x="856698" y="1105617"/>
              <a:ext cx="53576" cy="113095"/>
            </a:xfrm>
            <a:custGeom>
              <a:avLst/>
              <a:gdLst/>
              <a:ahLst/>
              <a:cxnLst/>
              <a:rect l="l" t="t" r="r" b="b"/>
              <a:pathLst>
                <a:path w="1343" h="2835" extrusionOk="0">
                  <a:moveTo>
                    <a:pt x="1231" y="0"/>
                  </a:moveTo>
                  <a:cubicBezTo>
                    <a:pt x="1188" y="0"/>
                    <a:pt x="1149" y="29"/>
                    <a:pt x="1137" y="73"/>
                  </a:cubicBezTo>
                  <a:cubicBezTo>
                    <a:pt x="878" y="987"/>
                    <a:pt x="505" y="1866"/>
                    <a:pt x="27" y="2686"/>
                  </a:cubicBezTo>
                  <a:cubicBezTo>
                    <a:pt x="0" y="2734"/>
                    <a:pt x="16" y="2794"/>
                    <a:pt x="63" y="2822"/>
                  </a:cubicBezTo>
                  <a:cubicBezTo>
                    <a:pt x="79" y="2830"/>
                    <a:pt x="96" y="2835"/>
                    <a:pt x="114" y="2835"/>
                  </a:cubicBezTo>
                  <a:cubicBezTo>
                    <a:pt x="147" y="2835"/>
                    <a:pt x="182" y="2818"/>
                    <a:pt x="199" y="2784"/>
                  </a:cubicBezTo>
                  <a:cubicBezTo>
                    <a:pt x="684" y="1950"/>
                    <a:pt x="1064" y="1056"/>
                    <a:pt x="1327" y="126"/>
                  </a:cubicBezTo>
                  <a:cubicBezTo>
                    <a:pt x="1342" y="74"/>
                    <a:pt x="1312" y="19"/>
                    <a:pt x="1259" y="4"/>
                  </a:cubicBezTo>
                  <a:cubicBezTo>
                    <a:pt x="1250" y="1"/>
                    <a:pt x="1240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4"/>
            <p:cNvSpPr/>
            <p:nvPr/>
          </p:nvSpPr>
          <p:spPr>
            <a:xfrm>
              <a:off x="1210065" y="1397989"/>
              <a:ext cx="43044" cy="33869"/>
            </a:xfrm>
            <a:custGeom>
              <a:avLst/>
              <a:gdLst/>
              <a:ahLst/>
              <a:cxnLst/>
              <a:rect l="l" t="t" r="r" b="b"/>
              <a:pathLst>
                <a:path w="1079" h="849" extrusionOk="0">
                  <a:moveTo>
                    <a:pt x="966" y="1"/>
                  </a:moveTo>
                  <a:cubicBezTo>
                    <a:pt x="945" y="1"/>
                    <a:pt x="924" y="8"/>
                    <a:pt x="906" y="21"/>
                  </a:cubicBezTo>
                  <a:lnTo>
                    <a:pt x="52" y="669"/>
                  </a:lnTo>
                  <a:cubicBezTo>
                    <a:pt x="9" y="704"/>
                    <a:pt x="0" y="766"/>
                    <a:pt x="34" y="809"/>
                  </a:cubicBezTo>
                  <a:cubicBezTo>
                    <a:pt x="53" y="836"/>
                    <a:pt x="83" y="848"/>
                    <a:pt x="113" y="848"/>
                  </a:cubicBezTo>
                  <a:cubicBezTo>
                    <a:pt x="134" y="848"/>
                    <a:pt x="155" y="841"/>
                    <a:pt x="173" y="827"/>
                  </a:cubicBezTo>
                  <a:lnTo>
                    <a:pt x="1027" y="179"/>
                  </a:lnTo>
                  <a:cubicBezTo>
                    <a:pt x="1070" y="145"/>
                    <a:pt x="1078" y="83"/>
                    <a:pt x="1046" y="40"/>
                  </a:cubicBezTo>
                  <a:cubicBezTo>
                    <a:pt x="1026" y="14"/>
                    <a:pt x="996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24"/>
            <p:cNvSpPr/>
            <p:nvPr/>
          </p:nvSpPr>
          <p:spPr>
            <a:xfrm>
              <a:off x="1207911" y="1401899"/>
              <a:ext cx="83734" cy="72804"/>
            </a:xfrm>
            <a:custGeom>
              <a:avLst/>
              <a:gdLst/>
              <a:ahLst/>
              <a:cxnLst/>
              <a:rect l="l" t="t" r="r" b="b"/>
              <a:pathLst>
                <a:path w="2099" h="1825" extrusionOk="0">
                  <a:moveTo>
                    <a:pt x="1987" y="1"/>
                  </a:moveTo>
                  <a:cubicBezTo>
                    <a:pt x="1965" y="1"/>
                    <a:pt x="1944" y="8"/>
                    <a:pt x="1926" y="22"/>
                  </a:cubicBezTo>
                  <a:cubicBezTo>
                    <a:pt x="1267" y="526"/>
                    <a:pt x="632" y="1075"/>
                    <a:pt x="41" y="1654"/>
                  </a:cubicBezTo>
                  <a:cubicBezTo>
                    <a:pt x="1" y="1692"/>
                    <a:pt x="1" y="1755"/>
                    <a:pt x="39" y="1795"/>
                  </a:cubicBezTo>
                  <a:cubicBezTo>
                    <a:pt x="59" y="1814"/>
                    <a:pt x="85" y="1824"/>
                    <a:pt x="110" y="1824"/>
                  </a:cubicBezTo>
                  <a:cubicBezTo>
                    <a:pt x="135" y="1824"/>
                    <a:pt x="160" y="1816"/>
                    <a:pt x="180" y="1797"/>
                  </a:cubicBezTo>
                  <a:cubicBezTo>
                    <a:pt x="765" y="1223"/>
                    <a:pt x="1393" y="680"/>
                    <a:pt x="2047" y="180"/>
                  </a:cubicBezTo>
                  <a:cubicBezTo>
                    <a:pt x="2090" y="145"/>
                    <a:pt x="2099" y="84"/>
                    <a:pt x="2065" y="40"/>
                  </a:cubicBezTo>
                  <a:cubicBezTo>
                    <a:pt x="2046" y="15"/>
                    <a:pt x="2016" y="1"/>
                    <a:pt x="1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24"/>
            <p:cNvSpPr/>
            <p:nvPr/>
          </p:nvSpPr>
          <p:spPr>
            <a:xfrm>
              <a:off x="817324" y="1056190"/>
              <a:ext cx="163081" cy="206563"/>
            </a:xfrm>
            <a:custGeom>
              <a:avLst/>
              <a:gdLst/>
              <a:ahLst/>
              <a:cxnLst/>
              <a:rect l="l" t="t" r="r" b="b"/>
              <a:pathLst>
                <a:path w="4088" h="5178" extrusionOk="0">
                  <a:moveTo>
                    <a:pt x="2446" y="1"/>
                  </a:moveTo>
                  <a:cubicBezTo>
                    <a:pt x="2408" y="1"/>
                    <a:pt x="2369" y="5"/>
                    <a:pt x="2329" y="15"/>
                  </a:cubicBezTo>
                  <a:cubicBezTo>
                    <a:pt x="2143" y="59"/>
                    <a:pt x="1974" y="198"/>
                    <a:pt x="1880" y="385"/>
                  </a:cubicBezTo>
                  <a:lnTo>
                    <a:pt x="12" y="4073"/>
                  </a:lnTo>
                  <a:cubicBezTo>
                    <a:pt x="1" y="4100"/>
                    <a:pt x="6" y="4136"/>
                    <a:pt x="32" y="4156"/>
                  </a:cubicBezTo>
                  <a:lnTo>
                    <a:pt x="1409" y="5178"/>
                  </a:lnTo>
                  <a:cubicBezTo>
                    <a:pt x="1409" y="5178"/>
                    <a:pt x="2419" y="3182"/>
                    <a:pt x="3118" y="1912"/>
                  </a:cubicBezTo>
                  <a:cubicBezTo>
                    <a:pt x="3390" y="1421"/>
                    <a:pt x="3750" y="1203"/>
                    <a:pt x="4088" y="1119"/>
                  </a:cubicBezTo>
                  <a:lnTo>
                    <a:pt x="2685" y="77"/>
                  </a:lnTo>
                  <a:cubicBezTo>
                    <a:pt x="2617" y="26"/>
                    <a:pt x="2535" y="1"/>
                    <a:pt x="244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4"/>
            <p:cNvSpPr/>
            <p:nvPr/>
          </p:nvSpPr>
          <p:spPr>
            <a:xfrm>
              <a:off x="1159960" y="1325903"/>
              <a:ext cx="181351" cy="186817"/>
            </a:xfrm>
            <a:custGeom>
              <a:avLst/>
              <a:gdLst/>
              <a:ahLst/>
              <a:cxnLst/>
              <a:rect l="l" t="t" r="r" b="b"/>
              <a:pathLst>
                <a:path w="4546" h="4683" extrusionOk="0">
                  <a:moveTo>
                    <a:pt x="3093" y="1"/>
                  </a:moveTo>
                  <a:lnTo>
                    <a:pt x="3093" y="1"/>
                  </a:lnTo>
                  <a:cubicBezTo>
                    <a:pt x="3119" y="358"/>
                    <a:pt x="3019" y="776"/>
                    <a:pt x="2615" y="1189"/>
                  </a:cubicBezTo>
                  <a:cubicBezTo>
                    <a:pt x="1665" y="2165"/>
                    <a:pt x="175" y="3586"/>
                    <a:pt x="1" y="3752"/>
                  </a:cubicBezTo>
                  <a:lnTo>
                    <a:pt x="1237" y="4670"/>
                  </a:lnTo>
                  <a:cubicBezTo>
                    <a:pt x="1249" y="4679"/>
                    <a:pt x="1262" y="4683"/>
                    <a:pt x="1275" y="4683"/>
                  </a:cubicBezTo>
                  <a:cubicBezTo>
                    <a:pt x="1293" y="4683"/>
                    <a:pt x="1310" y="4676"/>
                    <a:pt x="1323" y="4665"/>
                  </a:cubicBezTo>
                  <a:lnTo>
                    <a:pt x="4309" y="1810"/>
                  </a:lnTo>
                  <a:cubicBezTo>
                    <a:pt x="4462" y="1664"/>
                    <a:pt x="4546" y="1463"/>
                    <a:pt x="4534" y="1273"/>
                  </a:cubicBezTo>
                  <a:cubicBezTo>
                    <a:pt x="4525" y="1137"/>
                    <a:pt x="4471" y="1024"/>
                    <a:pt x="4375" y="952"/>
                  </a:cubicBezTo>
                  <a:lnTo>
                    <a:pt x="3093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4"/>
            <p:cNvSpPr/>
            <p:nvPr/>
          </p:nvSpPr>
          <p:spPr>
            <a:xfrm>
              <a:off x="803042" y="1044462"/>
              <a:ext cx="337650" cy="333621"/>
            </a:xfrm>
            <a:custGeom>
              <a:avLst/>
              <a:gdLst/>
              <a:ahLst/>
              <a:cxnLst/>
              <a:rect l="l" t="t" r="r" b="b"/>
              <a:pathLst>
                <a:path w="8464" h="8363" extrusionOk="0">
                  <a:moveTo>
                    <a:pt x="2804" y="0"/>
                  </a:moveTo>
                  <a:cubicBezTo>
                    <a:pt x="2744" y="0"/>
                    <a:pt x="2682" y="7"/>
                    <a:pt x="2620" y="22"/>
                  </a:cubicBezTo>
                  <a:cubicBezTo>
                    <a:pt x="2350" y="85"/>
                    <a:pt x="2108" y="282"/>
                    <a:pt x="1974" y="547"/>
                  </a:cubicBezTo>
                  <a:lnTo>
                    <a:pt x="44" y="4355"/>
                  </a:lnTo>
                  <a:cubicBezTo>
                    <a:pt x="1" y="4440"/>
                    <a:pt x="25" y="4545"/>
                    <a:pt x="103" y="4603"/>
                  </a:cubicBezTo>
                  <a:lnTo>
                    <a:pt x="5110" y="8323"/>
                  </a:lnTo>
                  <a:cubicBezTo>
                    <a:pt x="5146" y="8349"/>
                    <a:pt x="5187" y="8362"/>
                    <a:pt x="5229" y="8362"/>
                  </a:cubicBezTo>
                  <a:cubicBezTo>
                    <a:pt x="5290" y="8362"/>
                    <a:pt x="5350" y="8335"/>
                    <a:pt x="5388" y="8282"/>
                  </a:cubicBezTo>
                  <a:cubicBezTo>
                    <a:pt x="5454" y="8194"/>
                    <a:pt x="5435" y="8071"/>
                    <a:pt x="5347" y="8004"/>
                  </a:cubicBezTo>
                  <a:lnTo>
                    <a:pt x="475" y="4384"/>
                  </a:lnTo>
                  <a:lnTo>
                    <a:pt x="2328" y="726"/>
                  </a:lnTo>
                  <a:cubicBezTo>
                    <a:pt x="2409" y="564"/>
                    <a:pt x="2553" y="445"/>
                    <a:pt x="2711" y="408"/>
                  </a:cubicBezTo>
                  <a:cubicBezTo>
                    <a:pt x="2738" y="402"/>
                    <a:pt x="2770" y="397"/>
                    <a:pt x="2805" y="397"/>
                  </a:cubicBezTo>
                  <a:cubicBezTo>
                    <a:pt x="2861" y="397"/>
                    <a:pt x="2923" y="410"/>
                    <a:pt x="2979" y="452"/>
                  </a:cubicBezTo>
                  <a:lnTo>
                    <a:pt x="8119" y="4271"/>
                  </a:lnTo>
                  <a:cubicBezTo>
                    <a:pt x="8155" y="4297"/>
                    <a:pt x="8197" y="4310"/>
                    <a:pt x="8239" y="4310"/>
                  </a:cubicBezTo>
                  <a:cubicBezTo>
                    <a:pt x="8299" y="4310"/>
                    <a:pt x="8359" y="4283"/>
                    <a:pt x="8397" y="4230"/>
                  </a:cubicBezTo>
                  <a:cubicBezTo>
                    <a:pt x="8464" y="4141"/>
                    <a:pt x="8445" y="4018"/>
                    <a:pt x="8356" y="3952"/>
                  </a:cubicBezTo>
                  <a:lnTo>
                    <a:pt x="3215" y="134"/>
                  </a:lnTo>
                  <a:cubicBezTo>
                    <a:pt x="3097" y="45"/>
                    <a:pt x="2955" y="0"/>
                    <a:pt x="2804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4"/>
            <p:cNvSpPr/>
            <p:nvPr/>
          </p:nvSpPr>
          <p:spPr>
            <a:xfrm>
              <a:off x="1218882" y="799163"/>
              <a:ext cx="275178" cy="488683"/>
            </a:xfrm>
            <a:custGeom>
              <a:avLst/>
              <a:gdLst/>
              <a:ahLst/>
              <a:cxnLst/>
              <a:rect l="l" t="t" r="r" b="b"/>
              <a:pathLst>
                <a:path w="6898" h="12250" extrusionOk="0">
                  <a:moveTo>
                    <a:pt x="5290" y="1"/>
                  </a:moveTo>
                  <a:cubicBezTo>
                    <a:pt x="5230" y="1"/>
                    <a:pt x="5170" y="28"/>
                    <a:pt x="5131" y="80"/>
                  </a:cubicBezTo>
                  <a:cubicBezTo>
                    <a:pt x="5065" y="169"/>
                    <a:pt x="5083" y="292"/>
                    <a:pt x="5172" y="358"/>
                  </a:cubicBezTo>
                  <a:cubicBezTo>
                    <a:pt x="6046" y="1008"/>
                    <a:pt x="6493" y="1618"/>
                    <a:pt x="6461" y="2122"/>
                  </a:cubicBezTo>
                  <a:cubicBezTo>
                    <a:pt x="6436" y="2518"/>
                    <a:pt x="6114" y="2781"/>
                    <a:pt x="5846" y="2933"/>
                  </a:cubicBezTo>
                  <a:cubicBezTo>
                    <a:pt x="4981" y="3423"/>
                    <a:pt x="4182" y="3414"/>
                    <a:pt x="4190" y="3422"/>
                  </a:cubicBezTo>
                  <a:lnTo>
                    <a:pt x="4189" y="3422"/>
                  </a:lnTo>
                  <a:cubicBezTo>
                    <a:pt x="4111" y="3422"/>
                    <a:pt x="4041" y="3468"/>
                    <a:pt x="4009" y="3537"/>
                  </a:cubicBezTo>
                  <a:lnTo>
                    <a:pt x="48" y="11967"/>
                  </a:lnTo>
                  <a:cubicBezTo>
                    <a:pt x="0" y="12067"/>
                    <a:pt x="45" y="12185"/>
                    <a:pt x="143" y="12231"/>
                  </a:cubicBezTo>
                  <a:cubicBezTo>
                    <a:pt x="171" y="12243"/>
                    <a:pt x="198" y="12249"/>
                    <a:pt x="227" y="12249"/>
                  </a:cubicBezTo>
                  <a:cubicBezTo>
                    <a:pt x="303" y="12249"/>
                    <a:pt x="373" y="12207"/>
                    <a:pt x="409" y="12134"/>
                  </a:cubicBezTo>
                  <a:lnTo>
                    <a:pt x="4318" y="3814"/>
                  </a:lnTo>
                  <a:cubicBezTo>
                    <a:pt x="4598" y="3796"/>
                    <a:pt x="5289" y="3705"/>
                    <a:pt x="6044" y="3277"/>
                  </a:cubicBezTo>
                  <a:cubicBezTo>
                    <a:pt x="6550" y="2991"/>
                    <a:pt x="6831" y="2600"/>
                    <a:pt x="6858" y="2145"/>
                  </a:cubicBezTo>
                  <a:cubicBezTo>
                    <a:pt x="6898" y="1492"/>
                    <a:pt x="6411" y="782"/>
                    <a:pt x="5409" y="39"/>
                  </a:cubicBezTo>
                  <a:cubicBezTo>
                    <a:pt x="5373" y="13"/>
                    <a:pt x="5332" y="1"/>
                    <a:pt x="5290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4"/>
            <p:cNvSpPr/>
            <p:nvPr/>
          </p:nvSpPr>
          <p:spPr>
            <a:xfrm>
              <a:off x="1002624" y="1200561"/>
              <a:ext cx="350815" cy="325882"/>
            </a:xfrm>
            <a:custGeom>
              <a:avLst/>
              <a:gdLst/>
              <a:ahLst/>
              <a:cxnLst/>
              <a:rect l="l" t="t" r="r" b="b"/>
              <a:pathLst>
                <a:path w="8794" h="8169" extrusionOk="0">
                  <a:moveTo>
                    <a:pt x="3238" y="0"/>
                  </a:moveTo>
                  <a:cubicBezTo>
                    <a:pt x="3177" y="0"/>
                    <a:pt x="3117" y="27"/>
                    <a:pt x="3078" y="80"/>
                  </a:cubicBezTo>
                  <a:cubicBezTo>
                    <a:pt x="3012" y="168"/>
                    <a:pt x="3031" y="291"/>
                    <a:pt x="3120" y="358"/>
                  </a:cubicBezTo>
                  <a:lnTo>
                    <a:pt x="8259" y="4175"/>
                  </a:lnTo>
                  <a:cubicBezTo>
                    <a:pt x="8351" y="4243"/>
                    <a:pt x="8374" y="4345"/>
                    <a:pt x="8379" y="4419"/>
                  </a:cubicBezTo>
                  <a:cubicBezTo>
                    <a:pt x="8389" y="4581"/>
                    <a:pt x="8316" y="4752"/>
                    <a:pt x="8184" y="4879"/>
                  </a:cubicBezTo>
                  <a:lnTo>
                    <a:pt x="5217" y="7711"/>
                  </a:lnTo>
                  <a:lnTo>
                    <a:pt x="344" y="4091"/>
                  </a:lnTo>
                  <a:cubicBezTo>
                    <a:pt x="309" y="4065"/>
                    <a:pt x="267" y="4052"/>
                    <a:pt x="226" y="4052"/>
                  </a:cubicBezTo>
                  <a:cubicBezTo>
                    <a:pt x="166" y="4052"/>
                    <a:pt x="106" y="4080"/>
                    <a:pt x="67" y="4132"/>
                  </a:cubicBezTo>
                  <a:cubicBezTo>
                    <a:pt x="1" y="4221"/>
                    <a:pt x="20" y="4344"/>
                    <a:pt x="107" y="4410"/>
                  </a:cubicBezTo>
                  <a:lnTo>
                    <a:pt x="5115" y="8129"/>
                  </a:lnTo>
                  <a:cubicBezTo>
                    <a:pt x="5151" y="8155"/>
                    <a:pt x="5191" y="8169"/>
                    <a:pt x="5234" y="8169"/>
                  </a:cubicBezTo>
                  <a:cubicBezTo>
                    <a:pt x="5284" y="8169"/>
                    <a:pt x="5332" y="8150"/>
                    <a:pt x="5373" y="8115"/>
                  </a:cubicBezTo>
                  <a:lnTo>
                    <a:pt x="8461" y="5166"/>
                  </a:lnTo>
                  <a:cubicBezTo>
                    <a:pt x="8675" y="4961"/>
                    <a:pt x="8794" y="4673"/>
                    <a:pt x="8777" y="4395"/>
                  </a:cubicBezTo>
                  <a:cubicBezTo>
                    <a:pt x="8762" y="4171"/>
                    <a:pt x="8662" y="3981"/>
                    <a:pt x="8496" y="3858"/>
                  </a:cubicBezTo>
                  <a:lnTo>
                    <a:pt x="3356" y="39"/>
                  </a:lnTo>
                  <a:cubicBezTo>
                    <a:pt x="3321" y="13"/>
                    <a:pt x="3279" y="0"/>
                    <a:pt x="3238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4"/>
            <p:cNvSpPr/>
            <p:nvPr/>
          </p:nvSpPr>
          <p:spPr>
            <a:xfrm>
              <a:off x="1026680" y="766491"/>
              <a:ext cx="412129" cy="378460"/>
            </a:xfrm>
            <a:custGeom>
              <a:avLst/>
              <a:gdLst/>
              <a:ahLst/>
              <a:cxnLst/>
              <a:rect l="l" t="t" r="r" b="b"/>
              <a:pathLst>
                <a:path w="10331" h="9487" extrusionOk="0">
                  <a:moveTo>
                    <a:pt x="8249" y="0"/>
                  </a:moveTo>
                  <a:cubicBezTo>
                    <a:pt x="8084" y="0"/>
                    <a:pt x="7930" y="26"/>
                    <a:pt x="7787" y="79"/>
                  </a:cubicBezTo>
                  <a:cubicBezTo>
                    <a:pt x="7360" y="237"/>
                    <a:pt x="7068" y="620"/>
                    <a:pt x="6939" y="1187"/>
                  </a:cubicBezTo>
                  <a:cubicBezTo>
                    <a:pt x="6748" y="2032"/>
                    <a:pt x="6863" y="2720"/>
                    <a:pt x="6925" y="2994"/>
                  </a:cubicBezTo>
                  <a:lnTo>
                    <a:pt x="88" y="9140"/>
                  </a:lnTo>
                  <a:cubicBezTo>
                    <a:pt x="7" y="9214"/>
                    <a:pt x="1" y="9338"/>
                    <a:pt x="75" y="9420"/>
                  </a:cubicBezTo>
                  <a:cubicBezTo>
                    <a:pt x="114" y="9463"/>
                    <a:pt x="167" y="9486"/>
                    <a:pt x="222" y="9486"/>
                  </a:cubicBezTo>
                  <a:cubicBezTo>
                    <a:pt x="269" y="9486"/>
                    <a:pt x="317" y="9470"/>
                    <a:pt x="355" y="9436"/>
                  </a:cubicBezTo>
                  <a:lnTo>
                    <a:pt x="7280" y="3209"/>
                  </a:lnTo>
                  <a:cubicBezTo>
                    <a:pt x="7338" y="3157"/>
                    <a:pt x="7359" y="3076"/>
                    <a:pt x="7337" y="3002"/>
                  </a:cubicBezTo>
                  <a:cubicBezTo>
                    <a:pt x="7334" y="2994"/>
                    <a:pt x="7107" y="2242"/>
                    <a:pt x="7327" y="1274"/>
                  </a:cubicBezTo>
                  <a:cubicBezTo>
                    <a:pt x="7395" y="976"/>
                    <a:pt x="7553" y="590"/>
                    <a:pt x="7925" y="452"/>
                  </a:cubicBezTo>
                  <a:cubicBezTo>
                    <a:pt x="8022" y="416"/>
                    <a:pt x="8131" y="398"/>
                    <a:pt x="8249" y="398"/>
                  </a:cubicBezTo>
                  <a:cubicBezTo>
                    <a:pt x="8700" y="398"/>
                    <a:pt x="9293" y="661"/>
                    <a:pt x="9987" y="1177"/>
                  </a:cubicBezTo>
                  <a:cubicBezTo>
                    <a:pt x="10022" y="1203"/>
                    <a:pt x="10064" y="1216"/>
                    <a:pt x="10106" y="1216"/>
                  </a:cubicBezTo>
                  <a:cubicBezTo>
                    <a:pt x="10167" y="1216"/>
                    <a:pt x="10226" y="1189"/>
                    <a:pt x="10264" y="1136"/>
                  </a:cubicBezTo>
                  <a:cubicBezTo>
                    <a:pt x="10331" y="1048"/>
                    <a:pt x="10312" y="925"/>
                    <a:pt x="10223" y="858"/>
                  </a:cubicBezTo>
                  <a:cubicBezTo>
                    <a:pt x="9455" y="287"/>
                    <a:pt x="8793" y="0"/>
                    <a:pt x="8249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4"/>
            <p:cNvSpPr/>
            <p:nvPr/>
          </p:nvSpPr>
          <p:spPr>
            <a:xfrm>
              <a:off x="780822" y="1213805"/>
              <a:ext cx="439575" cy="342557"/>
            </a:xfrm>
            <a:custGeom>
              <a:avLst/>
              <a:gdLst/>
              <a:ahLst/>
              <a:cxnLst/>
              <a:rect l="l" t="t" r="r" b="b"/>
              <a:pathLst>
                <a:path w="11019" h="8587" extrusionOk="0">
                  <a:moveTo>
                    <a:pt x="779" y="1"/>
                  </a:moveTo>
                  <a:cubicBezTo>
                    <a:pt x="719" y="1"/>
                    <a:pt x="658" y="28"/>
                    <a:pt x="619" y="80"/>
                  </a:cubicBezTo>
                  <a:lnTo>
                    <a:pt x="65" y="828"/>
                  </a:lnTo>
                  <a:cubicBezTo>
                    <a:pt x="0" y="916"/>
                    <a:pt x="18" y="1039"/>
                    <a:pt x="106" y="1106"/>
                  </a:cubicBezTo>
                  <a:lnTo>
                    <a:pt x="10127" y="8547"/>
                  </a:lnTo>
                  <a:cubicBezTo>
                    <a:pt x="10160" y="8574"/>
                    <a:pt x="10203" y="8586"/>
                    <a:pt x="10245" y="8586"/>
                  </a:cubicBezTo>
                  <a:cubicBezTo>
                    <a:pt x="10254" y="8586"/>
                    <a:pt x="10265" y="8585"/>
                    <a:pt x="10273" y="8584"/>
                  </a:cubicBezTo>
                  <a:cubicBezTo>
                    <a:pt x="10326" y="8576"/>
                    <a:pt x="10371" y="8547"/>
                    <a:pt x="10403" y="8505"/>
                  </a:cubicBezTo>
                  <a:lnTo>
                    <a:pt x="10953" y="7755"/>
                  </a:lnTo>
                  <a:cubicBezTo>
                    <a:pt x="11018" y="7665"/>
                    <a:pt x="10999" y="7542"/>
                    <a:pt x="10911" y="7478"/>
                  </a:cubicBezTo>
                  <a:cubicBezTo>
                    <a:pt x="10876" y="7451"/>
                    <a:pt x="10834" y="7439"/>
                    <a:pt x="10793" y="7439"/>
                  </a:cubicBezTo>
                  <a:cubicBezTo>
                    <a:pt x="10732" y="7439"/>
                    <a:pt x="10672" y="7467"/>
                    <a:pt x="10633" y="7520"/>
                  </a:cubicBezTo>
                  <a:lnTo>
                    <a:pt x="10202" y="8109"/>
                  </a:lnTo>
                  <a:lnTo>
                    <a:pt x="501" y="905"/>
                  </a:lnTo>
                  <a:lnTo>
                    <a:pt x="938" y="317"/>
                  </a:lnTo>
                  <a:cubicBezTo>
                    <a:pt x="1003" y="229"/>
                    <a:pt x="985" y="106"/>
                    <a:pt x="897" y="39"/>
                  </a:cubicBezTo>
                  <a:cubicBezTo>
                    <a:pt x="862" y="13"/>
                    <a:pt x="820" y="1"/>
                    <a:pt x="779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24"/>
          <p:cNvGrpSpPr/>
          <p:nvPr/>
        </p:nvGrpSpPr>
        <p:grpSpPr>
          <a:xfrm>
            <a:off x="10966799" y="5027450"/>
            <a:ext cx="2156219" cy="1755047"/>
            <a:chOff x="7573474" y="3466512"/>
            <a:chExt cx="1617164" cy="1316285"/>
          </a:xfrm>
        </p:grpSpPr>
        <p:sp>
          <p:nvSpPr>
            <p:cNvPr id="1739" name="Google Shape;1739;p24"/>
            <p:cNvSpPr/>
            <p:nvPr/>
          </p:nvSpPr>
          <p:spPr>
            <a:xfrm rot="1586497" flipH="1">
              <a:off x="7655390" y="3792140"/>
              <a:ext cx="1442044" cy="706569"/>
            </a:xfrm>
            <a:custGeom>
              <a:avLst/>
              <a:gdLst/>
              <a:ahLst/>
              <a:cxnLst/>
              <a:rect l="l" t="t" r="r" b="b"/>
              <a:pathLst>
                <a:path w="41474" h="20322" extrusionOk="0">
                  <a:moveTo>
                    <a:pt x="40833" y="385"/>
                  </a:moveTo>
                  <a:lnTo>
                    <a:pt x="40831" y="386"/>
                  </a:lnTo>
                  <a:lnTo>
                    <a:pt x="40831" y="385"/>
                  </a:lnTo>
                  <a:close/>
                  <a:moveTo>
                    <a:pt x="34920" y="2081"/>
                  </a:moveTo>
                  <a:lnTo>
                    <a:pt x="34941" y="2106"/>
                  </a:lnTo>
                  <a:lnTo>
                    <a:pt x="34917" y="2097"/>
                  </a:lnTo>
                  <a:cubicBezTo>
                    <a:pt x="34918" y="2092"/>
                    <a:pt x="34918" y="2087"/>
                    <a:pt x="34920" y="2081"/>
                  </a:cubicBezTo>
                  <a:close/>
                  <a:moveTo>
                    <a:pt x="35639" y="3693"/>
                  </a:moveTo>
                  <a:lnTo>
                    <a:pt x="35639" y="3717"/>
                  </a:lnTo>
                  <a:cubicBezTo>
                    <a:pt x="35634" y="3716"/>
                    <a:pt x="35628" y="3714"/>
                    <a:pt x="35624" y="3714"/>
                  </a:cubicBezTo>
                  <a:lnTo>
                    <a:pt x="35639" y="3693"/>
                  </a:lnTo>
                  <a:close/>
                  <a:moveTo>
                    <a:pt x="35758" y="3839"/>
                  </a:moveTo>
                  <a:lnTo>
                    <a:pt x="35787" y="3844"/>
                  </a:lnTo>
                  <a:lnTo>
                    <a:pt x="35762" y="3854"/>
                  </a:lnTo>
                  <a:lnTo>
                    <a:pt x="35758" y="3839"/>
                  </a:lnTo>
                  <a:close/>
                  <a:moveTo>
                    <a:pt x="41286" y="1"/>
                  </a:moveTo>
                  <a:lnTo>
                    <a:pt x="34162" y="598"/>
                  </a:lnTo>
                  <a:cubicBezTo>
                    <a:pt x="34148" y="599"/>
                    <a:pt x="34136" y="605"/>
                    <a:pt x="34122" y="610"/>
                  </a:cubicBezTo>
                  <a:cubicBezTo>
                    <a:pt x="34117" y="611"/>
                    <a:pt x="34111" y="611"/>
                    <a:pt x="34106" y="614"/>
                  </a:cubicBezTo>
                  <a:lnTo>
                    <a:pt x="4851" y="13924"/>
                  </a:lnTo>
                  <a:cubicBezTo>
                    <a:pt x="4850" y="13925"/>
                    <a:pt x="4849" y="13925"/>
                    <a:pt x="4848" y="13925"/>
                  </a:cubicBezTo>
                  <a:cubicBezTo>
                    <a:pt x="4847" y="13925"/>
                    <a:pt x="4846" y="13925"/>
                    <a:pt x="4846" y="13926"/>
                  </a:cubicBezTo>
                  <a:cubicBezTo>
                    <a:pt x="4844" y="13927"/>
                    <a:pt x="4843" y="13928"/>
                    <a:pt x="4840" y="13929"/>
                  </a:cubicBezTo>
                  <a:lnTo>
                    <a:pt x="3807" y="14399"/>
                  </a:lnTo>
                  <a:cubicBezTo>
                    <a:pt x="3806" y="14399"/>
                    <a:pt x="3806" y="14399"/>
                    <a:pt x="3805" y="14399"/>
                  </a:cubicBezTo>
                  <a:cubicBezTo>
                    <a:pt x="3804" y="14399"/>
                    <a:pt x="3803" y="14399"/>
                    <a:pt x="3801" y="14400"/>
                  </a:cubicBezTo>
                  <a:cubicBezTo>
                    <a:pt x="3799" y="14402"/>
                    <a:pt x="3799" y="14403"/>
                    <a:pt x="3796" y="14404"/>
                  </a:cubicBezTo>
                  <a:lnTo>
                    <a:pt x="1184" y="15593"/>
                  </a:lnTo>
                  <a:cubicBezTo>
                    <a:pt x="1135" y="15622"/>
                    <a:pt x="1" y="16338"/>
                    <a:pt x="990" y="18513"/>
                  </a:cubicBezTo>
                  <a:cubicBezTo>
                    <a:pt x="1706" y="20086"/>
                    <a:pt x="2575" y="20322"/>
                    <a:pt x="3030" y="20322"/>
                  </a:cubicBezTo>
                  <a:cubicBezTo>
                    <a:pt x="3204" y="20322"/>
                    <a:pt x="3318" y="20287"/>
                    <a:pt x="3336" y="20280"/>
                  </a:cubicBezTo>
                  <a:lnTo>
                    <a:pt x="5936" y="19097"/>
                  </a:lnTo>
                  <a:lnTo>
                    <a:pt x="6978" y="18623"/>
                  </a:lnTo>
                  <a:lnTo>
                    <a:pt x="6979" y="18623"/>
                  </a:lnTo>
                  <a:lnTo>
                    <a:pt x="6981" y="18622"/>
                  </a:lnTo>
                  <a:lnTo>
                    <a:pt x="36240" y="5310"/>
                  </a:lnTo>
                  <a:cubicBezTo>
                    <a:pt x="36245" y="5308"/>
                    <a:pt x="36247" y="5304"/>
                    <a:pt x="36251" y="5302"/>
                  </a:cubicBezTo>
                  <a:cubicBezTo>
                    <a:pt x="36265" y="5294"/>
                    <a:pt x="36277" y="5288"/>
                    <a:pt x="36288" y="5278"/>
                  </a:cubicBezTo>
                  <a:lnTo>
                    <a:pt x="41419" y="300"/>
                  </a:lnTo>
                  <a:cubicBezTo>
                    <a:pt x="41421" y="297"/>
                    <a:pt x="41421" y="295"/>
                    <a:pt x="41425" y="292"/>
                  </a:cubicBezTo>
                  <a:cubicBezTo>
                    <a:pt x="41432" y="282"/>
                    <a:pt x="41438" y="273"/>
                    <a:pt x="41443" y="263"/>
                  </a:cubicBezTo>
                  <a:cubicBezTo>
                    <a:pt x="41449" y="254"/>
                    <a:pt x="41456" y="247"/>
                    <a:pt x="41459" y="235"/>
                  </a:cubicBezTo>
                  <a:cubicBezTo>
                    <a:pt x="41466" y="223"/>
                    <a:pt x="41468" y="212"/>
                    <a:pt x="41469" y="202"/>
                  </a:cubicBezTo>
                  <a:cubicBezTo>
                    <a:pt x="41472" y="190"/>
                    <a:pt x="41473" y="179"/>
                    <a:pt x="41473" y="166"/>
                  </a:cubicBezTo>
                  <a:cubicBezTo>
                    <a:pt x="41473" y="164"/>
                    <a:pt x="41474" y="161"/>
                    <a:pt x="41474" y="157"/>
                  </a:cubicBezTo>
                  <a:cubicBezTo>
                    <a:pt x="41473" y="148"/>
                    <a:pt x="41469" y="141"/>
                    <a:pt x="41468" y="134"/>
                  </a:cubicBezTo>
                  <a:cubicBezTo>
                    <a:pt x="41464" y="123"/>
                    <a:pt x="41463" y="112"/>
                    <a:pt x="41458" y="102"/>
                  </a:cubicBezTo>
                  <a:cubicBezTo>
                    <a:pt x="41453" y="91"/>
                    <a:pt x="41446" y="80"/>
                    <a:pt x="41437" y="71"/>
                  </a:cubicBezTo>
                  <a:cubicBezTo>
                    <a:pt x="41433" y="64"/>
                    <a:pt x="41431" y="58"/>
                    <a:pt x="41426" y="53"/>
                  </a:cubicBezTo>
                  <a:cubicBezTo>
                    <a:pt x="41425" y="50"/>
                    <a:pt x="41421" y="50"/>
                    <a:pt x="41419" y="49"/>
                  </a:cubicBezTo>
                  <a:cubicBezTo>
                    <a:pt x="41411" y="42"/>
                    <a:pt x="41402" y="37"/>
                    <a:pt x="41394" y="32"/>
                  </a:cubicBezTo>
                  <a:cubicBezTo>
                    <a:pt x="41383" y="24"/>
                    <a:pt x="41372" y="17"/>
                    <a:pt x="41360" y="12"/>
                  </a:cubicBezTo>
                  <a:cubicBezTo>
                    <a:pt x="41354" y="9"/>
                    <a:pt x="41348" y="9"/>
                    <a:pt x="41342" y="8"/>
                  </a:cubicBezTo>
                  <a:cubicBezTo>
                    <a:pt x="41326" y="4"/>
                    <a:pt x="41311" y="2"/>
                    <a:pt x="41295" y="2"/>
                  </a:cubicBezTo>
                  <a:cubicBezTo>
                    <a:pt x="41292" y="2"/>
                    <a:pt x="41290" y="1"/>
                    <a:pt x="4128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4"/>
            <p:cNvSpPr/>
            <p:nvPr/>
          </p:nvSpPr>
          <p:spPr>
            <a:xfrm rot="1586497" flipH="1">
              <a:off x="7887424" y="3522917"/>
              <a:ext cx="260356" cy="32822"/>
            </a:xfrm>
            <a:custGeom>
              <a:avLst/>
              <a:gdLst/>
              <a:ahLst/>
              <a:cxnLst/>
              <a:rect l="l" t="t" r="r" b="b"/>
              <a:pathLst>
                <a:path w="7488" h="944" extrusionOk="0">
                  <a:moveTo>
                    <a:pt x="7302" y="0"/>
                  </a:moveTo>
                  <a:cubicBezTo>
                    <a:pt x="7298" y="0"/>
                    <a:pt x="7295" y="0"/>
                    <a:pt x="7291" y="1"/>
                  </a:cubicBezTo>
                  <a:lnTo>
                    <a:pt x="167" y="598"/>
                  </a:lnTo>
                  <a:cubicBezTo>
                    <a:pt x="71" y="606"/>
                    <a:pt x="1" y="689"/>
                    <a:pt x="8" y="786"/>
                  </a:cubicBezTo>
                  <a:cubicBezTo>
                    <a:pt x="16" y="876"/>
                    <a:pt x="93" y="944"/>
                    <a:pt x="182" y="944"/>
                  </a:cubicBezTo>
                  <a:cubicBezTo>
                    <a:pt x="185" y="944"/>
                    <a:pt x="189" y="943"/>
                    <a:pt x="192" y="943"/>
                  </a:cubicBezTo>
                  <a:cubicBezTo>
                    <a:pt x="193" y="943"/>
                    <a:pt x="194" y="943"/>
                    <a:pt x="195" y="944"/>
                  </a:cubicBezTo>
                  <a:lnTo>
                    <a:pt x="7321" y="346"/>
                  </a:lnTo>
                  <a:cubicBezTo>
                    <a:pt x="7416" y="338"/>
                    <a:pt x="7487" y="254"/>
                    <a:pt x="7479" y="159"/>
                  </a:cubicBezTo>
                  <a:cubicBezTo>
                    <a:pt x="7472" y="66"/>
                    <a:pt x="7392" y="0"/>
                    <a:pt x="7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4"/>
            <p:cNvSpPr/>
            <p:nvPr/>
          </p:nvSpPr>
          <p:spPr>
            <a:xfrm rot="1586497" flipH="1">
              <a:off x="7934060" y="3499828"/>
              <a:ext cx="44923" cy="52570"/>
            </a:xfrm>
            <a:custGeom>
              <a:avLst/>
              <a:gdLst/>
              <a:ahLst/>
              <a:cxnLst/>
              <a:rect l="l" t="t" r="r" b="b"/>
              <a:pathLst>
                <a:path w="1292" h="1512" extrusionOk="0">
                  <a:moveTo>
                    <a:pt x="571" y="1"/>
                  </a:moveTo>
                  <a:cubicBezTo>
                    <a:pt x="513" y="1"/>
                    <a:pt x="456" y="31"/>
                    <a:pt x="424" y="85"/>
                  </a:cubicBezTo>
                  <a:lnTo>
                    <a:pt x="94" y="639"/>
                  </a:lnTo>
                  <a:cubicBezTo>
                    <a:pt x="10" y="780"/>
                    <a:pt x="0" y="955"/>
                    <a:pt x="68" y="1106"/>
                  </a:cubicBezTo>
                  <a:cubicBezTo>
                    <a:pt x="136" y="1257"/>
                    <a:pt x="275" y="1365"/>
                    <a:pt x="437" y="1394"/>
                  </a:cubicBezTo>
                  <a:lnTo>
                    <a:pt x="1072" y="1509"/>
                  </a:lnTo>
                  <a:cubicBezTo>
                    <a:pt x="1082" y="1510"/>
                    <a:pt x="1093" y="1512"/>
                    <a:pt x="1103" y="1512"/>
                  </a:cubicBezTo>
                  <a:cubicBezTo>
                    <a:pt x="1185" y="1512"/>
                    <a:pt x="1257" y="1452"/>
                    <a:pt x="1273" y="1369"/>
                  </a:cubicBezTo>
                  <a:cubicBezTo>
                    <a:pt x="1292" y="1274"/>
                    <a:pt x="1229" y="1184"/>
                    <a:pt x="1135" y="1168"/>
                  </a:cubicBezTo>
                  <a:lnTo>
                    <a:pt x="500" y="1053"/>
                  </a:lnTo>
                  <a:cubicBezTo>
                    <a:pt x="447" y="1043"/>
                    <a:pt x="405" y="1011"/>
                    <a:pt x="383" y="963"/>
                  </a:cubicBezTo>
                  <a:cubicBezTo>
                    <a:pt x="361" y="915"/>
                    <a:pt x="366" y="861"/>
                    <a:pt x="392" y="816"/>
                  </a:cubicBezTo>
                  <a:lnTo>
                    <a:pt x="721" y="262"/>
                  </a:lnTo>
                  <a:cubicBezTo>
                    <a:pt x="770" y="181"/>
                    <a:pt x="743" y="74"/>
                    <a:pt x="661" y="26"/>
                  </a:cubicBezTo>
                  <a:cubicBezTo>
                    <a:pt x="633" y="9"/>
                    <a:pt x="60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4"/>
            <p:cNvSpPr/>
            <p:nvPr/>
          </p:nvSpPr>
          <p:spPr>
            <a:xfrm rot="1586497" flipH="1">
              <a:off x="8722239" y="4441750"/>
              <a:ext cx="83030" cy="164421"/>
            </a:xfrm>
            <a:custGeom>
              <a:avLst/>
              <a:gdLst/>
              <a:ahLst/>
              <a:cxnLst/>
              <a:rect l="l" t="t" r="r" b="b"/>
              <a:pathLst>
                <a:path w="2388" h="4729" extrusionOk="0">
                  <a:moveTo>
                    <a:pt x="196" y="1"/>
                  </a:moveTo>
                  <a:cubicBezTo>
                    <a:pt x="172" y="1"/>
                    <a:pt x="148" y="5"/>
                    <a:pt x="126" y="16"/>
                  </a:cubicBezTo>
                  <a:cubicBezTo>
                    <a:pt x="38" y="55"/>
                    <a:pt x="0" y="159"/>
                    <a:pt x="39" y="245"/>
                  </a:cubicBezTo>
                  <a:lnTo>
                    <a:pt x="2033" y="4626"/>
                  </a:lnTo>
                  <a:cubicBezTo>
                    <a:pt x="2062" y="4691"/>
                    <a:pt x="2125" y="4729"/>
                    <a:pt x="2190" y="4729"/>
                  </a:cubicBezTo>
                  <a:cubicBezTo>
                    <a:pt x="2215" y="4729"/>
                    <a:pt x="2238" y="4723"/>
                    <a:pt x="2262" y="4713"/>
                  </a:cubicBezTo>
                  <a:cubicBezTo>
                    <a:pt x="2350" y="4673"/>
                    <a:pt x="2387" y="4571"/>
                    <a:pt x="2348" y="4484"/>
                  </a:cubicBezTo>
                  <a:lnTo>
                    <a:pt x="354" y="103"/>
                  </a:lnTo>
                  <a:cubicBezTo>
                    <a:pt x="325" y="38"/>
                    <a:pt x="262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4"/>
            <p:cNvSpPr/>
            <p:nvPr/>
          </p:nvSpPr>
          <p:spPr>
            <a:xfrm rot="1586497" flipH="1">
              <a:off x="7911936" y="3498438"/>
              <a:ext cx="59491" cy="35464"/>
            </a:xfrm>
            <a:custGeom>
              <a:avLst/>
              <a:gdLst/>
              <a:ahLst/>
              <a:cxnLst/>
              <a:rect l="l" t="t" r="r" b="b"/>
              <a:pathLst>
                <a:path w="1711" h="1020" extrusionOk="0">
                  <a:moveTo>
                    <a:pt x="1628" y="1"/>
                  </a:moveTo>
                  <a:cubicBezTo>
                    <a:pt x="1626" y="1"/>
                    <a:pt x="1625" y="1"/>
                    <a:pt x="1623" y="1"/>
                  </a:cubicBezTo>
                  <a:lnTo>
                    <a:pt x="387" y="107"/>
                  </a:lnTo>
                  <a:cubicBezTo>
                    <a:pt x="364" y="110"/>
                    <a:pt x="340" y="124"/>
                    <a:pt x="328" y="142"/>
                  </a:cubicBezTo>
                  <a:lnTo>
                    <a:pt x="183" y="385"/>
                  </a:lnTo>
                  <a:lnTo>
                    <a:pt x="51" y="608"/>
                  </a:lnTo>
                  <a:cubicBezTo>
                    <a:pt x="1" y="694"/>
                    <a:pt x="30" y="773"/>
                    <a:pt x="41" y="800"/>
                  </a:cubicBezTo>
                  <a:cubicBezTo>
                    <a:pt x="56" y="832"/>
                    <a:pt x="98" y="905"/>
                    <a:pt x="192" y="921"/>
                  </a:cubicBezTo>
                  <a:lnTo>
                    <a:pt x="726" y="1018"/>
                  </a:lnTo>
                  <a:cubicBezTo>
                    <a:pt x="730" y="1019"/>
                    <a:pt x="735" y="1020"/>
                    <a:pt x="739" y="1020"/>
                  </a:cubicBezTo>
                  <a:cubicBezTo>
                    <a:pt x="757" y="1020"/>
                    <a:pt x="777" y="1012"/>
                    <a:pt x="791" y="999"/>
                  </a:cubicBezTo>
                  <a:lnTo>
                    <a:pt x="1683" y="134"/>
                  </a:lnTo>
                  <a:cubicBezTo>
                    <a:pt x="1706" y="110"/>
                    <a:pt x="1711" y="78"/>
                    <a:pt x="1698" y="47"/>
                  </a:cubicBezTo>
                  <a:cubicBezTo>
                    <a:pt x="1695" y="40"/>
                    <a:pt x="1691" y="32"/>
                    <a:pt x="1684" y="32"/>
                  </a:cubicBezTo>
                  <a:cubicBezTo>
                    <a:pt x="1675" y="13"/>
                    <a:pt x="1651" y="1"/>
                    <a:pt x="1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4"/>
            <p:cNvSpPr/>
            <p:nvPr/>
          </p:nvSpPr>
          <p:spPr>
            <a:xfrm rot="1586497" flipH="1">
              <a:off x="8729712" y="4461477"/>
              <a:ext cx="93357" cy="155903"/>
            </a:xfrm>
            <a:custGeom>
              <a:avLst/>
              <a:gdLst/>
              <a:ahLst/>
              <a:cxnLst/>
              <a:rect l="l" t="t" r="r" b="b"/>
              <a:pathLst>
                <a:path w="2685" h="4484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8"/>
                  </a:lnTo>
                  <a:cubicBezTo>
                    <a:pt x="18" y="335"/>
                    <a:pt x="0" y="381"/>
                    <a:pt x="18" y="419"/>
                  </a:cubicBezTo>
                  <a:lnTo>
                    <a:pt x="1846" y="4439"/>
                  </a:lnTo>
                  <a:cubicBezTo>
                    <a:pt x="1860" y="4466"/>
                    <a:pt x="1888" y="4483"/>
                    <a:pt x="1916" y="4483"/>
                  </a:cubicBezTo>
                  <a:cubicBezTo>
                    <a:pt x="1926" y="4483"/>
                    <a:pt x="1937" y="4481"/>
                    <a:pt x="1947" y="4476"/>
                  </a:cubicBezTo>
                  <a:lnTo>
                    <a:pt x="2630" y="4167"/>
                  </a:lnTo>
                  <a:cubicBezTo>
                    <a:pt x="2668" y="4150"/>
                    <a:pt x="2685" y="4104"/>
                    <a:pt x="2668" y="4066"/>
                  </a:cubicBezTo>
                  <a:lnTo>
                    <a:pt x="840" y="46"/>
                  </a:lnTo>
                  <a:cubicBezTo>
                    <a:pt x="826" y="17"/>
                    <a:pt x="798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4"/>
            <p:cNvSpPr/>
            <p:nvPr/>
          </p:nvSpPr>
          <p:spPr>
            <a:xfrm rot="1586497" flipH="1">
              <a:off x="8744088" y="4510035"/>
              <a:ext cx="179134" cy="183857"/>
            </a:xfrm>
            <a:custGeom>
              <a:avLst/>
              <a:gdLst/>
              <a:ahLst/>
              <a:cxnLst/>
              <a:rect l="l" t="t" r="r" b="b"/>
              <a:pathLst>
                <a:path w="5152" h="5288" extrusionOk="0">
                  <a:moveTo>
                    <a:pt x="2575" y="829"/>
                  </a:moveTo>
                  <a:lnTo>
                    <a:pt x="1965" y="1147"/>
                  </a:lnTo>
                  <a:lnTo>
                    <a:pt x="1941" y="1138"/>
                  </a:lnTo>
                  <a:cubicBezTo>
                    <a:pt x="1936" y="1127"/>
                    <a:pt x="1943" y="1116"/>
                    <a:pt x="1950" y="1113"/>
                  </a:cubicBezTo>
                  <a:lnTo>
                    <a:pt x="2575" y="829"/>
                  </a:lnTo>
                  <a:close/>
                  <a:moveTo>
                    <a:pt x="2310" y="2225"/>
                  </a:moveTo>
                  <a:lnTo>
                    <a:pt x="2321" y="2262"/>
                  </a:lnTo>
                  <a:cubicBezTo>
                    <a:pt x="2122" y="2318"/>
                    <a:pt x="1942" y="2429"/>
                    <a:pt x="1796" y="2576"/>
                  </a:cubicBezTo>
                  <a:lnTo>
                    <a:pt x="1767" y="2567"/>
                  </a:lnTo>
                  <a:cubicBezTo>
                    <a:pt x="1764" y="2561"/>
                    <a:pt x="1760" y="2554"/>
                    <a:pt x="1770" y="2546"/>
                  </a:cubicBezTo>
                  <a:cubicBezTo>
                    <a:pt x="1920" y="2398"/>
                    <a:pt x="2106" y="2284"/>
                    <a:pt x="2310" y="2225"/>
                  </a:cubicBezTo>
                  <a:close/>
                  <a:moveTo>
                    <a:pt x="3415" y="3412"/>
                  </a:moveTo>
                  <a:lnTo>
                    <a:pt x="2560" y="3692"/>
                  </a:lnTo>
                  <a:lnTo>
                    <a:pt x="2538" y="3681"/>
                  </a:lnTo>
                  <a:lnTo>
                    <a:pt x="2472" y="3711"/>
                  </a:lnTo>
                  <a:lnTo>
                    <a:pt x="2536" y="3677"/>
                  </a:lnTo>
                  <a:lnTo>
                    <a:pt x="3415" y="3412"/>
                  </a:lnTo>
                  <a:close/>
                  <a:moveTo>
                    <a:pt x="4176" y="3853"/>
                  </a:moveTo>
                  <a:lnTo>
                    <a:pt x="4192" y="3888"/>
                  </a:lnTo>
                  <a:lnTo>
                    <a:pt x="2932" y="4423"/>
                  </a:lnTo>
                  <a:lnTo>
                    <a:pt x="2909" y="4417"/>
                  </a:lnTo>
                  <a:lnTo>
                    <a:pt x="4176" y="3853"/>
                  </a:lnTo>
                  <a:close/>
                  <a:moveTo>
                    <a:pt x="3235" y="1"/>
                  </a:moveTo>
                  <a:cubicBezTo>
                    <a:pt x="3225" y="1"/>
                    <a:pt x="3214" y="3"/>
                    <a:pt x="3205" y="7"/>
                  </a:cubicBezTo>
                  <a:lnTo>
                    <a:pt x="807" y="1099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588" y="3332"/>
                    <a:pt x="650" y="3485"/>
                    <a:pt x="724" y="3648"/>
                  </a:cubicBezTo>
                  <a:cubicBezTo>
                    <a:pt x="1390" y="5110"/>
                    <a:pt x="2163" y="5288"/>
                    <a:pt x="2499" y="5288"/>
                  </a:cubicBezTo>
                  <a:cubicBezTo>
                    <a:pt x="2582" y="5288"/>
                    <a:pt x="2639" y="5277"/>
                    <a:pt x="2660" y="5272"/>
                  </a:cubicBezTo>
                  <a:lnTo>
                    <a:pt x="5097" y="4167"/>
                  </a:lnTo>
                  <a:cubicBezTo>
                    <a:pt x="5135" y="4150"/>
                    <a:pt x="5151" y="4104"/>
                    <a:pt x="5135" y="4066"/>
                  </a:cubicBezTo>
                  <a:lnTo>
                    <a:pt x="3305" y="45"/>
                  </a:lnTo>
                  <a:cubicBezTo>
                    <a:pt x="3293" y="17"/>
                    <a:pt x="3264" y="1"/>
                    <a:pt x="3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4"/>
            <p:cNvSpPr/>
            <p:nvPr/>
          </p:nvSpPr>
          <p:spPr>
            <a:xfrm rot="1586497" flipH="1">
              <a:off x="7854617" y="3882075"/>
              <a:ext cx="1022859" cy="493090"/>
            </a:xfrm>
            <a:custGeom>
              <a:avLst/>
              <a:gdLst/>
              <a:ahLst/>
              <a:cxnLst/>
              <a:rect l="l" t="t" r="r" b="b"/>
              <a:pathLst>
                <a:path w="29418" h="14182" extrusionOk="0">
                  <a:moveTo>
                    <a:pt x="28930" y="0"/>
                  </a:moveTo>
                  <a:cubicBezTo>
                    <a:pt x="28919" y="0"/>
                    <a:pt x="28909" y="3"/>
                    <a:pt x="28899" y="7"/>
                  </a:cubicBezTo>
                  <a:lnTo>
                    <a:pt x="55" y="13130"/>
                  </a:lnTo>
                  <a:cubicBezTo>
                    <a:pt x="18" y="13146"/>
                    <a:pt x="1" y="13192"/>
                    <a:pt x="18" y="13230"/>
                  </a:cubicBezTo>
                  <a:lnTo>
                    <a:pt x="430" y="14137"/>
                  </a:lnTo>
                  <a:cubicBezTo>
                    <a:pt x="442" y="14165"/>
                    <a:pt x="471" y="14182"/>
                    <a:pt x="500" y="14182"/>
                  </a:cubicBezTo>
                  <a:cubicBezTo>
                    <a:pt x="510" y="14182"/>
                    <a:pt x="521" y="14180"/>
                    <a:pt x="530" y="14175"/>
                  </a:cubicBezTo>
                  <a:lnTo>
                    <a:pt x="29371" y="1054"/>
                  </a:lnTo>
                  <a:cubicBezTo>
                    <a:pt x="29392" y="1046"/>
                    <a:pt x="29407" y="1027"/>
                    <a:pt x="29413" y="1005"/>
                  </a:cubicBezTo>
                  <a:cubicBezTo>
                    <a:pt x="29418" y="988"/>
                    <a:pt x="29416" y="969"/>
                    <a:pt x="29409" y="953"/>
                  </a:cubicBezTo>
                  <a:cubicBezTo>
                    <a:pt x="29407" y="948"/>
                    <a:pt x="29404" y="943"/>
                    <a:pt x="29401" y="939"/>
                  </a:cubicBezTo>
                  <a:cubicBezTo>
                    <a:pt x="29308" y="813"/>
                    <a:pt x="29228" y="677"/>
                    <a:pt x="29163" y="534"/>
                  </a:cubicBezTo>
                  <a:cubicBezTo>
                    <a:pt x="29095" y="384"/>
                    <a:pt x="29041" y="225"/>
                    <a:pt x="29004" y="60"/>
                  </a:cubicBezTo>
                  <a:cubicBezTo>
                    <a:pt x="29003" y="54"/>
                    <a:pt x="29002" y="50"/>
                    <a:pt x="28999" y="46"/>
                  </a:cubicBezTo>
                  <a:cubicBezTo>
                    <a:pt x="28993" y="30"/>
                    <a:pt x="28980" y="17"/>
                    <a:pt x="28965" y="9"/>
                  </a:cubicBezTo>
                  <a:cubicBezTo>
                    <a:pt x="28954" y="3"/>
                    <a:pt x="28942" y="0"/>
                    <a:pt x="28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4"/>
            <p:cNvSpPr/>
            <p:nvPr/>
          </p:nvSpPr>
          <p:spPr>
            <a:xfrm rot="1586497" flipH="1">
              <a:off x="7946784" y="3807126"/>
              <a:ext cx="1022650" cy="492985"/>
            </a:xfrm>
            <a:custGeom>
              <a:avLst/>
              <a:gdLst/>
              <a:ahLst/>
              <a:cxnLst/>
              <a:rect l="l" t="t" r="r" b="b"/>
              <a:pathLst>
                <a:path w="29412" h="14179" extrusionOk="0">
                  <a:moveTo>
                    <a:pt x="28921" y="0"/>
                  </a:moveTo>
                  <a:cubicBezTo>
                    <a:pt x="28910" y="0"/>
                    <a:pt x="28900" y="3"/>
                    <a:pt x="28890" y="8"/>
                  </a:cubicBezTo>
                  <a:lnTo>
                    <a:pt x="45" y="13126"/>
                  </a:lnTo>
                  <a:cubicBezTo>
                    <a:pt x="28" y="13134"/>
                    <a:pt x="14" y="13148"/>
                    <a:pt x="6" y="13169"/>
                  </a:cubicBezTo>
                  <a:cubicBezTo>
                    <a:pt x="2" y="13188"/>
                    <a:pt x="0" y="13210"/>
                    <a:pt x="7" y="13227"/>
                  </a:cubicBezTo>
                  <a:lnTo>
                    <a:pt x="421" y="14135"/>
                  </a:lnTo>
                  <a:cubicBezTo>
                    <a:pt x="422" y="14138"/>
                    <a:pt x="422" y="14138"/>
                    <a:pt x="427" y="14140"/>
                  </a:cubicBezTo>
                  <a:cubicBezTo>
                    <a:pt x="438" y="14164"/>
                    <a:pt x="463" y="14178"/>
                    <a:pt x="490" y="14178"/>
                  </a:cubicBezTo>
                  <a:cubicBezTo>
                    <a:pt x="500" y="14178"/>
                    <a:pt x="511" y="14176"/>
                    <a:pt x="520" y="14172"/>
                  </a:cubicBezTo>
                  <a:lnTo>
                    <a:pt x="29367" y="1048"/>
                  </a:lnTo>
                  <a:cubicBezTo>
                    <a:pt x="29388" y="1039"/>
                    <a:pt x="29400" y="1021"/>
                    <a:pt x="29407" y="1000"/>
                  </a:cubicBezTo>
                  <a:cubicBezTo>
                    <a:pt x="29412" y="984"/>
                    <a:pt x="29410" y="970"/>
                    <a:pt x="29407" y="954"/>
                  </a:cubicBezTo>
                  <a:cubicBezTo>
                    <a:pt x="29406" y="950"/>
                    <a:pt x="29406" y="950"/>
                    <a:pt x="29405" y="948"/>
                  </a:cubicBezTo>
                  <a:cubicBezTo>
                    <a:pt x="29402" y="944"/>
                    <a:pt x="29396" y="938"/>
                    <a:pt x="29395" y="935"/>
                  </a:cubicBezTo>
                  <a:cubicBezTo>
                    <a:pt x="29296" y="801"/>
                    <a:pt x="29213" y="655"/>
                    <a:pt x="29145" y="505"/>
                  </a:cubicBezTo>
                  <a:cubicBezTo>
                    <a:pt x="29078" y="360"/>
                    <a:pt x="29029" y="211"/>
                    <a:pt x="28993" y="60"/>
                  </a:cubicBezTo>
                  <a:cubicBezTo>
                    <a:pt x="28994" y="55"/>
                    <a:pt x="28992" y="49"/>
                    <a:pt x="28991" y="44"/>
                  </a:cubicBezTo>
                  <a:cubicBezTo>
                    <a:pt x="28983" y="28"/>
                    <a:pt x="28970" y="17"/>
                    <a:pt x="28952" y="8"/>
                  </a:cubicBezTo>
                  <a:cubicBezTo>
                    <a:pt x="28941" y="3"/>
                    <a:pt x="28931" y="0"/>
                    <a:pt x="28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4"/>
            <p:cNvSpPr/>
            <p:nvPr/>
          </p:nvSpPr>
          <p:spPr>
            <a:xfrm rot="1586497" flipH="1">
              <a:off x="7903114" y="3839886"/>
              <a:ext cx="1023797" cy="509327"/>
            </a:xfrm>
            <a:custGeom>
              <a:avLst/>
              <a:gdLst/>
              <a:ahLst/>
              <a:cxnLst/>
              <a:rect l="l" t="t" r="r" b="b"/>
              <a:pathLst>
                <a:path w="29445" h="14649" extrusionOk="0">
                  <a:moveTo>
                    <a:pt x="28695" y="0"/>
                  </a:moveTo>
                  <a:cubicBezTo>
                    <a:pt x="28684" y="0"/>
                    <a:pt x="28674" y="2"/>
                    <a:pt x="28664" y="7"/>
                  </a:cubicBezTo>
                  <a:lnTo>
                    <a:pt x="55" y="13023"/>
                  </a:lnTo>
                  <a:cubicBezTo>
                    <a:pt x="17" y="13040"/>
                    <a:pt x="0" y="13085"/>
                    <a:pt x="17" y="13124"/>
                  </a:cubicBezTo>
                  <a:lnTo>
                    <a:pt x="691" y="14603"/>
                  </a:lnTo>
                  <a:cubicBezTo>
                    <a:pt x="704" y="14631"/>
                    <a:pt x="732" y="14648"/>
                    <a:pt x="761" y="14648"/>
                  </a:cubicBezTo>
                  <a:cubicBezTo>
                    <a:pt x="771" y="14648"/>
                    <a:pt x="782" y="14646"/>
                    <a:pt x="792" y="14642"/>
                  </a:cubicBezTo>
                  <a:lnTo>
                    <a:pt x="29401" y="1625"/>
                  </a:lnTo>
                  <a:cubicBezTo>
                    <a:pt x="29427" y="1613"/>
                    <a:pt x="29444" y="1588"/>
                    <a:pt x="29445" y="1560"/>
                  </a:cubicBezTo>
                  <a:cubicBezTo>
                    <a:pt x="29445" y="1546"/>
                    <a:pt x="29444" y="1535"/>
                    <a:pt x="29438" y="1524"/>
                  </a:cubicBezTo>
                  <a:cubicBezTo>
                    <a:pt x="29432" y="1510"/>
                    <a:pt x="29422" y="1498"/>
                    <a:pt x="29407" y="1491"/>
                  </a:cubicBezTo>
                  <a:cubicBezTo>
                    <a:pt x="29176" y="1358"/>
                    <a:pt x="28998" y="1154"/>
                    <a:pt x="28876" y="887"/>
                  </a:cubicBezTo>
                  <a:cubicBezTo>
                    <a:pt x="28754" y="620"/>
                    <a:pt x="28719" y="352"/>
                    <a:pt x="28770" y="92"/>
                  </a:cubicBezTo>
                  <a:cubicBezTo>
                    <a:pt x="28774" y="76"/>
                    <a:pt x="28772" y="60"/>
                    <a:pt x="28764" y="47"/>
                  </a:cubicBezTo>
                  <a:cubicBezTo>
                    <a:pt x="28761" y="36"/>
                    <a:pt x="28753" y="27"/>
                    <a:pt x="28742" y="16"/>
                  </a:cubicBezTo>
                  <a:cubicBezTo>
                    <a:pt x="28729" y="6"/>
                    <a:pt x="28712" y="0"/>
                    <a:pt x="286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4"/>
            <p:cNvSpPr/>
            <p:nvPr/>
          </p:nvSpPr>
          <p:spPr>
            <a:xfrm rot="1586497" flipH="1">
              <a:off x="7915377" y="3543566"/>
              <a:ext cx="183272" cy="154721"/>
            </a:xfrm>
            <a:custGeom>
              <a:avLst/>
              <a:gdLst/>
              <a:ahLst/>
              <a:cxnLst/>
              <a:rect l="l" t="t" r="r" b="b"/>
              <a:pathLst>
                <a:path w="5271" h="4450" extrusionOk="0">
                  <a:moveTo>
                    <a:pt x="2790" y="1606"/>
                  </a:moveTo>
                  <a:lnTo>
                    <a:pt x="2813" y="1637"/>
                  </a:lnTo>
                  <a:lnTo>
                    <a:pt x="2219" y="2058"/>
                  </a:lnTo>
                  <a:lnTo>
                    <a:pt x="2185" y="2049"/>
                  </a:lnTo>
                  <a:cubicBezTo>
                    <a:pt x="2183" y="2045"/>
                    <a:pt x="2185" y="2032"/>
                    <a:pt x="2195" y="2026"/>
                  </a:cubicBezTo>
                  <a:lnTo>
                    <a:pt x="2790" y="1606"/>
                  </a:lnTo>
                  <a:close/>
                  <a:moveTo>
                    <a:pt x="3945" y="1578"/>
                  </a:moveTo>
                  <a:lnTo>
                    <a:pt x="2182" y="3117"/>
                  </a:lnTo>
                  <a:lnTo>
                    <a:pt x="2154" y="3109"/>
                  </a:lnTo>
                  <a:cubicBezTo>
                    <a:pt x="2150" y="3102"/>
                    <a:pt x="2150" y="3093"/>
                    <a:pt x="2156" y="3087"/>
                  </a:cubicBezTo>
                  <a:lnTo>
                    <a:pt x="3945" y="1578"/>
                  </a:lnTo>
                  <a:close/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20" y="420"/>
                  </a:cubicBezTo>
                  <a:cubicBezTo>
                    <a:pt x="6" y="439"/>
                    <a:pt x="1" y="462"/>
                    <a:pt x="5" y="481"/>
                  </a:cubicBezTo>
                  <a:cubicBezTo>
                    <a:pt x="34" y="627"/>
                    <a:pt x="83" y="771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464" y="1417"/>
                    <a:pt x="502" y="1454"/>
                    <a:pt x="511" y="1463"/>
                  </a:cubicBezTo>
                  <a:cubicBezTo>
                    <a:pt x="513" y="1467"/>
                    <a:pt x="539" y="1505"/>
                    <a:pt x="540" y="1508"/>
                  </a:cubicBezTo>
                  <a:cubicBezTo>
                    <a:pt x="545" y="1519"/>
                    <a:pt x="548" y="1535"/>
                    <a:pt x="550" y="1550"/>
                  </a:cubicBezTo>
                  <a:lnTo>
                    <a:pt x="612" y="1622"/>
                  </a:lnTo>
                  <a:lnTo>
                    <a:pt x="541" y="1596"/>
                  </a:lnTo>
                  <a:lnTo>
                    <a:pt x="519" y="1632"/>
                  </a:lnTo>
                  <a:cubicBezTo>
                    <a:pt x="515" y="1642"/>
                    <a:pt x="166" y="2052"/>
                    <a:pt x="441" y="2659"/>
                  </a:cubicBezTo>
                  <a:cubicBezTo>
                    <a:pt x="712" y="3255"/>
                    <a:pt x="1241" y="3275"/>
                    <a:pt x="1262" y="3276"/>
                  </a:cubicBezTo>
                  <a:lnTo>
                    <a:pt x="1307" y="3209"/>
                  </a:lnTo>
                  <a:lnTo>
                    <a:pt x="1308" y="3284"/>
                  </a:lnTo>
                  <a:lnTo>
                    <a:pt x="1349" y="3307"/>
                  </a:lnTo>
                  <a:cubicBezTo>
                    <a:pt x="1358" y="3319"/>
                    <a:pt x="1369" y="3333"/>
                    <a:pt x="1375" y="3345"/>
                  </a:cubicBezTo>
                  <a:lnTo>
                    <a:pt x="1456" y="3359"/>
                  </a:lnTo>
                  <a:lnTo>
                    <a:pt x="1386" y="3390"/>
                  </a:lnTo>
                  <a:cubicBezTo>
                    <a:pt x="1390" y="3423"/>
                    <a:pt x="1416" y="3703"/>
                    <a:pt x="1565" y="4033"/>
                  </a:cubicBezTo>
                  <a:cubicBezTo>
                    <a:pt x="1628" y="4171"/>
                    <a:pt x="1706" y="4303"/>
                    <a:pt x="1795" y="4417"/>
                  </a:cubicBezTo>
                  <a:cubicBezTo>
                    <a:pt x="1808" y="4437"/>
                    <a:pt x="1829" y="4447"/>
                    <a:pt x="1851" y="4449"/>
                  </a:cubicBezTo>
                  <a:cubicBezTo>
                    <a:pt x="1872" y="4449"/>
                    <a:pt x="1894" y="4444"/>
                    <a:pt x="1909" y="4431"/>
                  </a:cubicBezTo>
                  <a:lnTo>
                    <a:pt x="5243" y="1193"/>
                  </a:lnTo>
                  <a:cubicBezTo>
                    <a:pt x="5264" y="1176"/>
                    <a:pt x="5270" y="1144"/>
                    <a:pt x="5263" y="1118"/>
                  </a:cubicBezTo>
                  <a:lnTo>
                    <a:pt x="5258" y="1108"/>
                  </a:lnTo>
                  <a:cubicBezTo>
                    <a:pt x="5248" y="1087"/>
                    <a:pt x="5229" y="1071"/>
                    <a:pt x="5206" y="1064"/>
                  </a:cubicBezTo>
                  <a:lnTo>
                    <a:pt x="4950" y="1016"/>
                  </a:lnTo>
                  <a:cubicBezTo>
                    <a:pt x="4814" y="994"/>
                    <a:pt x="4694" y="895"/>
                    <a:pt x="4630" y="753"/>
                  </a:cubicBezTo>
                  <a:cubicBezTo>
                    <a:pt x="4567" y="614"/>
                    <a:pt x="4571" y="457"/>
                    <a:pt x="4641" y="336"/>
                  </a:cubicBezTo>
                  <a:lnTo>
                    <a:pt x="4651" y="319"/>
                  </a:lnTo>
                  <a:lnTo>
                    <a:pt x="4772" y="118"/>
                  </a:lnTo>
                  <a:cubicBezTo>
                    <a:pt x="4787" y="94"/>
                    <a:pt x="4788" y="69"/>
                    <a:pt x="4776" y="45"/>
                  </a:cubicBezTo>
                  <a:cubicBezTo>
                    <a:pt x="4774" y="41"/>
                    <a:pt x="4774" y="41"/>
                    <a:pt x="4773" y="38"/>
                  </a:cubicBezTo>
                  <a:cubicBezTo>
                    <a:pt x="4758" y="13"/>
                    <a:pt x="4732" y="0"/>
                    <a:pt x="4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4"/>
            <p:cNvSpPr/>
            <p:nvPr/>
          </p:nvSpPr>
          <p:spPr>
            <a:xfrm rot="1586497" flipH="1">
              <a:off x="8801211" y="4478241"/>
              <a:ext cx="43671" cy="46347"/>
            </a:xfrm>
            <a:custGeom>
              <a:avLst/>
              <a:gdLst/>
              <a:ahLst/>
              <a:cxnLst/>
              <a:rect l="l" t="t" r="r" b="b"/>
              <a:pathLst>
                <a:path w="1256" h="1333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7"/>
                  </a:lnTo>
                  <a:cubicBezTo>
                    <a:pt x="18" y="335"/>
                    <a:pt x="0" y="380"/>
                    <a:pt x="18" y="419"/>
                  </a:cubicBezTo>
                  <a:lnTo>
                    <a:pt x="433" y="1332"/>
                  </a:lnTo>
                  <a:lnTo>
                    <a:pt x="1255" y="959"/>
                  </a:lnTo>
                  <a:lnTo>
                    <a:pt x="838" y="44"/>
                  </a:lnTo>
                  <a:cubicBezTo>
                    <a:pt x="826" y="17"/>
                    <a:pt x="799" y="1"/>
                    <a:pt x="7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4"/>
            <p:cNvSpPr/>
            <p:nvPr/>
          </p:nvSpPr>
          <p:spPr>
            <a:xfrm rot="1586497" flipH="1">
              <a:off x="7947269" y="3807273"/>
              <a:ext cx="1022580" cy="491664"/>
            </a:xfrm>
            <a:custGeom>
              <a:avLst/>
              <a:gdLst/>
              <a:ahLst/>
              <a:cxnLst/>
              <a:rect l="l" t="t" r="r" b="b"/>
              <a:pathLst>
                <a:path w="29410" h="14141" extrusionOk="0">
                  <a:moveTo>
                    <a:pt x="28923" y="0"/>
                  </a:moveTo>
                  <a:cubicBezTo>
                    <a:pt x="28912" y="0"/>
                    <a:pt x="28902" y="3"/>
                    <a:pt x="28892" y="8"/>
                  </a:cubicBezTo>
                  <a:lnTo>
                    <a:pt x="47" y="13126"/>
                  </a:lnTo>
                  <a:cubicBezTo>
                    <a:pt x="30" y="13134"/>
                    <a:pt x="16" y="13148"/>
                    <a:pt x="8" y="13169"/>
                  </a:cubicBezTo>
                  <a:cubicBezTo>
                    <a:pt x="4" y="13188"/>
                    <a:pt x="1" y="13210"/>
                    <a:pt x="9" y="13227"/>
                  </a:cubicBezTo>
                  <a:lnTo>
                    <a:pt x="423" y="14135"/>
                  </a:lnTo>
                  <a:cubicBezTo>
                    <a:pt x="424" y="14139"/>
                    <a:pt x="424" y="14139"/>
                    <a:pt x="429" y="14140"/>
                  </a:cubicBezTo>
                  <a:lnTo>
                    <a:pt x="29410" y="955"/>
                  </a:lnTo>
                  <a:cubicBezTo>
                    <a:pt x="29409" y="952"/>
                    <a:pt x="29409" y="952"/>
                    <a:pt x="29408" y="949"/>
                  </a:cubicBezTo>
                  <a:cubicBezTo>
                    <a:pt x="29405" y="945"/>
                    <a:pt x="29399" y="939"/>
                    <a:pt x="29398" y="937"/>
                  </a:cubicBezTo>
                  <a:cubicBezTo>
                    <a:pt x="29299" y="802"/>
                    <a:pt x="29216" y="656"/>
                    <a:pt x="29148" y="507"/>
                  </a:cubicBezTo>
                  <a:cubicBezTo>
                    <a:pt x="29081" y="362"/>
                    <a:pt x="29032" y="212"/>
                    <a:pt x="28996" y="62"/>
                  </a:cubicBezTo>
                  <a:cubicBezTo>
                    <a:pt x="28997" y="55"/>
                    <a:pt x="28994" y="48"/>
                    <a:pt x="28992" y="44"/>
                  </a:cubicBezTo>
                  <a:cubicBezTo>
                    <a:pt x="28985" y="28"/>
                    <a:pt x="28971" y="17"/>
                    <a:pt x="28954" y="8"/>
                  </a:cubicBezTo>
                  <a:cubicBezTo>
                    <a:pt x="28943" y="3"/>
                    <a:pt x="28933" y="0"/>
                    <a:pt x="28923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4"/>
            <p:cNvSpPr/>
            <p:nvPr/>
          </p:nvSpPr>
          <p:spPr>
            <a:xfrm rot="1586497" flipH="1">
              <a:off x="7955263" y="3552981"/>
              <a:ext cx="166478" cy="47146"/>
            </a:xfrm>
            <a:custGeom>
              <a:avLst/>
              <a:gdLst/>
              <a:ahLst/>
              <a:cxnLst/>
              <a:rect l="l" t="t" r="r" b="b"/>
              <a:pathLst>
                <a:path w="4788" h="1356" extrusionOk="0"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18" y="421"/>
                  </a:cubicBezTo>
                  <a:cubicBezTo>
                    <a:pt x="6" y="439"/>
                    <a:pt x="1" y="463"/>
                    <a:pt x="5" y="481"/>
                  </a:cubicBezTo>
                  <a:cubicBezTo>
                    <a:pt x="33" y="627"/>
                    <a:pt x="83" y="772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747" y="1276"/>
                    <a:pt x="2779" y="770"/>
                    <a:pt x="4651" y="319"/>
                  </a:cubicBezTo>
                  <a:lnTo>
                    <a:pt x="4772" y="119"/>
                  </a:lnTo>
                  <a:cubicBezTo>
                    <a:pt x="4787" y="94"/>
                    <a:pt x="4788" y="70"/>
                    <a:pt x="4775" y="45"/>
                  </a:cubicBezTo>
                  <a:cubicBezTo>
                    <a:pt x="4774" y="41"/>
                    <a:pt x="4774" y="41"/>
                    <a:pt x="4773" y="39"/>
                  </a:cubicBezTo>
                  <a:cubicBezTo>
                    <a:pt x="4758" y="14"/>
                    <a:pt x="4732" y="0"/>
                    <a:pt x="470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4"/>
            <p:cNvSpPr/>
            <p:nvPr/>
          </p:nvSpPr>
          <p:spPr>
            <a:xfrm rot="1586497" flipH="1">
              <a:off x="7918080" y="3498473"/>
              <a:ext cx="52224" cy="13351"/>
            </a:xfrm>
            <a:custGeom>
              <a:avLst/>
              <a:gdLst/>
              <a:ahLst/>
              <a:cxnLst/>
              <a:rect l="l" t="t" r="r" b="b"/>
              <a:pathLst>
                <a:path w="1502" h="384" extrusionOk="0">
                  <a:moveTo>
                    <a:pt x="1448" y="0"/>
                  </a:moveTo>
                  <a:cubicBezTo>
                    <a:pt x="1446" y="0"/>
                    <a:pt x="1443" y="1"/>
                    <a:pt x="1441" y="1"/>
                  </a:cubicBezTo>
                  <a:lnTo>
                    <a:pt x="205" y="107"/>
                  </a:lnTo>
                  <a:cubicBezTo>
                    <a:pt x="181" y="109"/>
                    <a:pt x="158" y="123"/>
                    <a:pt x="146" y="142"/>
                  </a:cubicBezTo>
                  <a:lnTo>
                    <a:pt x="1" y="384"/>
                  </a:lnTo>
                  <a:cubicBezTo>
                    <a:pt x="540" y="255"/>
                    <a:pt x="1054" y="134"/>
                    <a:pt x="1502" y="32"/>
                  </a:cubicBezTo>
                  <a:cubicBezTo>
                    <a:pt x="1493" y="13"/>
                    <a:pt x="1470" y="0"/>
                    <a:pt x="144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4"/>
            <p:cNvSpPr/>
            <p:nvPr/>
          </p:nvSpPr>
          <p:spPr>
            <a:xfrm rot="1586497" flipH="1">
              <a:off x="8807458" y="4524897"/>
              <a:ext cx="129448" cy="110947"/>
            </a:xfrm>
            <a:custGeom>
              <a:avLst/>
              <a:gdLst/>
              <a:ahLst/>
              <a:cxnLst/>
              <a:rect l="l" t="t" r="r" b="b"/>
              <a:pathLst>
                <a:path w="3723" h="3191" extrusionOk="0">
                  <a:moveTo>
                    <a:pt x="3236" y="1"/>
                  </a:moveTo>
                  <a:cubicBezTo>
                    <a:pt x="3225" y="1"/>
                    <a:pt x="3215" y="3"/>
                    <a:pt x="3205" y="7"/>
                  </a:cubicBezTo>
                  <a:lnTo>
                    <a:pt x="807" y="1098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976" y="2603"/>
                    <a:pt x="1874" y="1818"/>
                    <a:pt x="3723" y="961"/>
                  </a:cubicBezTo>
                  <a:lnTo>
                    <a:pt x="3306" y="46"/>
                  </a:lnTo>
                  <a:cubicBezTo>
                    <a:pt x="3293" y="18"/>
                    <a:pt x="3265" y="1"/>
                    <a:pt x="323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24"/>
          <p:cNvGrpSpPr/>
          <p:nvPr/>
        </p:nvGrpSpPr>
        <p:grpSpPr>
          <a:xfrm>
            <a:off x="950451" y="292177"/>
            <a:ext cx="12172552" cy="6239387"/>
            <a:chOff x="712838" y="219133"/>
            <a:chExt cx="9129414" cy="4679540"/>
          </a:xfrm>
        </p:grpSpPr>
        <p:grpSp>
          <p:nvGrpSpPr>
            <p:cNvPr id="1789" name="Google Shape;1789;p24"/>
            <p:cNvGrpSpPr/>
            <p:nvPr/>
          </p:nvGrpSpPr>
          <p:grpSpPr>
            <a:xfrm rot="2403300" flipH="1">
              <a:off x="7764393" y="800929"/>
              <a:ext cx="2081052" cy="748649"/>
              <a:chOff x="-370250" y="165063"/>
              <a:chExt cx="2081125" cy="748675"/>
            </a:xfrm>
          </p:grpSpPr>
          <p:grpSp>
            <p:nvGrpSpPr>
              <p:cNvPr id="1790" name="Google Shape;1790;p24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791" name="Google Shape;1791;p24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24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24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4" name="Google Shape;1794;p24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5" name="Google Shape;1795;p24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96" name="Google Shape;1796;p24"/>
            <p:cNvGrpSpPr/>
            <p:nvPr/>
          </p:nvGrpSpPr>
          <p:grpSpPr>
            <a:xfrm>
              <a:off x="1101175" y="4782788"/>
              <a:ext cx="103900" cy="115875"/>
              <a:chOff x="1385075" y="3682325"/>
              <a:chExt cx="103900" cy="115875"/>
            </a:xfrm>
          </p:grpSpPr>
          <p:sp>
            <p:nvSpPr>
              <p:cNvPr id="1797" name="Google Shape;1797;p2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9" name="Google Shape;1799;p24"/>
            <p:cNvSpPr/>
            <p:nvPr/>
          </p:nvSpPr>
          <p:spPr>
            <a:xfrm>
              <a:off x="8583438" y="24102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00" name="Google Shape;1800;p24"/>
            <p:cNvGrpSpPr/>
            <p:nvPr/>
          </p:nvGrpSpPr>
          <p:grpSpPr>
            <a:xfrm>
              <a:off x="834972" y="1467702"/>
              <a:ext cx="195076" cy="215146"/>
              <a:chOff x="3080000" y="3727500"/>
              <a:chExt cx="99625" cy="109875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5" name="Google Shape;1805;p24"/>
            <p:cNvGrpSpPr/>
            <p:nvPr/>
          </p:nvGrpSpPr>
          <p:grpSpPr>
            <a:xfrm>
              <a:off x="3901947" y="4683527"/>
              <a:ext cx="195076" cy="215146"/>
              <a:chOff x="3080000" y="3727500"/>
              <a:chExt cx="99625" cy="109875"/>
            </a:xfrm>
          </p:grpSpPr>
          <p:sp>
            <p:nvSpPr>
              <p:cNvPr id="1806" name="Google Shape;1806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>
              <a:off x="6395013" y="46041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4778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" name="Google Shape;1812;p2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813" name="Google Shape;1813;p2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25"/>
          <p:cNvGrpSpPr/>
          <p:nvPr/>
        </p:nvGrpSpPr>
        <p:grpSpPr>
          <a:xfrm>
            <a:off x="1347800" y="686031"/>
            <a:ext cx="9496400" cy="5485940"/>
            <a:chOff x="1010575" y="509220"/>
            <a:chExt cx="7122300" cy="4114455"/>
          </a:xfrm>
        </p:grpSpPr>
        <p:sp>
          <p:nvSpPr>
            <p:cNvPr id="1842" name="Google Shape;1842;p25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43" name="Google Shape;1843;p25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844" name="Google Shape;1844;p25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845" name="Google Shape;1845;p25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46" name="Google Shape;1846;p25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47" name="Google Shape;1847;p25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5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5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5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5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5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53" name="Google Shape;1853;p25"/>
          <p:cNvGrpSpPr/>
          <p:nvPr/>
        </p:nvGrpSpPr>
        <p:grpSpPr>
          <a:xfrm>
            <a:off x="312933" y="171786"/>
            <a:ext cx="12444469" cy="7312031"/>
            <a:chOff x="234700" y="128839"/>
            <a:chExt cx="9333352" cy="5484023"/>
          </a:xfrm>
        </p:grpSpPr>
        <p:grpSp>
          <p:nvGrpSpPr>
            <p:cNvPr id="1854" name="Google Shape;1854;p25"/>
            <p:cNvGrpSpPr/>
            <p:nvPr/>
          </p:nvGrpSpPr>
          <p:grpSpPr>
            <a:xfrm rot="4425474" flipH="1">
              <a:off x="7536848" y="3628860"/>
              <a:ext cx="1940359" cy="1644990"/>
              <a:chOff x="-526246" y="128858"/>
              <a:chExt cx="1940335" cy="1644971"/>
            </a:xfrm>
          </p:grpSpPr>
          <p:grpSp>
            <p:nvGrpSpPr>
              <p:cNvPr id="1855" name="Google Shape;1855;p25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856" name="Google Shape;1856;p2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7" name="Google Shape;1857;p2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2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59" name="Google Shape;1859;p25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0" name="Google Shape;1860;p25"/>
            <p:cNvSpPr/>
            <p:nvPr/>
          </p:nvSpPr>
          <p:spPr>
            <a:xfrm>
              <a:off x="3162963" y="48202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1" name="Google Shape;1861;p25"/>
            <p:cNvGrpSpPr/>
            <p:nvPr/>
          </p:nvGrpSpPr>
          <p:grpSpPr>
            <a:xfrm>
              <a:off x="6525500" y="4704313"/>
              <a:ext cx="103900" cy="115875"/>
              <a:chOff x="1385075" y="3682325"/>
              <a:chExt cx="103900" cy="115875"/>
            </a:xfrm>
          </p:grpSpPr>
          <p:sp>
            <p:nvSpPr>
              <p:cNvPr id="1862" name="Google Shape;1862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4" name="Google Shape;1864;p25"/>
            <p:cNvSpPr/>
            <p:nvPr/>
          </p:nvSpPr>
          <p:spPr>
            <a:xfrm>
              <a:off x="8539154" y="43365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5" name="Google Shape;1865;p25"/>
            <p:cNvGrpSpPr/>
            <p:nvPr/>
          </p:nvGrpSpPr>
          <p:grpSpPr>
            <a:xfrm>
              <a:off x="5053060" y="128839"/>
              <a:ext cx="195076" cy="215146"/>
              <a:chOff x="3080000" y="3727500"/>
              <a:chExt cx="99625" cy="109875"/>
            </a:xfrm>
          </p:grpSpPr>
          <p:sp>
            <p:nvSpPr>
              <p:cNvPr id="1866" name="Google Shape;1866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0" name="Google Shape;1870;p25"/>
            <p:cNvGrpSpPr/>
            <p:nvPr/>
          </p:nvGrpSpPr>
          <p:grpSpPr>
            <a:xfrm rot="3544474" flipH="1">
              <a:off x="350098" y="2565095"/>
              <a:ext cx="351510" cy="225990"/>
              <a:chOff x="2671300" y="2198700"/>
              <a:chExt cx="351525" cy="226000"/>
            </a:xfrm>
          </p:grpSpPr>
          <p:sp>
            <p:nvSpPr>
              <p:cNvPr id="1871" name="Google Shape;1871;p25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5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25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25"/>
            <p:cNvGrpSpPr/>
            <p:nvPr/>
          </p:nvGrpSpPr>
          <p:grpSpPr>
            <a:xfrm>
              <a:off x="8409497" y="2161914"/>
              <a:ext cx="195076" cy="215146"/>
              <a:chOff x="3080000" y="3727500"/>
              <a:chExt cx="99625" cy="109875"/>
            </a:xfrm>
          </p:grpSpPr>
          <p:sp>
            <p:nvSpPr>
              <p:cNvPr id="1875" name="Google Shape;1875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9" name="Google Shape;1879;p25"/>
            <p:cNvGrpSpPr/>
            <p:nvPr/>
          </p:nvGrpSpPr>
          <p:grpSpPr>
            <a:xfrm>
              <a:off x="234700" y="918100"/>
              <a:ext cx="103900" cy="115875"/>
              <a:chOff x="1385075" y="3682325"/>
              <a:chExt cx="103900" cy="115875"/>
            </a:xfrm>
          </p:grpSpPr>
          <p:sp>
            <p:nvSpPr>
              <p:cNvPr id="1880" name="Google Shape;1880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2" name="Google Shape;1882;p25"/>
            <p:cNvSpPr/>
            <p:nvPr/>
          </p:nvSpPr>
          <p:spPr>
            <a:xfrm>
              <a:off x="2673313" y="343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455954" y="454140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4852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 rot="-190654">
            <a:off x="2786986" y="1564544"/>
            <a:ext cx="6747173" cy="30955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 rot="-190701">
            <a:off x="3244824" y="4657329"/>
            <a:ext cx="6038488" cy="634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40" name="Google Shape;40;p2"/>
          <p:cNvGrpSpPr/>
          <p:nvPr/>
        </p:nvGrpSpPr>
        <p:grpSpPr>
          <a:xfrm>
            <a:off x="-701661" y="171811"/>
            <a:ext cx="2587113" cy="2193295"/>
            <a:chOff x="-526246" y="128858"/>
            <a:chExt cx="1940335" cy="1644971"/>
          </a:xfrm>
        </p:grpSpPr>
        <p:grpSp>
          <p:nvGrpSpPr>
            <p:cNvPr id="41" name="Google Shape;41;p2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42" name="Google Shape;42;p2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45;p2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46;p2"/>
          <p:cNvSpPr/>
          <p:nvPr/>
        </p:nvSpPr>
        <p:spPr>
          <a:xfrm>
            <a:off x="4217285" y="6426934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47;p2"/>
          <p:cNvGrpSpPr/>
          <p:nvPr/>
        </p:nvGrpSpPr>
        <p:grpSpPr>
          <a:xfrm>
            <a:off x="8700667" y="6272418"/>
            <a:ext cx="138533" cy="154500"/>
            <a:chOff x="1385075" y="3682325"/>
            <a:chExt cx="103900" cy="115875"/>
          </a:xfrm>
        </p:grpSpPr>
        <p:sp>
          <p:nvSpPr>
            <p:cNvPr id="48" name="Google Shape;4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"/>
          <p:cNvSpPr/>
          <p:nvPr/>
        </p:nvSpPr>
        <p:spPr>
          <a:xfrm>
            <a:off x="11468285" y="578200"/>
            <a:ext cx="260100" cy="282000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" name="Google Shape;51;p2"/>
          <p:cNvGrpSpPr/>
          <p:nvPr/>
        </p:nvGrpSpPr>
        <p:grpSpPr>
          <a:xfrm>
            <a:off x="6737414" y="171786"/>
            <a:ext cx="260101" cy="286861"/>
            <a:chOff x="3080000" y="3727500"/>
            <a:chExt cx="99625" cy="109875"/>
          </a:xfrm>
        </p:grpSpPr>
        <p:sp>
          <p:nvSpPr>
            <p:cNvPr id="52" name="Google Shape;52;p2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" name="Google Shape;56;p2"/>
          <p:cNvSpPr/>
          <p:nvPr/>
        </p:nvSpPr>
        <p:spPr>
          <a:xfrm>
            <a:off x="11891218" y="2365100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" name="Google Shape;57;p2"/>
          <p:cNvGrpSpPr/>
          <p:nvPr/>
        </p:nvGrpSpPr>
        <p:grpSpPr>
          <a:xfrm>
            <a:off x="4511734" y="563885"/>
            <a:ext cx="138533" cy="154500"/>
            <a:chOff x="1385075" y="3682325"/>
            <a:chExt cx="103900" cy="115875"/>
          </a:xfrm>
        </p:grpSpPr>
        <p:sp>
          <p:nvSpPr>
            <p:cNvPr id="58" name="Google Shape;5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 rot="3544474" flipH="1">
            <a:off x="6392464" y="6312627"/>
            <a:ext cx="468680" cy="301320"/>
            <a:chOff x="2671300" y="2198700"/>
            <a:chExt cx="351525" cy="226000"/>
          </a:xfrm>
        </p:grpSpPr>
        <p:sp>
          <p:nvSpPr>
            <p:cNvPr id="61" name="Google Shape;61;p2"/>
            <p:cNvSpPr/>
            <p:nvPr/>
          </p:nvSpPr>
          <p:spPr>
            <a:xfrm>
              <a:off x="2671300" y="2198700"/>
              <a:ext cx="351525" cy="225425"/>
            </a:xfrm>
            <a:custGeom>
              <a:avLst/>
              <a:gdLst/>
              <a:ahLst/>
              <a:cxnLst/>
              <a:rect l="l" t="t" r="r" b="b"/>
              <a:pathLst>
                <a:path w="14061" h="9017" fill="none" extrusionOk="0">
                  <a:moveTo>
                    <a:pt x="2351" y="0"/>
                  </a:moveTo>
                  <a:cubicBezTo>
                    <a:pt x="5547" y="2694"/>
                    <a:pt x="10865" y="6323"/>
                    <a:pt x="14060" y="9016"/>
                  </a:cubicBezTo>
                  <a:cubicBezTo>
                    <a:pt x="9199" y="8605"/>
                    <a:pt x="5250" y="8309"/>
                    <a:pt x="0" y="7601"/>
                  </a:cubicBezTo>
                  <a:cubicBezTo>
                    <a:pt x="297" y="6734"/>
                    <a:pt x="1027" y="4291"/>
                    <a:pt x="1164" y="4246"/>
                  </a:cubicBezTo>
                  <a:cubicBezTo>
                    <a:pt x="1255" y="4223"/>
                    <a:pt x="5364" y="5592"/>
                    <a:pt x="7350" y="6254"/>
                  </a:cubicBezTo>
                  <a:cubicBezTo>
                    <a:pt x="5159" y="5067"/>
                    <a:pt x="3447" y="4451"/>
                    <a:pt x="1415" y="3424"/>
                  </a:cubicBezTo>
                  <a:cubicBezTo>
                    <a:pt x="1712" y="2488"/>
                    <a:pt x="2077" y="936"/>
                    <a:pt x="2351" y="0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706675" y="2283725"/>
              <a:ext cx="4575" cy="23425"/>
            </a:xfrm>
            <a:custGeom>
              <a:avLst/>
              <a:gdLst/>
              <a:ahLst/>
              <a:cxnLst/>
              <a:rect l="l" t="t" r="r" b="b"/>
              <a:pathLst>
                <a:path w="183" h="937" fill="none" extrusionOk="0">
                  <a:moveTo>
                    <a:pt x="0" y="0"/>
                  </a:moveTo>
                  <a:cubicBezTo>
                    <a:pt x="69" y="343"/>
                    <a:pt x="114" y="594"/>
                    <a:pt x="183" y="936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718650" y="2397850"/>
              <a:ext cx="301900" cy="26850"/>
            </a:xfrm>
            <a:custGeom>
              <a:avLst/>
              <a:gdLst/>
              <a:ahLst/>
              <a:cxnLst/>
              <a:rect l="l" t="t" r="r" b="b"/>
              <a:pathLst>
                <a:path w="12076" h="1074" fill="none" extrusionOk="0">
                  <a:moveTo>
                    <a:pt x="12075" y="1073"/>
                  </a:moveTo>
                  <a:cubicBezTo>
                    <a:pt x="6666" y="1005"/>
                    <a:pt x="3949" y="982"/>
                    <a:pt x="138" y="822"/>
                  </a:cubicBezTo>
                  <a:cubicBezTo>
                    <a:pt x="92" y="548"/>
                    <a:pt x="46" y="274"/>
                    <a:pt x="1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79134" y="5243985"/>
            <a:ext cx="138533" cy="154500"/>
            <a:chOff x="1385075" y="3682325"/>
            <a:chExt cx="103900" cy="115875"/>
          </a:xfrm>
        </p:grpSpPr>
        <p:sp>
          <p:nvSpPr>
            <p:cNvPr id="65" name="Google Shape;65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585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69" name="Google Shape;69;p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3"/>
          <p:cNvGrpSpPr/>
          <p:nvPr/>
        </p:nvGrpSpPr>
        <p:grpSpPr>
          <a:xfrm rot="270461">
            <a:off x="1404456" y="685774"/>
            <a:ext cx="9497288" cy="5486452"/>
            <a:chOff x="1010575" y="509220"/>
            <a:chExt cx="7122300" cy="4114455"/>
          </a:xfrm>
        </p:grpSpPr>
        <p:sp>
          <p:nvSpPr>
            <p:cNvPr id="98" name="Google Shape;98;p3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" name="Google Shape;99;p3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00" name="Google Shape;100;p3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01" name="Google Shape;101;p3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" name="Google Shape;103;p3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" name="Google Shape;109;p3"/>
          <p:cNvGrpSpPr/>
          <p:nvPr/>
        </p:nvGrpSpPr>
        <p:grpSpPr>
          <a:xfrm>
            <a:off x="-637461" y="321067"/>
            <a:ext cx="12272895" cy="6788339"/>
            <a:chOff x="-478096" y="240800"/>
            <a:chExt cx="9204671" cy="5091254"/>
          </a:xfrm>
        </p:grpSpPr>
        <p:grpSp>
          <p:nvGrpSpPr>
            <p:cNvPr id="110" name="Google Shape;110;p3"/>
            <p:cNvGrpSpPr/>
            <p:nvPr/>
          </p:nvGrpSpPr>
          <p:grpSpPr>
            <a:xfrm rot="10800000" flipH="1">
              <a:off x="-478096" y="3687083"/>
              <a:ext cx="1940335" cy="1644971"/>
              <a:chOff x="-526246" y="128858"/>
              <a:chExt cx="1940335" cy="1644971"/>
            </a:xfrm>
          </p:grpSpPr>
          <p:grpSp>
            <p:nvGrpSpPr>
              <p:cNvPr id="111" name="Google Shape;111;p3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12" name="Google Shape;112;p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" name="Google Shape;115;p3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6" name="Google Shape;116;p3"/>
            <p:cNvSpPr/>
            <p:nvPr/>
          </p:nvSpPr>
          <p:spPr>
            <a:xfrm>
              <a:off x="8380013" y="2408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7" name="Google Shape;117;p3"/>
            <p:cNvGrpSpPr/>
            <p:nvPr/>
          </p:nvGrpSpPr>
          <p:grpSpPr>
            <a:xfrm>
              <a:off x="5205460" y="281239"/>
              <a:ext cx="195076" cy="215146"/>
              <a:chOff x="3080000" y="3727500"/>
              <a:chExt cx="99625" cy="109875"/>
            </a:xfrm>
          </p:grpSpPr>
          <p:sp>
            <p:nvSpPr>
              <p:cNvPr id="118" name="Google Shape;118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2" name="Google Shape;122;p3"/>
            <p:cNvSpPr/>
            <p:nvPr/>
          </p:nvSpPr>
          <p:spPr>
            <a:xfrm>
              <a:off x="8604450" y="22713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3" name="Google Shape;123;p3"/>
            <p:cNvGrpSpPr/>
            <p:nvPr/>
          </p:nvGrpSpPr>
          <p:grpSpPr>
            <a:xfrm>
              <a:off x="3553575" y="330863"/>
              <a:ext cx="103900" cy="115875"/>
              <a:chOff x="1385075" y="3682325"/>
              <a:chExt cx="103900" cy="115875"/>
            </a:xfrm>
          </p:grpSpPr>
          <p:sp>
            <p:nvSpPr>
              <p:cNvPr id="124" name="Google Shape;124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" name="Google Shape;126;p3"/>
            <p:cNvGrpSpPr/>
            <p:nvPr/>
          </p:nvGrpSpPr>
          <p:grpSpPr>
            <a:xfrm>
              <a:off x="2936725" y="4786813"/>
              <a:ext cx="103900" cy="115875"/>
              <a:chOff x="1385075" y="3682325"/>
              <a:chExt cx="103900" cy="115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>
              <a:off x="257860" y="2835614"/>
              <a:ext cx="195076" cy="215146"/>
              <a:chOff x="3080000" y="3727500"/>
              <a:chExt cx="99625" cy="109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4" name="Google Shape;134;p3"/>
            <p:cNvSpPr/>
            <p:nvPr/>
          </p:nvSpPr>
          <p:spPr>
            <a:xfrm>
              <a:off x="5252213" y="50107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135;p3"/>
            <p:cNvGrpSpPr/>
            <p:nvPr/>
          </p:nvGrpSpPr>
          <p:grpSpPr>
            <a:xfrm>
              <a:off x="8613563" y="3910463"/>
              <a:ext cx="103900" cy="115875"/>
              <a:chOff x="1385075" y="3682325"/>
              <a:chExt cx="103900" cy="115875"/>
            </a:xfrm>
          </p:grpSpPr>
          <p:sp>
            <p:nvSpPr>
              <p:cNvPr id="136" name="Google Shape;136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Google Shape;138;p3"/>
            <p:cNvSpPr/>
            <p:nvPr/>
          </p:nvSpPr>
          <p:spPr>
            <a:xfrm>
              <a:off x="590975" y="9768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Google Shape;139;p3"/>
          <p:cNvSpPr txBox="1">
            <a:spLocks noGrp="1"/>
          </p:cNvSpPr>
          <p:nvPr>
            <p:ph type="title"/>
          </p:nvPr>
        </p:nvSpPr>
        <p:spPr>
          <a:xfrm rot="120095">
            <a:off x="2729536" y="3146120"/>
            <a:ext cx="6756923" cy="11222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0" name="Google Shape;140;p3"/>
          <p:cNvSpPr txBox="1">
            <a:spLocks noGrp="1"/>
          </p:cNvSpPr>
          <p:nvPr>
            <p:ph type="title" idx="2" hasCustomPrompt="1"/>
          </p:nvPr>
        </p:nvSpPr>
        <p:spPr>
          <a:xfrm rot="119584">
            <a:off x="5543517" y="2070729"/>
            <a:ext cx="1219137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1" name="Google Shape;141;p3"/>
          <p:cNvSpPr txBox="1">
            <a:spLocks noGrp="1"/>
          </p:cNvSpPr>
          <p:nvPr>
            <p:ph type="subTitle" idx="1"/>
          </p:nvPr>
        </p:nvSpPr>
        <p:spPr>
          <a:xfrm rot="120095">
            <a:off x="2697941" y="4267968"/>
            <a:ext cx="6756923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13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44" name="Google Shape;144;p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4"/>
          <p:cNvSpPr txBox="1">
            <a:spLocks noGrp="1"/>
          </p:cNvSpPr>
          <p:nvPr>
            <p:ph type="body" idx="1"/>
          </p:nvPr>
        </p:nvSpPr>
        <p:spPr>
          <a:xfrm>
            <a:off x="960000" y="162100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3" name="Google Shape;183;p4"/>
          <p:cNvGrpSpPr/>
          <p:nvPr/>
        </p:nvGrpSpPr>
        <p:grpSpPr>
          <a:xfrm>
            <a:off x="820747" y="432336"/>
            <a:ext cx="11150920" cy="5924997"/>
            <a:chOff x="615560" y="324252"/>
            <a:chExt cx="8363190" cy="4443748"/>
          </a:xfrm>
        </p:grpSpPr>
        <p:grpSp>
          <p:nvGrpSpPr>
            <p:cNvPr id="184" name="Google Shape;184;p4"/>
            <p:cNvGrpSpPr/>
            <p:nvPr/>
          </p:nvGrpSpPr>
          <p:grpSpPr>
            <a:xfrm>
              <a:off x="8874850" y="3912550"/>
              <a:ext cx="103900" cy="115875"/>
              <a:chOff x="1385075" y="3682325"/>
              <a:chExt cx="103900" cy="11587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4"/>
            <p:cNvSpPr/>
            <p:nvPr/>
          </p:nvSpPr>
          <p:spPr>
            <a:xfrm>
              <a:off x="8533013" y="46321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783663" y="4336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9" name="Google Shape;189;p4"/>
            <p:cNvGrpSpPr/>
            <p:nvPr/>
          </p:nvGrpSpPr>
          <p:grpSpPr>
            <a:xfrm>
              <a:off x="615560" y="324252"/>
              <a:ext cx="195076" cy="215146"/>
              <a:chOff x="3080000" y="3727500"/>
              <a:chExt cx="99625" cy="109875"/>
            </a:xfrm>
          </p:grpSpPr>
          <p:sp>
            <p:nvSpPr>
              <p:cNvPr id="190" name="Google Shape;190;p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305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96" name="Google Shape;196;p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5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1936900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5"/>
          <p:cNvSpPr txBox="1">
            <a:spLocks noGrp="1"/>
          </p:cNvSpPr>
          <p:nvPr>
            <p:ph type="title" idx="2"/>
          </p:nvPr>
        </p:nvSpPr>
        <p:spPr>
          <a:xfrm>
            <a:off x="6810305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5"/>
          <p:cNvSpPr txBox="1">
            <a:spLocks noGrp="1"/>
          </p:cNvSpPr>
          <p:nvPr>
            <p:ph type="subTitle" idx="1"/>
          </p:nvPr>
        </p:nvSpPr>
        <p:spPr>
          <a:xfrm>
            <a:off x="6810316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6" name="Google Shape;236;p5"/>
          <p:cNvSpPr txBox="1">
            <a:spLocks noGrp="1"/>
          </p:cNvSpPr>
          <p:nvPr>
            <p:ph type="subTitle" idx="3"/>
          </p:nvPr>
        </p:nvSpPr>
        <p:spPr>
          <a:xfrm>
            <a:off x="1936900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237" name="Google Shape;237;p5"/>
          <p:cNvGrpSpPr/>
          <p:nvPr/>
        </p:nvGrpSpPr>
        <p:grpSpPr>
          <a:xfrm>
            <a:off x="787951" y="343365"/>
            <a:ext cx="11028063" cy="6077436"/>
            <a:chOff x="590963" y="257523"/>
            <a:chExt cx="8271047" cy="4558077"/>
          </a:xfrm>
        </p:grpSpPr>
        <p:grpSp>
          <p:nvGrpSpPr>
            <p:cNvPr id="238" name="Google Shape;238;p5"/>
            <p:cNvGrpSpPr/>
            <p:nvPr/>
          </p:nvGrpSpPr>
          <p:grpSpPr>
            <a:xfrm rot="473172" flipH="1">
              <a:off x="6739455" y="396748"/>
              <a:ext cx="2081036" cy="748643"/>
              <a:chOff x="-370250" y="165063"/>
              <a:chExt cx="2081125" cy="748675"/>
            </a:xfrm>
          </p:grpSpPr>
          <p:grpSp>
            <p:nvGrpSpPr>
              <p:cNvPr id="239" name="Google Shape;239;p5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240" name="Google Shape;240;p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" name="Google Shape;243;p5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4" name="Google Shape;244;p5"/>
            <p:cNvSpPr/>
            <p:nvPr/>
          </p:nvSpPr>
          <p:spPr>
            <a:xfrm>
              <a:off x="590963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245;p5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246" name="Google Shape;246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8" name="Google Shape;248;p5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5"/>
            <p:cNvGrpSpPr/>
            <p:nvPr/>
          </p:nvGrpSpPr>
          <p:grpSpPr>
            <a:xfrm>
              <a:off x="2646935" y="4544052"/>
              <a:ext cx="195076" cy="215146"/>
              <a:chOff x="3080000" y="3727500"/>
              <a:chExt cx="99625" cy="109875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" name="Google Shape;254;p5"/>
            <p:cNvGrpSpPr/>
            <p:nvPr/>
          </p:nvGrpSpPr>
          <p:grpSpPr>
            <a:xfrm>
              <a:off x="5521150" y="481463"/>
              <a:ext cx="103900" cy="115875"/>
              <a:chOff x="1385075" y="3682325"/>
              <a:chExt cx="103900" cy="115875"/>
            </a:xfrm>
          </p:grpSpPr>
          <p:sp>
            <p:nvSpPr>
              <p:cNvPr id="255" name="Google Shape;255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7" name="Google Shape;257;p5"/>
            <p:cNvSpPr/>
            <p:nvPr/>
          </p:nvSpPr>
          <p:spPr>
            <a:xfrm>
              <a:off x="6499288" y="46797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325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p6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260" name="Google Shape;260;p6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" name="Google Shape;297;p6"/>
          <p:cNvGrpSpPr/>
          <p:nvPr/>
        </p:nvGrpSpPr>
        <p:grpSpPr>
          <a:xfrm flipH="1">
            <a:off x="10685840" y="213811"/>
            <a:ext cx="2587113" cy="2193295"/>
            <a:chOff x="-526246" y="128858"/>
            <a:chExt cx="1940335" cy="1644971"/>
          </a:xfrm>
        </p:grpSpPr>
        <p:grpSp>
          <p:nvGrpSpPr>
            <p:cNvPr id="298" name="Google Shape;298;p6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299" name="Google Shape;299;p6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2" name="Google Shape;302;p6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6"/>
          <p:cNvSpPr/>
          <p:nvPr/>
        </p:nvSpPr>
        <p:spPr>
          <a:xfrm>
            <a:off x="4023634" y="65543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6"/>
          <p:cNvSpPr/>
          <p:nvPr/>
        </p:nvSpPr>
        <p:spPr>
          <a:xfrm>
            <a:off x="847367" y="544252"/>
            <a:ext cx="322732" cy="349905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5" name="Google Shape;305;p6"/>
          <p:cNvGrpSpPr/>
          <p:nvPr/>
        </p:nvGrpSpPr>
        <p:grpSpPr>
          <a:xfrm>
            <a:off x="11536396" y="4391452"/>
            <a:ext cx="260101" cy="286861"/>
            <a:chOff x="3080000" y="3727500"/>
            <a:chExt cx="99625" cy="109875"/>
          </a:xfrm>
        </p:grpSpPr>
        <p:sp>
          <p:nvSpPr>
            <p:cNvPr id="306" name="Google Shape;306;p6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0" name="Google Shape;310;p6"/>
          <p:cNvSpPr/>
          <p:nvPr/>
        </p:nvSpPr>
        <p:spPr>
          <a:xfrm>
            <a:off x="11897968" y="21894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1" name="Google Shape;311;p6"/>
          <p:cNvGrpSpPr/>
          <p:nvPr/>
        </p:nvGrpSpPr>
        <p:grpSpPr>
          <a:xfrm>
            <a:off x="9021700" y="345718"/>
            <a:ext cx="138533" cy="154500"/>
            <a:chOff x="1385075" y="3682325"/>
            <a:chExt cx="103900" cy="115875"/>
          </a:xfrm>
        </p:grpSpPr>
        <p:sp>
          <p:nvSpPr>
            <p:cNvPr id="312" name="Google Shape;312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6"/>
          <p:cNvGrpSpPr/>
          <p:nvPr/>
        </p:nvGrpSpPr>
        <p:grpSpPr>
          <a:xfrm>
            <a:off x="3267634" y="6735485"/>
            <a:ext cx="138533" cy="154500"/>
            <a:chOff x="1385075" y="3682325"/>
            <a:chExt cx="103900" cy="115875"/>
          </a:xfrm>
        </p:grpSpPr>
        <p:sp>
          <p:nvSpPr>
            <p:cNvPr id="315" name="Google Shape;315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0897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" name="Google Shape;374;p8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375" name="Google Shape;375;p8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8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8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8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8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8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8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8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8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" name="Google Shape;403;p8"/>
          <p:cNvGrpSpPr/>
          <p:nvPr/>
        </p:nvGrpSpPr>
        <p:grpSpPr>
          <a:xfrm>
            <a:off x="1347800" y="678961"/>
            <a:ext cx="9496400" cy="5485940"/>
            <a:chOff x="1010575" y="509220"/>
            <a:chExt cx="7122300" cy="4114455"/>
          </a:xfrm>
        </p:grpSpPr>
        <p:sp>
          <p:nvSpPr>
            <p:cNvPr id="404" name="Google Shape;404;p8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5" name="Google Shape;405;p8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406" name="Google Shape;406;p8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407" name="Google Shape;407;p8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8" name="Google Shape;408;p8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9" name="Google Shape;409;p8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8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8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8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8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8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" name="Google Shape;415;p8"/>
          <p:cNvGrpSpPr/>
          <p:nvPr/>
        </p:nvGrpSpPr>
        <p:grpSpPr>
          <a:xfrm>
            <a:off x="-713261" y="166145"/>
            <a:ext cx="12744840" cy="6858756"/>
            <a:chOff x="-534946" y="124608"/>
            <a:chExt cx="9558630" cy="5144067"/>
          </a:xfrm>
        </p:grpSpPr>
        <p:grpSp>
          <p:nvGrpSpPr>
            <p:cNvPr id="416" name="Google Shape;416;p8"/>
            <p:cNvGrpSpPr/>
            <p:nvPr/>
          </p:nvGrpSpPr>
          <p:grpSpPr>
            <a:xfrm rot="10800000" flipH="1">
              <a:off x="-534946" y="3623704"/>
              <a:ext cx="1940335" cy="1644971"/>
              <a:chOff x="-526246" y="128858"/>
              <a:chExt cx="1940335" cy="1644971"/>
            </a:xfrm>
          </p:grpSpPr>
          <p:grpSp>
            <p:nvGrpSpPr>
              <p:cNvPr id="417" name="Google Shape;417;p8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418" name="Google Shape;418;p8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" name="Google Shape;419;p8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" name="Google Shape;420;p8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1" name="Google Shape;421;p8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2" name="Google Shape;422;p8"/>
            <p:cNvSpPr/>
            <p:nvPr/>
          </p:nvSpPr>
          <p:spPr>
            <a:xfrm rot="10800000" flipH="1">
              <a:off x="1503513" y="210583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3" name="Google Shape;423;p8"/>
            <p:cNvGrpSpPr/>
            <p:nvPr/>
          </p:nvGrpSpPr>
          <p:grpSpPr>
            <a:xfrm rot="7255526">
              <a:off x="8660673" y="1470572"/>
              <a:ext cx="351510" cy="225990"/>
              <a:chOff x="2671300" y="2198700"/>
              <a:chExt cx="351525" cy="226000"/>
            </a:xfrm>
          </p:grpSpPr>
          <p:sp>
            <p:nvSpPr>
              <p:cNvPr id="424" name="Google Shape;424;p8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8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8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" name="Google Shape;427;p8"/>
            <p:cNvGrpSpPr/>
            <p:nvPr/>
          </p:nvGrpSpPr>
          <p:grpSpPr>
            <a:xfrm rot="10800000" flipH="1">
              <a:off x="134350" y="1140145"/>
              <a:ext cx="103900" cy="115875"/>
              <a:chOff x="1385075" y="3682325"/>
              <a:chExt cx="103900" cy="115875"/>
            </a:xfrm>
          </p:grpSpPr>
          <p:sp>
            <p:nvSpPr>
              <p:cNvPr id="428" name="Google Shape;428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0" name="Google Shape;430;p8"/>
            <p:cNvSpPr/>
            <p:nvPr/>
          </p:nvSpPr>
          <p:spPr>
            <a:xfrm rot="10800000" flipH="1">
              <a:off x="564488" y="294518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8"/>
            <p:cNvSpPr/>
            <p:nvPr/>
          </p:nvSpPr>
          <p:spPr>
            <a:xfrm rot="10800000" flipH="1">
              <a:off x="8649163" y="334483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2" name="Google Shape;432;p8"/>
            <p:cNvGrpSpPr/>
            <p:nvPr/>
          </p:nvGrpSpPr>
          <p:grpSpPr>
            <a:xfrm rot="10800000" flipH="1">
              <a:off x="4878175" y="260458"/>
              <a:ext cx="103900" cy="115875"/>
              <a:chOff x="1385075" y="3682325"/>
              <a:chExt cx="103900" cy="115875"/>
            </a:xfrm>
          </p:grpSpPr>
          <p:sp>
            <p:nvSpPr>
              <p:cNvPr id="433" name="Google Shape;433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5" name="Google Shape;435;p8"/>
            <p:cNvSpPr/>
            <p:nvPr/>
          </p:nvSpPr>
          <p:spPr>
            <a:xfrm rot="10800000" flipH="1">
              <a:off x="8527038" y="124608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6" name="Google Shape;436;p8"/>
          <p:cNvSpPr txBox="1">
            <a:spLocks noGrp="1"/>
          </p:cNvSpPr>
          <p:nvPr>
            <p:ph type="title"/>
          </p:nvPr>
        </p:nvSpPr>
        <p:spPr>
          <a:xfrm rot="-207616">
            <a:off x="3090519" y="1823946"/>
            <a:ext cx="6010959" cy="33725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8947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72217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1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582" name="Google Shape;582;p1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13"/>
          <p:cNvGrpSpPr/>
          <p:nvPr/>
        </p:nvGrpSpPr>
        <p:grpSpPr>
          <a:xfrm>
            <a:off x="950451" y="179970"/>
            <a:ext cx="12091819" cy="5290015"/>
            <a:chOff x="712838" y="134977"/>
            <a:chExt cx="9068864" cy="3967511"/>
          </a:xfrm>
        </p:grpSpPr>
        <p:grpSp>
          <p:nvGrpSpPr>
            <p:cNvPr id="620" name="Google Shape;620;p13"/>
            <p:cNvGrpSpPr/>
            <p:nvPr/>
          </p:nvGrpSpPr>
          <p:grpSpPr>
            <a:xfrm rot="2403300" flipH="1">
              <a:off x="7703843" y="1026829"/>
              <a:ext cx="2081052" cy="748649"/>
              <a:chOff x="-370250" y="165063"/>
              <a:chExt cx="2081125" cy="748675"/>
            </a:xfrm>
          </p:grpSpPr>
          <p:grpSp>
            <p:nvGrpSpPr>
              <p:cNvPr id="621" name="Google Shape;621;p13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622" name="Google Shape;622;p1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" name="Google Shape;623;p1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" name="Google Shape;624;p1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5" name="Google Shape;625;p13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6" name="Google Shape;626;p13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7" name="Google Shape;627;p13"/>
            <p:cNvGrpSpPr/>
            <p:nvPr/>
          </p:nvGrpSpPr>
          <p:grpSpPr>
            <a:xfrm>
              <a:off x="1080050" y="3986613"/>
              <a:ext cx="103900" cy="115875"/>
              <a:chOff x="1385075" y="3682325"/>
              <a:chExt cx="103900" cy="115875"/>
            </a:xfrm>
          </p:grpSpPr>
          <p:sp>
            <p:nvSpPr>
              <p:cNvPr id="628" name="Google Shape;628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0" name="Google Shape;630;p13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631" name="Google Shape;631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33" name="Google Shape;633;p13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34" name="Google Shape;634;p13"/>
            <p:cNvGrpSpPr/>
            <p:nvPr/>
          </p:nvGrpSpPr>
          <p:grpSpPr>
            <a:xfrm>
              <a:off x="1039872" y="134977"/>
              <a:ext cx="195076" cy="215146"/>
              <a:chOff x="3080000" y="3727500"/>
              <a:chExt cx="99625" cy="109875"/>
            </a:xfrm>
          </p:grpSpPr>
          <p:sp>
            <p:nvSpPr>
              <p:cNvPr id="635" name="Google Shape;635;p1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" name="Google Shape;639;p13"/>
          <p:cNvSpPr txBox="1">
            <a:spLocks noGrp="1"/>
          </p:cNvSpPr>
          <p:nvPr>
            <p:ph type="title"/>
          </p:nvPr>
        </p:nvSpPr>
        <p:spPr>
          <a:xfrm>
            <a:off x="28574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title" idx="2" hasCustomPrompt="1"/>
          </p:nvPr>
        </p:nvSpPr>
        <p:spPr>
          <a:xfrm>
            <a:off x="3921800" y="1847000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1"/>
          </p:nvPr>
        </p:nvSpPr>
        <p:spPr>
          <a:xfrm>
            <a:off x="28574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3"/>
          </p:nvPr>
        </p:nvSpPr>
        <p:spPr>
          <a:xfrm>
            <a:off x="64358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title" idx="4" hasCustomPrompt="1"/>
          </p:nvPr>
        </p:nvSpPr>
        <p:spPr>
          <a:xfrm>
            <a:off x="7500400" y="1847000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5"/>
          </p:nvPr>
        </p:nvSpPr>
        <p:spPr>
          <a:xfrm>
            <a:off x="64358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6"/>
          </p:nvPr>
        </p:nvSpPr>
        <p:spPr>
          <a:xfrm>
            <a:off x="28574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title" idx="7" hasCustomPrompt="1"/>
          </p:nvPr>
        </p:nvSpPr>
        <p:spPr>
          <a:xfrm>
            <a:off x="3921800" y="4167967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8"/>
          </p:nvPr>
        </p:nvSpPr>
        <p:spPr>
          <a:xfrm>
            <a:off x="28574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9"/>
          </p:nvPr>
        </p:nvSpPr>
        <p:spPr>
          <a:xfrm>
            <a:off x="64358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title" idx="13" hasCustomPrompt="1"/>
          </p:nvPr>
        </p:nvSpPr>
        <p:spPr>
          <a:xfrm>
            <a:off x="7500400" y="4167968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4"/>
          </p:nvPr>
        </p:nvSpPr>
        <p:spPr>
          <a:xfrm>
            <a:off x="64358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0358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6" name="Google Shape;1316;p21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317" name="Google Shape;1317;p21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1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" name="Google Shape;1354;p21"/>
          <p:cNvGrpSpPr/>
          <p:nvPr/>
        </p:nvGrpSpPr>
        <p:grpSpPr>
          <a:xfrm rot="10800000" flipH="1">
            <a:off x="9023801" y="5734380"/>
            <a:ext cx="1495072" cy="1618928"/>
            <a:chOff x="6846051" y="-182415"/>
            <a:chExt cx="1121304" cy="1214196"/>
          </a:xfrm>
        </p:grpSpPr>
        <p:sp>
          <p:nvSpPr>
            <p:cNvPr id="1355" name="Google Shape;1355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21"/>
            <p:cNvSpPr/>
            <p:nvPr/>
          </p:nvSpPr>
          <p:spPr>
            <a:xfrm>
              <a:off x="6846051" y="-154232"/>
              <a:ext cx="1118146" cy="1186013"/>
            </a:xfrm>
            <a:custGeom>
              <a:avLst/>
              <a:gdLst/>
              <a:ahLst/>
              <a:cxnLst/>
              <a:rect l="l" t="t" r="r" b="b"/>
              <a:pathLst>
                <a:path w="52409" h="55590" extrusionOk="0">
                  <a:moveTo>
                    <a:pt x="2978" y="33705"/>
                  </a:moveTo>
                  <a:cubicBezTo>
                    <a:pt x="2989" y="33719"/>
                    <a:pt x="2999" y="33731"/>
                    <a:pt x="3011" y="33745"/>
                  </a:cubicBezTo>
                  <a:cubicBezTo>
                    <a:pt x="3007" y="33746"/>
                    <a:pt x="3003" y="33745"/>
                    <a:pt x="3000" y="33747"/>
                  </a:cubicBezTo>
                  <a:cubicBezTo>
                    <a:pt x="2996" y="33750"/>
                    <a:pt x="2996" y="33755"/>
                    <a:pt x="2993" y="33757"/>
                  </a:cubicBezTo>
                  <a:cubicBezTo>
                    <a:pt x="2988" y="33740"/>
                    <a:pt x="2984" y="33723"/>
                    <a:pt x="2978" y="33705"/>
                  </a:cubicBezTo>
                  <a:close/>
                  <a:moveTo>
                    <a:pt x="2817" y="34252"/>
                  </a:moveTo>
                  <a:cubicBezTo>
                    <a:pt x="2832" y="34285"/>
                    <a:pt x="2848" y="34320"/>
                    <a:pt x="2864" y="34353"/>
                  </a:cubicBezTo>
                  <a:cubicBezTo>
                    <a:pt x="2841" y="34325"/>
                    <a:pt x="2815" y="34296"/>
                    <a:pt x="2792" y="34267"/>
                  </a:cubicBezTo>
                  <a:cubicBezTo>
                    <a:pt x="2796" y="34265"/>
                    <a:pt x="2801" y="34267"/>
                    <a:pt x="2807" y="34264"/>
                  </a:cubicBezTo>
                  <a:cubicBezTo>
                    <a:pt x="2812" y="34262"/>
                    <a:pt x="2813" y="34255"/>
                    <a:pt x="2817" y="34252"/>
                  </a:cubicBezTo>
                  <a:close/>
                  <a:moveTo>
                    <a:pt x="27642" y="54809"/>
                  </a:moveTo>
                  <a:lnTo>
                    <a:pt x="27643" y="54838"/>
                  </a:lnTo>
                  <a:lnTo>
                    <a:pt x="27631" y="54815"/>
                  </a:lnTo>
                  <a:cubicBezTo>
                    <a:pt x="27635" y="54813"/>
                    <a:pt x="27637" y="54812"/>
                    <a:pt x="27642" y="54809"/>
                  </a:cubicBezTo>
                  <a:close/>
                  <a:moveTo>
                    <a:pt x="28337" y="1"/>
                  </a:moveTo>
                  <a:cubicBezTo>
                    <a:pt x="28291" y="1"/>
                    <a:pt x="28245" y="20"/>
                    <a:pt x="28212" y="59"/>
                  </a:cubicBezTo>
                  <a:lnTo>
                    <a:pt x="27841" y="489"/>
                  </a:lnTo>
                  <a:cubicBezTo>
                    <a:pt x="27604" y="332"/>
                    <a:pt x="27260" y="184"/>
                    <a:pt x="26895" y="184"/>
                  </a:cubicBezTo>
                  <a:cubicBezTo>
                    <a:pt x="26558" y="184"/>
                    <a:pt x="26203" y="310"/>
                    <a:pt x="25896" y="668"/>
                  </a:cubicBezTo>
                  <a:lnTo>
                    <a:pt x="2487" y="27932"/>
                  </a:lnTo>
                  <a:cubicBezTo>
                    <a:pt x="2462" y="27974"/>
                    <a:pt x="1" y="32122"/>
                    <a:pt x="3021" y="35007"/>
                  </a:cubicBezTo>
                  <a:lnTo>
                    <a:pt x="4005" y="35853"/>
                  </a:lnTo>
                  <a:lnTo>
                    <a:pt x="25969" y="54713"/>
                  </a:lnTo>
                  <a:cubicBezTo>
                    <a:pt x="26197" y="54909"/>
                    <a:pt x="26654" y="55265"/>
                    <a:pt x="27149" y="55458"/>
                  </a:cubicBezTo>
                  <a:cubicBezTo>
                    <a:pt x="27390" y="55552"/>
                    <a:pt x="27601" y="55590"/>
                    <a:pt x="27783" y="55590"/>
                  </a:cubicBezTo>
                  <a:cubicBezTo>
                    <a:pt x="28183" y="55590"/>
                    <a:pt x="28444" y="55405"/>
                    <a:pt x="28609" y="55213"/>
                  </a:cubicBezTo>
                  <a:lnTo>
                    <a:pt x="51428" y="28638"/>
                  </a:lnTo>
                  <a:cubicBezTo>
                    <a:pt x="52121" y="27832"/>
                    <a:pt x="52210" y="26692"/>
                    <a:pt x="51646" y="25865"/>
                  </a:cubicBezTo>
                  <a:cubicBezTo>
                    <a:pt x="51432" y="25554"/>
                    <a:pt x="50797" y="25235"/>
                    <a:pt x="50416" y="25091"/>
                  </a:cubicBezTo>
                  <a:cubicBezTo>
                    <a:pt x="50415" y="24563"/>
                    <a:pt x="50407" y="24262"/>
                    <a:pt x="50404" y="24139"/>
                  </a:cubicBezTo>
                  <a:lnTo>
                    <a:pt x="52022" y="22254"/>
                  </a:lnTo>
                  <a:cubicBezTo>
                    <a:pt x="52283" y="21952"/>
                    <a:pt x="52409" y="21567"/>
                    <a:pt x="52378" y="21169"/>
                  </a:cubicBezTo>
                  <a:cubicBezTo>
                    <a:pt x="52348" y="20771"/>
                    <a:pt x="52165" y="20408"/>
                    <a:pt x="51861" y="20149"/>
                  </a:cubicBezTo>
                  <a:lnTo>
                    <a:pt x="28444" y="40"/>
                  </a:lnTo>
                  <a:cubicBezTo>
                    <a:pt x="28413" y="14"/>
                    <a:pt x="28375" y="1"/>
                    <a:pt x="283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21"/>
            <p:cNvSpPr/>
            <p:nvPr/>
          </p:nvSpPr>
          <p:spPr>
            <a:xfrm>
              <a:off x="7436561" y="340335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5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3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7" y="29717"/>
                    <a:pt x="117" y="29708"/>
                    <a:pt x="132" y="29690"/>
                  </a:cubicBezTo>
                  <a:lnTo>
                    <a:pt x="22397" y="3762"/>
                  </a:lnTo>
                  <a:cubicBezTo>
                    <a:pt x="22407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3"/>
                    <a:pt x="22428" y="20"/>
                  </a:cubicBezTo>
                  <a:cubicBezTo>
                    <a:pt x="22423" y="14"/>
                    <a:pt x="22413" y="7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21"/>
            <p:cNvSpPr/>
            <p:nvPr/>
          </p:nvSpPr>
          <p:spPr>
            <a:xfrm>
              <a:off x="6928020" y="-174820"/>
              <a:ext cx="1032721" cy="1043772"/>
            </a:xfrm>
            <a:custGeom>
              <a:avLst/>
              <a:gdLst/>
              <a:ahLst/>
              <a:cxnLst/>
              <a:rect l="l" t="t" r="r" b="b"/>
              <a:pathLst>
                <a:path w="48405" h="48923" extrusionOk="0">
                  <a:moveTo>
                    <a:pt x="24801" y="9641"/>
                  </a:moveTo>
                  <a:lnTo>
                    <a:pt x="24833" y="9663"/>
                  </a:lnTo>
                  <a:lnTo>
                    <a:pt x="24199" y="10586"/>
                  </a:lnTo>
                  <a:lnTo>
                    <a:pt x="24171" y="10591"/>
                  </a:lnTo>
                  <a:cubicBezTo>
                    <a:pt x="24160" y="10581"/>
                    <a:pt x="24164" y="10570"/>
                    <a:pt x="24167" y="10567"/>
                  </a:cubicBezTo>
                  <a:lnTo>
                    <a:pt x="24801" y="9641"/>
                  </a:lnTo>
                  <a:close/>
                  <a:moveTo>
                    <a:pt x="20895" y="9060"/>
                  </a:moveTo>
                  <a:lnTo>
                    <a:pt x="18592" y="11804"/>
                  </a:lnTo>
                  <a:lnTo>
                    <a:pt x="18563" y="11806"/>
                  </a:lnTo>
                  <a:cubicBezTo>
                    <a:pt x="18558" y="11801"/>
                    <a:pt x="18557" y="11785"/>
                    <a:pt x="18561" y="11779"/>
                  </a:cubicBezTo>
                  <a:lnTo>
                    <a:pt x="20895" y="9060"/>
                  </a:lnTo>
                  <a:close/>
                  <a:moveTo>
                    <a:pt x="23001" y="5001"/>
                  </a:moveTo>
                  <a:lnTo>
                    <a:pt x="23031" y="5025"/>
                  </a:lnTo>
                  <a:lnTo>
                    <a:pt x="13400" y="15488"/>
                  </a:lnTo>
                  <a:lnTo>
                    <a:pt x="13320" y="15546"/>
                  </a:lnTo>
                  <a:lnTo>
                    <a:pt x="13372" y="15490"/>
                  </a:lnTo>
                  <a:cubicBezTo>
                    <a:pt x="13363" y="15483"/>
                    <a:pt x="13366" y="15469"/>
                    <a:pt x="13370" y="15463"/>
                  </a:cubicBezTo>
                  <a:lnTo>
                    <a:pt x="23001" y="5001"/>
                  </a:lnTo>
                  <a:close/>
                  <a:moveTo>
                    <a:pt x="42967" y="21492"/>
                  </a:moveTo>
                  <a:lnTo>
                    <a:pt x="42269" y="22364"/>
                  </a:lnTo>
                  <a:lnTo>
                    <a:pt x="42242" y="22366"/>
                  </a:lnTo>
                  <a:cubicBezTo>
                    <a:pt x="42232" y="22359"/>
                    <a:pt x="42236" y="22345"/>
                    <a:pt x="42240" y="22339"/>
                  </a:cubicBezTo>
                  <a:lnTo>
                    <a:pt x="42967" y="21492"/>
                  </a:lnTo>
                  <a:close/>
                  <a:moveTo>
                    <a:pt x="45336" y="21574"/>
                  </a:moveTo>
                  <a:lnTo>
                    <a:pt x="42949" y="24413"/>
                  </a:lnTo>
                  <a:lnTo>
                    <a:pt x="42922" y="24416"/>
                  </a:lnTo>
                  <a:cubicBezTo>
                    <a:pt x="42917" y="24410"/>
                    <a:pt x="42916" y="24395"/>
                    <a:pt x="42920" y="24387"/>
                  </a:cubicBezTo>
                  <a:lnTo>
                    <a:pt x="45336" y="21574"/>
                  </a:lnTo>
                  <a:close/>
                  <a:moveTo>
                    <a:pt x="24129" y="38876"/>
                  </a:moveTo>
                  <a:lnTo>
                    <a:pt x="22388" y="40964"/>
                  </a:lnTo>
                  <a:lnTo>
                    <a:pt x="22360" y="40966"/>
                  </a:lnTo>
                  <a:cubicBezTo>
                    <a:pt x="22351" y="40958"/>
                    <a:pt x="22351" y="40948"/>
                    <a:pt x="22357" y="40938"/>
                  </a:cubicBezTo>
                  <a:lnTo>
                    <a:pt x="24129" y="38876"/>
                  </a:lnTo>
                  <a:close/>
                  <a:moveTo>
                    <a:pt x="27491" y="39320"/>
                  </a:moveTo>
                  <a:lnTo>
                    <a:pt x="25830" y="41315"/>
                  </a:lnTo>
                  <a:lnTo>
                    <a:pt x="25803" y="41318"/>
                  </a:lnTo>
                  <a:cubicBezTo>
                    <a:pt x="25793" y="41310"/>
                    <a:pt x="25795" y="41296"/>
                    <a:pt x="25800" y="41290"/>
                  </a:cubicBezTo>
                  <a:lnTo>
                    <a:pt x="27491" y="39320"/>
                  </a:lnTo>
                  <a:close/>
                  <a:moveTo>
                    <a:pt x="32074" y="36575"/>
                  </a:moveTo>
                  <a:lnTo>
                    <a:pt x="32102" y="36600"/>
                  </a:lnTo>
                  <a:lnTo>
                    <a:pt x="26091" y="43977"/>
                  </a:lnTo>
                  <a:lnTo>
                    <a:pt x="26012" y="44040"/>
                  </a:lnTo>
                  <a:lnTo>
                    <a:pt x="26061" y="43982"/>
                  </a:lnTo>
                  <a:cubicBezTo>
                    <a:pt x="26056" y="43977"/>
                    <a:pt x="26055" y="43961"/>
                    <a:pt x="26058" y="43954"/>
                  </a:cubicBezTo>
                  <a:lnTo>
                    <a:pt x="32074" y="36575"/>
                  </a:lnTo>
                  <a:close/>
                  <a:moveTo>
                    <a:pt x="24516" y="0"/>
                  </a:moveTo>
                  <a:cubicBezTo>
                    <a:pt x="24494" y="0"/>
                    <a:pt x="24473" y="9"/>
                    <a:pt x="24458" y="27"/>
                  </a:cubicBezTo>
                  <a:lnTo>
                    <a:pt x="28" y="28474"/>
                  </a:lnTo>
                  <a:cubicBezTo>
                    <a:pt x="1" y="28506"/>
                    <a:pt x="5" y="28554"/>
                    <a:pt x="36" y="28582"/>
                  </a:cubicBezTo>
                  <a:lnTo>
                    <a:pt x="23427" y="48668"/>
                  </a:lnTo>
                  <a:cubicBezTo>
                    <a:pt x="23626" y="48839"/>
                    <a:pt x="23871" y="48922"/>
                    <a:pt x="24115" y="48922"/>
                  </a:cubicBezTo>
                  <a:cubicBezTo>
                    <a:pt x="24413" y="48922"/>
                    <a:pt x="24710" y="48797"/>
                    <a:pt x="24919" y="48554"/>
                  </a:cubicBezTo>
                  <a:lnTo>
                    <a:pt x="47967" y="21715"/>
                  </a:lnTo>
                  <a:cubicBezTo>
                    <a:pt x="48404" y="21206"/>
                    <a:pt x="48345" y="20439"/>
                    <a:pt x="47836" y="20002"/>
                  </a:cubicBez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6859726" y="-172580"/>
              <a:ext cx="576514" cy="721379"/>
            </a:xfrm>
            <a:custGeom>
              <a:avLst/>
              <a:gdLst/>
              <a:ahLst/>
              <a:cxnLst/>
              <a:rect l="l" t="t" r="r" b="b"/>
              <a:pathLst>
                <a:path w="27022" h="33812" extrusionOk="0">
                  <a:moveTo>
                    <a:pt x="26254" y="0"/>
                  </a:moveTo>
                  <a:cubicBezTo>
                    <a:pt x="25996" y="0"/>
                    <a:pt x="25715" y="94"/>
                    <a:pt x="25464" y="386"/>
                  </a:cubicBezTo>
                  <a:lnTo>
                    <a:pt x="2089" y="27602"/>
                  </a:lnTo>
                  <a:cubicBezTo>
                    <a:pt x="2061" y="27647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4" y="33793"/>
                  </a:cubicBezTo>
                  <a:cubicBezTo>
                    <a:pt x="2089" y="33806"/>
                    <a:pt x="2107" y="33811"/>
                    <a:pt x="2124" y="33811"/>
                  </a:cubicBezTo>
                  <a:cubicBezTo>
                    <a:pt x="2139" y="33811"/>
                    <a:pt x="2153" y="33807"/>
                    <a:pt x="2166" y="33800"/>
                  </a:cubicBezTo>
                  <a:cubicBezTo>
                    <a:pt x="2200" y="33785"/>
                    <a:pt x="2213" y="33741"/>
                    <a:pt x="2196" y="33706"/>
                  </a:cubicBezTo>
                  <a:cubicBezTo>
                    <a:pt x="2009" y="33239"/>
                    <a:pt x="1905" y="32723"/>
                    <a:pt x="1887" y="32172"/>
                  </a:cubicBezTo>
                  <a:cubicBezTo>
                    <a:pt x="1863" y="32011"/>
                    <a:pt x="1863" y="31860"/>
                    <a:pt x="1884" y="31718"/>
                  </a:cubicBezTo>
                  <a:cubicBezTo>
                    <a:pt x="1998" y="29918"/>
                    <a:pt x="2911" y="28393"/>
                    <a:pt x="2921" y="28382"/>
                  </a:cubicBezTo>
                  <a:lnTo>
                    <a:pt x="27001" y="335"/>
                  </a:lnTo>
                  <a:cubicBezTo>
                    <a:pt x="27014" y="318"/>
                    <a:pt x="27022" y="298"/>
                    <a:pt x="27017" y="275"/>
                  </a:cubicBezTo>
                  <a:cubicBezTo>
                    <a:pt x="27013" y="256"/>
                    <a:pt x="27007" y="241"/>
                    <a:pt x="26992" y="228"/>
                  </a:cubicBezTo>
                  <a:lnTo>
                    <a:pt x="26983" y="220"/>
                  </a:lnTo>
                  <a:cubicBezTo>
                    <a:pt x="26832" y="132"/>
                    <a:pt x="26560" y="0"/>
                    <a:pt x="26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6903997" y="438881"/>
              <a:ext cx="529556" cy="538026"/>
            </a:xfrm>
            <a:custGeom>
              <a:avLst/>
              <a:gdLst/>
              <a:ahLst/>
              <a:cxnLst/>
              <a:rect l="l" t="t" r="r" b="b"/>
              <a:pathLst>
                <a:path w="24821" h="25218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4" y="5020"/>
                    <a:pt x="1115" y="5030"/>
                  </a:cubicBezTo>
                  <a:lnTo>
                    <a:pt x="24602" y="25200"/>
                  </a:lnTo>
                  <a:cubicBezTo>
                    <a:pt x="24617" y="25212"/>
                    <a:pt x="24634" y="25218"/>
                    <a:pt x="24652" y="25218"/>
                  </a:cubicBezTo>
                  <a:cubicBezTo>
                    <a:pt x="24663" y="25218"/>
                    <a:pt x="24674" y="25215"/>
                    <a:pt x="24684" y="25210"/>
                  </a:cubicBezTo>
                  <a:cubicBezTo>
                    <a:pt x="24710" y="25203"/>
                    <a:pt x="24729" y="25173"/>
                    <a:pt x="24731" y="25144"/>
                  </a:cubicBezTo>
                  <a:cubicBezTo>
                    <a:pt x="24821" y="22100"/>
                    <a:pt x="24795" y="20702"/>
                    <a:pt x="24790" y="20346"/>
                  </a:cubicBezTo>
                  <a:cubicBezTo>
                    <a:pt x="24788" y="20326"/>
                    <a:pt x="24779" y="20307"/>
                    <a:pt x="24760" y="20291"/>
                  </a:cubicBezTo>
                  <a:cubicBezTo>
                    <a:pt x="24755" y="20286"/>
                    <a:pt x="24749" y="20281"/>
                    <a:pt x="24740" y="20279"/>
                  </a:cubicBezTo>
                  <a:cubicBezTo>
                    <a:pt x="24606" y="20220"/>
                    <a:pt x="24496" y="20155"/>
                    <a:pt x="24403" y="20075"/>
                  </a:cubicBez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6909096" y="359643"/>
              <a:ext cx="1044412" cy="637916"/>
            </a:xfrm>
            <a:custGeom>
              <a:avLst/>
              <a:gdLst/>
              <a:ahLst/>
              <a:cxnLst/>
              <a:rect l="l" t="t" r="r" b="b"/>
              <a:pathLst>
                <a:path w="48953" h="29900" extrusionOk="0">
                  <a:moveTo>
                    <a:pt x="47487" y="1"/>
                  </a:moveTo>
                  <a:cubicBezTo>
                    <a:pt x="47473" y="1"/>
                    <a:pt x="47458" y="5"/>
                    <a:pt x="47446" y="11"/>
                  </a:cubicBezTo>
                  <a:cubicBezTo>
                    <a:pt x="47423" y="27"/>
                    <a:pt x="47408" y="49"/>
                    <a:pt x="47411" y="77"/>
                  </a:cubicBezTo>
                  <a:cubicBezTo>
                    <a:pt x="47405" y="867"/>
                    <a:pt x="47392" y="1812"/>
                    <a:pt x="47362" y="2888"/>
                  </a:cubicBezTo>
                  <a:cubicBezTo>
                    <a:pt x="47366" y="2915"/>
                    <a:pt x="47353" y="2940"/>
                    <a:pt x="47335" y="2960"/>
                  </a:cubicBezTo>
                  <a:lnTo>
                    <a:pt x="24682" y="29340"/>
                  </a:lnTo>
                  <a:lnTo>
                    <a:pt x="24689" y="29431"/>
                  </a:lnTo>
                  <a:lnTo>
                    <a:pt x="24651" y="29364"/>
                  </a:lnTo>
                  <a:cubicBezTo>
                    <a:pt x="24622" y="29379"/>
                    <a:pt x="24604" y="29384"/>
                    <a:pt x="24588" y="29385"/>
                  </a:cubicBezTo>
                  <a:cubicBezTo>
                    <a:pt x="24558" y="29385"/>
                    <a:pt x="24536" y="29371"/>
                    <a:pt x="24521" y="29357"/>
                  </a:cubicBezTo>
                  <a:cubicBezTo>
                    <a:pt x="24519" y="29355"/>
                    <a:pt x="24498" y="29332"/>
                    <a:pt x="24495" y="29330"/>
                  </a:cubicBezTo>
                  <a:lnTo>
                    <a:pt x="736" y="8928"/>
                  </a:lnTo>
                  <a:cubicBezTo>
                    <a:pt x="721" y="8916"/>
                    <a:pt x="664" y="8871"/>
                    <a:pt x="578" y="8797"/>
                  </a:cubicBezTo>
                  <a:cubicBezTo>
                    <a:pt x="470" y="8705"/>
                    <a:pt x="306" y="8553"/>
                    <a:pt x="139" y="8359"/>
                  </a:cubicBezTo>
                  <a:cubicBezTo>
                    <a:pt x="139" y="8354"/>
                    <a:pt x="135" y="8352"/>
                    <a:pt x="133" y="8349"/>
                  </a:cubicBezTo>
                  <a:cubicBezTo>
                    <a:pt x="119" y="8338"/>
                    <a:pt x="100" y="8331"/>
                    <a:pt x="82" y="8331"/>
                  </a:cubicBezTo>
                  <a:cubicBezTo>
                    <a:pt x="69" y="8331"/>
                    <a:pt x="57" y="8334"/>
                    <a:pt x="45" y="8340"/>
                  </a:cubicBezTo>
                  <a:cubicBezTo>
                    <a:pt x="14" y="8358"/>
                    <a:pt x="0" y="8398"/>
                    <a:pt x="11" y="8431"/>
                  </a:cubicBezTo>
                  <a:cubicBezTo>
                    <a:pt x="238" y="9127"/>
                    <a:pt x="647" y="9730"/>
                    <a:pt x="1234" y="10235"/>
                  </a:cubicBezTo>
                  <a:lnTo>
                    <a:pt x="23197" y="29095"/>
                  </a:lnTo>
                  <a:cubicBezTo>
                    <a:pt x="23463" y="29322"/>
                    <a:pt x="24200" y="29900"/>
                    <a:pt x="24826" y="29900"/>
                  </a:cubicBezTo>
                  <a:cubicBezTo>
                    <a:pt x="25055" y="29900"/>
                    <a:pt x="25269" y="29822"/>
                    <a:pt x="25440" y="29623"/>
                  </a:cubicBezTo>
                  <a:lnTo>
                    <a:pt x="48261" y="3047"/>
                  </a:lnTo>
                  <a:cubicBezTo>
                    <a:pt x="48869" y="2339"/>
                    <a:pt x="48952" y="1335"/>
                    <a:pt x="48457" y="614"/>
                  </a:cubicBezTo>
                  <a:cubicBezTo>
                    <a:pt x="48433" y="572"/>
                    <a:pt x="48389" y="531"/>
                    <a:pt x="48335" y="483"/>
                  </a:cubicBezTo>
                  <a:cubicBezTo>
                    <a:pt x="48155" y="330"/>
                    <a:pt x="47836" y="141"/>
                    <a:pt x="47515" y="6"/>
                  </a:cubicBezTo>
                  <a:cubicBezTo>
                    <a:pt x="47506" y="2"/>
                    <a:pt x="47497" y="1"/>
                    <a:pt x="47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21"/>
          <p:cNvGrpSpPr/>
          <p:nvPr/>
        </p:nvGrpSpPr>
        <p:grpSpPr>
          <a:xfrm flipH="1">
            <a:off x="10380572" y="-58953"/>
            <a:ext cx="1452288" cy="1065860"/>
            <a:chOff x="8010650" y="253375"/>
            <a:chExt cx="718575" cy="527375"/>
          </a:xfrm>
        </p:grpSpPr>
        <p:sp>
          <p:nvSpPr>
            <p:cNvPr id="1419" name="Google Shape;1419;p21"/>
            <p:cNvSpPr/>
            <p:nvPr/>
          </p:nvSpPr>
          <p:spPr>
            <a:xfrm>
              <a:off x="8011175" y="283200"/>
              <a:ext cx="718050" cy="497550"/>
            </a:xfrm>
            <a:custGeom>
              <a:avLst/>
              <a:gdLst/>
              <a:ahLst/>
              <a:cxnLst/>
              <a:rect l="l" t="t" r="r" b="b"/>
              <a:pathLst>
                <a:path w="28722" h="19902" extrusionOk="0">
                  <a:moveTo>
                    <a:pt x="206" y="1"/>
                  </a:moveTo>
                  <a:cubicBezTo>
                    <a:pt x="201" y="1"/>
                    <a:pt x="196" y="3"/>
                    <a:pt x="190" y="3"/>
                  </a:cubicBezTo>
                  <a:cubicBezTo>
                    <a:pt x="176" y="4"/>
                    <a:pt x="164" y="5"/>
                    <a:pt x="152" y="9"/>
                  </a:cubicBezTo>
                  <a:cubicBezTo>
                    <a:pt x="141" y="12"/>
                    <a:pt x="132" y="14"/>
                    <a:pt x="121" y="18"/>
                  </a:cubicBezTo>
                  <a:cubicBezTo>
                    <a:pt x="105" y="25"/>
                    <a:pt x="92" y="34"/>
                    <a:pt x="79" y="44"/>
                  </a:cubicBezTo>
                  <a:cubicBezTo>
                    <a:pt x="74" y="47"/>
                    <a:pt x="69" y="50"/>
                    <a:pt x="63" y="54"/>
                  </a:cubicBezTo>
                  <a:cubicBezTo>
                    <a:pt x="48" y="69"/>
                    <a:pt x="36" y="86"/>
                    <a:pt x="25" y="104"/>
                  </a:cubicBezTo>
                  <a:cubicBezTo>
                    <a:pt x="23" y="107"/>
                    <a:pt x="21" y="108"/>
                    <a:pt x="20" y="112"/>
                  </a:cubicBezTo>
                  <a:cubicBezTo>
                    <a:pt x="20" y="113"/>
                    <a:pt x="18" y="114"/>
                    <a:pt x="17" y="114"/>
                  </a:cubicBezTo>
                  <a:cubicBezTo>
                    <a:pt x="6" y="136"/>
                    <a:pt x="1" y="159"/>
                    <a:pt x="0" y="183"/>
                  </a:cubicBezTo>
                  <a:lnTo>
                    <a:pt x="0" y="186"/>
                  </a:lnTo>
                  <a:cubicBezTo>
                    <a:pt x="0" y="191"/>
                    <a:pt x="1" y="194"/>
                    <a:pt x="1" y="200"/>
                  </a:cubicBezTo>
                  <a:cubicBezTo>
                    <a:pt x="1" y="218"/>
                    <a:pt x="4" y="237"/>
                    <a:pt x="10" y="255"/>
                  </a:cubicBezTo>
                  <a:cubicBezTo>
                    <a:pt x="12" y="265"/>
                    <a:pt x="16" y="272"/>
                    <a:pt x="20" y="280"/>
                  </a:cubicBezTo>
                  <a:cubicBezTo>
                    <a:pt x="26" y="293"/>
                    <a:pt x="33" y="307"/>
                    <a:pt x="41" y="317"/>
                  </a:cubicBezTo>
                  <a:cubicBezTo>
                    <a:pt x="48" y="325"/>
                    <a:pt x="54" y="332"/>
                    <a:pt x="62" y="339"/>
                  </a:cubicBezTo>
                  <a:cubicBezTo>
                    <a:pt x="68" y="345"/>
                    <a:pt x="71" y="351"/>
                    <a:pt x="78" y="356"/>
                  </a:cubicBezTo>
                  <a:cubicBezTo>
                    <a:pt x="139" y="403"/>
                    <a:pt x="6272" y="5197"/>
                    <a:pt x="9716" y="19749"/>
                  </a:cubicBezTo>
                  <a:cubicBezTo>
                    <a:pt x="9735" y="19828"/>
                    <a:pt x="9800" y="19887"/>
                    <a:pt x="9880" y="19899"/>
                  </a:cubicBezTo>
                  <a:cubicBezTo>
                    <a:pt x="9890" y="19900"/>
                    <a:pt x="9900" y="19901"/>
                    <a:pt x="9910" y="19901"/>
                  </a:cubicBezTo>
                  <a:cubicBezTo>
                    <a:pt x="9980" y="19901"/>
                    <a:pt x="10044" y="19865"/>
                    <a:pt x="10081" y="19805"/>
                  </a:cubicBezTo>
                  <a:cubicBezTo>
                    <a:pt x="10111" y="19752"/>
                    <a:pt x="12536" y="15715"/>
                    <a:pt x="15819" y="13459"/>
                  </a:cubicBezTo>
                  <a:lnTo>
                    <a:pt x="21203" y="19090"/>
                  </a:lnTo>
                  <a:cubicBezTo>
                    <a:pt x="21206" y="19095"/>
                    <a:pt x="21214" y="19096"/>
                    <a:pt x="21219" y="19100"/>
                  </a:cubicBezTo>
                  <a:cubicBezTo>
                    <a:pt x="21227" y="19108"/>
                    <a:pt x="21238" y="19115"/>
                    <a:pt x="21248" y="19122"/>
                  </a:cubicBezTo>
                  <a:cubicBezTo>
                    <a:pt x="21261" y="19128"/>
                    <a:pt x="21271" y="19134"/>
                    <a:pt x="21284" y="19138"/>
                  </a:cubicBezTo>
                  <a:cubicBezTo>
                    <a:pt x="21296" y="19143"/>
                    <a:pt x="21308" y="19144"/>
                    <a:pt x="21320" y="19145"/>
                  </a:cubicBezTo>
                  <a:cubicBezTo>
                    <a:pt x="21329" y="19147"/>
                    <a:pt x="21338" y="19150"/>
                    <a:pt x="21347" y="19150"/>
                  </a:cubicBezTo>
                  <a:cubicBezTo>
                    <a:pt x="21350" y="19150"/>
                    <a:pt x="21353" y="19149"/>
                    <a:pt x="21356" y="19149"/>
                  </a:cubicBezTo>
                  <a:cubicBezTo>
                    <a:pt x="21358" y="19149"/>
                    <a:pt x="21361" y="19150"/>
                    <a:pt x="21363" y="19150"/>
                  </a:cubicBezTo>
                  <a:cubicBezTo>
                    <a:pt x="21374" y="19149"/>
                    <a:pt x="21382" y="19145"/>
                    <a:pt x="21390" y="19143"/>
                  </a:cubicBezTo>
                  <a:cubicBezTo>
                    <a:pt x="21403" y="19139"/>
                    <a:pt x="21415" y="19138"/>
                    <a:pt x="21426" y="19133"/>
                  </a:cubicBezTo>
                  <a:cubicBezTo>
                    <a:pt x="21441" y="19127"/>
                    <a:pt x="21453" y="19117"/>
                    <a:pt x="21464" y="19108"/>
                  </a:cubicBezTo>
                  <a:cubicBezTo>
                    <a:pt x="21471" y="19103"/>
                    <a:pt x="21478" y="19102"/>
                    <a:pt x="21484" y="19095"/>
                  </a:cubicBezTo>
                  <a:cubicBezTo>
                    <a:pt x="21485" y="19094"/>
                    <a:pt x="21485" y="19092"/>
                    <a:pt x="21487" y="19092"/>
                  </a:cubicBezTo>
                  <a:cubicBezTo>
                    <a:pt x="21504" y="19075"/>
                    <a:pt x="21519" y="19054"/>
                    <a:pt x="21529" y="19032"/>
                  </a:cubicBezTo>
                  <a:cubicBezTo>
                    <a:pt x="21531" y="19026"/>
                    <a:pt x="21531" y="19018"/>
                    <a:pt x="21535" y="19011"/>
                  </a:cubicBezTo>
                  <a:cubicBezTo>
                    <a:pt x="21540" y="18995"/>
                    <a:pt x="21545" y="18979"/>
                    <a:pt x="21546" y="18963"/>
                  </a:cubicBezTo>
                  <a:lnTo>
                    <a:pt x="22011" y="10410"/>
                  </a:lnTo>
                  <a:cubicBezTo>
                    <a:pt x="22380" y="10021"/>
                    <a:pt x="25034" y="7350"/>
                    <a:pt x="28510" y="7287"/>
                  </a:cubicBezTo>
                  <a:cubicBezTo>
                    <a:pt x="28598" y="7286"/>
                    <a:pt x="28674" y="7227"/>
                    <a:pt x="28698" y="7141"/>
                  </a:cubicBezTo>
                  <a:cubicBezTo>
                    <a:pt x="28722" y="7058"/>
                    <a:pt x="28687" y="6966"/>
                    <a:pt x="28611" y="6920"/>
                  </a:cubicBezTo>
                  <a:cubicBezTo>
                    <a:pt x="28509" y="6860"/>
                    <a:pt x="18414" y="738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8048450" y="264400"/>
              <a:ext cx="506650" cy="446400"/>
            </a:xfrm>
            <a:custGeom>
              <a:avLst/>
              <a:gdLst/>
              <a:ahLst/>
              <a:cxnLst/>
              <a:rect l="l" t="t" r="r" b="b"/>
              <a:pathLst>
                <a:path w="20266" h="17856" extrusionOk="0">
                  <a:moveTo>
                    <a:pt x="19333" y="11637"/>
                  </a:moveTo>
                  <a:lnTo>
                    <a:pt x="19340" y="11647"/>
                  </a:lnTo>
                  <a:lnTo>
                    <a:pt x="19404" y="12189"/>
                  </a:lnTo>
                  <a:lnTo>
                    <a:pt x="19333" y="11637"/>
                  </a:lnTo>
                  <a:close/>
                  <a:moveTo>
                    <a:pt x="43" y="1"/>
                  </a:moveTo>
                  <a:cubicBezTo>
                    <a:pt x="25" y="1"/>
                    <a:pt x="9" y="14"/>
                    <a:pt x="6" y="29"/>
                  </a:cubicBezTo>
                  <a:cubicBezTo>
                    <a:pt x="1" y="49"/>
                    <a:pt x="14" y="71"/>
                    <a:pt x="32" y="78"/>
                  </a:cubicBezTo>
                  <a:cubicBezTo>
                    <a:pt x="2868" y="996"/>
                    <a:pt x="10215" y="3940"/>
                    <a:pt x="17252" y="11450"/>
                  </a:cubicBezTo>
                  <a:cubicBezTo>
                    <a:pt x="17276" y="11494"/>
                    <a:pt x="17835" y="12511"/>
                    <a:pt x="18466" y="14023"/>
                  </a:cubicBezTo>
                  <a:cubicBezTo>
                    <a:pt x="18472" y="14039"/>
                    <a:pt x="18488" y="14049"/>
                    <a:pt x="18505" y="14049"/>
                  </a:cubicBezTo>
                  <a:lnTo>
                    <a:pt x="18513" y="14049"/>
                  </a:lnTo>
                  <a:cubicBezTo>
                    <a:pt x="18533" y="14043"/>
                    <a:pt x="18546" y="14024"/>
                    <a:pt x="18544" y="14005"/>
                  </a:cubicBezTo>
                  <a:cubicBezTo>
                    <a:pt x="18491" y="13387"/>
                    <a:pt x="18413" y="12765"/>
                    <a:pt x="18337" y="12158"/>
                  </a:cubicBezTo>
                  <a:lnTo>
                    <a:pt x="18337" y="12158"/>
                  </a:lnTo>
                  <a:cubicBezTo>
                    <a:pt x="18448" y="12853"/>
                    <a:pt x="18531" y="13579"/>
                    <a:pt x="18591" y="14325"/>
                  </a:cubicBezTo>
                  <a:cubicBezTo>
                    <a:pt x="18808" y="14864"/>
                    <a:pt x="19012" y="15407"/>
                    <a:pt x="19192" y="15939"/>
                  </a:cubicBezTo>
                  <a:cubicBezTo>
                    <a:pt x="19198" y="15956"/>
                    <a:pt x="19211" y="15966"/>
                    <a:pt x="19226" y="15966"/>
                  </a:cubicBezTo>
                  <a:cubicBezTo>
                    <a:pt x="19228" y="15966"/>
                    <a:pt x="19229" y="15966"/>
                    <a:pt x="19231" y="15965"/>
                  </a:cubicBezTo>
                  <a:lnTo>
                    <a:pt x="19238" y="15965"/>
                  </a:lnTo>
                  <a:cubicBezTo>
                    <a:pt x="19257" y="15963"/>
                    <a:pt x="19271" y="15944"/>
                    <a:pt x="19271" y="15924"/>
                  </a:cubicBezTo>
                  <a:lnTo>
                    <a:pt x="19161" y="12930"/>
                  </a:lnTo>
                  <a:lnTo>
                    <a:pt x="19181" y="12929"/>
                  </a:lnTo>
                  <a:lnTo>
                    <a:pt x="19305" y="16279"/>
                  </a:lnTo>
                  <a:cubicBezTo>
                    <a:pt x="19477" y="16805"/>
                    <a:pt x="19629" y="17326"/>
                    <a:pt x="19756" y="17827"/>
                  </a:cubicBezTo>
                  <a:cubicBezTo>
                    <a:pt x="19762" y="17845"/>
                    <a:pt x="19780" y="17856"/>
                    <a:pt x="19797" y="17856"/>
                  </a:cubicBezTo>
                  <a:lnTo>
                    <a:pt x="19799" y="17856"/>
                  </a:lnTo>
                  <a:cubicBezTo>
                    <a:pt x="19819" y="17855"/>
                    <a:pt x="19835" y="17839"/>
                    <a:pt x="19836" y="17819"/>
                  </a:cubicBezTo>
                  <a:lnTo>
                    <a:pt x="20266" y="9932"/>
                  </a:lnTo>
                  <a:cubicBezTo>
                    <a:pt x="20261" y="9920"/>
                    <a:pt x="20260" y="9910"/>
                    <a:pt x="20251" y="9903"/>
                  </a:cubicBezTo>
                  <a:cubicBezTo>
                    <a:pt x="13287" y="2768"/>
                    <a:pt x="3805" y="60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21" name="Google Shape;1421;p21"/>
            <p:cNvGrpSpPr/>
            <p:nvPr/>
          </p:nvGrpSpPr>
          <p:grpSpPr>
            <a:xfrm>
              <a:off x="8171600" y="396975"/>
              <a:ext cx="448800" cy="285600"/>
              <a:chOff x="8171600" y="396975"/>
              <a:chExt cx="448800" cy="285600"/>
            </a:xfrm>
          </p:grpSpPr>
          <p:sp>
            <p:nvSpPr>
              <p:cNvPr id="1422" name="Google Shape;1422;p21"/>
              <p:cNvSpPr/>
              <p:nvPr/>
            </p:nvSpPr>
            <p:spPr>
              <a:xfrm>
                <a:off x="8171600" y="408750"/>
                <a:ext cx="8212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6811" extrusionOk="0">
                    <a:moveTo>
                      <a:pt x="114" y="1"/>
                    </a:moveTo>
                    <a:cubicBezTo>
                      <a:pt x="96" y="1"/>
                      <a:pt x="77" y="6"/>
                      <a:pt x="61" y="17"/>
                    </a:cubicBezTo>
                    <a:cubicBezTo>
                      <a:pt x="14" y="48"/>
                      <a:pt x="1" y="108"/>
                      <a:pt x="31" y="154"/>
                    </a:cubicBezTo>
                    <a:cubicBezTo>
                      <a:pt x="1369" y="2189"/>
                      <a:pt x="2394" y="4402"/>
                      <a:pt x="3079" y="6739"/>
                    </a:cubicBezTo>
                    <a:cubicBezTo>
                      <a:pt x="3092" y="6783"/>
                      <a:pt x="3131" y="6810"/>
                      <a:pt x="3174" y="6810"/>
                    </a:cubicBezTo>
                    <a:cubicBezTo>
                      <a:pt x="3184" y="6810"/>
                      <a:pt x="3193" y="6809"/>
                      <a:pt x="3204" y="6807"/>
                    </a:cubicBezTo>
                    <a:cubicBezTo>
                      <a:pt x="3256" y="6792"/>
                      <a:pt x="3285" y="6737"/>
                      <a:pt x="3271" y="6684"/>
                    </a:cubicBezTo>
                    <a:cubicBezTo>
                      <a:pt x="2579" y="4328"/>
                      <a:pt x="1547" y="2096"/>
                      <a:pt x="199" y="47"/>
                    </a:cubicBezTo>
                    <a:cubicBezTo>
                      <a:pt x="179" y="17"/>
                      <a:pt x="147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21"/>
              <p:cNvSpPr/>
              <p:nvPr/>
            </p:nvSpPr>
            <p:spPr>
              <a:xfrm>
                <a:off x="8232325" y="467500"/>
                <a:ext cx="289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2114" extrusionOk="0">
                    <a:moveTo>
                      <a:pt x="115" y="1"/>
                    </a:moveTo>
                    <a:cubicBezTo>
                      <a:pt x="96" y="1"/>
                      <a:pt x="76" y="6"/>
                      <a:pt x="59" y="18"/>
                    </a:cubicBezTo>
                    <a:cubicBezTo>
                      <a:pt x="13" y="47"/>
                      <a:pt x="1" y="109"/>
                      <a:pt x="32" y="155"/>
                    </a:cubicBezTo>
                    <a:cubicBezTo>
                      <a:pt x="420" y="741"/>
                      <a:pt x="729" y="1376"/>
                      <a:pt x="949" y="2045"/>
                    </a:cubicBezTo>
                    <a:cubicBezTo>
                      <a:pt x="964" y="2087"/>
                      <a:pt x="1002" y="2113"/>
                      <a:pt x="1044" y="2113"/>
                    </a:cubicBezTo>
                    <a:cubicBezTo>
                      <a:pt x="1055" y="2113"/>
                      <a:pt x="1065" y="2112"/>
                      <a:pt x="1076" y="2108"/>
                    </a:cubicBezTo>
                    <a:cubicBezTo>
                      <a:pt x="1127" y="2091"/>
                      <a:pt x="1156" y="2035"/>
                      <a:pt x="1139" y="1983"/>
                    </a:cubicBezTo>
                    <a:cubicBezTo>
                      <a:pt x="914" y="1297"/>
                      <a:pt x="597" y="646"/>
                      <a:pt x="197" y="45"/>
                    </a:cubicBezTo>
                    <a:cubicBezTo>
                      <a:pt x="178" y="16"/>
                      <a:pt x="147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21"/>
              <p:cNvSpPr/>
              <p:nvPr/>
            </p:nvSpPr>
            <p:spPr>
              <a:xfrm>
                <a:off x="8449375" y="396975"/>
                <a:ext cx="954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819" h="2663" extrusionOk="0">
                    <a:moveTo>
                      <a:pt x="114" y="1"/>
                    </a:moveTo>
                    <a:cubicBezTo>
                      <a:pt x="77" y="1"/>
                      <a:pt x="42" y="22"/>
                      <a:pt x="25" y="58"/>
                    </a:cubicBezTo>
                    <a:cubicBezTo>
                      <a:pt x="1" y="107"/>
                      <a:pt x="22" y="166"/>
                      <a:pt x="72" y="189"/>
                    </a:cubicBezTo>
                    <a:cubicBezTo>
                      <a:pt x="1389" y="807"/>
                      <a:pt x="2590" y="1629"/>
                      <a:pt x="3640" y="2635"/>
                    </a:cubicBezTo>
                    <a:cubicBezTo>
                      <a:pt x="3660" y="2654"/>
                      <a:pt x="3683" y="2663"/>
                      <a:pt x="3709" y="2663"/>
                    </a:cubicBezTo>
                    <a:cubicBezTo>
                      <a:pt x="3735" y="2663"/>
                      <a:pt x="3761" y="2652"/>
                      <a:pt x="3779" y="2633"/>
                    </a:cubicBezTo>
                    <a:cubicBezTo>
                      <a:pt x="3818" y="2593"/>
                      <a:pt x="3816" y="2530"/>
                      <a:pt x="3777" y="2492"/>
                    </a:cubicBezTo>
                    <a:cubicBezTo>
                      <a:pt x="2711" y="1471"/>
                      <a:pt x="1493" y="636"/>
                      <a:pt x="156" y="10"/>
                    </a:cubicBez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1"/>
              <p:cNvSpPr/>
              <p:nvPr/>
            </p:nvSpPr>
            <p:spPr>
              <a:xfrm>
                <a:off x="8533150" y="418925"/>
                <a:ext cx="2535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06" extrusionOk="0">
                    <a:moveTo>
                      <a:pt x="113" y="1"/>
                    </a:moveTo>
                    <a:cubicBezTo>
                      <a:pt x="85" y="1"/>
                      <a:pt x="58" y="12"/>
                      <a:pt x="38" y="34"/>
                    </a:cubicBezTo>
                    <a:cubicBezTo>
                      <a:pt x="1" y="74"/>
                      <a:pt x="5" y="136"/>
                      <a:pt x="46" y="173"/>
                    </a:cubicBezTo>
                    <a:lnTo>
                      <a:pt x="836" y="882"/>
                    </a:lnTo>
                    <a:cubicBezTo>
                      <a:pt x="853" y="899"/>
                      <a:pt x="878" y="906"/>
                      <a:pt x="901" y="906"/>
                    </a:cubicBezTo>
                    <a:cubicBezTo>
                      <a:pt x="929" y="906"/>
                      <a:pt x="956" y="894"/>
                      <a:pt x="977" y="872"/>
                    </a:cubicBezTo>
                    <a:cubicBezTo>
                      <a:pt x="1013" y="832"/>
                      <a:pt x="1009" y="769"/>
                      <a:pt x="968" y="732"/>
                    </a:cubicBezTo>
                    <a:lnTo>
                      <a:pt x="179" y="26"/>
                    </a:lnTo>
                    <a:cubicBezTo>
                      <a:pt x="160" y="9"/>
                      <a:pt x="136" y="1"/>
                      <a:pt x="1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1"/>
              <p:cNvSpPr/>
              <p:nvPr/>
            </p:nvSpPr>
            <p:spPr>
              <a:xfrm>
                <a:off x="8570625" y="420825"/>
                <a:ext cx="195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96" extrusionOk="0">
                    <a:moveTo>
                      <a:pt x="113" y="0"/>
                    </a:moveTo>
                    <a:cubicBezTo>
                      <a:pt x="82" y="0"/>
                      <a:pt x="52" y="15"/>
                      <a:pt x="32" y="43"/>
                    </a:cubicBezTo>
                    <a:cubicBezTo>
                      <a:pt x="1" y="87"/>
                      <a:pt x="11" y="149"/>
                      <a:pt x="57" y="180"/>
                    </a:cubicBezTo>
                    <a:lnTo>
                      <a:pt x="612" y="576"/>
                    </a:lnTo>
                    <a:cubicBezTo>
                      <a:pt x="631" y="588"/>
                      <a:pt x="651" y="595"/>
                      <a:pt x="670" y="595"/>
                    </a:cubicBezTo>
                    <a:cubicBezTo>
                      <a:pt x="702" y="595"/>
                      <a:pt x="732" y="580"/>
                      <a:pt x="749" y="553"/>
                    </a:cubicBezTo>
                    <a:cubicBezTo>
                      <a:pt x="781" y="508"/>
                      <a:pt x="770" y="446"/>
                      <a:pt x="726" y="414"/>
                    </a:cubicBezTo>
                    <a:lnTo>
                      <a:pt x="170" y="18"/>
                    </a:lnTo>
                    <a:cubicBezTo>
                      <a:pt x="153" y="6"/>
                      <a:pt x="133" y="0"/>
                      <a:pt x="1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1"/>
              <p:cNvSpPr/>
              <p:nvPr/>
            </p:nvSpPr>
            <p:spPr>
              <a:xfrm>
                <a:off x="8604950" y="420450"/>
                <a:ext cx="154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377" extrusionOk="0">
                    <a:moveTo>
                      <a:pt x="114" y="1"/>
                    </a:moveTo>
                    <a:cubicBezTo>
                      <a:pt x="76" y="1"/>
                      <a:pt x="40" y="22"/>
                      <a:pt x="23" y="59"/>
                    </a:cubicBezTo>
                    <a:cubicBezTo>
                      <a:pt x="0" y="108"/>
                      <a:pt x="22" y="168"/>
                      <a:pt x="73" y="190"/>
                    </a:cubicBezTo>
                    <a:lnTo>
                      <a:pt x="462" y="368"/>
                    </a:lnTo>
                    <a:cubicBezTo>
                      <a:pt x="475" y="374"/>
                      <a:pt x="489" y="376"/>
                      <a:pt x="502" y="376"/>
                    </a:cubicBezTo>
                    <a:cubicBezTo>
                      <a:pt x="541" y="376"/>
                      <a:pt x="576" y="355"/>
                      <a:pt x="594" y="319"/>
                    </a:cubicBezTo>
                    <a:cubicBezTo>
                      <a:pt x="617" y="269"/>
                      <a:pt x="595" y="210"/>
                      <a:pt x="544" y="187"/>
                    </a:cubicBezTo>
                    <a:lnTo>
                      <a:pt x="155" y="10"/>
                    </a:ln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1"/>
              <p:cNvSpPr/>
              <p:nvPr/>
            </p:nvSpPr>
            <p:spPr>
              <a:xfrm>
                <a:off x="8365100" y="474975"/>
                <a:ext cx="632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388" extrusionOk="0">
                    <a:moveTo>
                      <a:pt x="111" y="0"/>
                    </a:moveTo>
                    <a:cubicBezTo>
                      <a:pt x="85" y="0"/>
                      <a:pt x="58" y="11"/>
                      <a:pt x="38" y="31"/>
                    </a:cubicBezTo>
                    <a:cubicBezTo>
                      <a:pt x="0" y="72"/>
                      <a:pt x="2" y="134"/>
                      <a:pt x="42" y="172"/>
                    </a:cubicBezTo>
                    <a:lnTo>
                      <a:pt x="2350" y="2361"/>
                    </a:lnTo>
                    <a:cubicBezTo>
                      <a:pt x="2370" y="2378"/>
                      <a:pt x="2394" y="2388"/>
                      <a:pt x="2418" y="2388"/>
                    </a:cubicBezTo>
                    <a:cubicBezTo>
                      <a:pt x="2444" y="2388"/>
                      <a:pt x="2469" y="2377"/>
                      <a:pt x="2491" y="2355"/>
                    </a:cubicBezTo>
                    <a:cubicBezTo>
                      <a:pt x="2528" y="2315"/>
                      <a:pt x="2526" y="2253"/>
                      <a:pt x="2486" y="2215"/>
                    </a:cubicBezTo>
                    <a:lnTo>
                      <a:pt x="179" y="27"/>
                    </a:lnTo>
                    <a:cubicBezTo>
                      <a:pt x="160" y="9"/>
                      <a:pt x="136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1"/>
              <p:cNvSpPr/>
              <p:nvPr/>
            </p:nvSpPr>
            <p:spPr>
              <a:xfrm>
                <a:off x="8382200" y="531825"/>
                <a:ext cx="1462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05" extrusionOk="0">
                    <a:moveTo>
                      <a:pt x="111" y="0"/>
                    </a:moveTo>
                    <a:cubicBezTo>
                      <a:pt x="83" y="0"/>
                      <a:pt x="55" y="12"/>
                      <a:pt x="36" y="35"/>
                    </a:cubicBezTo>
                    <a:cubicBezTo>
                      <a:pt x="0" y="76"/>
                      <a:pt x="6" y="139"/>
                      <a:pt x="48" y="174"/>
                    </a:cubicBezTo>
                    <a:lnTo>
                      <a:pt x="410" y="481"/>
                    </a:lnTo>
                    <a:cubicBezTo>
                      <a:pt x="428" y="497"/>
                      <a:pt x="452" y="504"/>
                      <a:pt x="474" y="504"/>
                    </a:cubicBezTo>
                    <a:cubicBezTo>
                      <a:pt x="501" y="504"/>
                      <a:pt x="531" y="493"/>
                      <a:pt x="549" y="469"/>
                    </a:cubicBezTo>
                    <a:cubicBezTo>
                      <a:pt x="585" y="429"/>
                      <a:pt x="579" y="365"/>
                      <a:pt x="537" y="330"/>
                    </a:cubicBezTo>
                    <a:lnTo>
                      <a:pt x="175" y="23"/>
                    </a:lnTo>
                    <a:cubicBezTo>
                      <a:pt x="156" y="8"/>
                      <a:pt x="133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1"/>
              <p:cNvSpPr/>
              <p:nvPr/>
            </p:nvSpPr>
            <p:spPr>
              <a:xfrm>
                <a:off x="8351850" y="555250"/>
                <a:ext cx="12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50" extrusionOk="0">
                    <a:moveTo>
                      <a:pt x="112" y="0"/>
                    </a:moveTo>
                    <a:cubicBezTo>
                      <a:pt x="86" y="0"/>
                      <a:pt x="60" y="11"/>
                      <a:pt x="40" y="31"/>
                    </a:cubicBezTo>
                    <a:cubicBezTo>
                      <a:pt x="1" y="71"/>
                      <a:pt x="3" y="134"/>
                      <a:pt x="42" y="172"/>
                    </a:cubicBezTo>
                    <a:lnTo>
                      <a:pt x="303" y="421"/>
                    </a:lnTo>
                    <a:cubicBezTo>
                      <a:pt x="322" y="440"/>
                      <a:pt x="346" y="449"/>
                      <a:pt x="371" y="449"/>
                    </a:cubicBezTo>
                    <a:cubicBezTo>
                      <a:pt x="398" y="449"/>
                      <a:pt x="424" y="439"/>
                      <a:pt x="443" y="419"/>
                    </a:cubicBezTo>
                    <a:cubicBezTo>
                      <a:pt x="482" y="379"/>
                      <a:pt x="480" y="316"/>
                      <a:pt x="441" y="278"/>
                    </a:cubicBezTo>
                    <a:lnTo>
                      <a:pt x="180" y="28"/>
                    </a:lnTo>
                    <a:cubicBezTo>
                      <a:pt x="161" y="9"/>
                      <a:pt x="136" y="0"/>
                      <a:pt x="1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1"/>
              <p:cNvSpPr/>
              <p:nvPr/>
            </p:nvSpPr>
            <p:spPr>
              <a:xfrm>
                <a:off x="8504000" y="565950"/>
                <a:ext cx="120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14" extrusionOk="0">
                    <a:moveTo>
                      <a:pt x="108" y="0"/>
                    </a:moveTo>
                    <a:cubicBezTo>
                      <a:pt x="102" y="0"/>
                      <a:pt x="97" y="1"/>
                      <a:pt x="91" y="1"/>
                    </a:cubicBezTo>
                    <a:cubicBezTo>
                      <a:pt x="38" y="9"/>
                      <a:pt x="1" y="60"/>
                      <a:pt x="8" y="114"/>
                    </a:cubicBezTo>
                    <a:cubicBezTo>
                      <a:pt x="132" y="908"/>
                      <a:pt x="223" y="1718"/>
                      <a:pt x="276" y="2522"/>
                    </a:cubicBezTo>
                    <a:cubicBezTo>
                      <a:pt x="281" y="2575"/>
                      <a:pt x="324" y="2614"/>
                      <a:pt x="375" y="2614"/>
                    </a:cubicBezTo>
                    <a:lnTo>
                      <a:pt x="383" y="2614"/>
                    </a:lnTo>
                    <a:cubicBezTo>
                      <a:pt x="437" y="2611"/>
                      <a:pt x="480" y="2564"/>
                      <a:pt x="475" y="2509"/>
                    </a:cubicBezTo>
                    <a:cubicBezTo>
                      <a:pt x="420" y="1698"/>
                      <a:pt x="329" y="882"/>
                      <a:pt x="204" y="85"/>
                    </a:cubicBezTo>
                    <a:cubicBezTo>
                      <a:pt x="197" y="35"/>
                      <a:pt x="158" y="0"/>
                      <a:pt x="1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21"/>
              <p:cNvSpPr/>
              <p:nvPr/>
            </p:nvSpPr>
            <p:spPr>
              <a:xfrm>
                <a:off x="8525125" y="585150"/>
                <a:ext cx="8475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897" extrusionOk="0">
                    <a:moveTo>
                      <a:pt x="103" y="1"/>
                    </a:moveTo>
                    <a:cubicBezTo>
                      <a:pt x="101" y="1"/>
                      <a:pt x="100" y="1"/>
                      <a:pt x="99" y="1"/>
                    </a:cubicBezTo>
                    <a:cubicBezTo>
                      <a:pt x="43" y="2"/>
                      <a:pt x="1" y="48"/>
                      <a:pt x="3" y="103"/>
                    </a:cubicBezTo>
                    <a:lnTo>
                      <a:pt x="139" y="3801"/>
                    </a:lnTo>
                    <a:cubicBezTo>
                      <a:pt x="141" y="3854"/>
                      <a:pt x="185" y="3896"/>
                      <a:pt x="238" y="3896"/>
                    </a:cubicBezTo>
                    <a:lnTo>
                      <a:pt x="242" y="3896"/>
                    </a:lnTo>
                    <a:cubicBezTo>
                      <a:pt x="297" y="3895"/>
                      <a:pt x="339" y="3849"/>
                      <a:pt x="338" y="3793"/>
                    </a:cubicBezTo>
                    <a:lnTo>
                      <a:pt x="201" y="97"/>
                    </a:lnTo>
                    <a:cubicBezTo>
                      <a:pt x="200" y="42"/>
                      <a:pt x="157" y="1"/>
                      <a:pt x="1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1"/>
              <p:cNvSpPr/>
              <p:nvPr/>
            </p:nvSpPr>
            <p:spPr>
              <a:xfrm>
                <a:off x="8529050" y="553100"/>
                <a:ext cx="74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39" extrusionOk="0">
                    <a:moveTo>
                      <a:pt x="106" y="1"/>
                    </a:moveTo>
                    <a:cubicBezTo>
                      <a:pt x="101" y="1"/>
                      <a:pt x="96" y="1"/>
                      <a:pt x="91" y="2"/>
                    </a:cubicBezTo>
                    <a:cubicBezTo>
                      <a:pt x="38" y="10"/>
                      <a:pt x="1" y="62"/>
                      <a:pt x="9" y="115"/>
                    </a:cubicBezTo>
                    <a:lnTo>
                      <a:pt x="91" y="654"/>
                    </a:lnTo>
                    <a:cubicBezTo>
                      <a:pt x="100" y="704"/>
                      <a:pt x="142" y="739"/>
                      <a:pt x="190" y="739"/>
                    </a:cubicBezTo>
                    <a:cubicBezTo>
                      <a:pt x="195" y="739"/>
                      <a:pt x="201" y="739"/>
                      <a:pt x="205" y="738"/>
                    </a:cubicBezTo>
                    <a:cubicBezTo>
                      <a:pt x="259" y="730"/>
                      <a:pt x="295" y="679"/>
                      <a:pt x="288" y="625"/>
                    </a:cubicBezTo>
                    <a:lnTo>
                      <a:pt x="205" y="85"/>
                    </a:lnTo>
                    <a:cubicBezTo>
                      <a:pt x="197" y="36"/>
                      <a:pt x="152" y="1"/>
                      <a:pt x="1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34" name="Google Shape;1434;p21"/>
            <p:cNvSpPr/>
            <p:nvPr/>
          </p:nvSpPr>
          <p:spPr>
            <a:xfrm>
              <a:off x="8024850" y="262450"/>
              <a:ext cx="449775" cy="478150"/>
            </a:xfrm>
            <a:custGeom>
              <a:avLst/>
              <a:gdLst/>
              <a:ahLst/>
              <a:cxnLst/>
              <a:rect l="l" t="t" r="r" b="b"/>
              <a:pathLst>
                <a:path w="17991" h="19126" extrusionOk="0">
                  <a:moveTo>
                    <a:pt x="8413" y="8291"/>
                  </a:moveTo>
                  <a:lnTo>
                    <a:pt x="8423" y="8295"/>
                  </a:lnTo>
                  <a:cubicBezTo>
                    <a:pt x="8817" y="8890"/>
                    <a:pt x="9130" y="9535"/>
                    <a:pt x="9355" y="10212"/>
                  </a:cubicBezTo>
                  <a:lnTo>
                    <a:pt x="9334" y="10219"/>
                  </a:lnTo>
                  <a:cubicBezTo>
                    <a:pt x="9112" y="9544"/>
                    <a:pt x="8799" y="8900"/>
                    <a:pt x="8409" y="8294"/>
                  </a:cubicBezTo>
                  <a:cubicBezTo>
                    <a:pt x="8411" y="8291"/>
                    <a:pt x="8411" y="8291"/>
                    <a:pt x="8413" y="8291"/>
                  </a:cubicBezTo>
                  <a:close/>
                  <a:moveTo>
                    <a:pt x="13721" y="8590"/>
                  </a:moveTo>
                  <a:lnTo>
                    <a:pt x="13727" y="8591"/>
                  </a:lnTo>
                  <a:lnTo>
                    <a:pt x="16035" y="10780"/>
                  </a:lnTo>
                  <a:lnTo>
                    <a:pt x="16022" y="10795"/>
                  </a:lnTo>
                  <a:lnTo>
                    <a:pt x="13712" y="8593"/>
                  </a:lnTo>
                  <a:cubicBezTo>
                    <a:pt x="13716" y="8590"/>
                    <a:pt x="13720" y="8590"/>
                    <a:pt x="13721" y="8590"/>
                  </a:cubicBezTo>
                  <a:close/>
                  <a:moveTo>
                    <a:pt x="14407" y="10864"/>
                  </a:moveTo>
                  <a:lnTo>
                    <a:pt x="14414" y="10865"/>
                  </a:lnTo>
                  <a:lnTo>
                    <a:pt x="14763" y="11189"/>
                  </a:lnTo>
                  <a:lnTo>
                    <a:pt x="14400" y="10868"/>
                  </a:lnTo>
                  <a:cubicBezTo>
                    <a:pt x="14401" y="10864"/>
                    <a:pt x="14405" y="10864"/>
                    <a:pt x="14407" y="10864"/>
                  </a:cubicBezTo>
                  <a:close/>
                  <a:moveTo>
                    <a:pt x="13190" y="11801"/>
                  </a:moveTo>
                  <a:lnTo>
                    <a:pt x="13199" y="11804"/>
                  </a:lnTo>
                  <a:lnTo>
                    <a:pt x="13444" y="12068"/>
                  </a:lnTo>
                  <a:lnTo>
                    <a:pt x="13184" y="11805"/>
                  </a:lnTo>
                  <a:cubicBezTo>
                    <a:pt x="13185" y="11801"/>
                    <a:pt x="13187" y="11801"/>
                    <a:pt x="13190" y="11801"/>
                  </a:cubicBezTo>
                  <a:close/>
                  <a:moveTo>
                    <a:pt x="5984" y="5943"/>
                  </a:moveTo>
                  <a:lnTo>
                    <a:pt x="5992" y="5947"/>
                  </a:lnTo>
                  <a:cubicBezTo>
                    <a:pt x="7337" y="7990"/>
                    <a:pt x="8365" y="10214"/>
                    <a:pt x="9054" y="12561"/>
                  </a:cubicBezTo>
                  <a:lnTo>
                    <a:pt x="9034" y="12568"/>
                  </a:lnTo>
                  <a:cubicBezTo>
                    <a:pt x="8347" y="10223"/>
                    <a:pt x="7317" y="7999"/>
                    <a:pt x="5978" y="5943"/>
                  </a:cubicBezTo>
                  <a:close/>
                  <a:moveTo>
                    <a:pt x="38" y="0"/>
                  </a:moveTo>
                  <a:cubicBezTo>
                    <a:pt x="24" y="0"/>
                    <a:pt x="12" y="8"/>
                    <a:pt x="6" y="21"/>
                  </a:cubicBezTo>
                  <a:cubicBezTo>
                    <a:pt x="2" y="27"/>
                    <a:pt x="0" y="36"/>
                    <a:pt x="0" y="43"/>
                  </a:cubicBezTo>
                  <a:cubicBezTo>
                    <a:pt x="0" y="54"/>
                    <a:pt x="6" y="63"/>
                    <a:pt x="13" y="71"/>
                  </a:cubicBezTo>
                  <a:cubicBezTo>
                    <a:pt x="1453" y="1389"/>
                    <a:pt x="6379" y="6660"/>
                    <a:pt x="9367" y="19094"/>
                  </a:cubicBezTo>
                  <a:cubicBezTo>
                    <a:pt x="9370" y="19109"/>
                    <a:pt x="9384" y="19121"/>
                    <a:pt x="9400" y="19125"/>
                  </a:cubicBezTo>
                  <a:lnTo>
                    <a:pt x="9407" y="19125"/>
                  </a:lnTo>
                  <a:cubicBezTo>
                    <a:pt x="9420" y="19125"/>
                    <a:pt x="9434" y="19119"/>
                    <a:pt x="9439" y="19105"/>
                  </a:cubicBezTo>
                  <a:cubicBezTo>
                    <a:pt x="9857" y="18445"/>
                    <a:pt x="11017" y="16709"/>
                    <a:pt x="12632" y="15036"/>
                  </a:cubicBezTo>
                  <a:cubicBezTo>
                    <a:pt x="13410" y="14230"/>
                    <a:pt x="14296" y="13440"/>
                    <a:pt x="15257" y="12795"/>
                  </a:cubicBezTo>
                  <a:cubicBezTo>
                    <a:pt x="15263" y="12789"/>
                    <a:pt x="15269" y="12785"/>
                    <a:pt x="15289" y="12775"/>
                  </a:cubicBezTo>
                  <a:cubicBezTo>
                    <a:pt x="16201" y="12172"/>
                    <a:pt x="17098" y="11756"/>
                    <a:pt x="17959" y="11538"/>
                  </a:cubicBezTo>
                  <a:cubicBezTo>
                    <a:pt x="17974" y="11535"/>
                    <a:pt x="17985" y="11524"/>
                    <a:pt x="17989" y="11510"/>
                  </a:cubicBezTo>
                  <a:cubicBezTo>
                    <a:pt x="17991" y="11498"/>
                    <a:pt x="17989" y="11483"/>
                    <a:pt x="17978" y="11472"/>
                  </a:cubicBezTo>
                  <a:cubicBezTo>
                    <a:pt x="10043" y="3067"/>
                    <a:pt x="1652" y="443"/>
                    <a:pt x="50" y="1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8410175" y="553225"/>
              <a:ext cx="131250" cy="166750"/>
            </a:xfrm>
            <a:custGeom>
              <a:avLst/>
              <a:gdLst/>
              <a:ahLst/>
              <a:cxnLst/>
              <a:rect l="l" t="t" r="r" b="b"/>
              <a:pathLst>
                <a:path w="5250" h="6670" extrusionOk="0">
                  <a:moveTo>
                    <a:pt x="2679" y="1"/>
                  </a:moveTo>
                  <a:cubicBezTo>
                    <a:pt x="2678" y="1"/>
                    <a:pt x="2677" y="1"/>
                    <a:pt x="2676" y="1"/>
                  </a:cubicBezTo>
                  <a:cubicBezTo>
                    <a:pt x="2673" y="1"/>
                    <a:pt x="2671" y="1"/>
                    <a:pt x="2667" y="2"/>
                  </a:cubicBezTo>
                  <a:cubicBezTo>
                    <a:pt x="1815" y="204"/>
                    <a:pt x="924" y="604"/>
                    <a:pt x="20" y="1195"/>
                  </a:cubicBezTo>
                  <a:cubicBezTo>
                    <a:pt x="10" y="1201"/>
                    <a:pt x="3" y="1211"/>
                    <a:pt x="2" y="1223"/>
                  </a:cubicBezTo>
                  <a:cubicBezTo>
                    <a:pt x="0" y="1236"/>
                    <a:pt x="4" y="1247"/>
                    <a:pt x="13" y="1255"/>
                  </a:cubicBezTo>
                  <a:lnTo>
                    <a:pt x="5177" y="6656"/>
                  </a:lnTo>
                  <a:cubicBezTo>
                    <a:pt x="5184" y="6665"/>
                    <a:pt x="5197" y="6669"/>
                    <a:pt x="5207" y="6669"/>
                  </a:cubicBezTo>
                  <a:cubicBezTo>
                    <a:pt x="5214" y="6669"/>
                    <a:pt x="5219" y="6668"/>
                    <a:pt x="5225" y="6664"/>
                  </a:cubicBezTo>
                  <a:cubicBezTo>
                    <a:pt x="5241" y="6654"/>
                    <a:pt x="5249" y="6637"/>
                    <a:pt x="5245" y="6620"/>
                  </a:cubicBezTo>
                  <a:cubicBezTo>
                    <a:pt x="4467" y="3370"/>
                    <a:pt x="2999" y="554"/>
                    <a:pt x="2713" y="22"/>
                  </a:cubicBezTo>
                  <a:cubicBezTo>
                    <a:pt x="2705" y="8"/>
                    <a:pt x="2693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8068450" y="262725"/>
              <a:ext cx="647700" cy="246325"/>
            </a:xfrm>
            <a:custGeom>
              <a:avLst/>
              <a:gdLst/>
              <a:ahLst/>
              <a:cxnLst/>
              <a:rect l="l" t="t" r="r" b="b"/>
              <a:pathLst>
                <a:path w="25908" h="9853" extrusionOk="0">
                  <a:moveTo>
                    <a:pt x="21572" y="6398"/>
                  </a:moveTo>
                  <a:lnTo>
                    <a:pt x="21576" y="6399"/>
                  </a:lnTo>
                  <a:lnTo>
                    <a:pt x="21966" y="6577"/>
                  </a:lnTo>
                  <a:lnTo>
                    <a:pt x="21958" y="6595"/>
                  </a:lnTo>
                  <a:lnTo>
                    <a:pt x="21563" y="6404"/>
                  </a:lnTo>
                  <a:cubicBezTo>
                    <a:pt x="21566" y="6400"/>
                    <a:pt x="21572" y="6398"/>
                    <a:pt x="21572" y="6398"/>
                  </a:cubicBezTo>
                  <a:close/>
                  <a:moveTo>
                    <a:pt x="20201" y="6414"/>
                  </a:moveTo>
                  <a:lnTo>
                    <a:pt x="20208" y="6417"/>
                  </a:lnTo>
                  <a:lnTo>
                    <a:pt x="20752" y="6830"/>
                  </a:lnTo>
                  <a:lnTo>
                    <a:pt x="20193" y="6417"/>
                  </a:lnTo>
                  <a:cubicBezTo>
                    <a:pt x="20194" y="6415"/>
                    <a:pt x="20198" y="6414"/>
                    <a:pt x="20201" y="6414"/>
                  </a:cubicBezTo>
                  <a:close/>
                  <a:moveTo>
                    <a:pt x="18698" y="6338"/>
                  </a:moveTo>
                  <a:lnTo>
                    <a:pt x="18707" y="6340"/>
                  </a:lnTo>
                  <a:lnTo>
                    <a:pt x="19496" y="7048"/>
                  </a:lnTo>
                  <a:lnTo>
                    <a:pt x="19483" y="7062"/>
                  </a:lnTo>
                  <a:lnTo>
                    <a:pt x="18693" y="6342"/>
                  </a:lnTo>
                  <a:cubicBezTo>
                    <a:pt x="18694" y="6338"/>
                    <a:pt x="18697" y="6338"/>
                    <a:pt x="18698" y="6338"/>
                  </a:cubicBezTo>
                  <a:close/>
                  <a:moveTo>
                    <a:pt x="15350" y="5459"/>
                  </a:moveTo>
                  <a:lnTo>
                    <a:pt x="15356" y="5461"/>
                  </a:lnTo>
                  <a:cubicBezTo>
                    <a:pt x="16683" y="6082"/>
                    <a:pt x="17894" y="6911"/>
                    <a:pt x="18954" y="7925"/>
                  </a:cubicBezTo>
                  <a:lnTo>
                    <a:pt x="18938" y="7940"/>
                  </a:lnTo>
                  <a:cubicBezTo>
                    <a:pt x="17883" y="6928"/>
                    <a:pt x="16673" y="6100"/>
                    <a:pt x="15342" y="5467"/>
                  </a:cubicBezTo>
                  <a:cubicBezTo>
                    <a:pt x="15344" y="5459"/>
                    <a:pt x="15350" y="5459"/>
                    <a:pt x="15350" y="5459"/>
                  </a:cubicBezTo>
                  <a:close/>
                  <a:moveTo>
                    <a:pt x="45" y="1"/>
                  </a:moveTo>
                  <a:cubicBezTo>
                    <a:pt x="25" y="2"/>
                    <a:pt x="9" y="17"/>
                    <a:pt x="5" y="36"/>
                  </a:cubicBezTo>
                  <a:cubicBezTo>
                    <a:pt x="1" y="58"/>
                    <a:pt x="16" y="78"/>
                    <a:pt x="36" y="81"/>
                  </a:cubicBezTo>
                  <a:cubicBezTo>
                    <a:pt x="3662" y="744"/>
                    <a:pt x="12813" y="3024"/>
                    <a:pt x="19496" y="9842"/>
                  </a:cubicBezTo>
                  <a:cubicBezTo>
                    <a:pt x="19502" y="9849"/>
                    <a:pt x="19511" y="9853"/>
                    <a:pt x="19521" y="9853"/>
                  </a:cubicBezTo>
                  <a:cubicBezTo>
                    <a:pt x="19522" y="9853"/>
                    <a:pt x="19523" y="9853"/>
                    <a:pt x="19525" y="9853"/>
                  </a:cubicBezTo>
                  <a:cubicBezTo>
                    <a:pt x="19536" y="9853"/>
                    <a:pt x="19547" y="9847"/>
                    <a:pt x="19552" y="9839"/>
                  </a:cubicBezTo>
                  <a:cubicBezTo>
                    <a:pt x="19896" y="9481"/>
                    <a:pt x="21325" y="8081"/>
                    <a:pt x="23361" y="7263"/>
                  </a:cubicBezTo>
                  <a:cubicBezTo>
                    <a:pt x="24120" y="6958"/>
                    <a:pt x="24964" y="6733"/>
                    <a:pt x="25867" y="6674"/>
                  </a:cubicBezTo>
                  <a:cubicBezTo>
                    <a:pt x="25886" y="6674"/>
                    <a:pt x="25902" y="6660"/>
                    <a:pt x="25904" y="6642"/>
                  </a:cubicBezTo>
                  <a:cubicBezTo>
                    <a:pt x="25907" y="6625"/>
                    <a:pt x="25898" y="6609"/>
                    <a:pt x="25883" y="6598"/>
                  </a:cubicBezTo>
                  <a:cubicBezTo>
                    <a:pt x="24714" y="5946"/>
                    <a:pt x="19887" y="3431"/>
                    <a:pt x="11840" y="1653"/>
                  </a:cubicBezTo>
                  <a:cubicBezTo>
                    <a:pt x="11836" y="1653"/>
                    <a:pt x="11831" y="1652"/>
                    <a:pt x="11828" y="1652"/>
                  </a:cubicBezTo>
                  <a:cubicBezTo>
                    <a:pt x="8455" y="907"/>
                    <a:pt x="4516" y="295"/>
                    <a:pt x="48" y="2"/>
                  </a:cubicBezTo>
                  <a:cubicBezTo>
                    <a:pt x="46" y="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8024800" y="263525"/>
              <a:ext cx="315850" cy="477075"/>
            </a:xfrm>
            <a:custGeom>
              <a:avLst/>
              <a:gdLst/>
              <a:ahLst/>
              <a:cxnLst/>
              <a:rect l="l" t="t" r="r" b="b"/>
              <a:pathLst>
                <a:path w="12634" h="19083" extrusionOk="0">
                  <a:moveTo>
                    <a:pt x="0" y="0"/>
                  </a:moveTo>
                  <a:cubicBezTo>
                    <a:pt x="0" y="11"/>
                    <a:pt x="6" y="20"/>
                    <a:pt x="14" y="28"/>
                  </a:cubicBezTo>
                  <a:cubicBezTo>
                    <a:pt x="1453" y="1346"/>
                    <a:pt x="6379" y="6617"/>
                    <a:pt x="9367" y="19051"/>
                  </a:cubicBezTo>
                  <a:cubicBezTo>
                    <a:pt x="9371" y="19068"/>
                    <a:pt x="9384" y="19078"/>
                    <a:pt x="9400" y="19082"/>
                  </a:cubicBezTo>
                  <a:lnTo>
                    <a:pt x="9408" y="19082"/>
                  </a:lnTo>
                  <a:cubicBezTo>
                    <a:pt x="9420" y="19081"/>
                    <a:pt x="9435" y="19074"/>
                    <a:pt x="9440" y="19062"/>
                  </a:cubicBezTo>
                  <a:cubicBezTo>
                    <a:pt x="9857" y="18402"/>
                    <a:pt x="11018" y="16666"/>
                    <a:pt x="12633" y="14993"/>
                  </a:cubicBezTo>
                  <a:cubicBezTo>
                    <a:pt x="7514" y="4316"/>
                    <a:pt x="2399" y="100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8364425" y="304025"/>
              <a:ext cx="351725" cy="140275"/>
            </a:xfrm>
            <a:custGeom>
              <a:avLst/>
              <a:gdLst/>
              <a:ahLst/>
              <a:cxnLst/>
              <a:rect l="l" t="t" r="r" b="b"/>
              <a:pathLst>
                <a:path w="14069" h="5611" extrusionOk="0">
                  <a:moveTo>
                    <a:pt x="1" y="0"/>
                  </a:moveTo>
                  <a:lnTo>
                    <a:pt x="1" y="0"/>
                  </a:lnTo>
                  <a:cubicBezTo>
                    <a:pt x="4016" y="1236"/>
                    <a:pt x="8580" y="3069"/>
                    <a:pt x="11521" y="5610"/>
                  </a:cubicBezTo>
                  <a:cubicBezTo>
                    <a:pt x="12280" y="5305"/>
                    <a:pt x="13123" y="5080"/>
                    <a:pt x="14027" y="5021"/>
                  </a:cubicBezTo>
                  <a:cubicBezTo>
                    <a:pt x="14046" y="5020"/>
                    <a:pt x="14060" y="5007"/>
                    <a:pt x="14064" y="4989"/>
                  </a:cubicBezTo>
                  <a:cubicBezTo>
                    <a:pt x="14068" y="4973"/>
                    <a:pt x="14059" y="4957"/>
                    <a:pt x="14044" y="4944"/>
                  </a:cubicBezTo>
                  <a:cubicBezTo>
                    <a:pt x="12875" y="4291"/>
                    <a:pt x="8048" y="177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8010650" y="253450"/>
              <a:ext cx="550975" cy="497525"/>
            </a:xfrm>
            <a:custGeom>
              <a:avLst/>
              <a:gdLst/>
              <a:ahLst/>
              <a:cxnLst/>
              <a:rect l="l" t="t" r="r" b="b"/>
              <a:pathLst>
                <a:path w="22039" h="19901" extrusionOk="0">
                  <a:moveTo>
                    <a:pt x="975" y="606"/>
                  </a:moveTo>
                  <a:lnTo>
                    <a:pt x="975" y="606"/>
                  </a:lnTo>
                  <a:cubicBezTo>
                    <a:pt x="1943" y="894"/>
                    <a:pt x="3728" y="1499"/>
                    <a:pt x="5979" y="2608"/>
                  </a:cubicBezTo>
                  <a:cubicBezTo>
                    <a:pt x="9095" y="4145"/>
                    <a:pt x="13747" y="6982"/>
                    <a:pt x="18333" y="11807"/>
                  </a:cubicBezTo>
                  <a:cubicBezTo>
                    <a:pt x="14290" y="12922"/>
                    <a:pt x="10946" y="17742"/>
                    <a:pt x="10014" y="19195"/>
                  </a:cubicBezTo>
                  <a:cubicBezTo>
                    <a:pt x="8206" y="11791"/>
                    <a:pt x="5717" y="7014"/>
                    <a:pt x="3928" y="4296"/>
                  </a:cubicBezTo>
                  <a:cubicBezTo>
                    <a:pt x="2684" y="2402"/>
                    <a:pt x="1616" y="1229"/>
                    <a:pt x="975" y="606"/>
                  </a:cubicBezTo>
                  <a:close/>
                  <a:moveTo>
                    <a:pt x="220" y="0"/>
                  </a:moveTo>
                  <a:cubicBezTo>
                    <a:pt x="142" y="0"/>
                    <a:pt x="70" y="43"/>
                    <a:pt x="38" y="115"/>
                  </a:cubicBezTo>
                  <a:cubicBezTo>
                    <a:pt x="0" y="199"/>
                    <a:pt x="25" y="299"/>
                    <a:pt x="99" y="356"/>
                  </a:cubicBezTo>
                  <a:cubicBezTo>
                    <a:pt x="160" y="403"/>
                    <a:pt x="6294" y="5197"/>
                    <a:pt x="9737" y="19748"/>
                  </a:cubicBezTo>
                  <a:cubicBezTo>
                    <a:pt x="9756" y="19827"/>
                    <a:pt x="9821" y="19886"/>
                    <a:pt x="9901" y="19898"/>
                  </a:cubicBezTo>
                  <a:cubicBezTo>
                    <a:pt x="9911" y="19900"/>
                    <a:pt x="9921" y="19901"/>
                    <a:pt x="9931" y="19901"/>
                  </a:cubicBezTo>
                  <a:cubicBezTo>
                    <a:pt x="10001" y="19901"/>
                    <a:pt x="10065" y="19864"/>
                    <a:pt x="10099" y="19803"/>
                  </a:cubicBezTo>
                  <a:cubicBezTo>
                    <a:pt x="10138" y="19738"/>
                    <a:pt x="14011" y="13285"/>
                    <a:pt x="18605" y="12145"/>
                  </a:cubicBezTo>
                  <a:cubicBezTo>
                    <a:pt x="18947" y="12791"/>
                    <a:pt x="20448" y="15723"/>
                    <a:pt x="21170" y="18996"/>
                  </a:cubicBezTo>
                  <a:cubicBezTo>
                    <a:pt x="21192" y="19088"/>
                    <a:pt x="21275" y="19151"/>
                    <a:pt x="21366" y="19151"/>
                  </a:cubicBezTo>
                  <a:cubicBezTo>
                    <a:pt x="21371" y="19151"/>
                    <a:pt x="21376" y="19151"/>
                    <a:pt x="21381" y="19151"/>
                  </a:cubicBezTo>
                  <a:cubicBezTo>
                    <a:pt x="21480" y="19143"/>
                    <a:pt x="21558" y="19063"/>
                    <a:pt x="21563" y="18964"/>
                  </a:cubicBezTo>
                  <a:lnTo>
                    <a:pt x="22032" y="10339"/>
                  </a:lnTo>
                  <a:cubicBezTo>
                    <a:pt x="22039" y="10230"/>
                    <a:pt x="21955" y="10135"/>
                    <a:pt x="21846" y="10130"/>
                  </a:cubicBezTo>
                  <a:cubicBezTo>
                    <a:pt x="21841" y="10130"/>
                    <a:pt x="21836" y="10129"/>
                    <a:pt x="21830" y="10129"/>
                  </a:cubicBezTo>
                  <a:cubicBezTo>
                    <a:pt x="21721" y="10129"/>
                    <a:pt x="21643" y="10213"/>
                    <a:pt x="21637" y="10317"/>
                  </a:cubicBezTo>
                  <a:lnTo>
                    <a:pt x="21238" y="17639"/>
                  </a:lnTo>
                  <a:cubicBezTo>
                    <a:pt x="20351" y="14508"/>
                    <a:pt x="18952" y="11949"/>
                    <a:pt x="18883" y="11825"/>
                  </a:cubicBezTo>
                  <a:cubicBezTo>
                    <a:pt x="18875" y="11808"/>
                    <a:pt x="18863" y="11792"/>
                    <a:pt x="18849" y="11779"/>
                  </a:cubicBezTo>
                  <a:cubicBezTo>
                    <a:pt x="9849" y="2176"/>
                    <a:pt x="355" y="25"/>
                    <a:pt x="260" y="4"/>
                  </a:cubicBezTo>
                  <a:cubicBezTo>
                    <a:pt x="247" y="2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8011025" y="253375"/>
              <a:ext cx="718175" cy="263250"/>
            </a:xfrm>
            <a:custGeom>
              <a:avLst/>
              <a:gdLst/>
              <a:ahLst/>
              <a:cxnLst/>
              <a:rect l="l" t="t" r="r" b="b"/>
              <a:pathLst>
                <a:path w="28727" h="10530" extrusionOk="0">
                  <a:moveTo>
                    <a:pt x="3875" y="627"/>
                  </a:moveTo>
                  <a:lnTo>
                    <a:pt x="3875" y="627"/>
                  </a:lnTo>
                  <a:cubicBezTo>
                    <a:pt x="17358" y="1760"/>
                    <a:pt x="25650" y="5765"/>
                    <a:pt x="27830" y="6937"/>
                  </a:cubicBezTo>
                  <a:cubicBezTo>
                    <a:pt x="24712" y="7273"/>
                    <a:pt x="22410" y="9437"/>
                    <a:pt x="21817" y="10046"/>
                  </a:cubicBezTo>
                  <a:cubicBezTo>
                    <a:pt x="15957" y="4106"/>
                    <a:pt x="8321" y="1623"/>
                    <a:pt x="3875" y="627"/>
                  </a:cubicBezTo>
                  <a:close/>
                  <a:moveTo>
                    <a:pt x="198" y="0"/>
                  </a:moveTo>
                  <a:cubicBezTo>
                    <a:pt x="101" y="0"/>
                    <a:pt x="13" y="84"/>
                    <a:pt x="7" y="186"/>
                  </a:cubicBezTo>
                  <a:cubicBezTo>
                    <a:pt x="1" y="295"/>
                    <a:pt x="81" y="388"/>
                    <a:pt x="189" y="397"/>
                  </a:cubicBezTo>
                  <a:cubicBezTo>
                    <a:pt x="316" y="408"/>
                    <a:pt x="13023" y="1572"/>
                    <a:pt x="21680" y="10469"/>
                  </a:cubicBezTo>
                  <a:cubicBezTo>
                    <a:pt x="21716" y="10509"/>
                    <a:pt x="21768" y="10530"/>
                    <a:pt x="21822" y="10530"/>
                  </a:cubicBezTo>
                  <a:cubicBezTo>
                    <a:pt x="21823" y="10530"/>
                    <a:pt x="21825" y="10530"/>
                    <a:pt x="21827" y="10528"/>
                  </a:cubicBezTo>
                  <a:cubicBezTo>
                    <a:pt x="21883" y="10527"/>
                    <a:pt x="21933" y="10503"/>
                    <a:pt x="21970" y="10462"/>
                  </a:cubicBezTo>
                  <a:cubicBezTo>
                    <a:pt x="21998" y="10431"/>
                    <a:pt x="24785" y="7357"/>
                    <a:pt x="28515" y="7290"/>
                  </a:cubicBezTo>
                  <a:cubicBezTo>
                    <a:pt x="28603" y="7289"/>
                    <a:pt x="28679" y="7228"/>
                    <a:pt x="28703" y="7144"/>
                  </a:cubicBezTo>
                  <a:cubicBezTo>
                    <a:pt x="28726" y="7059"/>
                    <a:pt x="28691" y="6969"/>
                    <a:pt x="28616" y="6923"/>
                  </a:cubicBezTo>
                  <a:cubicBezTo>
                    <a:pt x="28516" y="6861"/>
                    <a:pt x="18420" y="739"/>
                    <a:pt x="214" y="1"/>
                  </a:cubicBezTo>
                  <a:cubicBezTo>
                    <a:pt x="208" y="0"/>
                    <a:pt x="203" y="0"/>
                    <a:pt x="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8401825" y="578400"/>
              <a:ext cx="148525" cy="153825"/>
            </a:xfrm>
            <a:custGeom>
              <a:avLst/>
              <a:gdLst/>
              <a:ahLst/>
              <a:cxnLst/>
              <a:rect l="l" t="t" r="r" b="b"/>
              <a:pathLst>
                <a:path w="5941" h="6153" extrusionOk="0">
                  <a:moveTo>
                    <a:pt x="218" y="1"/>
                  </a:moveTo>
                  <a:cubicBezTo>
                    <a:pt x="170" y="1"/>
                    <a:pt x="121" y="19"/>
                    <a:pt x="83" y="56"/>
                  </a:cubicBezTo>
                  <a:cubicBezTo>
                    <a:pt x="4" y="131"/>
                    <a:pt x="1" y="257"/>
                    <a:pt x="75" y="336"/>
                  </a:cubicBezTo>
                  <a:lnTo>
                    <a:pt x="5577" y="6091"/>
                  </a:lnTo>
                  <a:cubicBezTo>
                    <a:pt x="5616" y="6131"/>
                    <a:pt x="5668" y="6153"/>
                    <a:pt x="5720" y="6153"/>
                  </a:cubicBezTo>
                  <a:cubicBezTo>
                    <a:pt x="5770" y="6153"/>
                    <a:pt x="5819" y="6135"/>
                    <a:pt x="5858" y="6098"/>
                  </a:cubicBezTo>
                  <a:cubicBezTo>
                    <a:pt x="5937" y="6023"/>
                    <a:pt x="5940" y="5897"/>
                    <a:pt x="5864" y="5818"/>
                  </a:cubicBezTo>
                  <a:lnTo>
                    <a:pt x="363" y="62"/>
                  </a:lnTo>
                  <a:cubicBezTo>
                    <a:pt x="323" y="22"/>
                    <a:pt x="271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" name="Google Shape;1442;p21"/>
          <p:cNvGrpSpPr/>
          <p:nvPr/>
        </p:nvGrpSpPr>
        <p:grpSpPr>
          <a:xfrm rot="-1298544">
            <a:off x="2229020" y="5415000"/>
            <a:ext cx="1651369" cy="1447593"/>
            <a:chOff x="3656813" y="4101238"/>
            <a:chExt cx="877250" cy="769050"/>
          </a:xfrm>
        </p:grpSpPr>
        <p:sp>
          <p:nvSpPr>
            <p:cNvPr id="1443" name="Google Shape;1443;p21"/>
            <p:cNvSpPr/>
            <p:nvPr/>
          </p:nvSpPr>
          <p:spPr>
            <a:xfrm>
              <a:off x="3656813" y="4130988"/>
              <a:ext cx="877250" cy="739300"/>
            </a:xfrm>
            <a:custGeom>
              <a:avLst/>
              <a:gdLst/>
              <a:ahLst/>
              <a:cxnLst/>
              <a:rect l="l" t="t" r="r" b="b"/>
              <a:pathLst>
                <a:path w="35090" h="29572" extrusionOk="0">
                  <a:moveTo>
                    <a:pt x="4335" y="5066"/>
                  </a:moveTo>
                  <a:lnTo>
                    <a:pt x="4333" y="5068"/>
                  </a:lnTo>
                  <a:cubicBezTo>
                    <a:pt x="4333" y="5067"/>
                    <a:pt x="4333" y="5066"/>
                    <a:pt x="4335" y="5066"/>
                  </a:cubicBezTo>
                  <a:close/>
                  <a:moveTo>
                    <a:pt x="213" y="1"/>
                  </a:moveTo>
                  <a:cubicBezTo>
                    <a:pt x="155" y="1"/>
                    <a:pt x="98" y="27"/>
                    <a:pt x="59" y="74"/>
                  </a:cubicBezTo>
                  <a:cubicBezTo>
                    <a:pt x="7" y="138"/>
                    <a:pt x="0" y="228"/>
                    <a:pt x="40" y="300"/>
                  </a:cubicBezTo>
                  <a:lnTo>
                    <a:pt x="3874" y="6863"/>
                  </a:lnTo>
                  <a:cubicBezTo>
                    <a:pt x="3877" y="6871"/>
                    <a:pt x="3886" y="6873"/>
                    <a:pt x="3892" y="6880"/>
                  </a:cubicBezTo>
                  <a:cubicBezTo>
                    <a:pt x="3901" y="6892"/>
                    <a:pt x="3907" y="6906"/>
                    <a:pt x="3919" y="6915"/>
                  </a:cubicBezTo>
                  <a:lnTo>
                    <a:pt x="27422" y="26249"/>
                  </a:lnTo>
                  <a:lnTo>
                    <a:pt x="29127" y="27651"/>
                  </a:lnTo>
                  <a:lnTo>
                    <a:pt x="31407" y="29528"/>
                  </a:lnTo>
                  <a:cubicBezTo>
                    <a:pt x="31444" y="29558"/>
                    <a:pt x="31489" y="29572"/>
                    <a:pt x="31533" y="29572"/>
                  </a:cubicBezTo>
                  <a:cubicBezTo>
                    <a:pt x="31560" y="29572"/>
                    <a:pt x="31589" y="29567"/>
                    <a:pt x="31613" y="29555"/>
                  </a:cubicBezTo>
                  <a:cubicBezTo>
                    <a:pt x="33354" y="28780"/>
                    <a:pt x="34648" y="27208"/>
                    <a:pt x="35073" y="25350"/>
                  </a:cubicBezTo>
                  <a:cubicBezTo>
                    <a:pt x="35090" y="25276"/>
                    <a:pt x="35063" y="25201"/>
                    <a:pt x="35005" y="25153"/>
                  </a:cubicBezTo>
                  <a:lnTo>
                    <a:pt x="32726" y="23277"/>
                  </a:lnTo>
                  <a:lnTo>
                    <a:pt x="31020" y="21873"/>
                  </a:lnTo>
                  <a:lnTo>
                    <a:pt x="7518" y="2542"/>
                  </a:lnTo>
                  <a:cubicBezTo>
                    <a:pt x="7512" y="2539"/>
                    <a:pt x="7506" y="2537"/>
                    <a:pt x="7500" y="2532"/>
                  </a:cubicBezTo>
                  <a:cubicBezTo>
                    <a:pt x="7486" y="2524"/>
                    <a:pt x="7473" y="2514"/>
                    <a:pt x="7456" y="2508"/>
                  </a:cubicBezTo>
                  <a:lnTo>
                    <a:pt x="277" y="12"/>
                  </a:lnTo>
                  <a:cubicBezTo>
                    <a:pt x="256" y="4"/>
                    <a:pt x="235" y="1"/>
                    <a:pt x="213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4424213" y="4783413"/>
              <a:ext cx="24025" cy="18800"/>
            </a:xfrm>
            <a:custGeom>
              <a:avLst/>
              <a:gdLst/>
              <a:ahLst/>
              <a:cxnLst/>
              <a:rect l="l" t="t" r="r" b="b"/>
              <a:pathLst>
                <a:path w="961" h="752" extrusionOk="0">
                  <a:moveTo>
                    <a:pt x="113" y="1"/>
                  </a:moveTo>
                  <a:cubicBezTo>
                    <a:pt x="83" y="1"/>
                    <a:pt x="53" y="14"/>
                    <a:pt x="34" y="40"/>
                  </a:cubicBezTo>
                  <a:cubicBezTo>
                    <a:pt x="0" y="85"/>
                    <a:pt x="10" y="147"/>
                    <a:pt x="53" y="179"/>
                  </a:cubicBezTo>
                  <a:lnTo>
                    <a:pt x="788" y="732"/>
                  </a:lnTo>
                  <a:cubicBezTo>
                    <a:pt x="804" y="746"/>
                    <a:pt x="825" y="752"/>
                    <a:pt x="847" y="752"/>
                  </a:cubicBezTo>
                  <a:cubicBezTo>
                    <a:pt x="877" y="752"/>
                    <a:pt x="905" y="738"/>
                    <a:pt x="926" y="711"/>
                  </a:cubicBezTo>
                  <a:cubicBezTo>
                    <a:pt x="960" y="668"/>
                    <a:pt x="951" y="606"/>
                    <a:pt x="908" y="573"/>
                  </a:cubicBezTo>
                  <a:lnTo>
                    <a:pt x="173" y="20"/>
                  </a:lnTo>
                  <a:cubicBezTo>
                    <a:pt x="155" y="7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395613" y="4693813"/>
              <a:ext cx="129775" cy="137975"/>
            </a:xfrm>
            <a:custGeom>
              <a:avLst/>
              <a:gdLst/>
              <a:ahLst/>
              <a:cxnLst/>
              <a:rect l="l" t="t" r="r" b="b"/>
              <a:pathLst>
                <a:path w="5191" h="5519" extrusionOk="0">
                  <a:moveTo>
                    <a:pt x="3728" y="991"/>
                  </a:moveTo>
                  <a:lnTo>
                    <a:pt x="4038" y="1247"/>
                  </a:lnTo>
                  <a:lnTo>
                    <a:pt x="4043" y="1272"/>
                  </a:lnTo>
                  <a:lnTo>
                    <a:pt x="4101" y="1319"/>
                  </a:lnTo>
                  <a:lnTo>
                    <a:pt x="4041" y="1274"/>
                  </a:lnTo>
                  <a:lnTo>
                    <a:pt x="3728" y="991"/>
                  </a:lnTo>
                  <a:close/>
                  <a:moveTo>
                    <a:pt x="3396" y="1907"/>
                  </a:moveTo>
                  <a:lnTo>
                    <a:pt x="3799" y="2031"/>
                  </a:lnTo>
                  <a:lnTo>
                    <a:pt x="3804" y="2061"/>
                  </a:lnTo>
                  <a:cubicBezTo>
                    <a:pt x="3800" y="2066"/>
                    <a:pt x="3795" y="2068"/>
                    <a:pt x="3790" y="2068"/>
                  </a:cubicBezTo>
                  <a:cubicBezTo>
                    <a:pt x="3788" y="2068"/>
                    <a:pt x="3786" y="2068"/>
                    <a:pt x="3784" y="2067"/>
                  </a:cubicBezTo>
                  <a:lnTo>
                    <a:pt x="3396" y="1907"/>
                  </a:lnTo>
                  <a:close/>
                  <a:moveTo>
                    <a:pt x="2899" y="2632"/>
                  </a:moveTo>
                  <a:lnTo>
                    <a:pt x="3200" y="2828"/>
                  </a:lnTo>
                  <a:lnTo>
                    <a:pt x="3202" y="2856"/>
                  </a:lnTo>
                  <a:cubicBezTo>
                    <a:pt x="3198" y="2861"/>
                    <a:pt x="3193" y="2864"/>
                    <a:pt x="3187" y="2864"/>
                  </a:cubicBezTo>
                  <a:cubicBezTo>
                    <a:pt x="3183" y="2864"/>
                    <a:pt x="3179" y="2862"/>
                    <a:pt x="3175" y="2858"/>
                  </a:cubicBezTo>
                  <a:lnTo>
                    <a:pt x="2899" y="2632"/>
                  </a:lnTo>
                  <a:close/>
                  <a:moveTo>
                    <a:pt x="2380" y="3388"/>
                  </a:moveTo>
                  <a:lnTo>
                    <a:pt x="2380" y="3388"/>
                  </a:lnTo>
                  <a:cubicBezTo>
                    <a:pt x="2564" y="3507"/>
                    <a:pt x="2769" y="3614"/>
                    <a:pt x="2984" y="3652"/>
                  </a:cubicBezTo>
                  <a:lnTo>
                    <a:pt x="2999" y="3684"/>
                  </a:lnTo>
                  <a:cubicBezTo>
                    <a:pt x="2996" y="3688"/>
                    <a:pt x="2987" y="3691"/>
                    <a:pt x="2976" y="3693"/>
                  </a:cubicBezTo>
                  <a:cubicBezTo>
                    <a:pt x="2755" y="3649"/>
                    <a:pt x="2542" y="3540"/>
                    <a:pt x="2380" y="3388"/>
                  </a:cubicBezTo>
                  <a:close/>
                  <a:moveTo>
                    <a:pt x="1269" y="3670"/>
                  </a:moveTo>
                  <a:lnTo>
                    <a:pt x="2002" y="4221"/>
                  </a:lnTo>
                  <a:lnTo>
                    <a:pt x="2007" y="4246"/>
                  </a:lnTo>
                  <a:cubicBezTo>
                    <a:pt x="2001" y="4254"/>
                    <a:pt x="1995" y="4257"/>
                    <a:pt x="1990" y="4257"/>
                  </a:cubicBezTo>
                  <a:cubicBezTo>
                    <a:pt x="1985" y="4257"/>
                    <a:pt x="1981" y="4254"/>
                    <a:pt x="1978" y="4252"/>
                  </a:cubicBezTo>
                  <a:lnTo>
                    <a:pt x="1244" y="3700"/>
                  </a:lnTo>
                  <a:lnTo>
                    <a:pt x="1269" y="3670"/>
                  </a:lnTo>
                  <a:close/>
                  <a:moveTo>
                    <a:pt x="3158" y="0"/>
                  </a:moveTo>
                  <a:cubicBezTo>
                    <a:pt x="3151" y="0"/>
                    <a:pt x="3145" y="1"/>
                    <a:pt x="3138" y="3"/>
                  </a:cubicBezTo>
                  <a:cubicBezTo>
                    <a:pt x="3122" y="10"/>
                    <a:pt x="3111" y="17"/>
                    <a:pt x="3101" y="29"/>
                  </a:cubicBezTo>
                  <a:cubicBezTo>
                    <a:pt x="3094" y="38"/>
                    <a:pt x="3085" y="48"/>
                    <a:pt x="3084" y="63"/>
                  </a:cubicBezTo>
                  <a:cubicBezTo>
                    <a:pt x="3007" y="354"/>
                    <a:pt x="2915" y="637"/>
                    <a:pt x="2797" y="905"/>
                  </a:cubicBezTo>
                  <a:cubicBezTo>
                    <a:pt x="2586" y="1410"/>
                    <a:pt x="2307" y="1874"/>
                    <a:pt x="1968" y="2288"/>
                  </a:cubicBezTo>
                  <a:cubicBezTo>
                    <a:pt x="1623" y="2707"/>
                    <a:pt x="1251" y="3033"/>
                    <a:pt x="915" y="3275"/>
                  </a:cubicBezTo>
                  <a:cubicBezTo>
                    <a:pt x="568" y="3520"/>
                    <a:pt x="260" y="3683"/>
                    <a:pt x="50" y="3782"/>
                  </a:cubicBezTo>
                  <a:cubicBezTo>
                    <a:pt x="37" y="3785"/>
                    <a:pt x="29" y="3795"/>
                    <a:pt x="21" y="3804"/>
                  </a:cubicBezTo>
                  <a:cubicBezTo>
                    <a:pt x="13" y="3814"/>
                    <a:pt x="6" y="3828"/>
                    <a:pt x="5" y="3842"/>
                  </a:cubicBezTo>
                  <a:cubicBezTo>
                    <a:pt x="0" y="3869"/>
                    <a:pt x="11" y="3898"/>
                    <a:pt x="32" y="3916"/>
                  </a:cubicBezTo>
                  <a:lnTo>
                    <a:pt x="1959" y="5501"/>
                  </a:lnTo>
                  <a:cubicBezTo>
                    <a:pt x="1974" y="5513"/>
                    <a:pt x="1992" y="5519"/>
                    <a:pt x="2010" y="5519"/>
                  </a:cubicBezTo>
                  <a:cubicBezTo>
                    <a:pt x="2022" y="5519"/>
                    <a:pt x="2033" y="5516"/>
                    <a:pt x="2044" y="5511"/>
                  </a:cubicBezTo>
                  <a:cubicBezTo>
                    <a:pt x="2365" y="5358"/>
                    <a:pt x="2678" y="5173"/>
                    <a:pt x="2967" y="4964"/>
                  </a:cubicBezTo>
                  <a:cubicBezTo>
                    <a:pt x="3364" y="4675"/>
                    <a:pt x="3726" y="4336"/>
                    <a:pt x="4039" y="3956"/>
                  </a:cubicBezTo>
                  <a:cubicBezTo>
                    <a:pt x="4375" y="3548"/>
                    <a:pt x="4658" y="3093"/>
                    <a:pt x="4869" y="2610"/>
                  </a:cubicBezTo>
                  <a:cubicBezTo>
                    <a:pt x="4999" y="2315"/>
                    <a:pt x="5105" y="2012"/>
                    <a:pt x="5181" y="1700"/>
                  </a:cubicBezTo>
                  <a:cubicBezTo>
                    <a:pt x="5190" y="1670"/>
                    <a:pt x="5181" y="1637"/>
                    <a:pt x="5157" y="1617"/>
                  </a:cubicBezTo>
                  <a:lnTo>
                    <a:pt x="3213" y="18"/>
                  </a:lnTo>
                  <a:cubicBezTo>
                    <a:pt x="3197" y="6"/>
                    <a:pt x="3178" y="0"/>
                    <a:pt x="3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3671038" y="4113313"/>
              <a:ext cx="49225" cy="45000"/>
            </a:xfrm>
            <a:custGeom>
              <a:avLst/>
              <a:gdLst/>
              <a:ahLst/>
              <a:cxnLst/>
              <a:rect l="l" t="t" r="r" b="b"/>
              <a:pathLst>
                <a:path w="1969" h="1800" extrusionOk="0">
                  <a:moveTo>
                    <a:pt x="88" y="1"/>
                  </a:moveTo>
                  <a:cubicBezTo>
                    <a:pt x="64" y="1"/>
                    <a:pt x="41" y="11"/>
                    <a:pt x="26" y="29"/>
                  </a:cubicBezTo>
                  <a:cubicBezTo>
                    <a:pt x="5" y="54"/>
                    <a:pt x="1" y="91"/>
                    <a:pt x="19" y="120"/>
                  </a:cubicBezTo>
                  <a:lnTo>
                    <a:pt x="976" y="1760"/>
                  </a:lnTo>
                  <a:cubicBezTo>
                    <a:pt x="991" y="1785"/>
                    <a:pt x="1018" y="1799"/>
                    <a:pt x="1045" y="1799"/>
                  </a:cubicBezTo>
                  <a:cubicBezTo>
                    <a:pt x="1057" y="1799"/>
                    <a:pt x="1069" y="1797"/>
                    <a:pt x="1080" y="1791"/>
                  </a:cubicBezTo>
                  <a:cubicBezTo>
                    <a:pt x="1296" y="1687"/>
                    <a:pt x="1485" y="1541"/>
                    <a:pt x="1637" y="1354"/>
                  </a:cubicBezTo>
                  <a:cubicBezTo>
                    <a:pt x="1790" y="1169"/>
                    <a:pt x="1897" y="957"/>
                    <a:pt x="1958" y="723"/>
                  </a:cubicBezTo>
                  <a:cubicBezTo>
                    <a:pt x="1969" y="684"/>
                    <a:pt x="1947" y="642"/>
                    <a:pt x="1907" y="628"/>
                  </a:cubicBezTo>
                  <a:lnTo>
                    <a:pt x="112" y="5"/>
                  </a:lnTo>
                  <a:cubicBezTo>
                    <a:pt x="104" y="2"/>
                    <a:pt x="9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3700088" y="4132138"/>
              <a:ext cx="136625" cy="132800"/>
            </a:xfrm>
            <a:custGeom>
              <a:avLst/>
              <a:gdLst/>
              <a:ahLst/>
              <a:cxnLst/>
              <a:rect l="l" t="t" r="r" b="b"/>
              <a:pathLst>
                <a:path w="5465" h="5312" extrusionOk="0">
                  <a:moveTo>
                    <a:pt x="2124" y="1889"/>
                  </a:moveTo>
                  <a:lnTo>
                    <a:pt x="2701" y="2569"/>
                  </a:lnTo>
                  <a:lnTo>
                    <a:pt x="2706" y="2594"/>
                  </a:lnTo>
                  <a:lnTo>
                    <a:pt x="2761" y="2640"/>
                  </a:lnTo>
                  <a:lnTo>
                    <a:pt x="2758" y="2642"/>
                  </a:lnTo>
                  <a:lnTo>
                    <a:pt x="2703" y="2598"/>
                  </a:lnTo>
                  <a:lnTo>
                    <a:pt x="2095" y="1912"/>
                  </a:lnTo>
                  <a:lnTo>
                    <a:pt x="2124" y="1889"/>
                  </a:lnTo>
                  <a:close/>
                  <a:moveTo>
                    <a:pt x="1369" y="1975"/>
                  </a:moveTo>
                  <a:lnTo>
                    <a:pt x="1369" y="1975"/>
                  </a:lnTo>
                  <a:cubicBezTo>
                    <a:pt x="1725" y="2592"/>
                    <a:pt x="2111" y="3197"/>
                    <a:pt x="2545" y="3755"/>
                  </a:cubicBezTo>
                  <a:lnTo>
                    <a:pt x="2545" y="3780"/>
                  </a:lnTo>
                  <a:lnTo>
                    <a:pt x="2603" y="3827"/>
                  </a:lnTo>
                  <a:lnTo>
                    <a:pt x="2601" y="3831"/>
                  </a:lnTo>
                  <a:lnTo>
                    <a:pt x="2540" y="3785"/>
                  </a:lnTo>
                  <a:cubicBezTo>
                    <a:pt x="2080" y="3217"/>
                    <a:pt x="1693" y="2612"/>
                    <a:pt x="1369" y="1975"/>
                  </a:cubicBezTo>
                  <a:close/>
                  <a:moveTo>
                    <a:pt x="1096" y="1"/>
                  </a:moveTo>
                  <a:cubicBezTo>
                    <a:pt x="1083" y="1"/>
                    <a:pt x="1070" y="4"/>
                    <a:pt x="1059" y="11"/>
                  </a:cubicBezTo>
                  <a:cubicBezTo>
                    <a:pt x="1048" y="17"/>
                    <a:pt x="1040" y="21"/>
                    <a:pt x="1032" y="31"/>
                  </a:cubicBezTo>
                  <a:cubicBezTo>
                    <a:pt x="1024" y="40"/>
                    <a:pt x="1020" y="52"/>
                    <a:pt x="1018" y="59"/>
                  </a:cubicBezTo>
                  <a:cubicBezTo>
                    <a:pt x="946" y="315"/>
                    <a:pt x="825" y="549"/>
                    <a:pt x="656" y="754"/>
                  </a:cubicBezTo>
                  <a:cubicBezTo>
                    <a:pt x="488" y="959"/>
                    <a:pt x="283" y="1120"/>
                    <a:pt x="48" y="1240"/>
                  </a:cubicBezTo>
                  <a:cubicBezTo>
                    <a:pt x="38" y="1247"/>
                    <a:pt x="27" y="1253"/>
                    <a:pt x="19" y="1262"/>
                  </a:cubicBezTo>
                  <a:cubicBezTo>
                    <a:pt x="13" y="1269"/>
                    <a:pt x="12" y="1277"/>
                    <a:pt x="9" y="1285"/>
                  </a:cubicBezTo>
                  <a:lnTo>
                    <a:pt x="7" y="1289"/>
                  </a:lnTo>
                  <a:cubicBezTo>
                    <a:pt x="1" y="1309"/>
                    <a:pt x="3" y="1331"/>
                    <a:pt x="13" y="1351"/>
                  </a:cubicBezTo>
                  <a:lnTo>
                    <a:pt x="2304" y="5274"/>
                  </a:lnTo>
                  <a:cubicBezTo>
                    <a:pt x="2314" y="5293"/>
                    <a:pt x="2335" y="5304"/>
                    <a:pt x="2355" y="5311"/>
                  </a:cubicBezTo>
                  <a:cubicBezTo>
                    <a:pt x="2360" y="5311"/>
                    <a:pt x="2365" y="5312"/>
                    <a:pt x="2371" y="5312"/>
                  </a:cubicBezTo>
                  <a:cubicBezTo>
                    <a:pt x="2388" y="5312"/>
                    <a:pt x="2406" y="5306"/>
                    <a:pt x="2418" y="5296"/>
                  </a:cubicBezTo>
                  <a:cubicBezTo>
                    <a:pt x="2558" y="5189"/>
                    <a:pt x="2698" y="5080"/>
                    <a:pt x="2834" y="4966"/>
                  </a:cubicBezTo>
                  <a:cubicBezTo>
                    <a:pt x="3311" y="4562"/>
                    <a:pt x="3755" y="4115"/>
                    <a:pt x="4154" y="3631"/>
                  </a:cubicBezTo>
                  <a:cubicBezTo>
                    <a:pt x="4575" y="3119"/>
                    <a:pt x="4945" y="2570"/>
                    <a:pt x="5258" y="1990"/>
                  </a:cubicBezTo>
                  <a:cubicBezTo>
                    <a:pt x="5328" y="1862"/>
                    <a:pt x="5391" y="1735"/>
                    <a:pt x="5454" y="1607"/>
                  </a:cubicBezTo>
                  <a:cubicBezTo>
                    <a:pt x="5464" y="1589"/>
                    <a:pt x="5465" y="1563"/>
                    <a:pt x="5456" y="1542"/>
                  </a:cubicBezTo>
                  <a:cubicBezTo>
                    <a:pt x="5449" y="1520"/>
                    <a:pt x="5430" y="1504"/>
                    <a:pt x="5409" y="1498"/>
                  </a:cubicBezTo>
                  <a:lnTo>
                    <a:pt x="1599" y="172"/>
                  </a:lnTo>
                  <a:lnTo>
                    <a:pt x="1120" y="4"/>
                  </a:lnTo>
                  <a:cubicBezTo>
                    <a:pt x="1112" y="2"/>
                    <a:pt x="11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1"/>
            <p:cNvSpPr/>
            <p:nvPr/>
          </p:nvSpPr>
          <p:spPr>
            <a:xfrm>
              <a:off x="3764063" y="4174513"/>
              <a:ext cx="661850" cy="575500"/>
            </a:xfrm>
            <a:custGeom>
              <a:avLst/>
              <a:gdLst/>
              <a:ahLst/>
              <a:cxnLst/>
              <a:rect l="l" t="t" r="r" b="b"/>
              <a:pathLst>
                <a:path w="26474" h="23020" extrusionOk="0">
                  <a:moveTo>
                    <a:pt x="4910" y="5313"/>
                  </a:moveTo>
                  <a:lnTo>
                    <a:pt x="6776" y="6747"/>
                  </a:lnTo>
                  <a:lnTo>
                    <a:pt x="6779" y="6774"/>
                  </a:lnTo>
                  <a:cubicBezTo>
                    <a:pt x="6774" y="6780"/>
                    <a:pt x="6769" y="6782"/>
                    <a:pt x="6764" y="6782"/>
                  </a:cubicBezTo>
                  <a:cubicBezTo>
                    <a:pt x="6759" y="6782"/>
                    <a:pt x="6755" y="6781"/>
                    <a:pt x="6752" y="6777"/>
                  </a:cubicBezTo>
                  <a:lnTo>
                    <a:pt x="4884" y="5343"/>
                  </a:lnTo>
                  <a:lnTo>
                    <a:pt x="4910" y="5313"/>
                  </a:lnTo>
                  <a:close/>
                  <a:moveTo>
                    <a:pt x="1930" y="4351"/>
                  </a:moveTo>
                  <a:lnTo>
                    <a:pt x="10181" y="10709"/>
                  </a:lnTo>
                  <a:lnTo>
                    <a:pt x="10248" y="10784"/>
                  </a:lnTo>
                  <a:lnTo>
                    <a:pt x="10248" y="10784"/>
                  </a:lnTo>
                  <a:lnTo>
                    <a:pt x="10196" y="10730"/>
                  </a:lnTo>
                  <a:cubicBezTo>
                    <a:pt x="10196" y="10730"/>
                    <a:pt x="10179" y="10742"/>
                    <a:pt x="10167" y="10742"/>
                  </a:cubicBezTo>
                  <a:cubicBezTo>
                    <a:pt x="10163" y="10742"/>
                    <a:pt x="10160" y="10742"/>
                    <a:pt x="10158" y="10739"/>
                  </a:cubicBezTo>
                  <a:lnTo>
                    <a:pt x="1906" y="4382"/>
                  </a:lnTo>
                  <a:lnTo>
                    <a:pt x="1930" y="4351"/>
                  </a:lnTo>
                  <a:close/>
                  <a:moveTo>
                    <a:pt x="20393" y="17014"/>
                  </a:moveTo>
                  <a:lnTo>
                    <a:pt x="21653" y="17999"/>
                  </a:lnTo>
                  <a:lnTo>
                    <a:pt x="21656" y="18026"/>
                  </a:lnTo>
                  <a:cubicBezTo>
                    <a:pt x="21651" y="18031"/>
                    <a:pt x="21645" y="18033"/>
                    <a:pt x="21639" y="18033"/>
                  </a:cubicBezTo>
                  <a:cubicBezTo>
                    <a:pt x="21635" y="18033"/>
                    <a:pt x="21630" y="18032"/>
                    <a:pt x="21628" y="18029"/>
                  </a:cubicBezTo>
                  <a:lnTo>
                    <a:pt x="20393" y="17014"/>
                  </a:lnTo>
                  <a:close/>
                  <a:moveTo>
                    <a:pt x="17895" y="13587"/>
                  </a:moveTo>
                  <a:lnTo>
                    <a:pt x="24335" y="18694"/>
                  </a:lnTo>
                  <a:lnTo>
                    <a:pt x="24337" y="18721"/>
                  </a:lnTo>
                  <a:cubicBezTo>
                    <a:pt x="24332" y="18726"/>
                    <a:pt x="24327" y="18729"/>
                    <a:pt x="24321" y="18729"/>
                  </a:cubicBezTo>
                  <a:cubicBezTo>
                    <a:pt x="24317" y="18729"/>
                    <a:pt x="24313" y="18727"/>
                    <a:pt x="24310" y="18724"/>
                  </a:cubicBezTo>
                  <a:lnTo>
                    <a:pt x="17870" y="13616"/>
                  </a:lnTo>
                  <a:lnTo>
                    <a:pt x="17895" y="13587"/>
                  </a:lnTo>
                  <a:close/>
                  <a:moveTo>
                    <a:pt x="3176" y="0"/>
                  </a:moveTo>
                  <a:cubicBezTo>
                    <a:pt x="3169" y="0"/>
                    <a:pt x="3162" y="1"/>
                    <a:pt x="3155" y="2"/>
                  </a:cubicBezTo>
                  <a:cubicBezTo>
                    <a:pt x="3138" y="4"/>
                    <a:pt x="3119" y="15"/>
                    <a:pt x="3110" y="26"/>
                  </a:cubicBezTo>
                  <a:cubicBezTo>
                    <a:pt x="3105" y="33"/>
                    <a:pt x="3106" y="38"/>
                    <a:pt x="3100" y="44"/>
                  </a:cubicBezTo>
                  <a:cubicBezTo>
                    <a:pt x="3038" y="169"/>
                    <a:pt x="2975" y="296"/>
                    <a:pt x="2906" y="418"/>
                  </a:cubicBezTo>
                  <a:cubicBezTo>
                    <a:pt x="2588" y="1010"/>
                    <a:pt x="2208" y="1570"/>
                    <a:pt x="1784" y="2089"/>
                  </a:cubicBezTo>
                  <a:cubicBezTo>
                    <a:pt x="1379" y="2580"/>
                    <a:pt x="931" y="3032"/>
                    <a:pt x="444" y="3443"/>
                  </a:cubicBezTo>
                  <a:cubicBezTo>
                    <a:pt x="308" y="3558"/>
                    <a:pt x="170" y="3669"/>
                    <a:pt x="31" y="3775"/>
                  </a:cubicBezTo>
                  <a:cubicBezTo>
                    <a:pt x="26" y="3783"/>
                    <a:pt x="21" y="3783"/>
                    <a:pt x="15" y="3789"/>
                  </a:cubicBezTo>
                  <a:cubicBezTo>
                    <a:pt x="5" y="3801"/>
                    <a:pt x="1" y="3818"/>
                    <a:pt x="1" y="3839"/>
                  </a:cubicBezTo>
                  <a:cubicBezTo>
                    <a:pt x="1" y="3864"/>
                    <a:pt x="8" y="3886"/>
                    <a:pt x="27" y="3901"/>
                  </a:cubicBezTo>
                  <a:lnTo>
                    <a:pt x="23247" y="23003"/>
                  </a:lnTo>
                  <a:cubicBezTo>
                    <a:pt x="23261" y="23014"/>
                    <a:pt x="23279" y="23020"/>
                    <a:pt x="23297" y="23020"/>
                  </a:cubicBezTo>
                  <a:cubicBezTo>
                    <a:pt x="23307" y="23020"/>
                    <a:pt x="23317" y="23018"/>
                    <a:pt x="23325" y="23014"/>
                  </a:cubicBezTo>
                  <a:cubicBezTo>
                    <a:pt x="23530" y="22941"/>
                    <a:pt x="23726" y="22851"/>
                    <a:pt x="23917" y="22751"/>
                  </a:cubicBezTo>
                  <a:cubicBezTo>
                    <a:pt x="24491" y="22447"/>
                    <a:pt x="25003" y="22031"/>
                    <a:pt x="25416" y="21529"/>
                  </a:cubicBezTo>
                  <a:cubicBezTo>
                    <a:pt x="25854" y="20996"/>
                    <a:pt x="26175" y="20375"/>
                    <a:pt x="26356" y="19706"/>
                  </a:cubicBezTo>
                  <a:cubicBezTo>
                    <a:pt x="26406" y="19538"/>
                    <a:pt x="26443" y="19368"/>
                    <a:pt x="26471" y="19190"/>
                  </a:cubicBezTo>
                  <a:cubicBezTo>
                    <a:pt x="26474" y="19165"/>
                    <a:pt x="26463" y="19135"/>
                    <a:pt x="26441" y="19118"/>
                  </a:cubicBezTo>
                  <a:lnTo>
                    <a:pt x="3221" y="16"/>
                  </a:lnTo>
                  <a:cubicBezTo>
                    <a:pt x="3208" y="4"/>
                    <a:pt x="3193" y="0"/>
                    <a:pt x="3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1"/>
            <p:cNvSpPr/>
            <p:nvPr/>
          </p:nvSpPr>
          <p:spPr>
            <a:xfrm>
              <a:off x="4353163" y="4659188"/>
              <a:ext cx="115275" cy="125925"/>
            </a:xfrm>
            <a:custGeom>
              <a:avLst/>
              <a:gdLst/>
              <a:ahLst/>
              <a:cxnLst/>
              <a:rect l="l" t="t" r="r" b="b"/>
              <a:pathLst>
                <a:path w="4611" h="5037" extrusionOk="0">
                  <a:moveTo>
                    <a:pt x="3178" y="1"/>
                  </a:moveTo>
                  <a:cubicBezTo>
                    <a:pt x="3169" y="1"/>
                    <a:pt x="3159" y="2"/>
                    <a:pt x="3150" y="5"/>
                  </a:cubicBezTo>
                  <a:cubicBezTo>
                    <a:pt x="3136" y="9"/>
                    <a:pt x="3125" y="16"/>
                    <a:pt x="3115" y="29"/>
                  </a:cubicBezTo>
                  <a:cubicBezTo>
                    <a:pt x="3107" y="38"/>
                    <a:pt x="3103" y="50"/>
                    <a:pt x="3098" y="61"/>
                  </a:cubicBezTo>
                  <a:cubicBezTo>
                    <a:pt x="3034" y="358"/>
                    <a:pt x="2949" y="649"/>
                    <a:pt x="2839" y="928"/>
                  </a:cubicBezTo>
                  <a:cubicBezTo>
                    <a:pt x="2641" y="1423"/>
                    <a:pt x="2368" y="1886"/>
                    <a:pt x="2034" y="2295"/>
                  </a:cubicBezTo>
                  <a:cubicBezTo>
                    <a:pt x="1720" y="2675"/>
                    <a:pt x="1351" y="3012"/>
                    <a:pt x="940" y="3286"/>
                  </a:cubicBezTo>
                  <a:cubicBezTo>
                    <a:pt x="660" y="3477"/>
                    <a:pt x="362" y="3639"/>
                    <a:pt x="51" y="3768"/>
                  </a:cubicBezTo>
                  <a:cubicBezTo>
                    <a:pt x="40" y="3775"/>
                    <a:pt x="30" y="3781"/>
                    <a:pt x="19" y="3793"/>
                  </a:cubicBezTo>
                  <a:cubicBezTo>
                    <a:pt x="11" y="3802"/>
                    <a:pt x="5" y="3817"/>
                    <a:pt x="3" y="3832"/>
                  </a:cubicBezTo>
                  <a:cubicBezTo>
                    <a:pt x="0" y="3860"/>
                    <a:pt x="9" y="3886"/>
                    <a:pt x="30" y="3905"/>
                  </a:cubicBezTo>
                  <a:lnTo>
                    <a:pt x="1383" y="5019"/>
                  </a:lnTo>
                  <a:cubicBezTo>
                    <a:pt x="1397" y="5031"/>
                    <a:pt x="1415" y="5037"/>
                    <a:pt x="1435" y="5037"/>
                  </a:cubicBezTo>
                  <a:cubicBezTo>
                    <a:pt x="1445" y="5037"/>
                    <a:pt x="1456" y="5035"/>
                    <a:pt x="1467" y="5032"/>
                  </a:cubicBezTo>
                  <a:cubicBezTo>
                    <a:pt x="1619" y="4970"/>
                    <a:pt x="1979" y="4806"/>
                    <a:pt x="2413" y="4500"/>
                  </a:cubicBezTo>
                  <a:cubicBezTo>
                    <a:pt x="2753" y="4260"/>
                    <a:pt x="3139" y="3936"/>
                    <a:pt x="3494" y="3503"/>
                  </a:cubicBezTo>
                  <a:cubicBezTo>
                    <a:pt x="3832" y="3093"/>
                    <a:pt x="4105" y="2635"/>
                    <a:pt x="4308" y="2139"/>
                  </a:cubicBezTo>
                  <a:cubicBezTo>
                    <a:pt x="4430" y="1843"/>
                    <a:pt x="4528" y="1534"/>
                    <a:pt x="4602" y="1209"/>
                  </a:cubicBezTo>
                  <a:cubicBezTo>
                    <a:pt x="4611" y="1176"/>
                    <a:pt x="4599" y="1148"/>
                    <a:pt x="4578" y="1129"/>
                  </a:cubicBezTo>
                  <a:lnTo>
                    <a:pt x="3226" y="17"/>
                  </a:lnTo>
                  <a:cubicBezTo>
                    <a:pt x="3213" y="6"/>
                    <a:pt x="3196" y="1"/>
                    <a:pt x="3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1"/>
            <p:cNvSpPr/>
            <p:nvPr/>
          </p:nvSpPr>
          <p:spPr>
            <a:xfrm>
              <a:off x="3764038" y="4260563"/>
              <a:ext cx="597925" cy="489450"/>
            </a:xfrm>
            <a:custGeom>
              <a:avLst/>
              <a:gdLst/>
              <a:ahLst/>
              <a:cxnLst/>
              <a:rect l="l" t="t" r="r" b="b"/>
              <a:pathLst>
                <a:path w="23917" h="19578" extrusionOk="0">
                  <a:moveTo>
                    <a:pt x="445" y="1"/>
                  </a:moveTo>
                  <a:cubicBezTo>
                    <a:pt x="309" y="116"/>
                    <a:pt x="171" y="227"/>
                    <a:pt x="32" y="333"/>
                  </a:cubicBezTo>
                  <a:cubicBezTo>
                    <a:pt x="25" y="341"/>
                    <a:pt x="19" y="341"/>
                    <a:pt x="14" y="347"/>
                  </a:cubicBezTo>
                  <a:cubicBezTo>
                    <a:pt x="4" y="359"/>
                    <a:pt x="0" y="377"/>
                    <a:pt x="0" y="398"/>
                  </a:cubicBezTo>
                  <a:cubicBezTo>
                    <a:pt x="0" y="422"/>
                    <a:pt x="8" y="445"/>
                    <a:pt x="27" y="459"/>
                  </a:cubicBezTo>
                  <a:lnTo>
                    <a:pt x="23247" y="19561"/>
                  </a:lnTo>
                  <a:cubicBezTo>
                    <a:pt x="23261" y="19572"/>
                    <a:pt x="23279" y="19578"/>
                    <a:pt x="23297" y="19578"/>
                  </a:cubicBezTo>
                  <a:cubicBezTo>
                    <a:pt x="23307" y="19578"/>
                    <a:pt x="23316" y="19576"/>
                    <a:pt x="23325" y="19572"/>
                  </a:cubicBezTo>
                  <a:cubicBezTo>
                    <a:pt x="23528" y="19499"/>
                    <a:pt x="23726" y="19409"/>
                    <a:pt x="23917" y="19309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1"/>
            <p:cNvSpPr/>
            <p:nvPr/>
          </p:nvSpPr>
          <p:spPr>
            <a:xfrm>
              <a:off x="4395613" y="4775738"/>
              <a:ext cx="74225" cy="56100"/>
            </a:xfrm>
            <a:custGeom>
              <a:avLst/>
              <a:gdLst/>
              <a:ahLst/>
              <a:cxnLst/>
              <a:rect l="l" t="t" r="r" b="b"/>
              <a:pathLst>
                <a:path w="2969" h="2244" extrusionOk="0">
                  <a:moveTo>
                    <a:pt x="916" y="0"/>
                  </a:moveTo>
                  <a:cubicBezTo>
                    <a:pt x="570" y="244"/>
                    <a:pt x="262" y="407"/>
                    <a:pt x="52" y="506"/>
                  </a:cubicBezTo>
                  <a:cubicBezTo>
                    <a:pt x="38" y="511"/>
                    <a:pt x="31" y="519"/>
                    <a:pt x="22" y="528"/>
                  </a:cubicBezTo>
                  <a:cubicBezTo>
                    <a:pt x="15" y="538"/>
                    <a:pt x="7" y="553"/>
                    <a:pt x="6" y="566"/>
                  </a:cubicBezTo>
                  <a:cubicBezTo>
                    <a:pt x="0" y="592"/>
                    <a:pt x="12" y="622"/>
                    <a:pt x="33" y="640"/>
                  </a:cubicBezTo>
                  <a:lnTo>
                    <a:pt x="1960" y="2226"/>
                  </a:lnTo>
                  <a:cubicBezTo>
                    <a:pt x="1975" y="2237"/>
                    <a:pt x="1993" y="2243"/>
                    <a:pt x="2011" y="2243"/>
                  </a:cubicBezTo>
                  <a:cubicBezTo>
                    <a:pt x="2023" y="2243"/>
                    <a:pt x="2035" y="2240"/>
                    <a:pt x="2046" y="2235"/>
                  </a:cubicBezTo>
                  <a:cubicBezTo>
                    <a:pt x="2367" y="2082"/>
                    <a:pt x="2679" y="1897"/>
                    <a:pt x="2968" y="1689"/>
                  </a:cubicBezTo>
                  <a:lnTo>
                    <a:pt x="91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1"/>
            <p:cNvSpPr/>
            <p:nvPr/>
          </p:nvSpPr>
          <p:spPr>
            <a:xfrm>
              <a:off x="4353163" y="4741288"/>
              <a:ext cx="60325" cy="43750"/>
            </a:xfrm>
            <a:custGeom>
              <a:avLst/>
              <a:gdLst/>
              <a:ahLst/>
              <a:cxnLst/>
              <a:rect l="l" t="t" r="r" b="b"/>
              <a:pathLst>
                <a:path w="2413" h="1750" extrusionOk="0">
                  <a:moveTo>
                    <a:pt x="939" y="0"/>
                  </a:moveTo>
                  <a:cubicBezTo>
                    <a:pt x="658" y="191"/>
                    <a:pt x="361" y="353"/>
                    <a:pt x="50" y="481"/>
                  </a:cubicBezTo>
                  <a:cubicBezTo>
                    <a:pt x="39" y="489"/>
                    <a:pt x="29" y="495"/>
                    <a:pt x="18" y="507"/>
                  </a:cubicBezTo>
                  <a:cubicBezTo>
                    <a:pt x="13" y="516"/>
                    <a:pt x="5" y="532"/>
                    <a:pt x="3" y="544"/>
                  </a:cubicBezTo>
                  <a:cubicBezTo>
                    <a:pt x="0" y="574"/>
                    <a:pt x="9" y="600"/>
                    <a:pt x="30" y="618"/>
                  </a:cubicBezTo>
                  <a:lnTo>
                    <a:pt x="1383" y="1733"/>
                  </a:lnTo>
                  <a:cubicBezTo>
                    <a:pt x="1397" y="1744"/>
                    <a:pt x="1415" y="1750"/>
                    <a:pt x="1435" y="1750"/>
                  </a:cubicBezTo>
                  <a:cubicBezTo>
                    <a:pt x="1445" y="1750"/>
                    <a:pt x="1456" y="1748"/>
                    <a:pt x="1467" y="1744"/>
                  </a:cubicBezTo>
                  <a:cubicBezTo>
                    <a:pt x="1619" y="1684"/>
                    <a:pt x="1979" y="1520"/>
                    <a:pt x="2413" y="1213"/>
                  </a:cubicBezTo>
                  <a:lnTo>
                    <a:pt x="939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1"/>
            <p:cNvSpPr/>
            <p:nvPr/>
          </p:nvSpPr>
          <p:spPr>
            <a:xfrm>
              <a:off x="3700113" y="4164238"/>
              <a:ext cx="70875" cy="100675"/>
            </a:xfrm>
            <a:custGeom>
              <a:avLst/>
              <a:gdLst/>
              <a:ahLst/>
              <a:cxnLst/>
              <a:rect l="l" t="t" r="r" b="b"/>
              <a:pathLst>
                <a:path w="2835" h="4027" extrusionOk="0">
                  <a:moveTo>
                    <a:pt x="10" y="0"/>
                  </a:moveTo>
                  <a:lnTo>
                    <a:pt x="7" y="4"/>
                  </a:lnTo>
                  <a:cubicBezTo>
                    <a:pt x="1" y="23"/>
                    <a:pt x="3" y="46"/>
                    <a:pt x="13" y="65"/>
                  </a:cubicBezTo>
                  <a:lnTo>
                    <a:pt x="2305" y="3989"/>
                  </a:lnTo>
                  <a:cubicBezTo>
                    <a:pt x="2315" y="4007"/>
                    <a:pt x="2336" y="4019"/>
                    <a:pt x="2355" y="4025"/>
                  </a:cubicBezTo>
                  <a:cubicBezTo>
                    <a:pt x="2361" y="4026"/>
                    <a:pt x="2366" y="4027"/>
                    <a:pt x="2371" y="4027"/>
                  </a:cubicBezTo>
                  <a:cubicBezTo>
                    <a:pt x="2389" y="4027"/>
                    <a:pt x="2406" y="4021"/>
                    <a:pt x="2419" y="4011"/>
                  </a:cubicBezTo>
                  <a:cubicBezTo>
                    <a:pt x="2557" y="3905"/>
                    <a:pt x="2700" y="3795"/>
                    <a:pt x="2834" y="368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1"/>
            <p:cNvSpPr/>
            <p:nvPr/>
          </p:nvSpPr>
          <p:spPr>
            <a:xfrm>
              <a:off x="3740063" y="4136413"/>
              <a:ext cx="96650" cy="45450"/>
            </a:xfrm>
            <a:custGeom>
              <a:avLst/>
              <a:gdLst/>
              <a:ahLst/>
              <a:cxnLst/>
              <a:rect l="l" t="t" r="r" b="b"/>
              <a:pathLst>
                <a:path w="3866" h="1818" extrusionOk="0">
                  <a:moveTo>
                    <a:pt x="1" y="1"/>
                  </a:moveTo>
                  <a:lnTo>
                    <a:pt x="3658" y="1818"/>
                  </a:lnTo>
                  <a:cubicBezTo>
                    <a:pt x="3729" y="1690"/>
                    <a:pt x="3792" y="1562"/>
                    <a:pt x="3855" y="1434"/>
                  </a:cubicBezTo>
                  <a:cubicBezTo>
                    <a:pt x="3863" y="1418"/>
                    <a:pt x="3866" y="1392"/>
                    <a:pt x="3857" y="1370"/>
                  </a:cubicBezTo>
                  <a:cubicBezTo>
                    <a:pt x="3850" y="1347"/>
                    <a:pt x="3831" y="1333"/>
                    <a:pt x="3811" y="13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1"/>
            <p:cNvSpPr/>
            <p:nvPr/>
          </p:nvSpPr>
          <p:spPr>
            <a:xfrm>
              <a:off x="4465513" y="4693813"/>
              <a:ext cx="59875" cy="65200"/>
            </a:xfrm>
            <a:custGeom>
              <a:avLst/>
              <a:gdLst/>
              <a:ahLst/>
              <a:cxnLst/>
              <a:rect l="l" t="t" r="r" b="b"/>
              <a:pathLst>
                <a:path w="2395" h="2608" extrusionOk="0">
                  <a:moveTo>
                    <a:pt x="362" y="0"/>
                  </a:moveTo>
                  <a:cubicBezTo>
                    <a:pt x="355" y="0"/>
                    <a:pt x="349" y="1"/>
                    <a:pt x="342" y="3"/>
                  </a:cubicBezTo>
                  <a:cubicBezTo>
                    <a:pt x="326" y="10"/>
                    <a:pt x="315" y="17"/>
                    <a:pt x="305" y="29"/>
                  </a:cubicBezTo>
                  <a:cubicBezTo>
                    <a:pt x="298" y="38"/>
                    <a:pt x="289" y="48"/>
                    <a:pt x="288" y="63"/>
                  </a:cubicBezTo>
                  <a:cubicBezTo>
                    <a:pt x="211" y="354"/>
                    <a:pt x="119" y="637"/>
                    <a:pt x="1" y="905"/>
                  </a:cubicBezTo>
                  <a:lnTo>
                    <a:pt x="2072" y="2608"/>
                  </a:lnTo>
                  <a:cubicBezTo>
                    <a:pt x="2201" y="2314"/>
                    <a:pt x="2308" y="2011"/>
                    <a:pt x="2384" y="1699"/>
                  </a:cubicBezTo>
                  <a:cubicBezTo>
                    <a:pt x="2394" y="1670"/>
                    <a:pt x="2385" y="1637"/>
                    <a:pt x="2361" y="1617"/>
                  </a:cubicBezTo>
                  <a:lnTo>
                    <a:pt x="417" y="18"/>
                  </a:lnTo>
                  <a:cubicBezTo>
                    <a:pt x="401" y="6"/>
                    <a:pt x="382" y="0"/>
                    <a:pt x="362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1"/>
            <p:cNvSpPr/>
            <p:nvPr/>
          </p:nvSpPr>
          <p:spPr>
            <a:xfrm>
              <a:off x="4424138" y="4659188"/>
              <a:ext cx="44300" cy="53450"/>
            </a:xfrm>
            <a:custGeom>
              <a:avLst/>
              <a:gdLst/>
              <a:ahLst/>
              <a:cxnLst/>
              <a:rect l="l" t="t" r="r" b="b"/>
              <a:pathLst>
                <a:path w="1772" h="2138" extrusionOk="0">
                  <a:moveTo>
                    <a:pt x="339" y="1"/>
                  </a:moveTo>
                  <a:cubicBezTo>
                    <a:pt x="330" y="1"/>
                    <a:pt x="320" y="2"/>
                    <a:pt x="311" y="5"/>
                  </a:cubicBezTo>
                  <a:cubicBezTo>
                    <a:pt x="297" y="9"/>
                    <a:pt x="286" y="16"/>
                    <a:pt x="276" y="29"/>
                  </a:cubicBezTo>
                  <a:cubicBezTo>
                    <a:pt x="268" y="38"/>
                    <a:pt x="264" y="50"/>
                    <a:pt x="259" y="61"/>
                  </a:cubicBezTo>
                  <a:cubicBezTo>
                    <a:pt x="195" y="358"/>
                    <a:pt x="110" y="649"/>
                    <a:pt x="0" y="928"/>
                  </a:cubicBezTo>
                  <a:lnTo>
                    <a:pt x="1471" y="2138"/>
                  </a:lnTo>
                  <a:cubicBezTo>
                    <a:pt x="1592" y="1842"/>
                    <a:pt x="1691" y="1533"/>
                    <a:pt x="1764" y="1208"/>
                  </a:cubicBezTo>
                  <a:cubicBezTo>
                    <a:pt x="1772" y="1176"/>
                    <a:pt x="1760" y="1148"/>
                    <a:pt x="1739" y="1129"/>
                  </a:cubicBezTo>
                  <a:lnTo>
                    <a:pt x="387" y="17"/>
                  </a:lnTo>
                  <a:cubicBezTo>
                    <a:pt x="374" y="6"/>
                    <a:pt x="357" y="1"/>
                    <a:pt x="339" y="1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1"/>
            <p:cNvSpPr/>
            <p:nvPr/>
          </p:nvSpPr>
          <p:spPr>
            <a:xfrm>
              <a:off x="3836688" y="4174513"/>
              <a:ext cx="589225" cy="492675"/>
            </a:xfrm>
            <a:custGeom>
              <a:avLst/>
              <a:gdLst/>
              <a:ahLst/>
              <a:cxnLst/>
              <a:rect l="l" t="t" r="r" b="b"/>
              <a:pathLst>
                <a:path w="23569" h="19707" extrusionOk="0">
                  <a:moveTo>
                    <a:pt x="271" y="0"/>
                  </a:moveTo>
                  <a:cubicBezTo>
                    <a:pt x="264" y="0"/>
                    <a:pt x="257" y="1"/>
                    <a:pt x="250" y="2"/>
                  </a:cubicBezTo>
                  <a:cubicBezTo>
                    <a:pt x="233" y="4"/>
                    <a:pt x="214" y="15"/>
                    <a:pt x="205" y="26"/>
                  </a:cubicBezTo>
                  <a:cubicBezTo>
                    <a:pt x="200" y="33"/>
                    <a:pt x="201" y="38"/>
                    <a:pt x="195" y="44"/>
                  </a:cubicBezTo>
                  <a:cubicBezTo>
                    <a:pt x="133" y="169"/>
                    <a:pt x="70" y="296"/>
                    <a:pt x="1" y="418"/>
                  </a:cubicBezTo>
                  <a:lnTo>
                    <a:pt x="23448" y="19706"/>
                  </a:lnTo>
                  <a:cubicBezTo>
                    <a:pt x="23499" y="19538"/>
                    <a:pt x="23536" y="19368"/>
                    <a:pt x="23563" y="19190"/>
                  </a:cubicBezTo>
                  <a:cubicBezTo>
                    <a:pt x="23569" y="19165"/>
                    <a:pt x="23558" y="19135"/>
                    <a:pt x="23536" y="19118"/>
                  </a:cubicBezTo>
                  <a:lnTo>
                    <a:pt x="316" y="16"/>
                  </a:lnTo>
                  <a:cubicBezTo>
                    <a:pt x="303" y="4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1"/>
            <p:cNvSpPr/>
            <p:nvPr/>
          </p:nvSpPr>
          <p:spPr>
            <a:xfrm>
              <a:off x="3752938" y="4163613"/>
              <a:ext cx="681400" cy="594975"/>
            </a:xfrm>
            <a:custGeom>
              <a:avLst/>
              <a:gdLst/>
              <a:ahLst/>
              <a:cxnLst/>
              <a:rect l="l" t="t" r="r" b="b"/>
              <a:pathLst>
                <a:path w="27256" h="23799" extrusionOk="0">
                  <a:moveTo>
                    <a:pt x="3618" y="514"/>
                  </a:moveTo>
                  <a:lnTo>
                    <a:pt x="26835" y="19614"/>
                  </a:lnTo>
                  <a:cubicBezTo>
                    <a:pt x="26552" y="21340"/>
                    <a:pt x="25381" y="22766"/>
                    <a:pt x="23741" y="23376"/>
                  </a:cubicBezTo>
                  <a:lnTo>
                    <a:pt x="523" y="4276"/>
                  </a:lnTo>
                  <a:cubicBezTo>
                    <a:pt x="1831" y="3280"/>
                    <a:pt x="2894" y="1988"/>
                    <a:pt x="3618" y="514"/>
                  </a:cubicBezTo>
                  <a:close/>
                  <a:moveTo>
                    <a:pt x="3545" y="0"/>
                  </a:moveTo>
                  <a:cubicBezTo>
                    <a:pt x="3531" y="0"/>
                    <a:pt x="3516" y="2"/>
                    <a:pt x="3501" y="5"/>
                  </a:cubicBezTo>
                  <a:cubicBezTo>
                    <a:pt x="3442" y="19"/>
                    <a:pt x="3393" y="61"/>
                    <a:pt x="3366" y="116"/>
                  </a:cubicBezTo>
                  <a:cubicBezTo>
                    <a:pt x="2635" y="1703"/>
                    <a:pt x="1500" y="3082"/>
                    <a:pt x="83" y="4105"/>
                  </a:cubicBezTo>
                  <a:cubicBezTo>
                    <a:pt x="33" y="4142"/>
                    <a:pt x="3" y="4199"/>
                    <a:pt x="2" y="4261"/>
                  </a:cubicBezTo>
                  <a:cubicBezTo>
                    <a:pt x="0" y="4323"/>
                    <a:pt x="27" y="4382"/>
                    <a:pt x="74" y="4420"/>
                  </a:cubicBezTo>
                  <a:lnTo>
                    <a:pt x="23577" y="23755"/>
                  </a:lnTo>
                  <a:cubicBezTo>
                    <a:pt x="23614" y="23783"/>
                    <a:pt x="23659" y="23799"/>
                    <a:pt x="23703" y="23799"/>
                  </a:cubicBezTo>
                  <a:cubicBezTo>
                    <a:pt x="23724" y="23799"/>
                    <a:pt x="23746" y="23796"/>
                    <a:pt x="23767" y="23787"/>
                  </a:cubicBezTo>
                  <a:cubicBezTo>
                    <a:pt x="25638" y="23140"/>
                    <a:pt x="26969" y="21519"/>
                    <a:pt x="27245" y="19560"/>
                  </a:cubicBezTo>
                  <a:cubicBezTo>
                    <a:pt x="27255" y="19492"/>
                    <a:pt x="27228" y="19423"/>
                    <a:pt x="27175" y="19380"/>
                  </a:cubicBezTo>
                  <a:lnTo>
                    <a:pt x="3673" y="46"/>
                  </a:lnTo>
                  <a:cubicBezTo>
                    <a:pt x="3636" y="17"/>
                    <a:pt x="3591" y="0"/>
                    <a:pt x="3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1"/>
            <p:cNvSpPr/>
            <p:nvPr/>
          </p:nvSpPr>
          <p:spPr>
            <a:xfrm>
              <a:off x="3656813" y="4101238"/>
              <a:ext cx="190400" cy="174050"/>
            </a:xfrm>
            <a:custGeom>
              <a:avLst/>
              <a:gdLst/>
              <a:ahLst/>
              <a:cxnLst/>
              <a:rect l="l" t="t" r="r" b="b"/>
              <a:pathLst>
                <a:path w="7616" h="6962" extrusionOk="0">
                  <a:moveTo>
                    <a:pt x="215" y="1"/>
                  </a:moveTo>
                  <a:cubicBezTo>
                    <a:pt x="156" y="1"/>
                    <a:pt x="99" y="26"/>
                    <a:pt x="60" y="73"/>
                  </a:cubicBezTo>
                  <a:cubicBezTo>
                    <a:pt x="8" y="137"/>
                    <a:pt x="0" y="229"/>
                    <a:pt x="42" y="299"/>
                  </a:cubicBezTo>
                  <a:lnTo>
                    <a:pt x="3875" y="6862"/>
                  </a:lnTo>
                  <a:cubicBezTo>
                    <a:pt x="3912" y="6925"/>
                    <a:pt x="3977" y="6961"/>
                    <a:pt x="4045" y="6961"/>
                  </a:cubicBezTo>
                  <a:cubicBezTo>
                    <a:pt x="4080" y="6961"/>
                    <a:pt x="4114" y="6952"/>
                    <a:pt x="4145" y="6934"/>
                  </a:cubicBezTo>
                  <a:cubicBezTo>
                    <a:pt x="4240" y="6878"/>
                    <a:pt x="4272" y="6757"/>
                    <a:pt x="4217" y="6662"/>
                  </a:cubicBezTo>
                  <a:lnTo>
                    <a:pt x="655" y="563"/>
                  </a:lnTo>
                  <a:lnTo>
                    <a:pt x="7327" y="2883"/>
                  </a:lnTo>
                  <a:cubicBezTo>
                    <a:pt x="7349" y="2890"/>
                    <a:pt x="7371" y="2893"/>
                    <a:pt x="7392" y="2893"/>
                  </a:cubicBezTo>
                  <a:cubicBezTo>
                    <a:pt x="7475" y="2893"/>
                    <a:pt x="7551" y="2842"/>
                    <a:pt x="7580" y="2760"/>
                  </a:cubicBezTo>
                  <a:cubicBezTo>
                    <a:pt x="7616" y="2656"/>
                    <a:pt x="7561" y="2543"/>
                    <a:pt x="7458" y="2508"/>
                  </a:cubicBezTo>
                  <a:lnTo>
                    <a:pt x="279" y="11"/>
                  </a:lnTo>
                  <a:cubicBezTo>
                    <a:pt x="258" y="4"/>
                    <a:pt x="237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1"/>
            <p:cNvSpPr/>
            <p:nvPr/>
          </p:nvSpPr>
          <p:spPr>
            <a:xfrm>
              <a:off x="3689463" y="4122688"/>
              <a:ext cx="39675" cy="44900"/>
            </a:xfrm>
            <a:custGeom>
              <a:avLst/>
              <a:gdLst/>
              <a:ahLst/>
              <a:cxnLst/>
              <a:rect l="l" t="t" r="r" b="b"/>
              <a:pathLst>
                <a:path w="1587" h="1796" extrusionOk="0">
                  <a:moveTo>
                    <a:pt x="1377" y="1"/>
                  </a:moveTo>
                  <a:cubicBezTo>
                    <a:pt x="1279" y="1"/>
                    <a:pt x="1194" y="71"/>
                    <a:pt x="1178" y="169"/>
                  </a:cubicBezTo>
                  <a:cubicBezTo>
                    <a:pt x="1091" y="740"/>
                    <a:pt x="700" y="1215"/>
                    <a:pt x="157" y="1410"/>
                  </a:cubicBezTo>
                  <a:cubicBezTo>
                    <a:pt x="54" y="1447"/>
                    <a:pt x="0" y="1561"/>
                    <a:pt x="37" y="1663"/>
                  </a:cubicBezTo>
                  <a:cubicBezTo>
                    <a:pt x="66" y="1745"/>
                    <a:pt x="143" y="1795"/>
                    <a:pt x="224" y="1795"/>
                  </a:cubicBezTo>
                  <a:cubicBezTo>
                    <a:pt x="247" y="1795"/>
                    <a:pt x="269" y="1792"/>
                    <a:pt x="291" y="1782"/>
                  </a:cubicBezTo>
                  <a:cubicBezTo>
                    <a:pt x="973" y="1539"/>
                    <a:pt x="1464" y="945"/>
                    <a:pt x="1571" y="227"/>
                  </a:cubicBezTo>
                  <a:cubicBezTo>
                    <a:pt x="1587" y="119"/>
                    <a:pt x="1512" y="18"/>
                    <a:pt x="1405" y="3"/>
                  </a:cubicBezTo>
                  <a:cubicBezTo>
                    <a:pt x="1395" y="1"/>
                    <a:pt x="1386" y="1"/>
                    <a:pt x="1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1"/>
            <p:cNvSpPr/>
            <p:nvPr/>
          </p:nvSpPr>
          <p:spPr>
            <a:xfrm>
              <a:off x="4339913" y="4646963"/>
              <a:ext cx="137075" cy="146700"/>
            </a:xfrm>
            <a:custGeom>
              <a:avLst/>
              <a:gdLst/>
              <a:ahLst/>
              <a:cxnLst/>
              <a:rect l="l" t="t" r="r" b="b"/>
              <a:pathLst>
                <a:path w="5483" h="5868" extrusionOk="0">
                  <a:moveTo>
                    <a:pt x="3571" y="1"/>
                  </a:moveTo>
                  <a:cubicBezTo>
                    <a:pt x="3513" y="1"/>
                    <a:pt x="3456" y="26"/>
                    <a:pt x="3416" y="73"/>
                  </a:cubicBezTo>
                  <a:cubicBezTo>
                    <a:pt x="3348" y="158"/>
                    <a:pt x="3360" y="283"/>
                    <a:pt x="3444" y="352"/>
                  </a:cubicBezTo>
                  <a:lnTo>
                    <a:pt x="5055" y="1679"/>
                  </a:lnTo>
                  <a:cubicBezTo>
                    <a:pt x="4469" y="4275"/>
                    <a:pt x="2440" y="5248"/>
                    <a:pt x="1966" y="5443"/>
                  </a:cubicBezTo>
                  <a:lnTo>
                    <a:pt x="349" y="4113"/>
                  </a:lnTo>
                  <a:cubicBezTo>
                    <a:pt x="313" y="4083"/>
                    <a:pt x="269" y="4069"/>
                    <a:pt x="225" y="4069"/>
                  </a:cubicBezTo>
                  <a:cubicBezTo>
                    <a:pt x="167" y="4069"/>
                    <a:pt x="110" y="4094"/>
                    <a:pt x="70" y="4142"/>
                  </a:cubicBezTo>
                  <a:cubicBezTo>
                    <a:pt x="1" y="4226"/>
                    <a:pt x="14" y="4351"/>
                    <a:pt x="98" y="4421"/>
                  </a:cubicBezTo>
                  <a:lnTo>
                    <a:pt x="1803" y="5823"/>
                  </a:lnTo>
                  <a:cubicBezTo>
                    <a:pt x="1840" y="5852"/>
                    <a:pt x="1885" y="5868"/>
                    <a:pt x="1929" y="5868"/>
                  </a:cubicBezTo>
                  <a:cubicBezTo>
                    <a:pt x="1950" y="5868"/>
                    <a:pt x="1970" y="5865"/>
                    <a:pt x="1990" y="5857"/>
                  </a:cubicBezTo>
                  <a:cubicBezTo>
                    <a:pt x="2104" y="5821"/>
                    <a:pt x="4798" y="4900"/>
                    <a:pt x="5469" y="1642"/>
                  </a:cubicBezTo>
                  <a:cubicBezTo>
                    <a:pt x="5483" y="1569"/>
                    <a:pt x="5456" y="1494"/>
                    <a:pt x="5401" y="1448"/>
                  </a:cubicBezTo>
                  <a:lnTo>
                    <a:pt x="3695" y="45"/>
                  </a:lnTo>
                  <a:cubicBezTo>
                    <a:pt x="3659" y="15"/>
                    <a:pt x="3615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4382588" y="4682038"/>
              <a:ext cx="151425" cy="158525"/>
            </a:xfrm>
            <a:custGeom>
              <a:avLst/>
              <a:gdLst/>
              <a:ahLst/>
              <a:cxnLst/>
              <a:rect l="l" t="t" r="r" b="b"/>
              <a:pathLst>
                <a:path w="6057" h="6341" extrusionOk="0">
                  <a:moveTo>
                    <a:pt x="3566" y="0"/>
                  </a:moveTo>
                  <a:cubicBezTo>
                    <a:pt x="3509" y="0"/>
                    <a:pt x="3452" y="25"/>
                    <a:pt x="3412" y="72"/>
                  </a:cubicBezTo>
                  <a:cubicBezTo>
                    <a:pt x="3344" y="157"/>
                    <a:pt x="3356" y="282"/>
                    <a:pt x="3440" y="351"/>
                  </a:cubicBezTo>
                  <a:lnTo>
                    <a:pt x="5626" y="2149"/>
                  </a:lnTo>
                  <a:cubicBezTo>
                    <a:pt x="5211" y="3795"/>
                    <a:pt x="4066" y="5187"/>
                    <a:pt x="2532" y="5911"/>
                  </a:cubicBezTo>
                  <a:lnTo>
                    <a:pt x="347" y="4113"/>
                  </a:lnTo>
                  <a:cubicBezTo>
                    <a:pt x="311" y="4083"/>
                    <a:pt x="266" y="4068"/>
                    <a:pt x="222" y="4068"/>
                  </a:cubicBezTo>
                  <a:cubicBezTo>
                    <a:pt x="165" y="4068"/>
                    <a:pt x="108" y="4093"/>
                    <a:pt x="68" y="4141"/>
                  </a:cubicBezTo>
                  <a:cubicBezTo>
                    <a:pt x="0" y="4225"/>
                    <a:pt x="12" y="4350"/>
                    <a:pt x="96" y="4420"/>
                  </a:cubicBezTo>
                  <a:lnTo>
                    <a:pt x="2376" y="6296"/>
                  </a:lnTo>
                  <a:cubicBezTo>
                    <a:pt x="2413" y="6325"/>
                    <a:pt x="2458" y="6341"/>
                    <a:pt x="2502" y="6341"/>
                  </a:cubicBezTo>
                  <a:cubicBezTo>
                    <a:pt x="2530" y="6341"/>
                    <a:pt x="2558" y="6335"/>
                    <a:pt x="2580" y="6324"/>
                  </a:cubicBezTo>
                  <a:cubicBezTo>
                    <a:pt x="4321" y="5549"/>
                    <a:pt x="5613" y="3976"/>
                    <a:pt x="6039" y="2119"/>
                  </a:cubicBezTo>
                  <a:cubicBezTo>
                    <a:pt x="6057" y="2045"/>
                    <a:pt x="6030" y="1969"/>
                    <a:pt x="5971" y="1921"/>
                  </a:cubicBezTo>
                  <a:lnTo>
                    <a:pt x="3691" y="45"/>
                  </a:lnTo>
                  <a:cubicBezTo>
                    <a:pt x="3655" y="15"/>
                    <a:pt x="3610" y="0"/>
                    <a:pt x="35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1"/>
            <p:cNvSpPr/>
            <p:nvPr/>
          </p:nvSpPr>
          <p:spPr>
            <a:xfrm>
              <a:off x="4486438" y="4715738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109" y="0"/>
                  </a:moveTo>
                  <a:cubicBezTo>
                    <a:pt x="83" y="0"/>
                    <a:pt x="58" y="10"/>
                    <a:pt x="38" y="29"/>
                  </a:cubicBezTo>
                  <a:cubicBezTo>
                    <a:pt x="1" y="69"/>
                    <a:pt x="1" y="130"/>
                    <a:pt x="38" y="170"/>
                  </a:cubicBezTo>
                  <a:lnTo>
                    <a:pt x="322" y="454"/>
                  </a:lnTo>
                  <a:cubicBezTo>
                    <a:pt x="342" y="474"/>
                    <a:pt x="368" y="482"/>
                    <a:pt x="393" y="482"/>
                  </a:cubicBezTo>
                  <a:cubicBezTo>
                    <a:pt x="418" y="482"/>
                    <a:pt x="443" y="474"/>
                    <a:pt x="463" y="454"/>
                  </a:cubicBezTo>
                  <a:cubicBezTo>
                    <a:pt x="501" y="414"/>
                    <a:pt x="501" y="351"/>
                    <a:pt x="463" y="313"/>
                  </a:cubicBezTo>
                  <a:lnTo>
                    <a:pt x="179" y="29"/>
                  </a:lnTo>
                  <a:cubicBezTo>
                    <a:pt x="160" y="10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1"/>
            <p:cNvSpPr/>
            <p:nvPr/>
          </p:nvSpPr>
          <p:spPr>
            <a:xfrm>
              <a:off x="3731888" y="4178888"/>
              <a:ext cx="34300" cy="49975"/>
            </a:xfrm>
            <a:custGeom>
              <a:avLst/>
              <a:gdLst/>
              <a:ahLst/>
              <a:cxnLst/>
              <a:rect l="l" t="t" r="r" b="b"/>
              <a:pathLst>
                <a:path w="1372" h="1999" extrusionOk="0">
                  <a:moveTo>
                    <a:pt x="114" y="0"/>
                  </a:moveTo>
                  <a:cubicBezTo>
                    <a:pt x="99" y="0"/>
                    <a:pt x="83" y="3"/>
                    <a:pt x="69" y="10"/>
                  </a:cubicBezTo>
                  <a:cubicBezTo>
                    <a:pt x="20" y="35"/>
                    <a:pt x="0" y="94"/>
                    <a:pt x="25" y="143"/>
                  </a:cubicBezTo>
                  <a:cubicBezTo>
                    <a:pt x="352" y="782"/>
                    <a:pt x="740" y="1393"/>
                    <a:pt x="1181" y="1961"/>
                  </a:cubicBezTo>
                  <a:cubicBezTo>
                    <a:pt x="1199" y="1985"/>
                    <a:pt x="1230" y="1998"/>
                    <a:pt x="1258" y="1998"/>
                  </a:cubicBezTo>
                  <a:cubicBezTo>
                    <a:pt x="1281" y="1998"/>
                    <a:pt x="1302" y="1992"/>
                    <a:pt x="1320" y="1978"/>
                  </a:cubicBezTo>
                  <a:cubicBezTo>
                    <a:pt x="1363" y="1945"/>
                    <a:pt x="1372" y="1883"/>
                    <a:pt x="1337" y="1840"/>
                  </a:cubicBezTo>
                  <a:cubicBezTo>
                    <a:pt x="903" y="1282"/>
                    <a:pt x="521" y="682"/>
                    <a:pt x="202" y="53"/>
                  </a:cubicBezTo>
                  <a:cubicBezTo>
                    <a:pt x="185" y="19"/>
                    <a:pt x="151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3750038" y="4177163"/>
              <a:ext cx="20000" cy="22000"/>
            </a:xfrm>
            <a:custGeom>
              <a:avLst/>
              <a:gdLst/>
              <a:ahLst/>
              <a:cxnLst/>
              <a:rect l="l" t="t" r="r" b="b"/>
              <a:pathLst>
                <a:path w="800" h="880" extrusionOk="0">
                  <a:moveTo>
                    <a:pt x="112" y="1"/>
                  </a:moveTo>
                  <a:cubicBezTo>
                    <a:pt x="90" y="1"/>
                    <a:pt x="67" y="8"/>
                    <a:pt x="48" y="24"/>
                  </a:cubicBezTo>
                  <a:cubicBezTo>
                    <a:pt x="6" y="59"/>
                    <a:pt x="0" y="121"/>
                    <a:pt x="36" y="163"/>
                  </a:cubicBezTo>
                  <a:lnTo>
                    <a:pt x="613" y="843"/>
                  </a:lnTo>
                  <a:cubicBezTo>
                    <a:pt x="632" y="868"/>
                    <a:pt x="662" y="879"/>
                    <a:pt x="689" y="879"/>
                  </a:cubicBezTo>
                  <a:cubicBezTo>
                    <a:pt x="713" y="879"/>
                    <a:pt x="735" y="872"/>
                    <a:pt x="752" y="856"/>
                  </a:cubicBezTo>
                  <a:cubicBezTo>
                    <a:pt x="794" y="820"/>
                    <a:pt x="799" y="758"/>
                    <a:pt x="764" y="716"/>
                  </a:cubicBezTo>
                  <a:lnTo>
                    <a:pt x="188" y="36"/>
                  </a:lnTo>
                  <a:cubicBezTo>
                    <a:pt x="169" y="13"/>
                    <a:pt x="14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1"/>
            <p:cNvSpPr/>
            <p:nvPr/>
          </p:nvSpPr>
          <p:spPr>
            <a:xfrm>
              <a:off x="3809163" y="4281213"/>
              <a:ext cx="211925" cy="163950"/>
            </a:xfrm>
            <a:custGeom>
              <a:avLst/>
              <a:gdLst/>
              <a:ahLst/>
              <a:cxnLst/>
              <a:rect l="l" t="t" r="r" b="b"/>
              <a:pathLst>
                <a:path w="8477" h="6558" extrusionOk="0">
                  <a:moveTo>
                    <a:pt x="112" y="1"/>
                  </a:moveTo>
                  <a:cubicBezTo>
                    <a:pt x="82" y="1"/>
                    <a:pt x="53" y="14"/>
                    <a:pt x="33" y="39"/>
                  </a:cubicBezTo>
                  <a:cubicBezTo>
                    <a:pt x="1" y="83"/>
                    <a:pt x="8" y="146"/>
                    <a:pt x="51" y="179"/>
                  </a:cubicBezTo>
                  <a:lnTo>
                    <a:pt x="8305" y="6537"/>
                  </a:lnTo>
                  <a:cubicBezTo>
                    <a:pt x="8323" y="6551"/>
                    <a:pt x="8344" y="6558"/>
                    <a:pt x="8365" y="6558"/>
                  </a:cubicBezTo>
                  <a:cubicBezTo>
                    <a:pt x="8396" y="6558"/>
                    <a:pt x="8424" y="6545"/>
                    <a:pt x="8444" y="6519"/>
                  </a:cubicBezTo>
                  <a:cubicBezTo>
                    <a:pt x="8477" y="6474"/>
                    <a:pt x="8470" y="6411"/>
                    <a:pt x="8426" y="6379"/>
                  </a:cubicBezTo>
                  <a:lnTo>
                    <a:pt x="172" y="21"/>
                  </a:lnTo>
                  <a:cubicBezTo>
                    <a:pt x="154" y="8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1"/>
            <p:cNvSpPr/>
            <p:nvPr/>
          </p:nvSpPr>
          <p:spPr>
            <a:xfrm>
              <a:off x="3883638" y="4305238"/>
              <a:ext cx="52325" cy="40850"/>
            </a:xfrm>
            <a:custGeom>
              <a:avLst/>
              <a:gdLst/>
              <a:ahLst/>
              <a:cxnLst/>
              <a:rect l="l" t="t" r="r" b="b"/>
              <a:pathLst>
                <a:path w="2093" h="1634" extrusionOk="0">
                  <a:moveTo>
                    <a:pt x="112" y="0"/>
                  </a:moveTo>
                  <a:cubicBezTo>
                    <a:pt x="82" y="0"/>
                    <a:pt x="53" y="14"/>
                    <a:pt x="33" y="39"/>
                  </a:cubicBezTo>
                  <a:cubicBezTo>
                    <a:pt x="0" y="82"/>
                    <a:pt x="8" y="145"/>
                    <a:pt x="51" y="179"/>
                  </a:cubicBezTo>
                  <a:lnTo>
                    <a:pt x="1921" y="1613"/>
                  </a:lnTo>
                  <a:cubicBezTo>
                    <a:pt x="1939" y="1627"/>
                    <a:pt x="1960" y="1634"/>
                    <a:pt x="1981" y="1634"/>
                  </a:cubicBezTo>
                  <a:cubicBezTo>
                    <a:pt x="2011" y="1634"/>
                    <a:pt x="2040" y="1621"/>
                    <a:pt x="2060" y="1595"/>
                  </a:cubicBezTo>
                  <a:cubicBezTo>
                    <a:pt x="2093" y="1551"/>
                    <a:pt x="2086" y="1487"/>
                    <a:pt x="2042" y="1455"/>
                  </a:cubicBezTo>
                  <a:lnTo>
                    <a:pt x="172" y="21"/>
                  </a:lnTo>
                  <a:cubicBezTo>
                    <a:pt x="154" y="7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4208263" y="4512038"/>
              <a:ext cx="166625" cy="132725"/>
            </a:xfrm>
            <a:custGeom>
              <a:avLst/>
              <a:gdLst/>
              <a:ahLst/>
              <a:cxnLst/>
              <a:rect l="l" t="t" r="r" b="b"/>
              <a:pathLst>
                <a:path w="6665" h="5309" extrusionOk="0">
                  <a:moveTo>
                    <a:pt x="112" y="0"/>
                  </a:moveTo>
                  <a:cubicBezTo>
                    <a:pt x="83" y="0"/>
                    <a:pt x="55" y="13"/>
                    <a:pt x="36" y="38"/>
                  </a:cubicBezTo>
                  <a:cubicBezTo>
                    <a:pt x="1" y="81"/>
                    <a:pt x="7" y="143"/>
                    <a:pt x="51" y="177"/>
                  </a:cubicBezTo>
                  <a:lnTo>
                    <a:pt x="6491" y="5287"/>
                  </a:lnTo>
                  <a:cubicBezTo>
                    <a:pt x="6510" y="5302"/>
                    <a:pt x="6532" y="5308"/>
                    <a:pt x="6553" y="5308"/>
                  </a:cubicBezTo>
                  <a:cubicBezTo>
                    <a:pt x="6583" y="5308"/>
                    <a:pt x="6611" y="5296"/>
                    <a:pt x="6631" y="5272"/>
                  </a:cubicBezTo>
                  <a:cubicBezTo>
                    <a:pt x="6665" y="5228"/>
                    <a:pt x="6658" y="5166"/>
                    <a:pt x="6615" y="5132"/>
                  </a:cubicBezTo>
                  <a:lnTo>
                    <a:pt x="175" y="22"/>
                  </a:lnTo>
                  <a:cubicBezTo>
                    <a:pt x="156" y="7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21"/>
            <p:cNvSpPr/>
            <p:nvPr/>
          </p:nvSpPr>
          <p:spPr>
            <a:xfrm>
              <a:off x="4271438" y="4597013"/>
              <a:ext cx="36425" cy="30350"/>
            </a:xfrm>
            <a:custGeom>
              <a:avLst/>
              <a:gdLst/>
              <a:ahLst/>
              <a:cxnLst/>
              <a:rect l="l" t="t" r="r" b="b"/>
              <a:pathLst>
                <a:path w="1457" h="1214" extrusionOk="0">
                  <a:moveTo>
                    <a:pt x="111" y="1"/>
                  </a:moveTo>
                  <a:cubicBezTo>
                    <a:pt x="83" y="1"/>
                    <a:pt x="55" y="13"/>
                    <a:pt x="36" y="37"/>
                  </a:cubicBezTo>
                  <a:cubicBezTo>
                    <a:pt x="0" y="79"/>
                    <a:pt x="6" y="141"/>
                    <a:pt x="48" y="177"/>
                  </a:cubicBezTo>
                  <a:lnTo>
                    <a:pt x="1282" y="1190"/>
                  </a:lnTo>
                  <a:cubicBezTo>
                    <a:pt x="1300" y="1205"/>
                    <a:pt x="1322" y="1214"/>
                    <a:pt x="1345" y="1214"/>
                  </a:cubicBezTo>
                  <a:cubicBezTo>
                    <a:pt x="1373" y="1214"/>
                    <a:pt x="1401" y="1200"/>
                    <a:pt x="1421" y="1178"/>
                  </a:cubicBezTo>
                  <a:cubicBezTo>
                    <a:pt x="1457" y="1136"/>
                    <a:pt x="1449" y="1074"/>
                    <a:pt x="1408" y="1038"/>
                  </a:cubicBezTo>
                  <a:lnTo>
                    <a:pt x="175" y="24"/>
                  </a:lnTo>
                  <a:cubicBezTo>
                    <a:pt x="156" y="8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21"/>
            <p:cNvSpPr/>
            <p:nvPr/>
          </p:nvSpPr>
          <p:spPr>
            <a:xfrm>
              <a:off x="4452738" y="4775563"/>
              <a:ext cx="20125" cy="12550"/>
            </a:xfrm>
            <a:custGeom>
              <a:avLst/>
              <a:gdLst/>
              <a:ahLst/>
              <a:cxnLst/>
              <a:rect l="l" t="t" r="r" b="b"/>
              <a:pathLst>
                <a:path w="805" h="502" extrusionOk="0">
                  <a:moveTo>
                    <a:pt x="110" y="1"/>
                  </a:moveTo>
                  <a:cubicBezTo>
                    <a:pt x="84" y="1"/>
                    <a:pt x="58" y="10"/>
                    <a:pt x="38" y="30"/>
                  </a:cubicBezTo>
                  <a:cubicBezTo>
                    <a:pt x="0" y="70"/>
                    <a:pt x="0" y="133"/>
                    <a:pt x="39" y="171"/>
                  </a:cubicBezTo>
                  <a:cubicBezTo>
                    <a:pt x="213" y="340"/>
                    <a:pt x="439" y="457"/>
                    <a:pt x="678" y="500"/>
                  </a:cubicBezTo>
                  <a:cubicBezTo>
                    <a:pt x="684" y="502"/>
                    <a:pt x="690" y="502"/>
                    <a:pt x="696" y="502"/>
                  </a:cubicBezTo>
                  <a:cubicBezTo>
                    <a:pt x="742" y="502"/>
                    <a:pt x="784" y="468"/>
                    <a:pt x="795" y="420"/>
                  </a:cubicBezTo>
                  <a:cubicBezTo>
                    <a:pt x="804" y="366"/>
                    <a:pt x="769" y="314"/>
                    <a:pt x="715" y="304"/>
                  </a:cubicBezTo>
                  <a:cubicBezTo>
                    <a:pt x="515" y="267"/>
                    <a:pt x="323" y="168"/>
                    <a:pt x="179" y="27"/>
                  </a:cubicBezTo>
                  <a:cubicBezTo>
                    <a:pt x="160" y="10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1"/>
            <p:cNvSpPr/>
            <p:nvPr/>
          </p:nvSpPr>
          <p:spPr>
            <a:xfrm>
              <a:off x="4465563" y="4756738"/>
              <a:ext cx="12550" cy="10675"/>
            </a:xfrm>
            <a:custGeom>
              <a:avLst/>
              <a:gdLst/>
              <a:ahLst/>
              <a:cxnLst/>
              <a:rect l="l" t="t" r="r" b="b"/>
              <a:pathLst>
                <a:path w="502" h="427" extrusionOk="0">
                  <a:moveTo>
                    <a:pt x="112" y="1"/>
                  </a:moveTo>
                  <a:cubicBezTo>
                    <a:pt x="84" y="1"/>
                    <a:pt x="56" y="13"/>
                    <a:pt x="36" y="37"/>
                  </a:cubicBezTo>
                  <a:cubicBezTo>
                    <a:pt x="1" y="79"/>
                    <a:pt x="7" y="141"/>
                    <a:pt x="49" y="177"/>
                  </a:cubicBezTo>
                  <a:lnTo>
                    <a:pt x="327" y="404"/>
                  </a:lnTo>
                  <a:cubicBezTo>
                    <a:pt x="345" y="419"/>
                    <a:pt x="367" y="426"/>
                    <a:pt x="390" y="426"/>
                  </a:cubicBezTo>
                  <a:cubicBezTo>
                    <a:pt x="418" y="426"/>
                    <a:pt x="446" y="414"/>
                    <a:pt x="466" y="393"/>
                  </a:cubicBezTo>
                  <a:cubicBezTo>
                    <a:pt x="502" y="351"/>
                    <a:pt x="495" y="289"/>
                    <a:pt x="452" y="253"/>
                  </a:cubicBezTo>
                  <a:lnTo>
                    <a:pt x="176" y="24"/>
                  </a:ln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4477963" y="4738463"/>
              <a:ext cx="15300" cy="9050"/>
            </a:xfrm>
            <a:custGeom>
              <a:avLst/>
              <a:gdLst/>
              <a:ahLst/>
              <a:cxnLst/>
              <a:rect l="l" t="t" r="r" b="b"/>
              <a:pathLst>
                <a:path w="612" h="362" extrusionOk="0">
                  <a:moveTo>
                    <a:pt x="113" y="1"/>
                  </a:moveTo>
                  <a:cubicBezTo>
                    <a:pt x="74" y="1"/>
                    <a:pt x="38" y="24"/>
                    <a:pt x="22" y="62"/>
                  </a:cubicBezTo>
                  <a:cubicBezTo>
                    <a:pt x="1" y="113"/>
                    <a:pt x="24" y="171"/>
                    <a:pt x="74" y="192"/>
                  </a:cubicBezTo>
                  <a:lnTo>
                    <a:pt x="458" y="354"/>
                  </a:lnTo>
                  <a:cubicBezTo>
                    <a:pt x="470" y="360"/>
                    <a:pt x="483" y="362"/>
                    <a:pt x="496" y="362"/>
                  </a:cubicBezTo>
                  <a:cubicBezTo>
                    <a:pt x="535" y="362"/>
                    <a:pt x="571" y="340"/>
                    <a:pt x="589" y="302"/>
                  </a:cubicBezTo>
                  <a:cubicBezTo>
                    <a:pt x="611" y="250"/>
                    <a:pt x="586" y="192"/>
                    <a:pt x="535" y="171"/>
                  </a:cubicBezTo>
                  <a:lnTo>
                    <a:pt x="152" y="9"/>
                  </a:lnTo>
                  <a:cubicBezTo>
                    <a:pt x="139" y="4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3" name="Google Shape;1473;p21"/>
          <p:cNvGrpSpPr/>
          <p:nvPr/>
        </p:nvGrpSpPr>
        <p:grpSpPr>
          <a:xfrm flipH="1">
            <a:off x="1966434" y="-525333"/>
            <a:ext cx="2015133" cy="1532233"/>
            <a:chOff x="1474825" y="-394000"/>
            <a:chExt cx="1511350" cy="1149175"/>
          </a:xfrm>
        </p:grpSpPr>
        <p:sp>
          <p:nvSpPr>
            <p:cNvPr id="1474" name="Google Shape;1474;p21"/>
            <p:cNvSpPr/>
            <p:nvPr/>
          </p:nvSpPr>
          <p:spPr>
            <a:xfrm>
              <a:off x="1474825" y="-356700"/>
              <a:ext cx="1511325" cy="1111875"/>
            </a:xfrm>
            <a:custGeom>
              <a:avLst/>
              <a:gdLst/>
              <a:ahLst/>
              <a:cxnLst/>
              <a:rect l="l" t="t" r="r" b="b"/>
              <a:pathLst>
                <a:path w="60453" h="44475" extrusionOk="0">
                  <a:moveTo>
                    <a:pt x="47085" y="0"/>
                  </a:moveTo>
                  <a:cubicBezTo>
                    <a:pt x="46726" y="0"/>
                    <a:pt x="46435" y="248"/>
                    <a:pt x="46393" y="284"/>
                  </a:cubicBezTo>
                  <a:lnTo>
                    <a:pt x="45733" y="913"/>
                  </a:lnTo>
                  <a:lnTo>
                    <a:pt x="45147" y="640"/>
                  </a:lnTo>
                  <a:cubicBezTo>
                    <a:pt x="45112" y="625"/>
                    <a:pt x="45075" y="617"/>
                    <a:pt x="45037" y="617"/>
                  </a:cubicBezTo>
                  <a:cubicBezTo>
                    <a:pt x="44995" y="617"/>
                    <a:pt x="44953" y="627"/>
                    <a:pt x="44915" y="648"/>
                  </a:cubicBezTo>
                  <a:cubicBezTo>
                    <a:pt x="30517" y="8290"/>
                    <a:pt x="25548" y="18142"/>
                    <a:pt x="24926" y="19481"/>
                  </a:cubicBezTo>
                  <a:cubicBezTo>
                    <a:pt x="13538" y="19690"/>
                    <a:pt x="1410" y="28369"/>
                    <a:pt x="1289" y="28457"/>
                  </a:cubicBezTo>
                  <a:cubicBezTo>
                    <a:pt x="1223" y="28504"/>
                    <a:pt x="1183" y="28580"/>
                    <a:pt x="1181" y="28659"/>
                  </a:cubicBezTo>
                  <a:lnTo>
                    <a:pt x="1148" y="29767"/>
                  </a:lnTo>
                  <a:lnTo>
                    <a:pt x="395" y="30062"/>
                  </a:lnTo>
                  <a:cubicBezTo>
                    <a:pt x="395" y="30062"/>
                    <a:pt x="394" y="30062"/>
                    <a:pt x="394" y="30064"/>
                  </a:cubicBezTo>
                  <a:cubicBezTo>
                    <a:pt x="96" y="30183"/>
                    <a:pt x="39" y="30384"/>
                    <a:pt x="29" y="30491"/>
                  </a:cubicBezTo>
                  <a:cubicBezTo>
                    <a:pt x="0" y="30884"/>
                    <a:pt x="512" y="31234"/>
                    <a:pt x="718" y="31353"/>
                  </a:cubicBezTo>
                  <a:cubicBezTo>
                    <a:pt x="883" y="31469"/>
                    <a:pt x="17276" y="43009"/>
                    <a:pt x="18321" y="43813"/>
                  </a:cubicBezTo>
                  <a:cubicBezTo>
                    <a:pt x="19034" y="44362"/>
                    <a:pt x="19569" y="44474"/>
                    <a:pt x="19885" y="44474"/>
                  </a:cubicBezTo>
                  <a:cubicBezTo>
                    <a:pt x="20077" y="44474"/>
                    <a:pt x="20190" y="44432"/>
                    <a:pt x="20212" y="44423"/>
                  </a:cubicBezTo>
                  <a:lnTo>
                    <a:pt x="40222" y="37451"/>
                  </a:lnTo>
                  <a:cubicBezTo>
                    <a:pt x="43064" y="37199"/>
                    <a:pt x="43777" y="35378"/>
                    <a:pt x="43901" y="34979"/>
                  </a:cubicBezTo>
                  <a:lnTo>
                    <a:pt x="60353" y="18073"/>
                  </a:lnTo>
                  <a:cubicBezTo>
                    <a:pt x="60442" y="17982"/>
                    <a:pt x="60453" y="17840"/>
                    <a:pt x="60377" y="17738"/>
                  </a:cubicBezTo>
                  <a:cubicBezTo>
                    <a:pt x="56145" y="11957"/>
                    <a:pt x="48066" y="901"/>
                    <a:pt x="47773" y="421"/>
                  </a:cubicBezTo>
                  <a:cubicBezTo>
                    <a:pt x="47591" y="124"/>
                    <a:pt x="47361" y="32"/>
                    <a:pt x="47199" y="9"/>
                  </a:cubicBezTo>
                  <a:cubicBezTo>
                    <a:pt x="47161" y="3"/>
                    <a:pt x="47123" y="0"/>
                    <a:pt x="47085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1"/>
            <p:cNvSpPr/>
            <p:nvPr/>
          </p:nvSpPr>
          <p:spPr>
            <a:xfrm>
              <a:off x="2444325" y="-332025"/>
              <a:ext cx="192175" cy="182000"/>
            </a:xfrm>
            <a:custGeom>
              <a:avLst/>
              <a:gdLst/>
              <a:ahLst/>
              <a:cxnLst/>
              <a:rect l="l" t="t" r="r" b="b"/>
              <a:pathLst>
                <a:path w="7687" h="7280" extrusionOk="0">
                  <a:moveTo>
                    <a:pt x="7549" y="1"/>
                  </a:moveTo>
                  <a:cubicBezTo>
                    <a:pt x="7519" y="1"/>
                    <a:pt x="7488" y="12"/>
                    <a:pt x="7465" y="34"/>
                  </a:cubicBezTo>
                  <a:lnTo>
                    <a:pt x="53" y="7065"/>
                  </a:lnTo>
                  <a:cubicBezTo>
                    <a:pt x="2" y="7112"/>
                    <a:pt x="1" y="7191"/>
                    <a:pt x="48" y="7241"/>
                  </a:cubicBezTo>
                  <a:cubicBezTo>
                    <a:pt x="72" y="7267"/>
                    <a:pt x="105" y="7280"/>
                    <a:pt x="138" y="7280"/>
                  </a:cubicBezTo>
                  <a:cubicBezTo>
                    <a:pt x="168" y="7280"/>
                    <a:pt x="200" y="7268"/>
                    <a:pt x="223" y="7246"/>
                  </a:cubicBezTo>
                  <a:lnTo>
                    <a:pt x="7634" y="216"/>
                  </a:lnTo>
                  <a:cubicBezTo>
                    <a:pt x="7686" y="168"/>
                    <a:pt x="7687" y="90"/>
                    <a:pt x="7640" y="40"/>
                  </a:cubicBezTo>
                  <a:cubicBezTo>
                    <a:pt x="7615" y="14"/>
                    <a:pt x="7582" y="1"/>
                    <a:pt x="7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1"/>
            <p:cNvSpPr/>
            <p:nvPr/>
          </p:nvSpPr>
          <p:spPr>
            <a:xfrm>
              <a:off x="2180075" y="-384975"/>
              <a:ext cx="795325" cy="857675"/>
            </a:xfrm>
            <a:custGeom>
              <a:avLst/>
              <a:gdLst/>
              <a:ahLst/>
              <a:cxnLst/>
              <a:rect l="l" t="t" r="r" b="b"/>
              <a:pathLst>
                <a:path w="31813" h="34307" extrusionOk="0">
                  <a:moveTo>
                    <a:pt x="19670" y="5496"/>
                  </a:moveTo>
                  <a:lnTo>
                    <a:pt x="19690" y="5521"/>
                  </a:lnTo>
                  <a:lnTo>
                    <a:pt x="18752" y="6323"/>
                  </a:lnTo>
                  <a:cubicBezTo>
                    <a:pt x="18749" y="6320"/>
                    <a:pt x="18742" y="6309"/>
                    <a:pt x="18750" y="6303"/>
                  </a:cubicBezTo>
                  <a:lnTo>
                    <a:pt x="18708" y="6260"/>
                  </a:lnTo>
                  <a:lnTo>
                    <a:pt x="18708" y="6260"/>
                  </a:lnTo>
                  <a:lnTo>
                    <a:pt x="18756" y="6301"/>
                  </a:lnTo>
                  <a:lnTo>
                    <a:pt x="19670" y="5496"/>
                  </a:lnTo>
                  <a:close/>
                  <a:moveTo>
                    <a:pt x="17944" y="4334"/>
                  </a:moveTo>
                  <a:cubicBezTo>
                    <a:pt x="17539" y="4666"/>
                    <a:pt x="17143" y="5020"/>
                    <a:pt x="16764" y="5388"/>
                  </a:cubicBezTo>
                  <a:cubicBezTo>
                    <a:pt x="16386" y="5755"/>
                    <a:pt x="16022" y="6140"/>
                    <a:pt x="15653" y="6516"/>
                  </a:cubicBezTo>
                  <a:cubicBezTo>
                    <a:pt x="15997" y="6119"/>
                    <a:pt x="16365" y="5733"/>
                    <a:pt x="16742" y="5366"/>
                  </a:cubicBezTo>
                  <a:cubicBezTo>
                    <a:pt x="17121" y="4998"/>
                    <a:pt x="17519" y="4643"/>
                    <a:pt x="17944" y="4334"/>
                  </a:cubicBezTo>
                  <a:close/>
                  <a:moveTo>
                    <a:pt x="18106" y="2231"/>
                  </a:moveTo>
                  <a:lnTo>
                    <a:pt x="18129" y="2253"/>
                  </a:lnTo>
                  <a:lnTo>
                    <a:pt x="17843" y="2522"/>
                  </a:lnTo>
                  <a:lnTo>
                    <a:pt x="10696" y="9287"/>
                  </a:lnTo>
                  <a:cubicBezTo>
                    <a:pt x="10689" y="9280"/>
                    <a:pt x="10689" y="9271"/>
                    <a:pt x="10696" y="9265"/>
                  </a:cubicBezTo>
                  <a:lnTo>
                    <a:pt x="17821" y="2503"/>
                  </a:lnTo>
                  <a:lnTo>
                    <a:pt x="17823" y="2500"/>
                  </a:lnTo>
                  <a:lnTo>
                    <a:pt x="18106" y="2231"/>
                  </a:lnTo>
                  <a:close/>
                  <a:moveTo>
                    <a:pt x="17302" y="26270"/>
                  </a:moveTo>
                  <a:lnTo>
                    <a:pt x="17363" y="26341"/>
                  </a:lnTo>
                  <a:lnTo>
                    <a:pt x="15771" y="27694"/>
                  </a:lnTo>
                  <a:cubicBezTo>
                    <a:pt x="15763" y="27684"/>
                    <a:pt x="15770" y="27673"/>
                    <a:pt x="15775" y="27668"/>
                  </a:cubicBezTo>
                  <a:lnTo>
                    <a:pt x="17341" y="26319"/>
                  </a:lnTo>
                  <a:lnTo>
                    <a:pt x="17302" y="26270"/>
                  </a:lnTo>
                  <a:close/>
                  <a:moveTo>
                    <a:pt x="19523" y="26728"/>
                  </a:moveTo>
                  <a:cubicBezTo>
                    <a:pt x="19526" y="26732"/>
                    <a:pt x="19543" y="26754"/>
                    <a:pt x="19543" y="26754"/>
                  </a:cubicBezTo>
                  <a:lnTo>
                    <a:pt x="16058" y="30234"/>
                  </a:lnTo>
                  <a:lnTo>
                    <a:pt x="16036" y="30212"/>
                  </a:lnTo>
                  <a:lnTo>
                    <a:pt x="19523" y="26728"/>
                  </a:lnTo>
                  <a:close/>
                  <a:moveTo>
                    <a:pt x="23590" y="24636"/>
                  </a:moveTo>
                  <a:lnTo>
                    <a:pt x="23612" y="24659"/>
                  </a:lnTo>
                  <a:lnTo>
                    <a:pt x="15681" y="32467"/>
                  </a:lnTo>
                  <a:lnTo>
                    <a:pt x="15659" y="32444"/>
                  </a:lnTo>
                  <a:lnTo>
                    <a:pt x="23590" y="24636"/>
                  </a:lnTo>
                  <a:close/>
                  <a:moveTo>
                    <a:pt x="18876" y="1"/>
                  </a:moveTo>
                  <a:cubicBezTo>
                    <a:pt x="18649" y="1"/>
                    <a:pt x="18433" y="188"/>
                    <a:pt x="18428" y="191"/>
                  </a:cubicBezTo>
                  <a:lnTo>
                    <a:pt x="16094" y="2409"/>
                  </a:lnTo>
                  <a:cubicBezTo>
                    <a:pt x="16094" y="2413"/>
                    <a:pt x="16091" y="2412"/>
                    <a:pt x="16090" y="2413"/>
                  </a:cubicBezTo>
                  <a:lnTo>
                    <a:pt x="910" y="16854"/>
                  </a:lnTo>
                  <a:cubicBezTo>
                    <a:pt x="544" y="17210"/>
                    <a:pt x="241" y="17654"/>
                    <a:pt x="13" y="18173"/>
                  </a:cubicBezTo>
                  <a:cubicBezTo>
                    <a:pt x="1" y="18198"/>
                    <a:pt x="10" y="18224"/>
                    <a:pt x="25" y="18246"/>
                  </a:cubicBezTo>
                  <a:lnTo>
                    <a:pt x="15414" y="34289"/>
                  </a:lnTo>
                  <a:cubicBezTo>
                    <a:pt x="15425" y="34300"/>
                    <a:pt x="15441" y="34307"/>
                    <a:pt x="15459" y="34307"/>
                  </a:cubicBezTo>
                  <a:cubicBezTo>
                    <a:pt x="15477" y="34307"/>
                    <a:pt x="15493" y="34300"/>
                    <a:pt x="15503" y="34290"/>
                  </a:cubicBezTo>
                  <a:lnTo>
                    <a:pt x="30007" y="19385"/>
                  </a:lnTo>
                  <a:lnTo>
                    <a:pt x="31787" y="17555"/>
                  </a:lnTo>
                  <a:cubicBezTo>
                    <a:pt x="31809" y="17532"/>
                    <a:pt x="31812" y="17499"/>
                    <a:pt x="31792" y="17474"/>
                  </a:cubicBezTo>
                  <a:cubicBezTo>
                    <a:pt x="31296" y="16797"/>
                    <a:pt x="19624" y="850"/>
                    <a:pt x="19255" y="248"/>
                  </a:cubicBezTo>
                  <a:cubicBezTo>
                    <a:pt x="19165" y="105"/>
                    <a:pt x="19062" y="25"/>
                    <a:pt x="18937" y="5"/>
                  </a:cubicBezTo>
                  <a:cubicBezTo>
                    <a:pt x="18917" y="2"/>
                    <a:pt x="18896" y="1"/>
                    <a:pt x="18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1"/>
            <p:cNvSpPr/>
            <p:nvPr/>
          </p:nvSpPr>
          <p:spPr>
            <a:xfrm>
              <a:off x="1711000" y="118400"/>
              <a:ext cx="365425" cy="128725"/>
            </a:xfrm>
            <a:custGeom>
              <a:avLst/>
              <a:gdLst/>
              <a:ahLst/>
              <a:cxnLst/>
              <a:rect l="l" t="t" r="r" b="b"/>
              <a:pathLst>
                <a:path w="14617" h="5149" extrusionOk="0">
                  <a:moveTo>
                    <a:pt x="14487" y="1"/>
                  </a:moveTo>
                  <a:cubicBezTo>
                    <a:pt x="14480" y="1"/>
                    <a:pt x="14473" y="1"/>
                    <a:pt x="14465" y="2"/>
                  </a:cubicBezTo>
                  <a:cubicBezTo>
                    <a:pt x="9398" y="770"/>
                    <a:pt x="4560" y="2421"/>
                    <a:pt x="81" y="4915"/>
                  </a:cubicBezTo>
                  <a:cubicBezTo>
                    <a:pt x="22" y="4949"/>
                    <a:pt x="1" y="5025"/>
                    <a:pt x="33" y="5085"/>
                  </a:cubicBezTo>
                  <a:cubicBezTo>
                    <a:pt x="55" y="5127"/>
                    <a:pt x="98" y="5149"/>
                    <a:pt x="142" y="5149"/>
                  </a:cubicBezTo>
                  <a:cubicBezTo>
                    <a:pt x="163" y="5149"/>
                    <a:pt x="184" y="5143"/>
                    <a:pt x="203" y="5132"/>
                  </a:cubicBezTo>
                  <a:cubicBezTo>
                    <a:pt x="4655" y="2654"/>
                    <a:pt x="9465" y="1010"/>
                    <a:pt x="14502" y="248"/>
                  </a:cubicBezTo>
                  <a:cubicBezTo>
                    <a:pt x="14570" y="238"/>
                    <a:pt x="14617" y="175"/>
                    <a:pt x="14607" y="107"/>
                  </a:cubicBezTo>
                  <a:cubicBezTo>
                    <a:pt x="14597" y="46"/>
                    <a:pt x="14550" y="1"/>
                    <a:pt x="14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1"/>
            <p:cNvSpPr/>
            <p:nvPr/>
          </p:nvSpPr>
          <p:spPr>
            <a:xfrm>
              <a:off x="2135975" y="-202550"/>
              <a:ext cx="274275" cy="285800"/>
            </a:xfrm>
            <a:custGeom>
              <a:avLst/>
              <a:gdLst/>
              <a:ahLst/>
              <a:cxnLst/>
              <a:rect l="l" t="t" r="r" b="b"/>
              <a:pathLst>
                <a:path w="10971" h="11432" extrusionOk="0">
                  <a:moveTo>
                    <a:pt x="10831" y="1"/>
                  </a:moveTo>
                  <a:cubicBezTo>
                    <a:pt x="10805" y="1"/>
                    <a:pt x="10779" y="9"/>
                    <a:pt x="10757" y="25"/>
                  </a:cubicBezTo>
                  <a:cubicBezTo>
                    <a:pt x="6506" y="3080"/>
                    <a:pt x="2899" y="6853"/>
                    <a:pt x="38" y="11239"/>
                  </a:cubicBezTo>
                  <a:cubicBezTo>
                    <a:pt x="1" y="11296"/>
                    <a:pt x="16" y="11373"/>
                    <a:pt x="74" y="11410"/>
                  </a:cubicBezTo>
                  <a:cubicBezTo>
                    <a:pt x="95" y="11425"/>
                    <a:pt x="119" y="11431"/>
                    <a:pt x="142" y="11431"/>
                  </a:cubicBezTo>
                  <a:cubicBezTo>
                    <a:pt x="182" y="11431"/>
                    <a:pt x="223" y="11411"/>
                    <a:pt x="247" y="11376"/>
                  </a:cubicBezTo>
                  <a:cubicBezTo>
                    <a:pt x="3092" y="7016"/>
                    <a:pt x="6675" y="3266"/>
                    <a:pt x="10903" y="227"/>
                  </a:cubicBezTo>
                  <a:cubicBezTo>
                    <a:pt x="10959" y="187"/>
                    <a:pt x="10971" y="109"/>
                    <a:pt x="10931" y="53"/>
                  </a:cubicBezTo>
                  <a:cubicBezTo>
                    <a:pt x="10907" y="19"/>
                    <a:pt x="10869" y="1"/>
                    <a:pt x="10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1"/>
            <p:cNvSpPr/>
            <p:nvPr/>
          </p:nvSpPr>
          <p:spPr>
            <a:xfrm>
              <a:off x="1512575" y="102100"/>
              <a:ext cx="582150" cy="248000"/>
            </a:xfrm>
            <a:custGeom>
              <a:avLst/>
              <a:gdLst/>
              <a:ahLst/>
              <a:cxnLst/>
              <a:rect l="l" t="t" r="r" b="b"/>
              <a:pathLst>
                <a:path w="23286" h="9920" extrusionOk="0">
                  <a:moveTo>
                    <a:pt x="6917" y="6056"/>
                  </a:moveTo>
                  <a:lnTo>
                    <a:pt x="6029" y="6553"/>
                  </a:lnTo>
                  <a:cubicBezTo>
                    <a:pt x="6027" y="6547"/>
                    <a:pt x="6025" y="6541"/>
                    <a:pt x="6029" y="6536"/>
                  </a:cubicBezTo>
                  <a:lnTo>
                    <a:pt x="6917" y="6056"/>
                  </a:lnTo>
                  <a:close/>
                  <a:moveTo>
                    <a:pt x="23217" y="0"/>
                  </a:moveTo>
                  <a:cubicBezTo>
                    <a:pt x="14081" y="249"/>
                    <a:pt x="4602" y="5867"/>
                    <a:pt x="1229" y="8065"/>
                  </a:cubicBezTo>
                  <a:cubicBezTo>
                    <a:pt x="641" y="8446"/>
                    <a:pt x="238" y="8729"/>
                    <a:pt x="56" y="8856"/>
                  </a:cubicBezTo>
                  <a:lnTo>
                    <a:pt x="50" y="8863"/>
                  </a:lnTo>
                  <a:cubicBezTo>
                    <a:pt x="37" y="8873"/>
                    <a:pt x="31" y="8889"/>
                    <a:pt x="31" y="8908"/>
                  </a:cubicBezTo>
                  <a:lnTo>
                    <a:pt x="1" y="9853"/>
                  </a:lnTo>
                  <a:cubicBezTo>
                    <a:pt x="1" y="9876"/>
                    <a:pt x="11" y="9897"/>
                    <a:pt x="27" y="9908"/>
                  </a:cubicBezTo>
                  <a:cubicBezTo>
                    <a:pt x="40" y="9915"/>
                    <a:pt x="53" y="9919"/>
                    <a:pt x="66" y="9919"/>
                  </a:cubicBezTo>
                  <a:cubicBezTo>
                    <a:pt x="74" y="9919"/>
                    <a:pt x="81" y="9918"/>
                    <a:pt x="88" y="9915"/>
                  </a:cubicBezTo>
                  <a:lnTo>
                    <a:pt x="1181" y="9486"/>
                  </a:lnTo>
                  <a:lnTo>
                    <a:pt x="19519" y="2281"/>
                  </a:lnTo>
                  <a:cubicBezTo>
                    <a:pt x="20048" y="2072"/>
                    <a:pt x="20584" y="1966"/>
                    <a:pt x="21114" y="1966"/>
                  </a:cubicBezTo>
                  <a:cubicBezTo>
                    <a:pt x="21256" y="1966"/>
                    <a:pt x="21398" y="1974"/>
                    <a:pt x="21539" y="1989"/>
                  </a:cubicBezTo>
                  <a:cubicBezTo>
                    <a:pt x="21542" y="1990"/>
                    <a:pt x="21545" y="1990"/>
                    <a:pt x="21548" y="1990"/>
                  </a:cubicBezTo>
                  <a:cubicBezTo>
                    <a:pt x="21565" y="1990"/>
                    <a:pt x="21581" y="1983"/>
                    <a:pt x="21592" y="1972"/>
                  </a:cubicBezTo>
                  <a:cubicBezTo>
                    <a:pt x="21596" y="1968"/>
                    <a:pt x="21599" y="1962"/>
                    <a:pt x="21605" y="1957"/>
                  </a:cubicBezTo>
                  <a:cubicBezTo>
                    <a:pt x="21709" y="1767"/>
                    <a:pt x="21947" y="1378"/>
                    <a:pt x="22375" y="913"/>
                  </a:cubicBezTo>
                  <a:cubicBezTo>
                    <a:pt x="22393" y="896"/>
                    <a:pt x="22396" y="866"/>
                    <a:pt x="22385" y="843"/>
                  </a:cubicBezTo>
                  <a:cubicBezTo>
                    <a:pt x="22372" y="821"/>
                    <a:pt x="22352" y="810"/>
                    <a:pt x="22329" y="810"/>
                  </a:cubicBezTo>
                  <a:cubicBezTo>
                    <a:pt x="22326" y="810"/>
                    <a:pt x="22322" y="810"/>
                    <a:pt x="22318" y="810"/>
                  </a:cubicBezTo>
                  <a:cubicBezTo>
                    <a:pt x="17304" y="1581"/>
                    <a:pt x="12516" y="3221"/>
                    <a:pt x="8072" y="5661"/>
                  </a:cubicBezTo>
                  <a:cubicBezTo>
                    <a:pt x="12537" y="3175"/>
                    <a:pt x="17363" y="1523"/>
                    <a:pt x="22429" y="767"/>
                  </a:cubicBezTo>
                  <a:cubicBezTo>
                    <a:pt x="22441" y="778"/>
                    <a:pt x="22456" y="784"/>
                    <a:pt x="22472" y="784"/>
                  </a:cubicBezTo>
                  <a:cubicBezTo>
                    <a:pt x="22487" y="784"/>
                    <a:pt x="22504" y="778"/>
                    <a:pt x="22516" y="765"/>
                  </a:cubicBezTo>
                  <a:cubicBezTo>
                    <a:pt x="22516" y="765"/>
                    <a:pt x="22596" y="685"/>
                    <a:pt x="22637" y="645"/>
                  </a:cubicBezTo>
                  <a:cubicBezTo>
                    <a:pt x="22829" y="459"/>
                    <a:pt x="23037" y="279"/>
                    <a:pt x="23255" y="110"/>
                  </a:cubicBezTo>
                  <a:cubicBezTo>
                    <a:pt x="23259" y="107"/>
                    <a:pt x="23262" y="107"/>
                    <a:pt x="23262" y="107"/>
                  </a:cubicBezTo>
                  <a:cubicBezTo>
                    <a:pt x="23281" y="90"/>
                    <a:pt x="23286" y="63"/>
                    <a:pt x="23279" y="38"/>
                  </a:cubicBezTo>
                  <a:cubicBezTo>
                    <a:pt x="23267" y="17"/>
                    <a:pt x="23244" y="1"/>
                    <a:pt x="23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1"/>
            <p:cNvSpPr/>
            <p:nvPr/>
          </p:nvSpPr>
          <p:spPr>
            <a:xfrm>
              <a:off x="2058425" y="75100"/>
              <a:ext cx="113775" cy="80725"/>
            </a:xfrm>
            <a:custGeom>
              <a:avLst/>
              <a:gdLst/>
              <a:ahLst/>
              <a:cxnLst/>
              <a:rect l="l" t="t" r="r" b="b"/>
              <a:pathLst>
                <a:path w="4551" h="3229" extrusionOk="0">
                  <a:moveTo>
                    <a:pt x="4481" y="0"/>
                  </a:moveTo>
                  <a:cubicBezTo>
                    <a:pt x="4477" y="0"/>
                    <a:pt x="4472" y="1"/>
                    <a:pt x="4468" y="2"/>
                  </a:cubicBezTo>
                  <a:cubicBezTo>
                    <a:pt x="2739" y="411"/>
                    <a:pt x="1595" y="1257"/>
                    <a:pt x="940" y="1892"/>
                  </a:cubicBezTo>
                  <a:cubicBezTo>
                    <a:pt x="444" y="2374"/>
                    <a:pt x="147" y="2811"/>
                    <a:pt x="13" y="3027"/>
                  </a:cubicBezTo>
                  <a:cubicBezTo>
                    <a:pt x="3" y="3044"/>
                    <a:pt x="1" y="3067"/>
                    <a:pt x="9" y="3085"/>
                  </a:cubicBezTo>
                  <a:cubicBezTo>
                    <a:pt x="18" y="3104"/>
                    <a:pt x="34" y="3117"/>
                    <a:pt x="55" y="3121"/>
                  </a:cubicBezTo>
                  <a:lnTo>
                    <a:pt x="109" y="3132"/>
                  </a:lnTo>
                  <a:cubicBezTo>
                    <a:pt x="147" y="3141"/>
                    <a:pt x="185" y="3149"/>
                    <a:pt x="224" y="3159"/>
                  </a:cubicBezTo>
                  <a:cubicBezTo>
                    <a:pt x="388" y="3200"/>
                    <a:pt x="582" y="3228"/>
                    <a:pt x="804" y="3228"/>
                  </a:cubicBezTo>
                  <a:cubicBezTo>
                    <a:pt x="1404" y="3228"/>
                    <a:pt x="2211" y="3023"/>
                    <a:pt x="3207" y="2308"/>
                  </a:cubicBezTo>
                  <a:cubicBezTo>
                    <a:pt x="3337" y="2209"/>
                    <a:pt x="3459" y="2104"/>
                    <a:pt x="3568" y="1996"/>
                  </a:cubicBezTo>
                  <a:cubicBezTo>
                    <a:pt x="3998" y="1578"/>
                    <a:pt x="4274" y="1115"/>
                    <a:pt x="4389" y="613"/>
                  </a:cubicBezTo>
                  <a:cubicBezTo>
                    <a:pt x="4427" y="448"/>
                    <a:pt x="4476" y="280"/>
                    <a:pt x="4542" y="85"/>
                  </a:cubicBezTo>
                  <a:cubicBezTo>
                    <a:pt x="4550" y="63"/>
                    <a:pt x="4545" y="38"/>
                    <a:pt x="4530" y="22"/>
                  </a:cubicBezTo>
                  <a:cubicBezTo>
                    <a:pt x="4517" y="8"/>
                    <a:pt x="4499" y="0"/>
                    <a:pt x="4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1"/>
            <p:cNvSpPr/>
            <p:nvPr/>
          </p:nvSpPr>
          <p:spPr>
            <a:xfrm>
              <a:off x="2108550" y="-369100"/>
              <a:ext cx="505275" cy="462675"/>
            </a:xfrm>
            <a:custGeom>
              <a:avLst/>
              <a:gdLst/>
              <a:ahLst/>
              <a:cxnLst/>
              <a:rect l="l" t="t" r="r" b="b"/>
              <a:pathLst>
                <a:path w="20211" h="18507" extrusionOk="0">
                  <a:moveTo>
                    <a:pt x="14443" y="4999"/>
                  </a:moveTo>
                  <a:lnTo>
                    <a:pt x="14464" y="5024"/>
                  </a:lnTo>
                  <a:lnTo>
                    <a:pt x="13223" y="5865"/>
                  </a:lnTo>
                  <a:cubicBezTo>
                    <a:pt x="13219" y="5856"/>
                    <a:pt x="13219" y="5846"/>
                    <a:pt x="13223" y="5842"/>
                  </a:cubicBezTo>
                  <a:lnTo>
                    <a:pt x="14443" y="4999"/>
                  </a:lnTo>
                  <a:close/>
                  <a:moveTo>
                    <a:pt x="19689" y="0"/>
                  </a:moveTo>
                  <a:cubicBezTo>
                    <a:pt x="19680" y="0"/>
                    <a:pt x="19670" y="2"/>
                    <a:pt x="19663" y="6"/>
                  </a:cubicBezTo>
                  <a:cubicBezTo>
                    <a:pt x="18915" y="403"/>
                    <a:pt x="18182" y="816"/>
                    <a:pt x="17465" y="1240"/>
                  </a:cubicBezTo>
                  <a:cubicBezTo>
                    <a:pt x="13647" y="3476"/>
                    <a:pt x="10228" y="6054"/>
                    <a:pt x="7284" y="8914"/>
                  </a:cubicBezTo>
                  <a:cubicBezTo>
                    <a:pt x="2645" y="13419"/>
                    <a:pt x="545" y="17326"/>
                    <a:pt x="9" y="18417"/>
                  </a:cubicBezTo>
                  <a:cubicBezTo>
                    <a:pt x="1" y="18443"/>
                    <a:pt x="7" y="18472"/>
                    <a:pt x="24" y="18490"/>
                  </a:cubicBezTo>
                  <a:cubicBezTo>
                    <a:pt x="37" y="18501"/>
                    <a:pt x="53" y="18507"/>
                    <a:pt x="69" y="18507"/>
                  </a:cubicBezTo>
                  <a:cubicBezTo>
                    <a:pt x="81" y="18507"/>
                    <a:pt x="92" y="18504"/>
                    <a:pt x="102" y="18497"/>
                  </a:cubicBezTo>
                  <a:cubicBezTo>
                    <a:pt x="449" y="18288"/>
                    <a:pt x="825" y="18103"/>
                    <a:pt x="1225" y="17944"/>
                  </a:cubicBezTo>
                  <a:cubicBezTo>
                    <a:pt x="1232" y="17942"/>
                    <a:pt x="1241" y="17937"/>
                    <a:pt x="1244" y="17933"/>
                  </a:cubicBezTo>
                  <a:cubicBezTo>
                    <a:pt x="1248" y="17930"/>
                    <a:pt x="1248" y="17925"/>
                    <a:pt x="1254" y="17921"/>
                  </a:cubicBezTo>
                  <a:cubicBezTo>
                    <a:pt x="2955" y="15320"/>
                    <a:pt x="4940" y="12910"/>
                    <a:pt x="7153" y="10760"/>
                  </a:cubicBezTo>
                  <a:cubicBezTo>
                    <a:pt x="8632" y="9325"/>
                    <a:pt x="10234" y="7985"/>
                    <a:pt x="11937" y="6799"/>
                  </a:cubicBezTo>
                  <a:lnTo>
                    <a:pt x="11937" y="6799"/>
                  </a:lnTo>
                  <a:cubicBezTo>
                    <a:pt x="10254" y="8007"/>
                    <a:pt x="8655" y="9344"/>
                    <a:pt x="7179" y="10778"/>
                  </a:cubicBezTo>
                  <a:cubicBezTo>
                    <a:pt x="5020" y="12875"/>
                    <a:pt x="3078" y="15222"/>
                    <a:pt x="1405" y="17750"/>
                  </a:cubicBezTo>
                  <a:cubicBezTo>
                    <a:pt x="1393" y="17773"/>
                    <a:pt x="1394" y="17801"/>
                    <a:pt x="1410" y="17822"/>
                  </a:cubicBezTo>
                  <a:cubicBezTo>
                    <a:pt x="1423" y="17839"/>
                    <a:pt x="1442" y="17849"/>
                    <a:pt x="1462" y="17849"/>
                  </a:cubicBezTo>
                  <a:cubicBezTo>
                    <a:pt x="1468" y="17849"/>
                    <a:pt x="1474" y="17848"/>
                    <a:pt x="1480" y="17846"/>
                  </a:cubicBezTo>
                  <a:cubicBezTo>
                    <a:pt x="1841" y="17715"/>
                    <a:pt x="2229" y="17605"/>
                    <a:pt x="2634" y="17520"/>
                  </a:cubicBezTo>
                  <a:cubicBezTo>
                    <a:pt x="2646" y="17518"/>
                    <a:pt x="2656" y="17510"/>
                    <a:pt x="2666" y="17503"/>
                  </a:cubicBezTo>
                  <a:cubicBezTo>
                    <a:pt x="2669" y="17499"/>
                    <a:pt x="2677" y="17492"/>
                    <a:pt x="2678" y="17486"/>
                  </a:cubicBezTo>
                  <a:cubicBezTo>
                    <a:pt x="2923" y="16928"/>
                    <a:pt x="3253" y="16440"/>
                    <a:pt x="3662" y="16043"/>
                  </a:cubicBezTo>
                  <a:lnTo>
                    <a:pt x="18556" y="1880"/>
                  </a:lnTo>
                  <a:lnTo>
                    <a:pt x="20191" y="322"/>
                  </a:lnTo>
                  <a:cubicBezTo>
                    <a:pt x="20205" y="308"/>
                    <a:pt x="20210" y="286"/>
                    <a:pt x="20208" y="266"/>
                  </a:cubicBezTo>
                  <a:cubicBezTo>
                    <a:pt x="20206" y="244"/>
                    <a:pt x="20192" y="228"/>
                    <a:pt x="20171" y="219"/>
                  </a:cubicBezTo>
                  <a:lnTo>
                    <a:pt x="19720" y="8"/>
                  </a:lnTo>
                  <a:cubicBezTo>
                    <a:pt x="19711" y="3"/>
                    <a:pt x="19700" y="0"/>
                    <a:pt x="19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1"/>
            <p:cNvSpPr/>
            <p:nvPr/>
          </p:nvSpPr>
          <p:spPr>
            <a:xfrm>
              <a:off x="2065775" y="76950"/>
              <a:ext cx="497875" cy="456175"/>
            </a:xfrm>
            <a:custGeom>
              <a:avLst/>
              <a:gdLst/>
              <a:ahLst/>
              <a:cxnLst/>
              <a:rect l="l" t="t" r="r" b="b"/>
              <a:pathLst>
                <a:path w="19915" h="18247" extrusionOk="0">
                  <a:moveTo>
                    <a:pt x="4840" y="3035"/>
                  </a:moveTo>
                  <a:cubicBezTo>
                    <a:pt x="4725" y="3312"/>
                    <a:pt x="4556" y="3560"/>
                    <a:pt x="4332" y="3778"/>
                  </a:cubicBezTo>
                  <a:cubicBezTo>
                    <a:pt x="3883" y="4214"/>
                    <a:pt x="3279" y="4463"/>
                    <a:pt x="2679" y="4463"/>
                  </a:cubicBezTo>
                  <a:cubicBezTo>
                    <a:pt x="2543" y="4463"/>
                    <a:pt x="2406" y="4450"/>
                    <a:pt x="2272" y="4423"/>
                  </a:cubicBezTo>
                  <a:cubicBezTo>
                    <a:pt x="2274" y="4420"/>
                    <a:pt x="2274" y="4417"/>
                    <a:pt x="2275" y="4414"/>
                  </a:cubicBezTo>
                  <a:lnTo>
                    <a:pt x="2288" y="4409"/>
                  </a:lnTo>
                  <a:cubicBezTo>
                    <a:pt x="2408" y="4431"/>
                    <a:pt x="2530" y="4441"/>
                    <a:pt x="2652" y="4441"/>
                  </a:cubicBezTo>
                  <a:cubicBezTo>
                    <a:pt x="3248" y="4441"/>
                    <a:pt x="3858" y="4194"/>
                    <a:pt x="4307" y="3758"/>
                  </a:cubicBezTo>
                  <a:cubicBezTo>
                    <a:pt x="4529" y="3544"/>
                    <a:pt x="4697" y="3297"/>
                    <a:pt x="4840" y="3035"/>
                  </a:cubicBezTo>
                  <a:close/>
                  <a:moveTo>
                    <a:pt x="6129" y="5111"/>
                  </a:moveTo>
                  <a:lnTo>
                    <a:pt x="6152" y="5136"/>
                  </a:lnTo>
                  <a:cubicBezTo>
                    <a:pt x="6094" y="5202"/>
                    <a:pt x="6032" y="5266"/>
                    <a:pt x="5969" y="5328"/>
                  </a:cubicBezTo>
                  <a:cubicBezTo>
                    <a:pt x="5705" y="5584"/>
                    <a:pt x="5392" y="5795"/>
                    <a:pt x="5037" y="5933"/>
                  </a:cubicBezTo>
                  <a:cubicBezTo>
                    <a:pt x="5033" y="5923"/>
                    <a:pt x="5037" y="5920"/>
                    <a:pt x="5043" y="5915"/>
                  </a:cubicBezTo>
                  <a:lnTo>
                    <a:pt x="5046" y="5912"/>
                  </a:lnTo>
                  <a:cubicBezTo>
                    <a:pt x="5382" y="5765"/>
                    <a:pt x="5684" y="5560"/>
                    <a:pt x="5946" y="5307"/>
                  </a:cubicBezTo>
                  <a:cubicBezTo>
                    <a:pt x="6010" y="5246"/>
                    <a:pt x="6070" y="5182"/>
                    <a:pt x="6129" y="5111"/>
                  </a:cubicBezTo>
                  <a:close/>
                  <a:moveTo>
                    <a:pt x="8817" y="7009"/>
                  </a:moveTo>
                  <a:lnTo>
                    <a:pt x="8885" y="7071"/>
                  </a:lnTo>
                  <a:cubicBezTo>
                    <a:pt x="8783" y="7222"/>
                    <a:pt x="8663" y="7361"/>
                    <a:pt x="8532" y="7489"/>
                  </a:cubicBezTo>
                  <a:cubicBezTo>
                    <a:pt x="8077" y="7929"/>
                    <a:pt x="7490" y="8201"/>
                    <a:pt x="6855" y="8238"/>
                  </a:cubicBezTo>
                  <a:cubicBezTo>
                    <a:pt x="6853" y="8230"/>
                    <a:pt x="6858" y="8227"/>
                    <a:pt x="6858" y="8227"/>
                  </a:cubicBezTo>
                  <a:lnTo>
                    <a:pt x="6869" y="8220"/>
                  </a:lnTo>
                  <a:cubicBezTo>
                    <a:pt x="7470" y="8170"/>
                    <a:pt x="8071" y="7892"/>
                    <a:pt x="8516" y="7460"/>
                  </a:cubicBezTo>
                  <a:cubicBezTo>
                    <a:pt x="8644" y="7334"/>
                    <a:pt x="8760" y="7196"/>
                    <a:pt x="8856" y="7055"/>
                  </a:cubicBezTo>
                  <a:lnTo>
                    <a:pt x="8817" y="7009"/>
                  </a:lnTo>
                  <a:close/>
                  <a:moveTo>
                    <a:pt x="10539" y="9397"/>
                  </a:moveTo>
                  <a:lnTo>
                    <a:pt x="10605" y="9459"/>
                  </a:lnTo>
                  <a:cubicBezTo>
                    <a:pt x="10535" y="9547"/>
                    <a:pt x="10461" y="9633"/>
                    <a:pt x="10381" y="9712"/>
                  </a:cubicBezTo>
                  <a:cubicBezTo>
                    <a:pt x="10145" y="9940"/>
                    <a:pt x="9859" y="10117"/>
                    <a:pt x="9533" y="10214"/>
                  </a:cubicBezTo>
                  <a:cubicBezTo>
                    <a:pt x="9532" y="10207"/>
                    <a:pt x="9533" y="10201"/>
                    <a:pt x="9538" y="10196"/>
                  </a:cubicBezTo>
                  <a:lnTo>
                    <a:pt x="9542" y="10192"/>
                  </a:lnTo>
                  <a:cubicBezTo>
                    <a:pt x="9841" y="10091"/>
                    <a:pt x="10125" y="9916"/>
                    <a:pt x="10359" y="9690"/>
                  </a:cubicBezTo>
                  <a:cubicBezTo>
                    <a:pt x="10437" y="9612"/>
                    <a:pt x="10512" y="9527"/>
                    <a:pt x="10578" y="9442"/>
                  </a:cubicBezTo>
                  <a:lnTo>
                    <a:pt x="10539" y="9397"/>
                  </a:lnTo>
                  <a:close/>
                  <a:moveTo>
                    <a:pt x="13448" y="11313"/>
                  </a:moveTo>
                  <a:lnTo>
                    <a:pt x="13479" y="11323"/>
                  </a:lnTo>
                  <a:cubicBezTo>
                    <a:pt x="13386" y="11585"/>
                    <a:pt x="13228" y="11825"/>
                    <a:pt x="13023" y="12025"/>
                  </a:cubicBezTo>
                  <a:cubicBezTo>
                    <a:pt x="12717" y="12322"/>
                    <a:pt x="12325" y="12510"/>
                    <a:pt x="11903" y="12541"/>
                  </a:cubicBezTo>
                  <a:cubicBezTo>
                    <a:pt x="11900" y="12535"/>
                    <a:pt x="11905" y="12531"/>
                    <a:pt x="11908" y="12528"/>
                  </a:cubicBezTo>
                  <a:lnTo>
                    <a:pt x="11916" y="12525"/>
                  </a:lnTo>
                  <a:cubicBezTo>
                    <a:pt x="12316" y="12479"/>
                    <a:pt x="12700" y="12295"/>
                    <a:pt x="12999" y="12004"/>
                  </a:cubicBezTo>
                  <a:cubicBezTo>
                    <a:pt x="13203" y="11808"/>
                    <a:pt x="13358" y="11569"/>
                    <a:pt x="13448" y="11313"/>
                  </a:cubicBezTo>
                  <a:close/>
                  <a:moveTo>
                    <a:pt x="15170" y="13182"/>
                  </a:moveTo>
                  <a:lnTo>
                    <a:pt x="15235" y="13242"/>
                  </a:lnTo>
                  <a:cubicBezTo>
                    <a:pt x="15150" y="13402"/>
                    <a:pt x="15041" y="13553"/>
                    <a:pt x="14908" y="13682"/>
                  </a:cubicBezTo>
                  <a:cubicBezTo>
                    <a:pt x="14700" y="13883"/>
                    <a:pt x="14449" y="14032"/>
                    <a:pt x="14160" y="14096"/>
                  </a:cubicBezTo>
                  <a:cubicBezTo>
                    <a:pt x="14157" y="14090"/>
                    <a:pt x="14162" y="14084"/>
                    <a:pt x="14165" y="14082"/>
                  </a:cubicBezTo>
                  <a:lnTo>
                    <a:pt x="14171" y="14076"/>
                  </a:lnTo>
                  <a:cubicBezTo>
                    <a:pt x="14433" y="14002"/>
                    <a:pt x="14683" y="13856"/>
                    <a:pt x="14886" y="13658"/>
                  </a:cubicBezTo>
                  <a:cubicBezTo>
                    <a:pt x="15017" y="13532"/>
                    <a:pt x="15127" y="13386"/>
                    <a:pt x="15207" y="13229"/>
                  </a:cubicBezTo>
                  <a:lnTo>
                    <a:pt x="15170" y="13182"/>
                  </a:lnTo>
                  <a:close/>
                  <a:moveTo>
                    <a:pt x="17377" y="15364"/>
                  </a:moveTo>
                  <a:lnTo>
                    <a:pt x="17408" y="15373"/>
                  </a:lnTo>
                  <a:cubicBezTo>
                    <a:pt x="17353" y="15551"/>
                    <a:pt x="17247" y="15720"/>
                    <a:pt x="17107" y="15856"/>
                  </a:cubicBezTo>
                  <a:cubicBezTo>
                    <a:pt x="16905" y="16050"/>
                    <a:pt x="16647" y="16170"/>
                    <a:pt x="16364" y="16176"/>
                  </a:cubicBezTo>
                  <a:cubicBezTo>
                    <a:pt x="16364" y="16168"/>
                    <a:pt x="16370" y="16164"/>
                    <a:pt x="16370" y="16164"/>
                  </a:cubicBezTo>
                  <a:lnTo>
                    <a:pt x="16381" y="16157"/>
                  </a:lnTo>
                  <a:cubicBezTo>
                    <a:pt x="16641" y="16138"/>
                    <a:pt x="16889" y="16023"/>
                    <a:pt x="17086" y="15833"/>
                  </a:cubicBezTo>
                  <a:cubicBezTo>
                    <a:pt x="17222" y="15700"/>
                    <a:pt x="17323" y="15540"/>
                    <a:pt x="17377" y="15364"/>
                  </a:cubicBezTo>
                  <a:close/>
                  <a:moveTo>
                    <a:pt x="4512" y="0"/>
                  </a:moveTo>
                  <a:cubicBezTo>
                    <a:pt x="4507" y="0"/>
                    <a:pt x="4502" y="1"/>
                    <a:pt x="4497" y="2"/>
                  </a:cubicBezTo>
                  <a:cubicBezTo>
                    <a:pt x="4486" y="5"/>
                    <a:pt x="4475" y="12"/>
                    <a:pt x="4468" y="18"/>
                  </a:cubicBezTo>
                  <a:cubicBezTo>
                    <a:pt x="4458" y="27"/>
                    <a:pt x="4452" y="34"/>
                    <a:pt x="4452" y="43"/>
                  </a:cubicBezTo>
                  <a:cubicBezTo>
                    <a:pt x="4383" y="238"/>
                    <a:pt x="4331" y="416"/>
                    <a:pt x="4293" y="585"/>
                  </a:cubicBezTo>
                  <a:cubicBezTo>
                    <a:pt x="4167" y="1124"/>
                    <a:pt x="3874" y="1624"/>
                    <a:pt x="3414" y="2072"/>
                  </a:cubicBezTo>
                  <a:cubicBezTo>
                    <a:pt x="3299" y="2184"/>
                    <a:pt x="3171" y="2293"/>
                    <a:pt x="3037" y="2397"/>
                  </a:cubicBezTo>
                  <a:cubicBezTo>
                    <a:pt x="1979" y="3154"/>
                    <a:pt x="1121" y="3358"/>
                    <a:pt x="504" y="3358"/>
                  </a:cubicBezTo>
                  <a:cubicBezTo>
                    <a:pt x="346" y="3358"/>
                    <a:pt x="205" y="3344"/>
                    <a:pt x="80" y="3324"/>
                  </a:cubicBezTo>
                  <a:cubicBezTo>
                    <a:pt x="76" y="3323"/>
                    <a:pt x="73" y="3323"/>
                    <a:pt x="70" y="3323"/>
                  </a:cubicBezTo>
                  <a:cubicBezTo>
                    <a:pt x="53" y="3323"/>
                    <a:pt x="37" y="3330"/>
                    <a:pt x="25" y="3341"/>
                  </a:cubicBezTo>
                  <a:cubicBezTo>
                    <a:pt x="22" y="3345"/>
                    <a:pt x="14" y="3351"/>
                    <a:pt x="13" y="3357"/>
                  </a:cubicBezTo>
                  <a:cubicBezTo>
                    <a:pt x="1" y="3382"/>
                    <a:pt x="4" y="3414"/>
                    <a:pt x="27" y="3431"/>
                  </a:cubicBezTo>
                  <a:lnTo>
                    <a:pt x="16544" y="18229"/>
                  </a:lnTo>
                  <a:cubicBezTo>
                    <a:pt x="16554" y="18240"/>
                    <a:pt x="16571" y="18246"/>
                    <a:pt x="16585" y="18246"/>
                  </a:cubicBezTo>
                  <a:cubicBezTo>
                    <a:pt x="16587" y="18246"/>
                    <a:pt x="16590" y="18246"/>
                    <a:pt x="16592" y="18246"/>
                  </a:cubicBezTo>
                  <a:cubicBezTo>
                    <a:pt x="17690" y="18141"/>
                    <a:pt x="18564" y="17779"/>
                    <a:pt x="19191" y="17171"/>
                  </a:cubicBezTo>
                  <a:cubicBezTo>
                    <a:pt x="19661" y="16714"/>
                    <a:pt x="19850" y="16249"/>
                    <a:pt x="19909" y="16069"/>
                  </a:cubicBezTo>
                  <a:cubicBezTo>
                    <a:pt x="19914" y="16046"/>
                    <a:pt x="19909" y="16024"/>
                    <a:pt x="19892" y="16006"/>
                  </a:cubicBezTo>
                  <a:lnTo>
                    <a:pt x="4560" y="18"/>
                  </a:lnTo>
                  <a:cubicBezTo>
                    <a:pt x="4546" y="7"/>
                    <a:pt x="4529" y="0"/>
                    <a:pt x="4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21"/>
            <p:cNvSpPr/>
            <p:nvPr/>
          </p:nvSpPr>
          <p:spPr>
            <a:xfrm>
              <a:off x="1484275" y="156425"/>
              <a:ext cx="988475" cy="552325"/>
            </a:xfrm>
            <a:custGeom>
              <a:avLst/>
              <a:gdLst/>
              <a:ahLst/>
              <a:cxnLst/>
              <a:rect l="l" t="t" r="r" b="b"/>
              <a:pathLst>
                <a:path w="39539" h="22093" extrusionOk="0">
                  <a:moveTo>
                    <a:pt x="20745" y="2548"/>
                  </a:moveTo>
                  <a:lnTo>
                    <a:pt x="20756" y="2578"/>
                  </a:lnTo>
                  <a:lnTo>
                    <a:pt x="17495" y="3856"/>
                  </a:lnTo>
                  <a:cubicBezTo>
                    <a:pt x="17492" y="3852"/>
                    <a:pt x="17495" y="3842"/>
                    <a:pt x="17498" y="3840"/>
                  </a:cubicBezTo>
                  <a:lnTo>
                    <a:pt x="17502" y="3836"/>
                  </a:lnTo>
                  <a:lnTo>
                    <a:pt x="20745" y="2548"/>
                  </a:lnTo>
                  <a:close/>
                  <a:moveTo>
                    <a:pt x="21878" y="4145"/>
                  </a:moveTo>
                  <a:lnTo>
                    <a:pt x="21888" y="4174"/>
                  </a:lnTo>
                  <a:lnTo>
                    <a:pt x="20311" y="4831"/>
                  </a:lnTo>
                  <a:cubicBezTo>
                    <a:pt x="20311" y="4823"/>
                    <a:pt x="20313" y="4816"/>
                    <a:pt x="20315" y="4815"/>
                  </a:cubicBezTo>
                  <a:lnTo>
                    <a:pt x="20319" y="4811"/>
                  </a:lnTo>
                  <a:lnTo>
                    <a:pt x="21878" y="4145"/>
                  </a:lnTo>
                  <a:close/>
                  <a:moveTo>
                    <a:pt x="21786" y="957"/>
                  </a:moveTo>
                  <a:lnTo>
                    <a:pt x="11578" y="5086"/>
                  </a:lnTo>
                  <a:cubicBezTo>
                    <a:pt x="11577" y="5078"/>
                    <a:pt x="11579" y="5071"/>
                    <a:pt x="11580" y="5070"/>
                  </a:cubicBezTo>
                  <a:lnTo>
                    <a:pt x="21786" y="957"/>
                  </a:lnTo>
                  <a:close/>
                  <a:moveTo>
                    <a:pt x="33039" y="11619"/>
                  </a:moveTo>
                  <a:lnTo>
                    <a:pt x="33045" y="11649"/>
                  </a:lnTo>
                  <a:lnTo>
                    <a:pt x="32423" y="11801"/>
                  </a:lnTo>
                  <a:cubicBezTo>
                    <a:pt x="32420" y="11793"/>
                    <a:pt x="32422" y="11787"/>
                    <a:pt x="32425" y="11785"/>
                  </a:cubicBezTo>
                  <a:lnTo>
                    <a:pt x="32434" y="11781"/>
                  </a:lnTo>
                  <a:lnTo>
                    <a:pt x="33039" y="11619"/>
                  </a:lnTo>
                  <a:close/>
                  <a:moveTo>
                    <a:pt x="34573" y="13132"/>
                  </a:moveTo>
                  <a:lnTo>
                    <a:pt x="32825" y="13613"/>
                  </a:lnTo>
                  <a:cubicBezTo>
                    <a:pt x="32822" y="13606"/>
                    <a:pt x="32825" y="13599"/>
                    <a:pt x="32828" y="13597"/>
                  </a:cubicBezTo>
                  <a:lnTo>
                    <a:pt x="32837" y="13593"/>
                  </a:lnTo>
                  <a:lnTo>
                    <a:pt x="34573" y="13132"/>
                  </a:lnTo>
                  <a:close/>
                  <a:moveTo>
                    <a:pt x="35537" y="14106"/>
                  </a:moveTo>
                  <a:lnTo>
                    <a:pt x="35547" y="14137"/>
                  </a:lnTo>
                  <a:lnTo>
                    <a:pt x="32025" y="15229"/>
                  </a:lnTo>
                  <a:cubicBezTo>
                    <a:pt x="32024" y="15221"/>
                    <a:pt x="32028" y="15216"/>
                    <a:pt x="32030" y="15214"/>
                  </a:cubicBezTo>
                  <a:lnTo>
                    <a:pt x="32035" y="15210"/>
                  </a:lnTo>
                  <a:lnTo>
                    <a:pt x="35537" y="14106"/>
                  </a:lnTo>
                  <a:close/>
                  <a:moveTo>
                    <a:pt x="37239" y="14791"/>
                  </a:moveTo>
                  <a:lnTo>
                    <a:pt x="37249" y="14822"/>
                  </a:lnTo>
                  <a:lnTo>
                    <a:pt x="28800" y="17559"/>
                  </a:lnTo>
                  <a:cubicBezTo>
                    <a:pt x="28797" y="17553"/>
                    <a:pt x="28800" y="17546"/>
                    <a:pt x="28805" y="17540"/>
                  </a:cubicBezTo>
                  <a:lnTo>
                    <a:pt x="28811" y="17538"/>
                  </a:lnTo>
                  <a:lnTo>
                    <a:pt x="37239" y="14791"/>
                  </a:lnTo>
                  <a:close/>
                  <a:moveTo>
                    <a:pt x="22255" y="0"/>
                  </a:moveTo>
                  <a:cubicBezTo>
                    <a:pt x="21748" y="0"/>
                    <a:pt x="21225" y="102"/>
                    <a:pt x="20724" y="298"/>
                  </a:cubicBezTo>
                  <a:lnTo>
                    <a:pt x="2512" y="7456"/>
                  </a:lnTo>
                  <a:lnTo>
                    <a:pt x="151" y="8384"/>
                  </a:lnTo>
                  <a:cubicBezTo>
                    <a:pt x="104" y="8403"/>
                    <a:pt x="68" y="8424"/>
                    <a:pt x="44" y="8446"/>
                  </a:cubicBezTo>
                  <a:cubicBezTo>
                    <a:pt x="32" y="8457"/>
                    <a:pt x="15" y="8488"/>
                    <a:pt x="15" y="8501"/>
                  </a:cubicBezTo>
                  <a:cubicBezTo>
                    <a:pt x="1" y="8646"/>
                    <a:pt x="323" y="8904"/>
                    <a:pt x="539" y="9033"/>
                  </a:cubicBezTo>
                  <a:cubicBezTo>
                    <a:pt x="700" y="9149"/>
                    <a:pt x="17096" y="20686"/>
                    <a:pt x="18165" y="21507"/>
                  </a:cubicBezTo>
                  <a:cubicBezTo>
                    <a:pt x="18812" y="22005"/>
                    <a:pt x="19269" y="22092"/>
                    <a:pt x="19512" y="22092"/>
                  </a:cubicBezTo>
                  <a:cubicBezTo>
                    <a:pt x="19641" y="22092"/>
                    <a:pt x="19709" y="22067"/>
                    <a:pt x="19711" y="22067"/>
                  </a:cubicBezTo>
                  <a:lnTo>
                    <a:pt x="22801" y="20989"/>
                  </a:lnTo>
                  <a:lnTo>
                    <a:pt x="39492" y="15172"/>
                  </a:lnTo>
                  <a:cubicBezTo>
                    <a:pt x="39502" y="15168"/>
                    <a:pt x="39510" y="15163"/>
                    <a:pt x="39518" y="15157"/>
                  </a:cubicBezTo>
                  <a:cubicBezTo>
                    <a:pt x="39526" y="15147"/>
                    <a:pt x="39533" y="15137"/>
                    <a:pt x="39533" y="15123"/>
                  </a:cubicBezTo>
                  <a:cubicBezTo>
                    <a:pt x="39539" y="15101"/>
                    <a:pt x="39531" y="15081"/>
                    <a:pt x="39515" y="15067"/>
                  </a:cubicBezTo>
                  <a:lnTo>
                    <a:pt x="22745" y="44"/>
                  </a:lnTo>
                  <a:cubicBezTo>
                    <a:pt x="22737" y="35"/>
                    <a:pt x="22726" y="29"/>
                    <a:pt x="22712" y="29"/>
                  </a:cubicBezTo>
                  <a:cubicBezTo>
                    <a:pt x="22562" y="10"/>
                    <a:pt x="22409" y="0"/>
                    <a:pt x="22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21"/>
            <p:cNvSpPr/>
            <p:nvPr/>
          </p:nvSpPr>
          <p:spPr>
            <a:xfrm>
              <a:off x="1484275" y="342825"/>
              <a:ext cx="570050" cy="365925"/>
            </a:xfrm>
            <a:custGeom>
              <a:avLst/>
              <a:gdLst/>
              <a:ahLst/>
              <a:cxnLst/>
              <a:rect l="l" t="t" r="r" b="b"/>
              <a:pathLst>
                <a:path w="22802" h="14637" extrusionOk="0">
                  <a:moveTo>
                    <a:pt x="2512" y="0"/>
                  </a:moveTo>
                  <a:lnTo>
                    <a:pt x="150" y="928"/>
                  </a:lnTo>
                  <a:cubicBezTo>
                    <a:pt x="103" y="947"/>
                    <a:pt x="66" y="967"/>
                    <a:pt x="44" y="990"/>
                  </a:cubicBezTo>
                  <a:cubicBezTo>
                    <a:pt x="32" y="1001"/>
                    <a:pt x="14" y="1032"/>
                    <a:pt x="14" y="1045"/>
                  </a:cubicBezTo>
                  <a:cubicBezTo>
                    <a:pt x="1" y="1189"/>
                    <a:pt x="322" y="1448"/>
                    <a:pt x="539" y="1577"/>
                  </a:cubicBezTo>
                  <a:cubicBezTo>
                    <a:pt x="699" y="1693"/>
                    <a:pt x="17096" y="13230"/>
                    <a:pt x="18165" y="14051"/>
                  </a:cubicBezTo>
                  <a:cubicBezTo>
                    <a:pt x="18812" y="14549"/>
                    <a:pt x="19270" y="14636"/>
                    <a:pt x="19512" y="14636"/>
                  </a:cubicBezTo>
                  <a:cubicBezTo>
                    <a:pt x="19642" y="14636"/>
                    <a:pt x="19709" y="14611"/>
                    <a:pt x="19710" y="14611"/>
                  </a:cubicBezTo>
                  <a:lnTo>
                    <a:pt x="22801" y="13533"/>
                  </a:lnTo>
                  <a:cubicBezTo>
                    <a:pt x="20703" y="13313"/>
                    <a:pt x="19108" y="11911"/>
                    <a:pt x="19107" y="11911"/>
                  </a:cubicBezTo>
                  <a:cubicBezTo>
                    <a:pt x="19107" y="11911"/>
                    <a:pt x="19107" y="11911"/>
                    <a:pt x="19107" y="11911"/>
                  </a:cubicBezTo>
                  <a:lnTo>
                    <a:pt x="251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1"/>
            <p:cNvSpPr/>
            <p:nvPr/>
          </p:nvSpPr>
          <p:spPr>
            <a:xfrm>
              <a:off x="2582400" y="-384975"/>
              <a:ext cx="392975" cy="484675"/>
            </a:xfrm>
            <a:custGeom>
              <a:avLst/>
              <a:gdLst/>
              <a:ahLst/>
              <a:cxnLst/>
              <a:rect l="l" t="t" r="r" b="b"/>
              <a:pathLst>
                <a:path w="15719" h="19387" extrusionOk="0">
                  <a:moveTo>
                    <a:pt x="2782" y="1"/>
                  </a:moveTo>
                  <a:cubicBezTo>
                    <a:pt x="2554" y="1"/>
                    <a:pt x="2339" y="188"/>
                    <a:pt x="2335" y="191"/>
                  </a:cubicBezTo>
                  <a:lnTo>
                    <a:pt x="1" y="2409"/>
                  </a:lnTo>
                  <a:cubicBezTo>
                    <a:pt x="228" y="2314"/>
                    <a:pt x="554" y="2210"/>
                    <a:pt x="894" y="2210"/>
                  </a:cubicBezTo>
                  <a:cubicBezTo>
                    <a:pt x="1180" y="2210"/>
                    <a:pt x="1475" y="2284"/>
                    <a:pt x="1728" y="2501"/>
                  </a:cubicBezTo>
                  <a:lnTo>
                    <a:pt x="1730" y="2498"/>
                  </a:lnTo>
                  <a:lnTo>
                    <a:pt x="1750" y="2519"/>
                  </a:lnTo>
                  <a:cubicBezTo>
                    <a:pt x="1823" y="2586"/>
                    <a:pt x="1889" y="2661"/>
                    <a:pt x="1954" y="2752"/>
                  </a:cubicBezTo>
                  <a:cubicBezTo>
                    <a:pt x="2693" y="3799"/>
                    <a:pt x="13025" y="18157"/>
                    <a:pt x="13912" y="19387"/>
                  </a:cubicBezTo>
                  <a:lnTo>
                    <a:pt x="15693" y="17556"/>
                  </a:lnTo>
                  <a:cubicBezTo>
                    <a:pt x="15715" y="17535"/>
                    <a:pt x="15718" y="17500"/>
                    <a:pt x="15698" y="17476"/>
                  </a:cubicBezTo>
                  <a:cubicBezTo>
                    <a:pt x="15202" y="16798"/>
                    <a:pt x="3531" y="853"/>
                    <a:pt x="3161" y="250"/>
                  </a:cubicBezTo>
                  <a:cubicBezTo>
                    <a:pt x="3072" y="105"/>
                    <a:pt x="2969" y="25"/>
                    <a:pt x="2844" y="5"/>
                  </a:cubicBezTo>
                  <a:cubicBezTo>
                    <a:pt x="2824" y="2"/>
                    <a:pt x="2803" y="1"/>
                    <a:pt x="2782" y="1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21"/>
            <p:cNvSpPr/>
            <p:nvPr/>
          </p:nvSpPr>
          <p:spPr>
            <a:xfrm>
              <a:off x="1474825" y="-394000"/>
              <a:ext cx="1511350" cy="1111875"/>
            </a:xfrm>
            <a:custGeom>
              <a:avLst/>
              <a:gdLst/>
              <a:ahLst/>
              <a:cxnLst/>
              <a:rect l="l" t="t" r="r" b="b"/>
              <a:pathLst>
                <a:path w="60454" h="44475" extrusionOk="0">
                  <a:moveTo>
                    <a:pt x="47081" y="521"/>
                  </a:moveTo>
                  <a:cubicBezTo>
                    <a:pt x="47095" y="521"/>
                    <a:pt x="47109" y="522"/>
                    <a:pt x="47122" y="524"/>
                  </a:cubicBezTo>
                  <a:cubicBezTo>
                    <a:pt x="47149" y="529"/>
                    <a:pt x="47235" y="541"/>
                    <a:pt x="47328" y="695"/>
                  </a:cubicBezTo>
                  <a:cubicBezTo>
                    <a:pt x="47689" y="1284"/>
                    <a:pt x="58442" y="15976"/>
                    <a:pt x="59826" y="17869"/>
                  </a:cubicBezTo>
                  <a:lnTo>
                    <a:pt x="43482" y="34663"/>
                  </a:lnTo>
                  <a:cubicBezTo>
                    <a:pt x="43450" y="34698"/>
                    <a:pt x="43427" y="34740"/>
                    <a:pt x="43415" y="34786"/>
                  </a:cubicBezTo>
                  <a:cubicBezTo>
                    <a:pt x="43411" y="34805"/>
                    <a:pt x="42931" y="36702"/>
                    <a:pt x="40147" y="36935"/>
                  </a:cubicBezTo>
                  <a:cubicBezTo>
                    <a:pt x="40124" y="36937"/>
                    <a:pt x="40103" y="36940"/>
                    <a:pt x="40082" y="36949"/>
                  </a:cubicBezTo>
                  <a:lnTo>
                    <a:pt x="20034" y="43935"/>
                  </a:lnTo>
                  <a:cubicBezTo>
                    <a:pt x="20032" y="43936"/>
                    <a:pt x="19983" y="43951"/>
                    <a:pt x="19888" y="43951"/>
                  </a:cubicBezTo>
                  <a:cubicBezTo>
                    <a:pt x="19682" y="43951"/>
                    <a:pt x="19258" y="43876"/>
                    <a:pt x="18639" y="43399"/>
                  </a:cubicBezTo>
                  <a:cubicBezTo>
                    <a:pt x="17585" y="42588"/>
                    <a:pt x="1694" y="31402"/>
                    <a:pt x="1001" y="30916"/>
                  </a:cubicBezTo>
                  <a:cubicBezTo>
                    <a:pt x="823" y="30810"/>
                    <a:pt x="631" y="30648"/>
                    <a:pt x="568" y="30554"/>
                  </a:cubicBezTo>
                  <a:cubicBezTo>
                    <a:pt x="574" y="30552"/>
                    <a:pt x="581" y="30549"/>
                    <a:pt x="584" y="30549"/>
                  </a:cubicBezTo>
                  <a:lnTo>
                    <a:pt x="21159" y="22464"/>
                  </a:lnTo>
                  <a:cubicBezTo>
                    <a:pt x="21649" y="22272"/>
                    <a:pt x="22148" y="22174"/>
                    <a:pt x="22634" y="22174"/>
                  </a:cubicBezTo>
                  <a:cubicBezTo>
                    <a:pt x="22921" y="22174"/>
                    <a:pt x="23204" y="22208"/>
                    <a:pt x="23478" y="22277"/>
                  </a:cubicBezTo>
                  <a:cubicBezTo>
                    <a:pt x="23666" y="22324"/>
                    <a:pt x="23888" y="22356"/>
                    <a:pt x="24142" y="22356"/>
                  </a:cubicBezTo>
                  <a:cubicBezTo>
                    <a:pt x="24807" y="22356"/>
                    <a:pt x="25692" y="22134"/>
                    <a:pt x="26766" y="21363"/>
                  </a:cubicBezTo>
                  <a:cubicBezTo>
                    <a:pt x="27477" y="20816"/>
                    <a:pt x="27919" y="20174"/>
                    <a:pt x="28083" y="19461"/>
                  </a:cubicBezTo>
                  <a:cubicBezTo>
                    <a:pt x="28283" y="18591"/>
                    <a:pt x="28690" y="17845"/>
                    <a:pt x="29261" y="17301"/>
                  </a:cubicBezTo>
                  <a:lnTo>
                    <a:pt x="46743" y="671"/>
                  </a:lnTo>
                  <a:cubicBezTo>
                    <a:pt x="46791" y="629"/>
                    <a:pt x="46941" y="521"/>
                    <a:pt x="47081" y="521"/>
                  </a:cubicBezTo>
                  <a:close/>
                  <a:moveTo>
                    <a:pt x="47085" y="1"/>
                  </a:moveTo>
                  <a:cubicBezTo>
                    <a:pt x="46725" y="1"/>
                    <a:pt x="46436" y="249"/>
                    <a:pt x="46394" y="285"/>
                  </a:cubicBezTo>
                  <a:lnTo>
                    <a:pt x="28905" y="16923"/>
                  </a:lnTo>
                  <a:cubicBezTo>
                    <a:pt x="28258" y="17537"/>
                    <a:pt x="27800" y="18373"/>
                    <a:pt x="27577" y="19343"/>
                  </a:cubicBezTo>
                  <a:cubicBezTo>
                    <a:pt x="27441" y="19936"/>
                    <a:pt x="27062" y="20476"/>
                    <a:pt x="26457" y="20944"/>
                  </a:cubicBezTo>
                  <a:cubicBezTo>
                    <a:pt x="25493" y="21636"/>
                    <a:pt x="24719" y="21835"/>
                    <a:pt x="24148" y="21835"/>
                  </a:cubicBezTo>
                  <a:cubicBezTo>
                    <a:pt x="23940" y="21835"/>
                    <a:pt x="23759" y="21809"/>
                    <a:pt x="23605" y="21770"/>
                  </a:cubicBezTo>
                  <a:cubicBezTo>
                    <a:pt x="23290" y="21692"/>
                    <a:pt x="22966" y="21653"/>
                    <a:pt x="22637" y="21653"/>
                  </a:cubicBezTo>
                  <a:cubicBezTo>
                    <a:pt x="22086" y="21653"/>
                    <a:pt x="21523" y="21762"/>
                    <a:pt x="20971" y="21979"/>
                  </a:cubicBezTo>
                  <a:lnTo>
                    <a:pt x="395" y="30065"/>
                  </a:lnTo>
                  <a:lnTo>
                    <a:pt x="394" y="30065"/>
                  </a:lnTo>
                  <a:cubicBezTo>
                    <a:pt x="96" y="30183"/>
                    <a:pt x="39" y="30384"/>
                    <a:pt x="29" y="30492"/>
                  </a:cubicBezTo>
                  <a:cubicBezTo>
                    <a:pt x="0" y="30884"/>
                    <a:pt x="512" y="31233"/>
                    <a:pt x="718" y="31353"/>
                  </a:cubicBezTo>
                  <a:cubicBezTo>
                    <a:pt x="883" y="31470"/>
                    <a:pt x="17276" y="43009"/>
                    <a:pt x="18321" y="43813"/>
                  </a:cubicBezTo>
                  <a:cubicBezTo>
                    <a:pt x="19035" y="44362"/>
                    <a:pt x="19569" y="44474"/>
                    <a:pt x="19886" y="44474"/>
                  </a:cubicBezTo>
                  <a:cubicBezTo>
                    <a:pt x="20079" y="44474"/>
                    <a:pt x="20190" y="44433"/>
                    <a:pt x="20214" y="44424"/>
                  </a:cubicBezTo>
                  <a:lnTo>
                    <a:pt x="40224" y="37452"/>
                  </a:lnTo>
                  <a:cubicBezTo>
                    <a:pt x="43066" y="37200"/>
                    <a:pt x="43780" y="35379"/>
                    <a:pt x="43903" y="34981"/>
                  </a:cubicBezTo>
                  <a:lnTo>
                    <a:pt x="60354" y="18074"/>
                  </a:lnTo>
                  <a:cubicBezTo>
                    <a:pt x="60443" y="17982"/>
                    <a:pt x="60454" y="17839"/>
                    <a:pt x="60378" y="17738"/>
                  </a:cubicBezTo>
                  <a:cubicBezTo>
                    <a:pt x="56147" y="11959"/>
                    <a:pt x="48067" y="901"/>
                    <a:pt x="47774" y="423"/>
                  </a:cubicBezTo>
                  <a:cubicBezTo>
                    <a:pt x="47592" y="124"/>
                    <a:pt x="47362" y="33"/>
                    <a:pt x="47201" y="9"/>
                  </a:cubicBezTo>
                  <a:cubicBezTo>
                    <a:pt x="47161" y="3"/>
                    <a:pt x="47123" y="1"/>
                    <a:pt x="47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21"/>
            <p:cNvSpPr/>
            <p:nvPr/>
          </p:nvSpPr>
          <p:spPr>
            <a:xfrm>
              <a:off x="2046325" y="148125"/>
              <a:ext cx="439975" cy="394225"/>
            </a:xfrm>
            <a:custGeom>
              <a:avLst/>
              <a:gdLst/>
              <a:ahLst/>
              <a:cxnLst/>
              <a:rect l="l" t="t" r="r" b="b"/>
              <a:pathLst>
                <a:path w="17599" h="15769" extrusionOk="0">
                  <a:moveTo>
                    <a:pt x="291" y="0"/>
                  </a:moveTo>
                  <a:cubicBezTo>
                    <a:pt x="220" y="0"/>
                    <a:pt x="149" y="29"/>
                    <a:pt x="97" y="86"/>
                  </a:cubicBezTo>
                  <a:cubicBezTo>
                    <a:pt x="0" y="194"/>
                    <a:pt x="10" y="359"/>
                    <a:pt x="116" y="455"/>
                  </a:cubicBezTo>
                  <a:lnTo>
                    <a:pt x="17135" y="15702"/>
                  </a:lnTo>
                  <a:cubicBezTo>
                    <a:pt x="17184" y="15746"/>
                    <a:pt x="17246" y="15768"/>
                    <a:pt x="17309" y="15768"/>
                  </a:cubicBezTo>
                  <a:cubicBezTo>
                    <a:pt x="17379" y="15768"/>
                    <a:pt x="17450" y="15740"/>
                    <a:pt x="17502" y="15682"/>
                  </a:cubicBezTo>
                  <a:cubicBezTo>
                    <a:pt x="17599" y="15575"/>
                    <a:pt x="17590" y="15410"/>
                    <a:pt x="17483" y="15315"/>
                  </a:cubicBezTo>
                  <a:lnTo>
                    <a:pt x="465" y="66"/>
                  </a:lnTo>
                  <a:cubicBezTo>
                    <a:pt x="415" y="22"/>
                    <a:pt x="35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21"/>
            <p:cNvSpPr/>
            <p:nvPr/>
          </p:nvSpPr>
          <p:spPr>
            <a:xfrm>
              <a:off x="2169750" y="64400"/>
              <a:ext cx="404025" cy="419250"/>
            </a:xfrm>
            <a:custGeom>
              <a:avLst/>
              <a:gdLst/>
              <a:ahLst/>
              <a:cxnLst/>
              <a:rect l="l" t="t" r="r" b="b"/>
              <a:pathLst>
                <a:path w="16161" h="16770" extrusionOk="0">
                  <a:moveTo>
                    <a:pt x="288" y="1"/>
                  </a:moveTo>
                  <a:cubicBezTo>
                    <a:pt x="223" y="1"/>
                    <a:pt x="158" y="25"/>
                    <a:pt x="108" y="73"/>
                  </a:cubicBezTo>
                  <a:cubicBezTo>
                    <a:pt x="3" y="173"/>
                    <a:pt x="0" y="339"/>
                    <a:pt x="100" y="441"/>
                  </a:cubicBezTo>
                  <a:lnTo>
                    <a:pt x="15684" y="16689"/>
                  </a:lnTo>
                  <a:cubicBezTo>
                    <a:pt x="15734" y="16743"/>
                    <a:pt x="15804" y="16769"/>
                    <a:pt x="15872" y="16769"/>
                  </a:cubicBezTo>
                  <a:cubicBezTo>
                    <a:pt x="15936" y="16769"/>
                    <a:pt x="16001" y="16744"/>
                    <a:pt x="16053" y="16697"/>
                  </a:cubicBezTo>
                  <a:cubicBezTo>
                    <a:pt x="16157" y="16596"/>
                    <a:pt x="16160" y="16431"/>
                    <a:pt x="16061" y="16327"/>
                  </a:cubicBezTo>
                  <a:lnTo>
                    <a:pt x="476" y="80"/>
                  </a:lnTo>
                  <a:cubicBezTo>
                    <a:pt x="425" y="27"/>
                    <a:pt x="357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21"/>
            <p:cNvSpPr/>
            <p:nvPr/>
          </p:nvSpPr>
          <p:spPr>
            <a:xfrm>
              <a:off x="2046150" y="64325"/>
              <a:ext cx="137925" cy="96825"/>
            </a:xfrm>
            <a:custGeom>
              <a:avLst/>
              <a:gdLst/>
              <a:ahLst/>
              <a:cxnLst/>
              <a:rect l="l" t="t" r="r" b="b"/>
              <a:pathLst>
                <a:path w="5517" h="3873" extrusionOk="0">
                  <a:moveTo>
                    <a:pt x="5235" y="1"/>
                  </a:moveTo>
                  <a:cubicBezTo>
                    <a:pt x="5217" y="1"/>
                    <a:pt x="5200" y="3"/>
                    <a:pt x="5182" y="7"/>
                  </a:cubicBezTo>
                  <a:cubicBezTo>
                    <a:pt x="1426" y="758"/>
                    <a:pt x="117" y="3388"/>
                    <a:pt x="64" y="3499"/>
                  </a:cubicBezTo>
                  <a:cubicBezTo>
                    <a:pt x="1" y="3628"/>
                    <a:pt x="54" y="3784"/>
                    <a:pt x="184" y="3847"/>
                  </a:cubicBezTo>
                  <a:cubicBezTo>
                    <a:pt x="221" y="3865"/>
                    <a:pt x="259" y="3873"/>
                    <a:pt x="298" y="3873"/>
                  </a:cubicBezTo>
                  <a:cubicBezTo>
                    <a:pt x="394" y="3873"/>
                    <a:pt x="487" y="3819"/>
                    <a:pt x="533" y="3725"/>
                  </a:cubicBezTo>
                  <a:cubicBezTo>
                    <a:pt x="545" y="3700"/>
                    <a:pt x="1793" y="1216"/>
                    <a:pt x="5283" y="517"/>
                  </a:cubicBezTo>
                  <a:cubicBezTo>
                    <a:pt x="5425" y="488"/>
                    <a:pt x="5517" y="352"/>
                    <a:pt x="5487" y="211"/>
                  </a:cubicBezTo>
                  <a:cubicBezTo>
                    <a:pt x="5463" y="87"/>
                    <a:pt x="5354" y="1"/>
                    <a:pt x="5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1"/>
            <p:cNvSpPr/>
            <p:nvPr/>
          </p:nvSpPr>
          <p:spPr>
            <a:xfrm>
              <a:off x="1503275" y="92800"/>
              <a:ext cx="605475" cy="268375"/>
            </a:xfrm>
            <a:custGeom>
              <a:avLst/>
              <a:gdLst/>
              <a:ahLst/>
              <a:cxnLst/>
              <a:rect l="l" t="t" r="r" b="b"/>
              <a:pathLst>
                <a:path w="24219" h="10735" extrusionOk="0">
                  <a:moveTo>
                    <a:pt x="23977" y="1"/>
                  </a:moveTo>
                  <a:cubicBezTo>
                    <a:pt x="23970" y="1"/>
                    <a:pt x="23962" y="1"/>
                    <a:pt x="23955" y="2"/>
                  </a:cubicBezTo>
                  <a:cubicBezTo>
                    <a:pt x="12519" y="129"/>
                    <a:pt x="273" y="8895"/>
                    <a:pt x="151" y="8984"/>
                  </a:cubicBezTo>
                  <a:cubicBezTo>
                    <a:pt x="85" y="9031"/>
                    <a:pt x="46" y="9106"/>
                    <a:pt x="43" y="9187"/>
                  </a:cubicBezTo>
                  <a:lnTo>
                    <a:pt x="5" y="10467"/>
                  </a:lnTo>
                  <a:cubicBezTo>
                    <a:pt x="1" y="10610"/>
                    <a:pt x="114" y="10731"/>
                    <a:pt x="257" y="10735"/>
                  </a:cubicBezTo>
                  <a:lnTo>
                    <a:pt x="266" y="10735"/>
                  </a:lnTo>
                  <a:cubicBezTo>
                    <a:pt x="407" y="10735"/>
                    <a:pt x="522" y="10622"/>
                    <a:pt x="524" y="10481"/>
                  </a:cubicBezTo>
                  <a:lnTo>
                    <a:pt x="559" y="9332"/>
                  </a:lnTo>
                  <a:cubicBezTo>
                    <a:pt x="1768" y="8484"/>
                    <a:pt x="13243" y="642"/>
                    <a:pt x="23960" y="523"/>
                  </a:cubicBezTo>
                  <a:cubicBezTo>
                    <a:pt x="24104" y="522"/>
                    <a:pt x="24219" y="403"/>
                    <a:pt x="24218" y="260"/>
                  </a:cubicBezTo>
                  <a:cubicBezTo>
                    <a:pt x="24217" y="123"/>
                    <a:pt x="24114" y="1"/>
                    <a:pt x="23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21"/>
            <p:cNvSpPr/>
            <p:nvPr/>
          </p:nvSpPr>
          <p:spPr>
            <a:xfrm>
              <a:off x="2094825" y="-378600"/>
              <a:ext cx="532025" cy="484475"/>
            </a:xfrm>
            <a:custGeom>
              <a:avLst/>
              <a:gdLst/>
              <a:ahLst/>
              <a:cxnLst/>
              <a:rect l="l" t="t" r="r" b="b"/>
              <a:pathLst>
                <a:path w="21281" h="19379" extrusionOk="0">
                  <a:moveTo>
                    <a:pt x="20236" y="0"/>
                  </a:moveTo>
                  <a:cubicBezTo>
                    <a:pt x="20194" y="0"/>
                    <a:pt x="20152" y="10"/>
                    <a:pt x="20114" y="30"/>
                  </a:cubicBezTo>
                  <a:cubicBezTo>
                    <a:pt x="4713" y="8205"/>
                    <a:pt x="100" y="18910"/>
                    <a:pt x="55" y="19018"/>
                  </a:cubicBezTo>
                  <a:cubicBezTo>
                    <a:pt x="1" y="19150"/>
                    <a:pt x="64" y="19302"/>
                    <a:pt x="196" y="19358"/>
                  </a:cubicBezTo>
                  <a:cubicBezTo>
                    <a:pt x="228" y="19373"/>
                    <a:pt x="263" y="19379"/>
                    <a:pt x="296" y="19379"/>
                  </a:cubicBezTo>
                  <a:cubicBezTo>
                    <a:pt x="399" y="19379"/>
                    <a:pt x="495" y="19318"/>
                    <a:pt x="537" y="19218"/>
                  </a:cubicBezTo>
                  <a:cubicBezTo>
                    <a:pt x="582" y="19112"/>
                    <a:pt x="5099" y="8630"/>
                    <a:pt x="20246" y="550"/>
                  </a:cubicBezTo>
                  <a:lnTo>
                    <a:pt x="20875" y="843"/>
                  </a:lnTo>
                  <a:cubicBezTo>
                    <a:pt x="20910" y="859"/>
                    <a:pt x="20947" y="867"/>
                    <a:pt x="20983" y="867"/>
                  </a:cubicBezTo>
                  <a:cubicBezTo>
                    <a:pt x="21082" y="867"/>
                    <a:pt x="21176" y="811"/>
                    <a:pt x="21221" y="716"/>
                  </a:cubicBezTo>
                  <a:cubicBezTo>
                    <a:pt x="21280" y="587"/>
                    <a:pt x="21224" y="431"/>
                    <a:pt x="21093" y="370"/>
                  </a:cubicBezTo>
                  <a:lnTo>
                    <a:pt x="20347" y="24"/>
                  </a:lnTo>
                  <a:cubicBezTo>
                    <a:pt x="20312" y="8"/>
                    <a:pt x="20274" y="0"/>
                    <a:pt x="20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21"/>
            <p:cNvSpPr/>
            <p:nvPr/>
          </p:nvSpPr>
          <p:spPr>
            <a:xfrm>
              <a:off x="2201150" y="523450"/>
              <a:ext cx="217725" cy="74900"/>
            </a:xfrm>
            <a:custGeom>
              <a:avLst/>
              <a:gdLst/>
              <a:ahLst/>
              <a:cxnLst/>
              <a:rect l="l" t="t" r="r" b="b"/>
              <a:pathLst>
                <a:path w="8709" h="2996" extrusionOk="0">
                  <a:moveTo>
                    <a:pt x="8569" y="0"/>
                  </a:moveTo>
                  <a:cubicBezTo>
                    <a:pt x="8556" y="0"/>
                    <a:pt x="8543" y="2"/>
                    <a:pt x="8530" y="7"/>
                  </a:cubicBezTo>
                  <a:lnTo>
                    <a:pt x="102" y="2753"/>
                  </a:lnTo>
                  <a:cubicBezTo>
                    <a:pt x="36" y="2774"/>
                    <a:pt x="0" y="2844"/>
                    <a:pt x="21" y="2910"/>
                  </a:cubicBezTo>
                  <a:cubicBezTo>
                    <a:pt x="38" y="2962"/>
                    <a:pt x="87" y="2996"/>
                    <a:pt x="140" y="2996"/>
                  </a:cubicBezTo>
                  <a:cubicBezTo>
                    <a:pt x="152" y="2996"/>
                    <a:pt x="166" y="2993"/>
                    <a:pt x="178" y="2989"/>
                  </a:cubicBezTo>
                  <a:lnTo>
                    <a:pt x="8608" y="244"/>
                  </a:lnTo>
                  <a:cubicBezTo>
                    <a:pt x="8672" y="223"/>
                    <a:pt x="8708" y="152"/>
                    <a:pt x="8687" y="87"/>
                  </a:cubicBezTo>
                  <a:cubicBezTo>
                    <a:pt x="8670" y="34"/>
                    <a:pt x="8621" y="0"/>
                    <a:pt x="8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21"/>
            <p:cNvSpPr/>
            <p:nvPr/>
          </p:nvSpPr>
          <p:spPr>
            <a:xfrm>
              <a:off x="2281800" y="506325"/>
              <a:ext cx="94525" cy="33850"/>
            </a:xfrm>
            <a:custGeom>
              <a:avLst/>
              <a:gdLst/>
              <a:ahLst/>
              <a:cxnLst/>
              <a:rect l="l" t="t" r="r" b="b"/>
              <a:pathLst>
                <a:path w="3781" h="1354" extrusionOk="0">
                  <a:moveTo>
                    <a:pt x="3641" y="1"/>
                  </a:moveTo>
                  <a:cubicBezTo>
                    <a:pt x="3629" y="1"/>
                    <a:pt x="3616" y="3"/>
                    <a:pt x="3604" y="6"/>
                  </a:cubicBezTo>
                  <a:lnTo>
                    <a:pt x="102" y="1110"/>
                  </a:lnTo>
                  <a:cubicBezTo>
                    <a:pt x="37" y="1130"/>
                    <a:pt x="1" y="1202"/>
                    <a:pt x="22" y="1266"/>
                  </a:cubicBezTo>
                  <a:cubicBezTo>
                    <a:pt x="38" y="1319"/>
                    <a:pt x="88" y="1353"/>
                    <a:pt x="140" y="1353"/>
                  </a:cubicBezTo>
                  <a:cubicBezTo>
                    <a:pt x="153" y="1353"/>
                    <a:pt x="165" y="1351"/>
                    <a:pt x="177" y="1348"/>
                  </a:cubicBezTo>
                  <a:lnTo>
                    <a:pt x="3678" y="244"/>
                  </a:lnTo>
                  <a:cubicBezTo>
                    <a:pt x="3744" y="224"/>
                    <a:pt x="3781" y="153"/>
                    <a:pt x="3760" y="88"/>
                  </a:cubicBezTo>
                  <a:cubicBezTo>
                    <a:pt x="3744" y="34"/>
                    <a:pt x="3695" y="1"/>
                    <a:pt x="3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21"/>
            <p:cNvSpPr/>
            <p:nvPr/>
          </p:nvSpPr>
          <p:spPr>
            <a:xfrm>
              <a:off x="2301850" y="481275"/>
              <a:ext cx="50075" cy="18475"/>
            </a:xfrm>
            <a:custGeom>
              <a:avLst/>
              <a:gdLst/>
              <a:ahLst/>
              <a:cxnLst/>
              <a:rect l="l" t="t" r="r" b="b"/>
              <a:pathLst>
                <a:path w="2003" h="739" extrusionOk="0">
                  <a:moveTo>
                    <a:pt x="1866" y="0"/>
                  </a:moveTo>
                  <a:cubicBezTo>
                    <a:pt x="1855" y="0"/>
                    <a:pt x="1843" y="2"/>
                    <a:pt x="1832" y="5"/>
                  </a:cubicBezTo>
                  <a:lnTo>
                    <a:pt x="104" y="495"/>
                  </a:lnTo>
                  <a:cubicBezTo>
                    <a:pt x="38" y="514"/>
                    <a:pt x="1" y="582"/>
                    <a:pt x="18" y="649"/>
                  </a:cubicBezTo>
                  <a:cubicBezTo>
                    <a:pt x="34" y="703"/>
                    <a:pt x="83" y="739"/>
                    <a:pt x="138" y="739"/>
                  </a:cubicBezTo>
                  <a:cubicBezTo>
                    <a:pt x="148" y="739"/>
                    <a:pt x="160" y="738"/>
                    <a:pt x="172" y="734"/>
                  </a:cubicBezTo>
                  <a:lnTo>
                    <a:pt x="1900" y="243"/>
                  </a:lnTo>
                  <a:cubicBezTo>
                    <a:pt x="1964" y="224"/>
                    <a:pt x="2002" y="157"/>
                    <a:pt x="1984" y="90"/>
                  </a:cubicBezTo>
                  <a:cubicBezTo>
                    <a:pt x="1969" y="35"/>
                    <a:pt x="1920" y="0"/>
                    <a:pt x="1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21"/>
            <p:cNvSpPr/>
            <p:nvPr/>
          </p:nvSpPr>
          <p:spPr>
            <a:xfrm>
              <a:off x="2291700" y="444100"/>
              <a:ext cx="22075" cy="10350"/>
            </a:xfrm>
            <a:custGeom>
              <a:avLst/>
              <a:gdLst/>
              <a:ahLst/>
              <a:cxnLst/>
              <a:rect l="l" t="t" r="r" b="b"/>
              <a:pathLst>
                <a:path w="883" h="414" extrusionOk="0">
                  <a:moveTo>
                    <a:pt x="744" y="0"/>
                  </a:moveTo>
                  <a:cubicBezTo>
                    <a:pt x="733" y="0"/>
                    <a:pt x="722" y="2"/>
                    <a:pt x="711" y="5"/>
                  </a:cubicBezTo>
                  <a:lnTo>
                    <a:pt x="107" y="169"/>
                  </a:lnTo>
                  <a:cubicBezTo>
                    <a:pt x="40" y="187"/>
                    <a:pt x="0" y="255"/>
                    <a:pt x="19" y="322"/>
                  </a:cubicBezTo>
                  <a:cubicBezTo>
                    <a:pt x="35" y="377"/>
                    <a:pt x="84" y="414"/>
                    <a:pt x="140" y="414"/>
                  </a:cubicBezTo>
                  <a:cubicBezTo>
                    <a:pt x="151" y="414"/>
                    <a:pt x="162" y="412"/>
                    <a:pt x="172" y="410"/>
                  </a:cubicBezTo>
                  <a:lnTo>
                    <a:pt x="777" y="246"/>
                  </a:lnTo>
                  <a:cubicBezTo>
                    <a:pt x="843" y="228"/>
                    <a:pt x="883" y="160"/>
                    <a:pt x="864" y="93"/>
                  </a:cubicBezTo>
                  <a:cubicBezTo>
                    <a:pt x="849" y="37"/>
                    <a:pt x="800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21"/>
            <p:cNvSpPr/>
            <p:nvPr/>
          </p:nvSpPr>
          <p:spPr>
            <a:xfrm>
              <a:off x="1770575" y="176825"/>
              <a:ext cx="261800" cy="109750"/>
            </a:xfrm>
            <a:custGeom>
              <a:avLst/>
              <a:gdLst/>
              <a:ahLst/>
              <a:cxnLst/>
              <a:rect l="l" t="t" r="r" b="b"/>
              <a:pathLst>
                <a:path w="10472" h="4390" extrusionOk="0">
                  <a:moveTo>
                    <a:pt x="10330" y="0"/>
                  </a:moveTo>
                  <a:cubicBezTo>
                    <a:pt x="10314" y="0"/>
                    <a:pt x="10298" y="4"/>
                    <a:pt x="10283" y="10"/>
                  </a:cubicBezTo>
                  <a:lnTo>
                    <a:pt x="95" y="4150"/>
                  </a:lnTo>
                  <a:cubicBezTo>
                    <a:pt x="32" y="4176"/>
                    <a:pt x="0" y="4248"/>
                    <a:pt x="27" y="4312"/>
                  </a:cubicBezTo>
                  <a:cubicBezTo>
                    <a:pt x="47" y="4360"/>
                    <a:pt x="92" y="4389"/>
                    <a:pt x="142" y="4389"/>
                  </a:cubicBezTo>
                  <a:cubicBezTo>
                    <a:pt x="158" y="4389"/>
                    <a:pt x="173" y="4386"/>
                    <a:pt x="189" y="4380"/>
                  </a:cubicBezTo>
                  <a:lnTo>
                    <a:pt x="10377" y="241"/>
                  </a:lnTo>
                  <a:cubicBezTo>
                    <a:pt x="10440" y="214"/>
                    <a:pt x="10471" y="142"/>
                    <a:pt x="10445" y="78"/>
                  </a:cubicBezTo>
                  <a:cubicBezTo>
                    <a:pt x="10425" y="30"/>
                    <a:pt x="10378" y="0"/>
                    <a:pt x="10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21"/>
            <p:cNvSpPr/>
            <p:nvPr/>
          </p:nvSpPr>
          <p:spPr>
            <a:xfrm>
              <a:off x="1918475" y="217325"/>
              <a:ext cx="88100" cy="38500"/>
            </a:xfrm>
            <a:custGeom>
              <a:avLst/>
              <a:gdLst/>
              <a:ahLst/>
              <a:cxnLst/>
              <a:rect l="l" t="t" r="r" b="b"/>
              <a:pathLst>
                <a:path w="3524" h="1540" extrusionOk="0">
                  <a:moveTo>
                    <a:pt x="3382" y="0"/>
                  </a:moveTo>
                  <a:cubicBezTo>
                    <a:pt x="3367" y="0"/>
                    <a:pt x="3351" y="3"/>
                    <a:pt x="3337" y="9"/>
                  </a:cubicBezTo>
                  <a:lnTo>
                    <a:pt x="94" y="1298"/>
                  </a:lnTo>
                  <a:cubicBezTo>
                    <a:pt x="31" y="1325"/>
                    <a:pt x="0" y="1396"/>
                    <a:pt x="25" y="1461"/>
                  </a:cubicBezTo>
                  <a:cubicBezTo>
                    <a:pt x="43" y="1509"/>
                    <a:pt x="90" y="1539"/>
                    <a:pt x="141" y="1539"/>
                  </a:cubicBezTo>
                  <a:cubicBezTo>
                    <a:pt x="156" y="1539"/>
                    <a:pt x="172" y="1536"/>
                    <a:pt x="188" y="1530"/>
                  </a:cubicBezTo>
                  <a:lnTo>
                    <a:pt x="3430" y="241"/>
                  </a:lnTo>
                  <a:cubicBezTo>
                    <a:pt x="3494" y="215"/>
                    <a:pt x="3524" y="143"/>
                    <a:pt x="3499" y="79"/>
                  </a:cubicBezTo>
                  <a:cubicBezTo>
                    <a:pt x="3479" y="29"/>
                    <a:pt x="3431" y="0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21"/>
            <p:cNvSpPr/>
            <p:nvPr/>
          </p:nvSpPr>
          <p:spPr>
            <a:xfrm>
              <a:off x="1988900" y="257275"/>
              <a:ext cx="46050" cy="22875"/>
            </a:xfrm>
            <a:custGeom>
              <a:avLst/>
              <a:gdLst/>
              <a:ahLst/>
              <a:cxnLst/>
              <a:rect l="l" t="t" r="r" b="b"/>
              <a:pathLst>
                <a:path w="1842" h="915" extrusionOk="0">
                  <a:moveTo>
                    <a:pt x="1700" y="0"/>
                  </a:moveTo>
                  <a:cubicBezTo>
                    <a:pt x="1684" y="0"/>
                    <a:pt x="1667" y="4"/>
                    <a:pt x="1651" y="10"/>
                  </a:cubicBezTo>
                  <a:lnTo>
                    <a:pt x="94" y="675"/>
                  </a:lnTo>
                  <a:cubicBezTo>
                    <a:pt x="30" y="702"/>
                    <a:pt x="0" y="775"/>
                    <a:pt x="29" y="838"/>
                  </a:cubicBezTo>
                  <a:cubicBezTo>
                    <a:pt x="47" y="886"/>
                    <a:pt x="94" y="915"/>
                    <a:pt x="142" y="915"/>
                  </a:cubicBezTo>
                  <a:cubicBezTo>
                    <a:pt x="159" y="915"/>
                    <a:pt x="175" y="912"/>
                    <a:pt x="192" y="904"/>
                  </a:cubicBezTo>
                  <a:lnTo>
                    <a:pt x="1749" y="240"/>
                  </a:lnTo>
                  <a:cubicBezTo>
                    <a:pt x="1813" y="211"/>
                    <a:pt x="1842" y="140"/>
                    <a:pt x="1815" y="75"/>
                  </a:cubicBezTo>
                  <a:cubicBezTo>
                    <a:pt x="1794" y="28"/>
                    <a:pt x="1748" y="0"/>
                    <a:pt x="1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21"/>
            <p:cNvSpPr/>
            <p:nvPr/>
          </p:nvSpPr>
          <p:spPr>
            <a:xfrm>
              <a:off x="2568425" y="228125"/>
              <a:ext cx="205100" cy="201400"/>
            </a:xfrm>
            <a:custGeom>
              <a:avLst/>
              <a:gdLst/>
              <a:ahLst/>
              <a:cxnLst/>
              <a:rect l="l" t="t" r="r" b="b"/>
              <a:pathLst>
                <a:path w="8204" h="8056" extrusionOk="0">
                  <a:moveTo>
                    <a:pt x="8067" y="0"/>
                  </a:moveTo>
                  <a:cubicBezTo>
                    <a:pt x="8036" y="0"/>
                    <a:pt x="8005" y="12"/>
                    <a:pt x="7981" y="36"/>
                  </a:cubicBezTo>
                  <a:lnTo>
                    <a:pt x="51" y="7844"/>
                  </a:lnTo>
                  <a:cubicBezTo>
                    <a:pt x="2" y="7891"/>
                    <a:pt x="1" y="7969"/>
                    <a:pt x="49" y="8019"/>
                  </a:cubicBezTo>
                  <a:cubicBezTo>
                    <a:pt x="74" y="8043"/>
                    <a:pt x="106" y="8055"/>
                    <a:pt x="138" y="8055"/>
                  </a:cubicBezTo>
                  <a:cubicBezTo>
                    <a:pt x="169" y="8055"/>
                    <a:pt x="201" y="8044"/>
                    <a:pt x="225" y="8020"/>
                  </a:cubicBezTo>
                  <a:lnTo>
                    <a:pt x="8155" y="213"/>
                  </a:lnTo>
                  <a:cubicBezTo>
                    <a:pt x="8203" y="166"/>
                    <a:pt x="8204" y="88"/>
                    <a:pt x="8156" y="37"/>
                  </a:cubicBezTo>
                  <a:cubicBezTo>
                    <a:pt x="8131" y="13"/>
                    <a:pt x="8099" y="0"/>
                    <a:pt x="8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21"/>
            <p:cNvSpPr/>
            <p:nvPr/>
          </p:nvSpPr>
          <p:spPr>
            <a:xfrm>
              <a:off x="2577825" y="280475"/>
              <a:ext cx="93975" cy="93250"/>
            </a:xfrm>
            <a:custGeom>
              <a:avLst/>
              <a:gdLst/>
              <a:ahLst/>
              <a:cxnLst/>
              <a:rect l="l" t="t" r="r" b="b"/>
              <a:pathLst>
                <a:path w="3759" h="3730" extrusionOk="0">
                  <a:moveTo>
                    <a:pt x="3623" y="1"/>
                  </a:moveTo>
                  <a:cubicBezTo>
                    <a:pt x="3591" y="1"/>
                    <a:pt x="3559" y="13"/>
                    <a:pt x="3535" y="37"/>
                  </a:cubicBezTo>
                  <a:lnTo>
                    <a:pt x="49" y="3517"/>
                  </a:lnTo>
                  <a:cubicBezTo>
                    <a:pt x="1" y="3565"/>
                    <a:pt x="1" y="3644"/>
                    <a:pt x="49" y="3693"/>
                  </a:cubicBezTo>
                  <a:cubicBezTo>
                    <a:pt x="73" y="3717"/>
                    <a:pt x="104" y="3729"/>
                    <a:pt x="137" y="3729"/>
                  </a:cubicBezTo>
                  <a:cubicBezTo>
                    <a:pt x="168" y="3729"/>
                    <a:pt x="201" y="3717"/>
                    <a:pt x="225" y="3693"/>
                  </a:cubicBezTo>
                  <a:lnTo>
                    <a:pt x="3710" y="213"/>
                  </a:lnTo>
                  <a:cubicBezTo>
                    <a:pt x="3759" y="165"/>
                    <a:pt x="3759" y="86"/>
                    <a:pt x="3710" y="37"/>
                  </a:cubicBezTo>
                  <a:cubicBezTo>
                    <a:pt x="3686" y="13"/>
                    <a:pt x="3654" y="1"/>
                    <a:pt x="3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21"/>
            <p:cNvSpPr/>
            <p:nvPr/>
          </p:nvSpPr>
          <p:spPr>
            <a:xfrm>
              <a:off x="2571175" y="270150"/>
              <a:ext cx="46150" cy="40050"/>
            </a:xfrm>
            <a:custGeom>
              <a:avLst/>
              <a:gdLst/>
              <a:ahLst/>
              <a:cxnLst/>
              <a:rect l="l" t="t" r="r" b="b"/>
              <a:pathLst>
                <a:path w="1846" h="1602" extrusionOk="0">
                  <a:moveTo>
                    <a:pt x="1705" y="0"/>
                  </a:moveTo>
                  <a:cubicBezTo>
                    <a:pt x="1677" y="0"/>
                    <a:pt x="1649" y="10"/>
                    <a:pt x="1625" y="30"/>
                  </a:cubicBezTo>
                  <a:lnTo>
                    <a:pt x="58" y="1384"/>
                  </a:lnTo>
                  <a:cubicBezTo>
                    <a:pt x="6" y="1428"/>
                    <a:pt x="1" y="1506"/>
                    <a:pt x="46" y="1559"/>
                  </a:cubicBezTo>
                  <a:cubicBezTo>
                    <a:pt x="70" y="1588"/>
                    <a:pt x="104" y="1602"/>
                    <a:pt x="140" y="1602"/>
                  </a:cubicBezTo>
                  <a:cubicBezTo>
                    <a:pt x="168" y="1602"/>
                    <a:pt x="199" y="1591"/>
                    <a:pt x="221" y="1572"/>
                  </a:cubicBezTo>
                  <a:lnTo>
                    <a:pt x="1788" y="219"/>
                  </a:lnTo>
                  <a:cubicBezTo>
                    <a:pt x="1840" y="175"/>
                    <a:pt x="1845" y="96"/>
                    <a:pt x="1801" y="44"/>
                  </a:cubicBezTo>
                  <a:cubicBezTo>
                    <a:pt x="1776" y="15"/>
                    <a:pt x="1741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21"/>
            <p:cNvSpPr/>
            <p:nvPr/>
          </p:nvSpPr>
          <p:spPr>
            <a:xfrm>
              <a:off x="2568200" y="-280025"/>
              <a:ext cx="63725" cy="61275"/>
            </a:xfrm>
            <a:custGeom>
              <a:avLst/>
              <a:gdLst/>
              <a:ahLst/>
              <a:cxnLst/>
              <a:rect l="l" t="t" r="r" b="b"/>
              <a:pathLst>
                <a:path w="2549" h="2451" extrusionOk="0">
                  <a:moveTo>
                    <a:pt x="2407" y="1"/>
                  </a:moveTo>
                  <a:cubicBezTo>
                    <a:pt x="2380" y="1"/>
                    <a:pt x="2352" y="10"/>
                    <a:pt x="2330" y="28"/>
                  </a:cubicBezTo>
                  <a:cubicBezTo>
                    <a:pt x="1512" y="700"/>
                    <a:pt x="744" y="1446"/>
                    <a:pt x="46" y="2245"/>
                  </a:cubicBezTo>
                  <a:cubicBezTo>
                    <a:pt x="0" y="2297"/>
                    <a:pt x="6" y="2375"/>
                    <a:pt x="58" y="2420"/>
                  </a:cubicBezTo>
                  <a:cubicBezTo>
                    <a:pt x="81" y="2440"/>
                    <a:pt x="110" y="2451"/>
                    <a:pt x="140" y="2451"/>
                  </a:cubicBezTo>
                  <a:cubicBezTo>
                    <a:pt x="173" y="2451"/>
                    <a:pt x="209" y="2435"/>
                    <a:pt x="235" y="2409"/>
                  </a:cubicBezTo>
                  <a:cubicBezTo>
                    <a:pt x="924" y="1619"/>
                    <a:pt x="1681" y="885"/>
                    <a:pt x="2489" y="221"/>
                  </a:cubicBezTo>
                  <a:cubicBezTo>
                    <a:pt x="2541" y="177"/>
                    <a:pt x="2548" y="98"/>
                    <a:pt x="2506" y="46"/>
                  </a:cubicBezTo>
                  <a:cubicBezTo>
                    <a:pt x="2480" y="16"/>
                    <a:pt x="2444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21"/>
            <p:cNvSpPr/>
            <p:nvPr/>
          </p:nvSpPr>
          <p:spPr>
            <a:xfrm>
              <a:off x="2645675" y="-250400"/>
              <a:ext cx="29850" cy="26325"/>
            </a:xfrm>
            <a:custGeom>
              <a:avLst/>
              <a:gdLst/>
              <a:ahLst/>
              <a:cxnLst/>
              <a:rect l="l" t="t" r="r" b="b"/>
              <a:pathLst>
                <a:path w="1194" h="1053" extrusionOk="0">
                  <a:moveTo>
                    <a:pt x="1055" y="1"/>
                  </a:moveTo>
                  <a:cubicBezTo>
                    <a:pt x="1026" y="1"/>
                    <a:pt x="996" y="11"/>
                    <a:pt x="973" y="31"/>
                  </a:cubicBezTo>
                  <a:lnTo>
                    <a:pt x="58" y="835"/>
                  </a:lnTo>
                  <a:cubicBezTo>
                    <a:pt x="5" y="879"/>
                    <a:pt x="0" y="960"/>
                    <a:pt x="46" y="1010"/>
                  </a:cubicBezTo>
                  <a:cubicBezTo>
                    <a:pt x="70" y="1038"/>
                    <a:pt x="105" y="1052"/>
                    <a:pt x="139" y="1052"/>
                  </a:cubicBezTo>
                  <a:cubicBezTo>
                    <a:pt x="170" y="1052"/>
                    <a:pt x="198" y="1044"/>
                    <a:pt x="222" y="1023"/>
                  </a:cubicBezTo>
                  <a:lnTo>
                    <a:pt x="1136" y="219"/>
                  </a:lnTo>
                  <a:cubicBezTo>
                    <a:pt x="1188" y="175"/>
                    <a:pt x="1194" y="94"/>
                    <a:pt x="1149" y="44"/>
                  </a:cubicBezTo>
                  <a:cubicBezTo>
                    <a:pt x="1124" y="15"/>
                    <a:pt x="1089" y="1"/>
                    <a:pt x="10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21"/>
            <p:cNvSpPr/>
            <p:nvPr/>
          </p:nvSpPr>
          <p:spPr>
            <a:xfrm>
              <a:off x="2119550" y="149600"/>
              <a:ext cx="70450" cy="41925"/>
            </a:xfrm>
            <a:custGeom>
              <a:avLst/>
              <a:gdLst/>
              <a:ahLst/>
              <a:cxnLst/>
              <a:rect l="l" t="t" r="r" b="b"/>
              <a:pathLst>
                <a:path w="2818" h="1677" extrusionOk="0">
                  <a:moveTo>
                    <a:pt x="2677" y="1"/>
                  </a:moveTo>
                  <a:cubicBezTo>
                    <a:pt x="2628" y="1"/>
                    <a:pt x="2581" y="29"/>
                    <a:pt x="2561" y="78"/>
                  </a:cubicBezTo>
                  <a:cubicBezTo>
                    <a:pt x="2228" y="881"/>
                    <a:pt x="1367" y="1428"/>
                    <a:pt x="502" y="1428"/>
                  </a:cubicBezTo>
                  <a:cubicBezTo>
                    <a:pt x="386" y="1428"/>
                    <a:pt x="271" y="1419"/>
                    <a:pt x="157" y="1399"/>
                  </a:cubicBezTo>
                  <a:cubicBezTo>
                    <a:pt x="149" y="1397"/>
                    <a:pt x="141" y="1396"/>
                    <a:pt x="133" y="1396"/>
                  </a:cubicBezTo>
                  <a:cubicBezTo>
                    <a:pt x="72" y="1396"/>
                    <a:pt x="23" y="1440"/>
                    <a:pt x="13" y="1500"/>
                  </a:cubicBezTo>
                  <a:cubicBezTo>
                    <a:pt x="0" y="1568"/>
                    <a:pt x="45" y="1632"/>
                    <a:pt x="113" y="1644"/>
                  </a:cubicBezTo>
                  <a:cubicBezTo>
                    <a:pt x="241" y="1666"/>
                    <a:pt x="368" y="1676"/>
                    <a:pt x="495" y="1676"/>
                  </a:cubicBezTo>
                  <a:cubicBezTo>
                    <a:pt x="1461" y="1676"/>
                    <a:pt x="2420" y="1067"/>
                    <a:pt x="2791" y="172"/>
                  </a:cubicBezTo>
                  <a:cubicBezTo>
                    <a:pt x="2817" y="109"/>
                    <a:pt x="2786" y="36"/>
                    <a:pt x="2723" y="10"/>
                  </a:cubicBezTo>
                  <a:cubicBezTo>
                    <a:pt x="2708" y="3"/>
                    <a:pt x="2692" y="1"/>
                    <a:pt x="2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21"/>
            <p:cNvSpPr/>
            <p:nvPr/>
          </p:nvSpPr>
          <p:spPr>
            <a:xfrm>
              <a:off x="2188550" y="202000"/>
              <a:ext cx="34200" cy="26250"/>
            </a:xfrm>
            <a:custGeom>
              <a:avLst/>
              <a:gdLst/>
              <a:ahLst/>
              <a:cxnLst/>
              <a:rect l="l" t="t" r="r" b="b"/>
              <a:pathLst>
                <a:path w="1368" h="1050" extrusionOk="0">
                  <a:moveTo>
                    <a:pt x="1230" y="0"/>
                  </a:moveTo>
                  <a:cubicBezTo>
                    <a:pt x="1195" y="0"/>
                    <a:pt x="1161" y="14"/>
                    <a:pt x="1136" y="42"/>
                  </a:cubicBezTo>
                  <a:cubicBezTo>
                    <a:pt x="850" y="371"/>
                    <a:pt x="490" y="636"/>
                    <a:pt x="93" y="810"/>
                  </a:cubicBezTo>
                  <a:cubicBezTo>
                    <a:pt x="30" y="840"/>
                    <a:pt x="1" y="913"/>
                    <a:pt x="28" y="976"/>
                  </a:cubicBezTo>
                  <a:cubicBezTo>
                    <a:pt x="49" y="1023"/>
                    <a:pt x="94" y="1050"/>
                    <a:pt x="142" y="1050"/>
                  </a:cubicBezTo>
                  <a:cubicBezTo>
                    <a:pt x="158" y="1050"/>
                    <a:pt x="175" y="1046"/>
                    <a:pt x="193" y="1038"/>
                  </a:cubicBezTo>
                  <a:cubicBezTo>
                    <a:pt x="624" y="848"/>
                    <a:pt x="1015" y="560"/>
                    <a:pt x="1324" y="204"/>
                  </a:cubicBezTo>
                  <a:cubicBezTo>
                    <a:pt x="1368" y="154"/>
                    <a:pt x="1362" y="75"/>
                    <a:pt x="1310" y="29"/>
                  </a:cubicBezTo>
                  <a:cubicBezTo>
                    <a:pt x="1287" y="10"/>
                    <a:pt x="1258" y="0"/>
                    <a:pt x="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21"/>
            <p:cNvSpPr/>
            <p:nvPr/>
          </p:nvSpPr>
          <p:spPr>
            <a:xfrm>
              <a:off x="2234225" y="250350"/>
              <a:ext cx="56825" cy="35625"/>
            </a:xfrm>
            <a:custGeom>
              <a:avLst/>
              <a:gdLst/>
              <a:ahLst/>
              <a:cxnLst/>
              <a:rect l="l" t="t" r="r" b="b"/>
              <a:pathLst>
                <a:path w="2273" h="1425" extrusionOk="0">
                  <a:moveTo>
                    <a:pt x="2132" y="1"/>
                  </a:moveTo>
                  <a:cubicBezTo>
                    <a:pt x="2092" y="1"/>
                    <a:pt x="2052" y="20"/>
                    <a:pt x="2027" y="56"/>
                  </a:cubicBezTo>
                  <a:cubicBezTo>
                    <a:pt x="1603" y="682"/>
                    <a:pt x="874" y="1111"/>
                    <a:pt x="120" y="1176"/>
                  </a:cubicBezTo>
                  <a:cubicBezTo>
                    <a:pt x="52" y="1182"/>
                    <a:pt x="1" y="1242"/>
                    <a:pt x="6" y="1310"/>
                  </a:cubicBezTo>
                  <a:cubicBezTo>
                    <a:pt x="11" y="1375"/>
                    <a:pt x="66" y="1424"/>
                    <a:pt x="130" y="1424"/>
                  </a:cubicBezTo>
                  <a:cubicBezTo>
                    <a:pt x="135" y="1424"/>
                    <a:pt x="137" y="1424"/>
                    <a:pt x="141" y="1423"/>
                  </a:cubicBezTo>
                  <a:cubicBezTo>
                    <a:pt x="979" y="1352"/>
                    <a:pt x="1763" y="893"/>
                    <a:pt x="2235" y="194"/>
                  </a:cubicBezTo>
                  <a:cubicBezTo>
                    <a:pt x="2272" y="137"/>
                    <a:pt x="2257" y="59"/>
                    <a:pt x="2200" y="21"/>
                  </a:cubicBezTo>
                  <a:cubicBezTo>
                    <a:pt x="2179" y="7"/>
                    <a:pt x="215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21"/>
            <p:cNvSpPr/>
            <p:nvPr/>
          </p:nvSpPr>
          <p:spPr>
            <a:xfrm>
              <a:off x="2300975" y="310050"/>
              <a:ext cx="33125" cy="25225"/>
            </a:xfrm>
            <a:custGeom>
              <a:avLst/>
              <a:gdLst/>
              <a:ahLst/>
              <a:cxnLst/>
              <a:rect l="l" t="t" r="r" b="b"/>
              <a:pathLst>
                <a:path w="1325" h="1009" extrusionOk="0">
                  <a:moveTo>
                    <a:pt x="1183" y="1"/>
                  </a:moveTo>
                  <a:cubicBezTo>
                    <a:pt x="1145" y="1"/>
                    <a:pt x="1108" y="18"/>
                    <a:pt x="1084" y="51"/>
                  </a:cubicBezTo>
                  <a:cubicBezTo>
                    <a:pt x="837" y="377"/>
                    <a:pt x="488" y="633"/>
                    <a:pt x="99" y="767"/>
                  </a:cubicBezTo>
                  <a:cubicBezTo>
                    <a:pt x="35" y="789"/>
                    <a:pt x="0" y="859"/>
                    <a:pt x="22" y="925"/>
                  </a:cubicBezTo>
                  <a:cubicBezTo>
                    <a:pt x="41" y="976"/>
                    <a:pt x="89" y="1009"/>
                    <a:pt x="140" y="1009"/>
                  </a:cubicBezTo>
                  <a:cubicBezTo>
                    <a:pt x="153" y="1009"/>
                    <a:pt x="168" y="1005"/>
                    <a:pt x="180" y="1000"/>
                  </a:cubicBezTo>
                  <a:cubicBezTo>
                    <a:pt x="616" y="851"/>
                    <a:pt x="1006" y="566"/>
                    <a:pt x="1282" y="199"/>
                  </a:cubicBezTo>
                  <a:cubicBezTo>
                    <a:pt x="1324" y="145"/>
                    <a:pt x="1313" y="67"/>
                    <a:pt x="1257" y="26"/>
                  </a:cubicBezTo>
                  <a:cubicBezTo>
                    <a:pt x="1235" y="9"/>
                    <a:pt x="120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21"/>
            <p:cNvSpPr/>
            <p:nvPr/>
          </p:nvSpPr>
          <p:spPr>
            <a:xfrm>
              <a:off x="2360450" y="356725"/>
              <a:ext cx="45425" cy="36800"/>
            </a:xfrm>
            <a:custGeom>
              <a:avLst/>
              <a:gdLst/>
              <a:ahLst/>
              <a:cxnLst/>
              <a:rect l="l" t="t" r="r" b="b"/>
              <a:pathLst>
                <a:path w="1817" h="1472" extrusionOk="0">
                  <a:moveTo>
                    <a:pt x="1679" y="1"/>
                  </a:moveTo>
                  <a:cubicBezTo>
                    <a:pt x="1628" y="1"/>
                    <a:pt x="1579" y="31"/>
                    <a:pt x="1560" y="84"/>
                  </a:cubicBezTo>
                  <a:cubicBezTo>
                    <a:pt x="1342" y="695"/>
                    <a:pt x="762" y="1151"/>
                    <a:pt x="118" y="1224"/>
                  </a:cubicBezTo>
                  <a:cubicBezTo>
                    <a:pt x="50" y="1231"/>
                    <a:pt x="1" y="1293"/>
                    <a:pt x="8" y="1361"/>
                  </a:cubicBezTo>
                  <a:cubicBezTo>
                    <a:pt x="14" y="1425"/>
                    <a:pt x="69" y="1472"/>
                    <a:pt x="131" y="1472"/>
                  </a:cubicBezTo>
                  <a:cubicBezTo>
                    <a:pt x="137" y="1472"/>
                    <a:pt x="140" y="1472"/>
                    <a:pt x="145" y="1468"/>
                  </a:cubicBezTo>
                  <a:cubicBezTo>
                    <a:pt x="882" y="1387"/>
                    <a:pt x="1545" y="864"/>
                    <a:pt x="1794" y="166"/>
                  </a:cubicBezTo>
                  <a:cubicBezTo>
                    <a:pt x="1817" y="101"/>
                    <a:pt x="1782" y="31"/>
                    <a:pt x="1718" y="7"/>
                  </a:cubicBezTo>
                  <a:cubicBezTo>
                    <a:pt x="1706" y="3"/>
                    <a:pt x="1692" y="1"/>
                    <a:pt x="1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21"/>
            <p:cNvSpPr/>
            <p:nvPr/>
          </p:nvSpPr>
          <p:spPr>
            <a:xfrm>
              <a:off x="2416725" y="404700"/>
              <a:ext cx="33150" cy="27700"/>
            </a:xfrm>
            <a:custGeom>
              <a:avLst/>
              <a:gdLst/>
              <a:ahLst/>
              <a:cxnLst/>
              <a:rect l="l" t="t" r="r" b="b"/>
              <a:pathLst>
                <a:path w="1326" h="1108" extrusionOk="0">
                  <a:moveTo>
                    <a:pt x="1183" y="0"/>
                  </a:moveTo>
                  <a:cubicBezTo>
                    <a:pt x="1138" y="0"/>
                    <a:pt x="1095" y="25"/>
                    <a:pt x="1073" y="67"/>
                  </a:cubicBezTo>
                  <a:cubicBezTo>
                    <a:pt x="876" y="447"/>
                    <a:pt x="514" y="744"/>
                    <a:pt x="103" y="862"/>
                  </a:cubicBezTo>
                  <a:cubicBezTo>
                    <a:pt x="37" y="882"/>
                    <a:pt x="0" y="950"/>
                    <a:pt x="18" y="1017"/>
                  </a:cubicBezTo>
                  <a:cubicBezTo>
                    <a:pt x="34" y="1072"/>
                    <a:pt x="84" y="1107"/>
                    <a:pt x="137" y="1107"/>
                  </a:cubicBezTo>
                  <a:cubicBezTo>
                    <a:pt x="148" y="1107"/>
                    <a:pt x="159" y="1106"/>
                    <a:pt x="171" y="1102"/>
                  </a:cubicBezTo>
                  <a:cubicBezTo>
                    <a:pt x="646" y="965"/>
                    <a:pt x="1065" y="621"/>
                    <a:pt x="1293" y="182"/>
                  </a:cubicBezTo>
                  <a:cubicBezTo>
                    <a:pt x="1326" y="121"/>
                    <a:pt x="1300" y="48"/>
                    <a:pt x="1241" y="14"/>
                  </a:cubicBezTo>
                  <a:cubicBezTo>
                    <a:pt x="1222" y="5"/>
                    <a:pt x="1203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21"/>
            <p:cNvSpPr/>
            <p:nvPr/>
          </p:nvSpPr>
          <p:spPr>
            <a:xfrm>
              <a:off x="2472075" y="458075"/>
              <a:ext cx="31975" cy="26375"/>
            </a:xfrm>
            <a:custGeom>
              <a:avLst/>
              <a:gdLst/>
              <a:ahLst/>
              <a:cxnLst/>
              <a:rect l="l" t="t" r="r" b="b"/>
              <a:pathLst>
                <a:path w="1279" h="1055" extrusionOk="0">
                  <a:moveTo>
                    <a:pt x="1142" y="0"/>
                  </a:moveTo>
                  <a:cubicBezTo>
                    <a:pt x="1089" y="0"/>
                    <a:pt x="1038" y="34"/>
                    <a:pt x="1021" y="87"/>
                  </a:cubicBezTo>
                  <a:cubicBezTo>
                    <a:pt x="901" y="473"/>
                    <a:pt x="522" y="774"/>
                    <a:pt x="119" y="805"/>
                  </a:cubicBezTo>
                  <a:cubicBezTo>
                    <a:pt x="51" y="811"/>
                    <a:pt x="0" y="871"/>
                    <a:pt x="6" y="939"/>
                  </a:cubicBezTo>
                  <a:cubicBezTo>
                    <a:pt x="11" y="1004"/>
                    <a:pt x="65" y="1055"/>
                    <a:pt x="129" y="1055"/>
                  </a:cubicBezTo>
                  <a:cubicBezTo>
                    <a:pt x="132" y="1055"/>
                    <a:pt x="136" y="1055"/>
                    <a:pt x="139" y="1054"/>
                  </a:cubicBezTo>
                  <a:cubicBezTo>
                    <a:pt x="646" y="1015"/>
                    <a:pt x="1107" y="647"/>
                    <a:pt x="1258" y="161"/>
                  </a:cubicBezTo>
                  <a:cubicBezTo>
                    <a:pt x="1279" y="96"/>
                    <a:pt x="1242" y="26"/>
                    <a:pt x="1176" y="5"/>
                  </a:cubicBezTo>
                  <a:cubicBezTo>
                    <a:pt x="1165" y="2"/>
                    <a:pt x="115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1"/>
            <p:cNvSpPr/>
            <p:nvPr/>
          </p:nvSpPr>
          <p:spPr>
            <a:xfrm>
              <a:off x="2435900" y="-246950"/>
              <a:ext cx="37525" cy="27325"/>
            </a:xfrm>
            <a:custGeom>
              <a:avLst/>
              <a:gdLst/>
              <a:ahLst/>
              <a:cxnLst/>
              <a:rect l="l" t="t" r="r" b="b"/>
              <a:pathLst>
                <a:path w="1501" h="1093" extrusionOk="0">
                  <a:moveTo>
                    <a:pt x="1360" y="0"/>
                  </a:moveTo>
                  <a:cubicBezTo>
                    <a:pt x="1335" y="0"/>
                    <a:pt x="1310" y="8"/>
                    <a:pt x="1288" y="23"/>
                  </a:cubicBezTo>
                  <a:lnTo>
                    <a:pt x="72" y="866"/>
                  </a:lnTo>
                  <a:cubicBezTo>
                    <a:pt x="15" y="904"/>
                    <a:pt x="1" y="982"/>
                    <a:pt x="40" y="1039"/>
                  </a:cubicBezTo>
                  <a:cubicBezTo>
                    <a:pt x="63" y="1074"/>
                    <a:pt x="103" y="1092"/>
                    <a:pt x="142" y="1092"/>
                  </a:cubicBezTo>
                  <a:cubicBezTo>
                    <a:pt x="167" y="1092"/>
                    <a:pt x="192" y="1086"/>
                    <a:pt x="213" y="1070"/>
                  </a:cubicBezTo>
                  <a:lnTo>
                    <a:pt x="1430" y="227"/>
                  </a:lnTo>
                  <a:cubicBezTo>
                    <a:pt x="1486" y="189"/>
                    <a:pt x="1501" y="111"/>
                    <a:pt x="1461" y="55"/>
                  </a:cubicBezTo>
                  <a:cubicBezTo>
                    <a:pt x="1438" y="19"/>
                    <a:pt x="1399" y="0"/>
                    <a:pt x="1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21"/>
            <p:cNvSpPr/>
            <p:nvPr/>
          </p:nvSpPr>
          <p:spPr>
            <a:xfrm>
              <a:off x="1660125" y="250025"/>
              <a:ext cx="28825" cy="18825"/>
            </a:xfrm>
            <a:custGeom>
              <a:avLst/>
              <a:gdLst/>
              <a:ahLst/>
              <a:cxnLst/>
              <a:rect l="l" t="t" r="r" b="b"/>
              <a:pathLst>
                <a:path w="1153" h="753" extrusionOk="0">
                  <a:moveTo>
                    <a:pt x="1009" y="0"/>
                  </a:moveTo>
                  <a:cubicBezTo>
                    <a:pt x="988" y="0"/>
                    <a:pt x="967" y="6"/>
                    <a:pt x="948" y="18"/>
                  </a:cubicBezTo>
                  <a:lnTo>
                    <a:pt x="80" y="520"/>
                  </a:lnTo>
                  <a:cubicBezTo>
                    <a:pt x="21" y="554"/>
                    <a:pt x="1" y="631"/>
                    <a:pt x="34" y="690"/>
                  </a:cubicBezTo>
                  <a:cubicBezTo>
                    <a:pt x="57" y="731"/>
                    <a:pt x="99" y="753"/>
                    <a:pt x="142" y="753"/>
                  </a:cubicBezTo>
                  <a:cubicBezTo>
                    <a:pt x="163" y="753"/>
                    <a:pt x="184" y="747"/>
                    <a:pt x="205" y="736"/>
                  </a:cubicBezTo>
                  <a:lnTo>
                    <a:pt x="1073" y="233"/>
                  </a:lnTo>
                  <a:cubicBezTo>
                    <a:pt x="1132" y="200"/>
                    <a:pt x="1152" y="122"/>
                    <a:pt x="1118" y="64"/>
                  </a:cubicBezTo>
                  <a:cubicBezTo>
                    <a:pt x="1094" y="23"/>
                    <a:pt x="1052" y="0"/>
                    <a:pt x="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3" name="Google Shape;1513;p21"/>
          <p:cNvGrpSpPr/>
          <p:nvPr/>
        </p:nvGrpSpPr>
        <p:grpSpPr>
          <a:xfrm>
            <a:off x="1004867" y="-937777"/>
            <a:ext cx="10347912" cy="7219992"/>
            <a:chOff x="753650" y="-703333"/>
            <a:chExt cx="7760934" cy="5414994"/>
          </a:xfrm>
        </p:grpSpPr>
        <p:grpSp>
          <p:nvGrpSpPr>
            <p:cNvPr id="1514" name="Google Shape;1514;p21"/>
            <p:cNvGrpSpPr/>
            <p:nvPr/>
          </p:nvGrpSpPr>
          <p:grpSpPr>
            <a:xfrm rot="9618666" flipH="1">
              <a:off x="4432145" y="-374652"/>
              <a:ext cx="2081046" cy="748646"/>
              <a:chOff x="-370250" y="165063"/>
              <a:chExt cx="2081125" cy="748675"/>
            </a:xfrm>
          </p:grpSpPr>
          <p:grpSp>
            <p:nvGrpSpPr>
              <p:cNvPr id="1515" name="Google Shape;1515;p21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516" name="Google Shape;1516;p21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21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21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19" name="Google Shape;1519;p21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0" name="Google Shape;1520;p21"/>
            <p:cNvGrpSpPr/>
            <p:nvPr/>
          </p:nvGrpSpPr>
          <p:grpSpPr>
            <a:xfrm>
              <a:off x="753650" y="4339688"/>
              <a:ext cx="103900" cy="115875"/>
              <a:chOff x="1385075" y="3682325"/>
              <a:chExt cx="103900" cy="115875"/>
            </a:xfrm>
          </p:grpSpPr>
          <p:sp>
            <p:nvSpPr>
              <p:cNvPr id="1521" name="Google Shape;1521;p21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1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23" name="Google Shape;1523;p21"/>
            <p:cNvSpPr/>
            <p:nvPr/>
          </p:nvSpPr>
          <p:spPr>
            <a:xfrm>
              <a:off x="8232506" y="4032750"/>
              <a:ext cx="282078" cy="30585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24" name="Google Shape;1524;p21"/>
            <p:cNvGrpSpPr/>
            <p:nvPr/>
          </p:nvGrpSpPr>
          <p:grpSpPr>
            <a:xfrm>
              <a:off x="5701047" y="4496514"/>
              <a:ext cx="195076" cy="215146"/>
              <a:chOff x="3080000" y="3727500"/>
              <a:chExt cx="99625" cy="109875"/>
            </a:xfrm>
          </p:grpSpPr>
          <p:sp>
            <p:nvSpPr>
              <p:cNvPr id="1525" name="Google Shape;1525;p21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1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1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1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9" name="Google Shape;1529;p21"/>
          <p:cNvSpPr txBox="1">
            <a:spLocks noGrp="1"/>
          </p:cNvSpPr>
          <p:nvPr>
            <p:ph type="title" hasCustomPrompt="1"/>
          </p:nvPr>
        </p:nvSpPr>
        <p:spPr>
          <a:xfrm>
            <a:off x="1078317" y="2517200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0" name="Google Shape;1530;p21"/>
          <p:cNvSpPr txBox="1">
            <a:spLocks noGrp="1"/>
          </p:cNvSpPr>
          <p:nvPr>
            <p:ph type="subTitle" idx="1"/>
          </p:nvPr>
        </p:nvSpPr>
        <p:spPr>
          <a:xfrm>
            <a:off x="1078317" y="3542403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1" name="Google Shape;1531;p21"/>
          <p:cNvSpPr txBox="1">
            <a:spLocks noGrp="1"/>
          </p:cNvSpPr>
          <p:nvPr>
            <p:ph type="title" idx="2" hasCustomPrompt="1"/>
          </p:nvPr>
        </p:nvSpPr>
        <p:spPr>
          <a:xfrm>
            <a:off x="4590600" y="2517203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2" name="Google Shape;1532;p21"/>
          <p:cNvSpPr txBox="1">
            <a:spLocks noGrp="1"/>
          </p:cNvSpPr>
          <p:nvPr>
            <p:ph type="subTitle" idx="3"/>
          </p:nvPr>
        </p:nvSpPr>
        <p:spPr>
          <a:xfrm>
            <a:off x="4590600" y="3542384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3" name="Google Shape;1533;p21"/>
          <p:cNvSpPr txBox="1">
            <a:spLocks noGrp="1"/>
          </p:cNvSpPr>
          <p:nvPr>
            <p:ph type="title" idx="4" hasCustomPrompt="1"/>
          </p:nvPr>
        </p:nvSpPr>
        <p:spPr>
          <a:xfrm>
            <a:off x="8102851" y="2517211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4" name="Google Shape;1534;p21"/>
          <p:cNvSpPr txBox="1">
            <a:spLocks noGrp="1"/>
          </p:cNvSpPr>
          <p:nvPr>
            <p:ph type="subTitle" idx="5"/>
          </p:nvPr>
        </p:nvSpPr>
        <p:spPr>
          <a:xfrm>
            <a:off x="8102851" y="3542381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2381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2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681" name="Google Shape;1681;p2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2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2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2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2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>
            <a:off x="788660" y="-296746"/>
            <a:ext cx="951037" cy="1116459"/>
            <a:chOff x="780782" y="766491"/>
            <a:chExt cx="713278" cy="837344"/>
          </a:xfrm>
        </p:grpSpPr>
        <p:sp>
          <p:nvSpPr>
            <p:cNvPr id="1719" name="Google Shape;1719;p24"/>
            <p:cNvSpPr/>
            <p:nvPr/>
          </p:nvSpPr>
          <p:spPr>
            <a:xfrm>
              <a:off x="780782" y="813923"/>
              <a:ext cx="713198" cy="789911"/>
            </a:xfrm>
            <a:custGeom>
              <a:avLst/>
              <a:gdLst/>
              <a:ahLst/>
              <a:cxnLst/>
              <a:rect l="l" t="t" r="r" b="b"/>
              <a:pathLst>
                <a:path w="17878" h="19801" extrusionOk="0">
                  <a:moveTo>
                    <a:pt x="14416" y="398"/>
                  </a:moveTo>
                  <a:cubicBezTo>
                    <a:pt x="14868" y="398"/>
                    <a:pt x="15458" y="662"/>
                    <a:pt x="16152" y="1178"/>
                  </a:cubicBezTo>
                  <a:cubicBezTo>
                    <a:pt x="17027" y="1827"/>
                    <a:pt x="17473" y="2438"/>
                    <a:pt x="17443" y="2942"/>
                  </a:cubicBezTo>
                  <a:cubicBezTo>
                    <a:pt x="17419" y="3338"/>
                    <a:pt x="17096" y="3601"/>
                    <a:pt x="16828" y="3752"/>
                  </a:cubicBezTo>
                  <a:cubicBezTo>
                    <a:pt x="15975" y="4236"/>
                    <a:pt x="15198" y="4242"/>
                    <a:pt x="15172" y="4242"/>
                  </a:cubicBezTo>
                  <a:lnTo>
                    <a:pt x="15170" y="4242"/>
                  </a:lnTo>
                  <a:cubicBezTo>
                    <a:pt x="15093" y="4242"/>
                    <a:pt x="15022" y="4287"/>
                    <a:pt x="14989" y="4356"/>
                  </a:cubicBezTo>
                  <a:lnTo>
                    <a:pt x="11133" y="12566"/>
                  </a:lnTo>
                  <a:lnTo>
                    <a:pt x="8915" y="10920"/>
                  </a:lnTo>
                  <a:lnTo>
                    <a:pt x="6699" y="9274"/>
                  </a:lnTo>
                  <a:lnTo>
                    <a:pt x="13444" y="3210"/>
                  </a:lnTo>
                  <a:cubicBezTo>
                    <a:pt x="13502" y="3159"/>
                    <a:pt x="13524" y="3078"/>
                    <a:pt x="13501" y="3003"/>
                  </a:cubicBezTo>
                  <a:cubicBezTo>
                    <a:pt x="13498" y="2994"/>
                    <a:pt x="13271" y="2250"/>
                    <a:pt x="13492" y="1274"/>
                  </a:cubicBezTo>
                  <a:cubicBezTo>
                    <a:pt x="13559" y="977"/>
                    <a:pt x="13718" y="590"/>
                    <a:pt x="14091" y="452"/>
                  </a:cubicBezTo>
                  <a:cubicBezTo>
                    <a:pt x="14189" y="416"/>
                    <a:pt x="14298" y="398"/>
                    <a:pt x="14416" y="398"/>
                  </a:cubicBezTo>
                  <a:close/>
                  <a:moveTo>
                    <a:pt x="14413" y="1"/>
                  </a:moveTo>
                  <a:cubicBezTo>
                    <a:pt x="14248" y="1"/>
                    <a:pt x="14094" y="27"/>
                    <a:pt x="13951" y="80"/>
                  </a:cubicBezTo>
                  <a:cubicBezTo>
                    <a:pt x="13524" y="238"/>
                    <a:pt x="13231" y="621"/>
                    <a:pt x="13103" y="1186"/>
                  </a:cubicBezTo>
                  <a:cubicBezTo>
                    <a:pt x="12912" y="2032"/>
                    <a:pt x="13026" y="2721"/>
                    <a:pt x="13089" y="2994"/>
                  </a:cubicBezTo>
                  <a:lnTo>
                    <a:pt x="6373" y="9032"/>
                  </a:lnTo>
                  <a:lnTo>
                    <a:pt x="3776" y="7101"/>
                  </a:lnTo>
                  <a:cubicBezTo>
                    <a:pt x="3656" y="7013"/>
                    <a:pt x="3514" y="6968"/>
                    <a:pt x="3363" y="6968"/>
                  </a:cubicBezTo>
                  <a:cubicBezTo>
                    <a:pt x="3303" y="6968"/>
                    <a:pt x="3241" y="6975"/>
                    <a:pt x="3179" y="6990"/>
                  </a:cubicBezTo>
                  <a:cubicBezTo>
                    <a:pt x="2909" y="7054"/>
                    <a:pt x="2667" y="7251"/>
                    <a:pt x="2534" y="7516"/>
                  </a:cubicBezTo>
                  <a:lnTo>
                    <a:pt x="610" y="11310"/>
                  </a:lnTo>
                  <a:lnTo>
                    <a:pt x="66" y="12042"/>
                  </a:lnTo>
                  <a:cubicBezTo>
                    <a:pt x="0" y="12131"/>
                    <a:pt x="19" y="12254"/>
                    <a:pt x="107" y="12320"/>
                  </a:cubicBezTo>
                  <a:lnTo>
                    <a:pt x="10128" y="19762"/>
                  </a:lnTo>
                  <a:cubicBezTo>
                    <a:pt x="10161" y="19787"/>
                    <a:pt x="10204" y="19801"/>
                    <a:pt x="10246" y="19801"/>
                  </a:cubicBezTo>
                  <a:cubicBezTo>
                    <a:pt x="10256" y="19801"/>
                    <a:pt x="10266" y="19800"/>
                    <a:pt x="10276" y="19799"/>
                  </a:cubicBezTo>
                  <a:cubicBezTo>
                    <a:pt x="10329" y="19790"/>
                    <a:pt x="10375" y="19763"/>
                    <a:pt x="10407" y="19720"/>
                  </a:cubicBezTo>
                  <a:lnTo>
                    <a:pt x="10946" y="18983"/>
                  </a:lnTo>
                  <a:lnTo>
                    <a:pt x="14019" y="16047"/>
                  </a:lnTo>
                  <a:cubicBezTo>
                    <a:pt x="14235" y="15842"/>
                    <a:pt x="14352" y="15555"/>
                    <a:pt x="14335" y="15277"/>
                  </a:cubicBezTo>
                  <a:cubicBezTo>
                    <a:pt x="14321" y="15053"/>
                    <a:pt x="14222" y="14862"/>
                    <a:pt x="14056" y="14739"/>
                  </a:cubicBezTo>
                  <a:lnTo>
                    <a:pt x="11457" y="12809"/>
                  </a:lnTo>
                  <a:lnTo>
                    <a:pt x="15297" y="4635"/>
                  </a:lnTo>
                  <a:cubicBezTo>
                    <a:pt x="15577" y="4616"/>
                    <a:pt x="16267" y="4527"/>
                    <a:pt x="17023" y="4099"/>
                  </a:cubicBezTo>
                  <a:cubicBezTo>
                    <a:pt x="17528" y="3811"/>
                    <a:pt x="17809" y="3421"/>
                    <a:pt x="17838" y="2967"/>
                  </a:cubicBezTo>
                  <a:cubicBezTo>
                    <a:pt x="17878" y="2312"/>
                    <a:pt x="17390" y="1604"/>
                    <a:pt x="16387" y="859"/>
                  </a:cubicBezTo>
                  <a:cubicBezTo>
                    <a:pt x="15618" y="288"/>
                    <a:pt x="14957" y="1"/>
                    <a:pt x="14413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817244" y="1056190"/>
              <a:ext cx="524068" cy="456490"/>
            </a:xfrm>
            <a:custGeom>
              <a:avLst/>
              <a:gdLst/>
              <a:ahLst/>
              <a:cxnLst/>
              <a:rect l="l" t="t" r="r" b="b"/>
              <a:pathLst>
                <a:path w="13137" h="11443" extrusionOk="0">
                  <a:moveTo>
                    <a:pt x="2266" y="1279"/>
                  </a:moveTo>
                  <a:lnTo>
                    <a:pt x="2230" y="1326"/>
                  </a:lnTo>
                  <a:lnTo>
                    <a:pt x="2236" y="1343"/>
                  </a:lnTo>
                  <a:cubicBezTo>
                    <a:pt x="1973" y="2266"/>
                    <a:pt x="1595" y="3156"/>
                    <a:pt x="1114" y="3983"/>
                  </a:cubicBezTo>
                  <a:lnTo>
                    <a:pt x="1088" y="3967"/>
                  </a:lnTo>
                  <a:cubicBezTo>
                    <a:pt x="1569" y="3138"/>
                    <a:pt x="1946" y="2257"/>
                    <a:pt x="2226" y="1322"/>
                  </a:cubicBezTo>
                  <a:lnTo>
                    <a:pt x="2266" y="1279"/>
                  </a:lnTo>
                  <a:close/>
                  <a:moveTo>
                    <a:pt x="2872" y="2638"/>
                  </a:moveTo>
                  <a:lnTo>
                    <a:pt x="2836" y="2685"/>
                  </a:lnTo>
                  <a:lnTo>
                    <a:pt x="2838" y="2704"/>
                  </a:lnTo>
                  <a:lnTo>
                    <a:pt x="2110" y="4188"/>
                  </a:lnTo>
                  <a:lnTo>
                    <a:pt x="2083" y="4177"/>
                  </a:lnTo>
                  <a:lnTo>
                    <a:pt x="2835" y="2683"/>
                  </a:lnTo>
                  <a:lnTo>
                    <a:pt x="2872" y="2638"/>
                  </a:lnTo>
                  <a:close/>
                  <a:moveTo>
                    <a:pt x="5532" y="5646"/>
                  </a:moveTo>
                  <a:lnTo>
                    <a:pt x="5496" y="5693"/>
                  </a:lnTo>
                  <a:lnTo>
                    <a:pt x="5499" y="5711"/>
                  </a:lnTo>
                  <a:lnTo>
                    <a:pt x="5116" y="6505"/>
                  </a:lnTo>
                  <a:lnTo>
                    <a:pt x="5089" y="6489"/>
                  </a:lnTo>
                  <a:lnTo>
                    <a:pt x="5495" y="5690"/>
                  </a:lnTo>
                  <a:lnTo>
                    <a:pt x="5532" y="5646"/>
                  </a:lnTo>
                  <a:close/>
                  <a:moveTo>
                    <a:pt x="6894" y="5530"/>
                  </a:moveTo>
                  <a:lnTo>
                    <a:pt x="6861" y="5606"/>
                  </a:lnTo>
                  <a:lnTo>
                    <a:pt x="5803" y="7141"/>
                  </a:lnTo>
                  <a:lnTo>
                    <a:pt x="5777" y="7122"/>
                  </a:lnTo>
                  <a:lnTo>
                    <a:pt x="6833" y="5590"/>
                  </a:lnTo>
                  <a:cubicBezTo>
                    <a:pt x="6837" y="5585"/>
                    <a:pt x="6842" y="5583"/>
                    <a:pt x="6849" y="5583"/>
                  </a:cubicBezTo>
                  <a:cubicBezTo>
                    <a:pt x="6852" y="5583"/>
                    <a:pt x="6855" y="5583"/>
                    <a:pt x="6858" y="5584"/>
                  </a:cubicBezTo>
                  <a:lnTo>
                    <a:pt x="6894" y="5530"/>
                  </a:lnTo>
                  <a:close/>
                  <a:moveTo>
                    <a:pt x="8058" y="7517"/>
                  </a:moveTo>
                  <a:cubicBezTo>
                    <a:pt x="8062" y="7517"/>
                    <a:pt x="8066" y="7518"/>
                    <a:pt x="8069" y="7520"/>
                  </a:cubicBezTo>
                  <a:lnTo>
                    <a:pt x="8070" y="7545"/>
                  </a:lnTo>
                  <a:lnTo>
                    <a:pt x="7330" y="8320"/>
                  </a:lnTo>
                  <a:lnTo>
                    <a:pt x="7307" y="8294"/>
                  </a:lnTo>
                  <a:lnTo>
                    <a:pt x="8048" y="7521"/>
                  </a:lnTo>
                  <a:cubicBezTo>
                    <a:pt x="8050" y="7518"/>
                    <a:pt x="8054" y="7517"/>
                    <a:pt x="8058" y="7517"/>
                  </a:cubicBezTo>
                  <a:close/>
                  <a:moveTo>
                    <a:pt x="10815" y="8653"/>
                  </a:moveTo>
                  <a:cubicBezTo>
                    <a:pt x="10818" y="8653"/>
                    <a:pt x="10821" y="8653"/>
                    <a:pt x="10824" y="8655"/>
                  </a:cubicBezTo>
                  <a:lnTo>
                    <a:pt x="10825" y="8680"/>
                  </a:lnTo>
                  <a:lnTo>
                    <a:pt x="9972" y="9330"/>
                  </a:lnTo>
                  <a:lnTo>
                    <a:pt x="9948" y="9305"/>
                  </a:lnTo>
                  <a:lnTo>
                    <a:pt x="10803" y="8656"/>
                  </a:lnTo>
                  <a:cubicBezTo>
                    <a:pt x="10807" y="8655"/>
                    <a:pt x="10811" y="8653"/>
                    <a:pt x="10815" y="8653"/>
                  </a:cubicBezTo>
                  <a:close/>
                  <a:moveTo>
                    <a:pt x="11781" y="8749"/>
                  </a:moveTo>
                  <a:cubicBezTo>
                    <a:pt x="11784" y="8749"/>
                    <a:pt x="11787" y="8750"/>
                    <a:pt x="11789" y="8752"/>
                  </a:cubicBezTo>
                  <a:lnTo>
                    <a:pt x="11789" y="8780"/>
                  </a:lnTo>
                  <a:cubicBezTo>
                    <a:pt x="11136" y="9279"/>
                    <a:pt x="10505" y="9827"/>
                    <a:pt x="9918" y="10401"/>
                  </a:cubicBezTo>
                  <a:lnTo>
                    <a:pt x="9958" y="10450"/>
                  </a:lnTo>
                  <a:lnTo>
                    <a:pt x="9958" y="10450"/>
                  </a:lnTo>
                  <a:lnTo>
                    <a:pt x="9893" y="10380"/>
                  </a:lnTo>
                  <a:cubicBezTo>
                    <a:pt x="10483" y="9803"/>
                    <a:pt x="11114" y="9253"/>
                    <a:pt x="11768" y="8753"/>
                  </a:cubicBezTo>
                  <a:cubicBezTo>
                    <a:pt x="11773" y="8751"/>
                    <a:pt x="11777" y="8749"/>
                    <a:pt x="11781" y="8749"/>
                  </a:cubicBezTo>
                  <a:close/>
                  <a:moveTo>
                    <a:pt x="2446" y="0"/>
                  </a:moveTo>
                  <a:cubicBezTo>
                    <a:pt x="2408" y="0"/>
                    <a:pt x="2369" y="5"/>
                    <a:pt x="2330" y="14"/>
                  </a:cubicBezTo>
                  <a:cubicBezTo>
                    <a:pt x="2143" y="57"/>
                    <a:pt x="1976" y="196"/>
                    <a:pt x="1880" y="384"/>
                  </a:cubicBezTo>
                  <a:lnTo>
                    <a:pt x="13" y="4071"/>
                  </a:lnTo>
                  <a:cubicBezTo>
                    <a:pt x="1" y="4099"/>
                    <a:pt x="6" y="4135"/>
                    <a:pt x="32" y="4154"/>
                  </a:cubicBezTo>
                  <a:lnTo>
                    <a:pt x="9828" y="11430"/>
                  </a:lnTo>
                  <a:cubicBezTo>
                    <a:pt x="9840" y="11439"/>
                    <a:pt x="9853" y="11443"/>
                    <a:pt x="9866" y="11443"/>
                  </a:cubicBezTo>
                  <a:cubicBezTo>
                    <a:pt x="9884" y="11443"/>
                    <a:pt x="9901" y="11436"/>
                    <a:pt x="9914" y="11425"/>
                  </a:cubicBezTo>
                  <a:lnTo>
                    <a:pt x="12900" y="8569"/>
                  </a:lnTo>
                  <a:cubicBezTo>
                    <a:pt x="13053" y="8425"/>
                    <a:pt x="13137" y="8224"/>
                    <a:pt x="13125" y="8032"/>
                  </a:cubicBezTo>
                  <a:cubicBezTo>
                    <a:pt x="13118" y="7898"/>
                    <a:pt x="13063" y="7784"/>
                    <a:pt x="12966" y="7711"/>
                  </a:cubicBezTo>
                  <a:lnTo>
                    <a:pt x="2685" y="75"/>
                  </a:lnTo>
                  <a:cubicBezTo>
                    <a:pt x="2617" y="25"/>
                    <a:pt x="2535" y="0"/>
                    <a:pt x="2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4"/>
            <p:cNvSpPr/>
            <p:nvPr/>
          </p:nvSpPr>
          <p:spPr>
            <a:xfrm>
              <a:off x="795822" y="1228207"/>
              <a:ext cx="409457" cy="313794"/>
            </a:xfrm>
            <a:custGeom>
              <a:avLst/>
              <a:gdLst/>
              <a:ahLst/>
              <a:cxnLst/>
              <a:rect l="l" t="t" r="r" b="b"/>
              <a:pathLst>
                <a:path w="10264" h="7866" extrusionOk="0">
                  <a:moveTo>
                    <a:pt x="437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2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9794" y="7854"/>
                  </a:lnTo>
                  <a:cubicBezTo>
                    <a:pt x="9805" y="7862"/>
                    <a:pt x="9818" y="7866"/>
                    <a:pt x="9832" y="7866"/>
                  </a:cubicBezTo>
                  <a:cubicBezTo>
                    <a:pt x="9836" y="7866"/>
                    <a:pt x="9839" y="7866"/>
                    <a:pt x="9842" y="7865"/>
                  </a:cubicBezTo>
                  <a:cubicBezTo>
                    <a:pt x="9861" y="7862"/>
                    <a:pt x="9877" y="7854"/>
                    <a:pt x="9887" y="7840"/>
                  </a:cubicBezTo>
                  <a:lnTo>
                    <a:pt x="10242" y="7349"/>
                  </a:lnTo>
                  <a:cubicBezTo>
                    <a:pt x="10263" y="7319"/>
                    <a:pt x="10258" y="7278"/>
                    <a:pt x="10230" y="7257"/>
                  </a:cubicBezTo>
                  <a:lnTo>
                    <a:pt x="476" y="13"/>
                  </a:lnTo>
                  <a:cubicBezTo>
                    <a:pt x="464" y="5"/>
                    <a:pt x="451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4"/>
            <p:cNvSpPr/>
            <p:nvPr/>
          </p:nvSpPr>
          <p:spPr>
            <a:xfrm>
              <a:off x="795862" y="1228207"/>
              <a:ext cx="86926" cy="74639"/>
            </a:xfrm>
            <a:custGeom>
              <a:avLst/>
              <a:gdLst/>
              <a:ahLst/>
              <a:cxnLst/>
              <a:rect l="l" t="t" r="r" b="b"/>
              <a:pathLst>
                <a:path w="2179" h="1871" extrusionOk="0">
                  <a:moveTo>
                    <a:pt x="438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3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1740" y="1871"/>
                  </a:lnTo>
                  <a:lnTo>
                    <a:pt x="2179" y="1278"/>
                  </a:lnTo>
                  <a:lnTo>
                    <a:pt x="477" y="13"/>
                  </a:lnTo>
                  <a:cubicBezTo>
                    <a:pt x="465" y="5"/>
                    <a:pt x="451" y="1"/>
                    <a:pt x="438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4"/>
            <p:cNvSpPr/>
            <p:nvPr/>
          </p:nvSpPr>
          <p:spPr>
            <a:xfrm>
              <a:off x="1123778" y="1471232"/>
              <a:ext cx="81540" cy="70769"/>
            </a:xfrm>
            <a:custGeom>
              <a:avLst/>
              <a:gdLst/>
              <a:ahLst/>
              <a:cxnLst/>
              <a:rect l="l" t="t" r="r" b="b"/>
              <a:pathLst>
                <a:path w="2044" h="1774" extrusionOk="0">
                  <a:moveTo>
                    <a:pt x="440" y="1"/>
                  </a:moveTo>
                  <a:lnTo>
                    <a:pt x="0" y="593"/>
                  </a:lnTo>
                  <a:lnTo>
                    <a:pt x="1574" y="1762"/>
                  </a:lnTo>
                  <a:cubicBezTo>
                    <a:pt x="1585" y="1770"/>
                    <a:pt x="1598" y="1774"/>
                    <a:pt x="1613" y="1774"/>
                  </a:cubicBezTo>
                  <a:cubicBezTo>
                    <a:pt x="1616" y="1774"/>
                    <a:pt x="1620" y="1774"/>
                    <a:pt x="1623" y="1773"/>
                  </a:cubicBezTo>
                  <a:cubicBezTo>
                    <a:pt x="1641" y="1770"/>
                    <a:pt x="1657" y="1762"/>
                    <a:pt x="1667" y="1748"/>
                  </a:cubicBezTo>
                  <a:lnTo>
                    <a:pt x="2023" y="1257"/>
                  </a:lnTo>
                  <a:cubicBezTo>
                    <a:pt x="2043" y="1227"/>
                    <a:pt x="2037" y="1186"/>
                    <a:pt x="2009" y="1165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1104789" y="1352711"/>
              <a:ext cx="38297" cy="38776"/>
            </a:xfrm>
            <a:custGeom>
              <a:avLst/>
              <a:gdLst/>
              <a:ahLst/>
              <a:cxnLst/>
              <a:rect l="l" t="t" r="r" b="b"/>
              <a:pathLst>
                <a:path w="960" h="972" extrusionOk="0">
                  <a:moveTo>
                    <a:pt x="849" y="0"/>
                  </a:moveTo>
                  <a:cubicBezTo>
                    <a:pt x="823" y="0"/>
                    <a:pt x="798" y="10"/>
                    <a:pt x="778" y="30"/>
                  </a:cubicBezTo>
                  <a:lnTo>
                    <a:pt x="39" y="804"/>
                  </a:lnTo>
                  <a:cubicBezTo>
                    <a:pt x="1" y="843"/>
                    <a:pt x="2" y="907"/>
                    <a:pt x="42" y="945"/>
                  </a:cubicBezTo>
                  <a:cubicBezTo>
                    <a:pt x="61" y="962"/>
                    <a:pt x="85" y="972"/>
                    <a:pt x="110" y="972"/>
                  </a:cubicBezTo>
                  <a:cubicBezTo>
                    <a:pt x="136" y="972"/>
                    <a:pt x="163" y="962"/>
                    <a:pt x="182" y="941"/>
                  </a:cubicBezTo>
                  <a:lnTo>
                    <a:pt x="922" y="168"/>
                  </a:lnTo>
                  <a:cubicBezTo>
                    <a:pt x="960" y="129"/>
                    <a:pt x="958" y="66"/>
                    <a:pt x="918" y="28"/>
                  </a:cubicBezTo>
                  <a:cubicBezTo>
                    <a:pt x="899" y="10"/>
                    <a:pt x="874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4"/>
            <p:cNvSpPr/>
            <p:nvPr/>
          </p:nvSpPr>
          <p:spPr>
            <a:xfrm>
              <a:off x="1043754" y="1275599"/>
              <a:ext cx="51222" cy="69054"/>
            </a:xfrm>
            <a:custGeom>
              <a:avLst/>
              <a:gdLst/>
              <a:ahLst/>
              <a:cxnLst/>
              <a:rect l="l" t="t" r="r" b="b"/>
              <a:pathLst>
                <a:path w="1284" h="1731" extrusionOk="0">
                  <a:moveTo>
                    <a:pt x="1171" y="0"/>
                  </a:moveTo>
                  <a:cubicBezTo>
                    <a:pt x="1139" y="0"/>
                    <a:pt x="1108" y="15"/>
                    <a:pt x="1089" y="42"/>
                  </a:cubicBezTo>
                  <a:lnTo>
                    <a:pt x="32" y="1574"/>
                  </a:lnTo>
                  <a:cubicBezTo>
                    <a:pt x="0" y="1620"/>
                    <a:pt x="12" y="1682"/>
                    <a:pt x="57" y="1713"/>
                  </a:cubicBezTo>
                  <a:cubicBezTo>
                    <a:pt x="74" y="1725"/>
                    <a:pt x="94" y="1730"/>
                    <a:pt x="114" y="1730"/>
                  </a:cubicBezTo>
                  <a:cubicBezTo>
                    <a:pt x="145" y="1730"/>
                    <a:pt x="175" y="1716"/>
                    <a:pt x="195" y="1688"/>
                  </a:cubicBezTo>
                  <a:lnTo>
                    <a:pt x="1252" y="156"/>
                  </a:lnTo>
                  <a:cubicBezTo>
                    <a:pt x="1283" y="110"/>
                    <a:pt x="1272" y="48"/>
                    <a:pt x="1226" y="17"/>
                  </a:cubicBezTo>
                  <a:cubicBezTo>
                    <a:pt x="1210" y="5"/>
                    <a:pt x="1190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4"/>
            <p:cNvSpPr/>
            <p:nvPr/>
          </p:nvSpPr>
          <p:spPr>
            <a:xfrm>
              <a:off x="1016347" y="1279788"/>
              <a:ext cx="24295" cy="39533"/>
            </a:xfrm>
            <a:custGeom>
              <a:avLst/>
              <a:gdLst/>
              <a:ahLst/>
              <a:cxnLst/>
              <a:rect l="l" t="t" r="r" b="b"/>
              <a:pathLst>
                <a:path w="609" h="991" extrusionOk="0">
                  <a:moveTo>
                    <a:pt x="495" y="1"/>
                  </a:moveTo>
                  <a:cubicBezTo>
                    <a:pt x="458" y="1"/>
                    <a:pt x="423" y="21"/>
                    <a:pt x="406" y="57"/>
                  </a:cubicBezTo>
                  <a:lnTo>
                    <a:pt x="24" y="848"/>
                  </a:lnTo>
                  <a:cubicBezTo>
                    <a:pt x="1" y="899"/>
                    <a:pt x="22" y="958"/>
                    <a:pt x="70" y="982"/>
                  </a:cubicBezTo>
                  <a:cubicBezTo>
                    <a:pt x="84" y="988"/>
                    <a:pt x="99" y="991"/>
                    <a:pt x="114" y="991"/>
                  </a:cubicBezTo>
                  <a:cubicBezTo>
                    <a:pt x="150" y="991"/>
                    <a:pt x="186" y="969"/>
                    <a:pt x="203" y="936"/>
                  </a:cubicBezTo>
                  <a:lnTo>
                    <a:pt x="585" y="143"/>
                  </a:lnTo>
                  <a:cubicBezTo>
                    <a:pt x="608" y="94"/>
                    <a:pt x="587" y="34"/>
                    <a:pt x="539" y="11"/>
                  </a:cubicBezTo>
                  <a:cubicBezTo>
                    <a:pt x="525" y="4"/>
                    <a:pt x="510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896351" y="1159791"/>
              <a:ext cx="38257" cy="67219"/>
            </a:xfrm>
            <a:custGeom>
              <a:avLst/>
              <a:gdLst/>
              <a:ahLst/>
              <a:cxnLst/>
              <a:rect l="l" t="t" r="r" b="b"/>
              <a:pathLst>
                <a:path w="959" h="1685" extrusionOk="0">
                  <a:moveTo>
                    <a:pt x="845" y="0"/>
                  </a:moveTo>
                  <a:cubicBezTo>
                    <a:pt x="808" y="0"/>
                    <a:pt x="774" y="21"/>
                    <a:pt x="756" y="56"/>
                  </a:cubicBezTo>
                  <a:lnTo>
                    <a:pt x="26" y="1541"/>
                  </a:lnTo>
                  <a:cubicBezTo>
                    <a:pt x="1" y="1590"/>
                    <a:pt x="22" y="1649"/>
                    <a:pt x="70" y="1674"/>
                  </a:cubicBezTo>
                  <a:cubicBezTo>
                    <a:pt x="84" y="1682"/>
                    <a:pt x="100" y="1685"/>
                    <a:pt x="113" y="1685"/>
                  </a:cubicBezTo>
                  <a:cubicBezTo>
                    <a:pt x="149" y="1685"/>
                    <a:pt x="185" y="1664"/>
                    <a:pt x="204" y="1629"/>
                  </a:cubicBezTo>
                  <a:lnTo>
                    <a:pt x="933" y="144"/>
                  </a:lnTo>
                  <a:cubicBezTo>
                    <a:pt x="959" y="96"/>
                    <a:pt x="937" y="36"/>
                    <a:pt x="889" y="11"/>
                  </a:cubicBezTo>
                  <a:cubicBezTo>
                    <a:pt x="875" y="4"/>
                    <a:pt x="860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4"/>
            <p:cNvSpPr/>
            <p:nvPr/>
          </p:nvSpPr>
          <p:spPr>
            <a:xfrm>
              <a:off x="856698" y="1105617"/>
              <a:ext cx="53576" cy="113095"/>
            </a:xfrm>
            <a:custGeom>
              <a:avLst/>
              <a:gdLst/>
              <a:ahLst/>
              <a:cxnLst/>
              <a:rect l="l" t="t" r="r" b="b"/>
              <a:pathLst>
                <a:path w="1343" h="2835" extrusionOk="0">
                  <a:moveTo>
                    <a:pt x="1231" y="0"/>
                  </a:moveTo>
                  <a:cubicBezTo>
                    <a:pt x="1188" y="0"/>
                    <a:pt x="1149" y="29"/>
                    <a:pt x="1137" y="73"/>
                  </a:cubicBezTo>
                  <a:cubicBezTo>
                    <a:pt x="878" y="987"/>
                    <a:pt x="505" y="1866"/>
                    <a:pt x="27" y="2686"/>
                  </a:cubicBezTo>
                  <a:cubicBezTo>
                    <a:pt x="0" y="2734"/>
                    <a:pt x="16" y="2794"/>
                    <a:pt x="63" y="2822"/>
                  </a:cubicBezTo>
                  <a:cubicBezTo>
                    <a:pt x="79" y="2830"/>
                    <a:pt x="96" y="2835"/>
                    <a:pt x="114" y="2835"/>
                  </a:cubicBezTo>
                  <a:cubicBezTo>
                    <a:pt x="147" y="2835"/>
                    <a:pt x="182" y="2818"/>
                    <a:pt x="199" y="2784"/>
                  </a:cubicBezTo>
                  <a:cubicBezTo>
                    <a:pt x="684" y="1950"/>
                    <a:pt x="1064" y="1056"/>
                    <a:pt x="1327" y="126"/>
                  </a:cubicBezTo>
                  <a:cubicBezTo>
                    <a:pt x="1342" y="74"/>
                    <a:pt x="1312" y="19"/>
                    <a:pt x="1259" y="4"/>
                  </a:cubicBezTo>
                  <a:cubicBezTo>
                    <a:pt x="1250" y="1"/>
                    <a:pt x="1240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4"/>
            <p:cNvSpPr/>
            <p:nvPr/>
          </p:nvSpPr>
          <p:spPr>
            <a:xfrm>
              <a:off x="1210065" y="1397989"/>
              <a:ext cx="43044" cy="33869"/>
            </a:xfrm>
            <a:custGeom>
              <a:avLst/>
              <a:gdLst/>
              <a:ahLst/>
              <a:cxnLst/>
              <a:rect l="l" t="t" r="r" b="b"/>
              <a:pathLst>
                <a:path w="1079" h="849" extrusionOk="0">
                  <a:moveTo>
                    <a:pt x="966" y="1"/>
                  </a:moveTo>
                  <a:cubicBezTo>
                    <a:pt x="945" y="1"/>
                    <a:pt x="924" y="8"/>
                    <a:pt x="906" y="21"/>
                  </a:cubicBezTo>
                  <a:lnTo>
                    <a:pt x="52" y="669"/>
                  </a:lnTo>
                  <a:cubicBezTo>
                    <a:pt x="9" y="704"/>
                    <a:pt x="0" y="766"/>
                    <a:pt x="34" y="809"/>
                  </a:cubicBezTo>
                  <a:cubicBezTo>
                    <a:pt x="53" y="836"/>
                    <a:pt x="83" y="848"/>
                    <a:pt x="113" y="848"/>
                  </a:cubicBezTo>
                  <a:cubicBezTo>
                    <a:pt x="134" y="848"/>
                    <a:pt x="155" y="841"/>
                    <a:pt x="173" y="827"/>
                  </a:cubicBezTo>
                  <a:lnTo>
                    <a:pt x="1027" y="179"/>
                  </a:lnTo>
                  <a:cubicBezTo>
                    <a:pt x="1070" y="145"/>
                    <a:pt x="1078" y="83"/>
                    <a:pt x="1046" y="40"/>
                  </a:cubicBezTo>
                  <a:cubicBezTo>
                    <a:pt x="1026" y="14"/>
                    <a:pt x="996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24"/>
            <p:cNvSpPr/>
            <p:nvPr/>
          </p:nvSpPr>
          <p:spPr>
            <a:xfrm>
              <a:off x="1207911" y="1401899"/>
              <a:ext cx="83734" cy="72804"/>
            </a:xfrm>
            <a:custGeom>
              <a:avLst/>
              <a:gdLst/>
              <a:ahLst/>
              <a:cxnLst/>
              <a:rect l="l" t="t" r="r" b="b"/>
              <a:pathLst>
                <a:path w="2099" h="1825" extrusionOk="0">
                  <a:moveTo>
                    <a:pt x="1987" y="1"/>
                  </a:moveTo>
                  <a:cubicBezTo>
                    <a:pt x="1965" y="1"/>
                    <a:pt x="1944" y="8"/>
                    <a:pt x="1926" y="22"/>
                  </a:cubicBezTo>
                  <a:cubicBezTo>
                    <a:pt x="1267" y="526"/>
                    <a:pt x="632" y="1075"/>
                    <a:pt x="41" y="1654"/>
                  </a:cubicBezTo>
                  <a:cubicBezTo>
                    <a:pt x="1" y="1692"/>
                    <a:pt x="1" y="1755"/>
                    <a:pt x="39" y="1795"/>
                  </a:cubicBezTo>
                  <a:cubicBezTo>
                    <a:pt x="59" y="1814"/>
                    <a:pt x="85" y="1824"/>
                    <a:pt x="110" y="1824"/>
                  </a:cubicBezTo>
                  <a:cubicBezTo>
                    <a:pt x="135" y="1824"/>
                    <a:pt x="160" y="1816"/>
                    <a:pt x="180" y="1797"/>
                  </a:cubicBezTo>
                  <a:cubicBezTo>
                    <a:pt x="765" y="1223"/>
                    <a:pt x="1393" y="680"/>
                    <a:pt x="2047" y="180"/>
                  </a:cubicBezTo>
                  <a:cubicBezTo>
                    <a:pt x="2090" y="145"/>
                    <a:pt x="2099" y="84"/>
                    <a:pt x="2065" y="40"/>
                  </a:cubicBezTo>
                  <a:cubicBezTo>
                    <a:pt x="2046" y="15"/>
                    <a:pt x="2016" y="1"/>
                    <a:pt x="1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24"/>
            <p:cNvSpPr/>
            <p:nvPr/>
          </p:nvSpPr>
          <p:spPr>
            <a:xfrm>
              <a:off x="817324" y="1056190"/>
              <a:ext cx="163081" cy="206563"/>
            </a:xfrm>
            <a:custGeom>
              <a:avLst/>
              <a:gdLst/>
              <a:ahLst/>
              <a:cxnLst/>
              <a:rect l="l" t="t" r="r" b="b"/>
              <a:pathLst>
                <a:path w="4088" h="5178" extrusionOk="0">
                  <a:moveTo>
                    <a:pt x="2446" y="1"/>
                  </a:moveTo>
                  <a:cubicBezTo>
                    <a:pt x="2408" y="1"/>
                    <a:pt x="2369" y="5"/>
                    <a:pt x="2329" y="15"/>
                  </a:cubicBezTo>
                  <a:cubicBezTo>
                    <a:pt x="2143" y="59"/>
                    <a:pt x="1974" y="198"/>
                    <a:pt x="1880" y="385"/>
                  </a:cubicBezTo>
                  <a:lnTo>
                    <a:pt x="12" y="4073"/>
                  </a:lnTo>
                  <a:cubicBezTo>
                    <a:pt x="1" y="4100"/>
                    <a:pt x="6" y="4136"/>
                    <a:pt x="32" y="4156"/>
                  </a:cubicBezTo>
                  <a:lnTo>
                    <a:pt x="1409" y="5178"/>
                  </a:lnTo>
                  <a:cubicBezTo>
                    <a:pt x="1409" y="5178"/>
                    <a:pt x="2419" y="3182"/>
                    <a:pt x="3118" y="1912"/>
                  </a:cubicBezTo>
                  <a:cubicBezTo>
                    <a:pt x="3390" y="1421"/>
                    <a:pt x="3750" y="1203"/>
                    <a:pt x="4088" y="1119"/>
                  </a:cubicBezTo>
                  <a:lnTo>
                    <a:pt x="2685" y="77"/>
                  </a:lnTo>
                  <a:cubicBezTo>
                    <a:pt x="2617" y="26"/>
                    <a:pt x="2535" y="1"/>
                    <a:pt x="244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4"/>
            <p:cNvSpPr/>
            <p:nvPr/>
          </p:nvSpPr>
          <p:spPr>
            <a:xfrm>
              <a:off x="1159960" y="1325903"/>
              <a:ext cx="181351" cy="186817"/>
            </a:xfrm>
            <a:custGeom>
              <a:avLst/>
              <a:gdLst/>
              <a:ahLst/>
              <a:cxnLst/>
              <a:rect l="l" t="t" r="r" b="b"/>
              <a:pathLst>
                <a:path w="4546" h="4683" extrusionOk="0">
                  <a:moveTo>
                    <a:pt x="3093" y="1"/>
                  </a:moveTo>
                  <a:lnTo>
                    <a:pt x="3093" y="1"/>
                  </a:lnTo>
                  <a:cubicBezTo>
                    <a:pt x="3119" y="358"/>
                    <a:pt x="3019" y="776"/>
                    <a:pt x="2615" y="1189"/>
                  </a:cubicBezTo>
                  <a:cubicBezTo>
                    <a:pt x="1665" y="2165"/>
                    <a:pt x="175" y="3586"/>
                    <a:pt x="1" y="3752"/>
                  </a:cubicBezTo>
                  <a:lnTo>
                    <a:pt x="1237" y="4670"/>
                  </a:lnTo>
                  <a:cubicBezTo>
                    <a:pt x="1249" y="4679"/>
                    <a:pt x="1262" y="4683"/>
                    <a:pt x="1275" y="4683"/>
                  </a:cubicBezTo>
                  <a:cubicBezTo>
                    <a:pt x="1293" y="4683"/>
                    <a:pt x="1310" y="4676"/>
                    <a:pt x="1323" y="4665"/>
                  </a:cubicBezTo>
                  <a:lnTo>
                    <a:pt x="4309" y="1810"/>
                  </a:lnTo>
                  <a:cubicBezTo>
                    <a:pt x="4462" y="1664"/>
                    <a:pt x="4546" y="1463"/>
                    <a:pt x="4534" y="1273"/>
                  </a:cubicBezTo>
                  <a:cubicBezTo>
                    <a:pt x="4525" y="1137"/>
                    <a:pt x="4471" y="1024"/>
                    <a:pt x="4375" y="952"/>
                  </a:cubicBezTo>
                  <a:lnTo>
                    <a:pt x="3093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4"/>
            <p:cNvSpPr/>
            <p:nvPr/>
          </p:nvSpPr>
          <p:spPr>
            <a:xfrm>
              <a:off x="803042" y="1044462"/>
              <a:ext cx="337650" cy="333621"/>
            </a:xfrm>
            <a:custGeom>
              <a:avLst/>
              <a:gdLst/>
              <a:ahLst/>
              <a:cxnLst/>
              <a:rect l="l" t="t" r="r" b="b"/>
              <a:pathLst>
                <a:path w="8464" h="8363" extrusionOk="0">
                  <a:moveTo>
                    <a:pt x="2804" y="0"/>
                  </a:moveTo>
                  <a:cubicBezTo>
                    <a:pt x="2744" y="0"/>
                    <a:pt x="2682" y="7"/>
                    <a:pt x="2620" y="22"/>
                  </a:cubicBezTo>
                  <a:cubicBezTo>
                    <a:pt x="2350" y="85"/>
                    <a:pt x="2108" y="282"/>
                    <a:pt x="1974" y="547"/>
                  </a:cubicBezTo>
                  <a:lnTo>
                    <a:pt x="44" y="4355"/>
                  </a:lnTo>
                  <a:cubicBezTo>
                    <a:pt x="1" y="4440"/>
                    <a:pt x="25" y="4545"/>
                    <a:pt x="103" y="4603"/>
                  </a:cubicBezTo>
                  <a:lnTo>
                    <a:pt x="5110" y="8323"/>
                  </a:lnTo>
                  <a:cubicBezTo>
                    <a:pt x="5146" y="8349"/>
                    <a:pt x="5187" y="8362"/>
                    <a:pt x="5229" y="8362"/>
                  </a:cubicBezTo>
                  <a:cubicBezTo>
                    <a:pt x="5290" y="8362"/>
                    <a:pt x="5350" y="8335"/>
                    <a:pt x="5388" y="8282"/>
                  </a:cubicBezTo>
                  <a:cubicBezTo>
                    <a:pt x="5454" y="8194"/>
                    <a:pt x="5435" y="8071"/>
                    <a:pt x="5347" y="8004"/>
                  </a:cubicBezTo>
                  <a:lnTo>
                    <a:pt x="475" y="4384"/>
                  </a:lnTo>
                  <a:lnTo>
                    <a:pt x="2328" y="726"/>
                  </a:lnTo>
                  <a:cubicBezTo>
                    <a:pt x="2409" y="564"/>
                    <a:pt x="2553" y="445"/>
                    <a:pt x="2711" y="408"/>
                  </a:cubicBezTo>
                  <a:cubicBezTo>
                    <a:pt x="2738" y="402"/>
                    <a:pt x="2770" y="397"/>
                    <a:pt x="2805" y="397"/>
                  </a:cubicBezTo>
                  <a:cubicBezTo>
                    <a:pt x="2861" y="397"/>
                    <a:pt x="2923" y="410"/>
                    <a:pt x="2979" y="452"/>
                  </a:cubicBezTo>
                  <a:lnTo>
                    <a:pt x="8119" y="4271"/>
                  </a:lnTo>
                  <a:cubicBezTo>
                    <a:pt x="8155" y="4297"/>
                    <a:pt x="8197" y="4310"/>
                    <a:pt x="8239" y="4310"/>
                  </a:cubicBezTo>
                  <a:cubicBezTo>
                    <a:pt x="8299" y="4310"/>
                    <a:pt x="8359" y="4283"/>
                    <a:pt x="8397" y="4230"/>
                  </a:cubicBezTo>
                  <a:cubicBezTo>
                    <a:pt x="8464" y="4141"/>
                    <a:pt x="8445" y="4018"/>
                    <a:pt x="8356" y="3952"/>
                  </a:cubicBezTo>
                  <a:lnTo>
                    <a:pt x="3215" y="134"/>
                  </a:lnTo>
                  <a:cubicBezTo>
                    <a:pt x="3097" y="45"/>
                    <a:pt x="2955" y="0"/>
                    <a:pt x="2804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4"/>
            <p:cNvSpPr/>
            <p:nvPr/>
          </p:nvSpPr>
          <p:spPr>
            <a:xfrm>
              <a:off x="1218882" y="799163"/>
              <a:ext cx="275178" cy="488683"/>
            </a:xfrm>
            <a:custGeom>
              <a:avLst/>
              <a:gdLst/>
              <a:ahLst/>
              <a:cxnLst/>
              <a:rect l="l" t="t" r="r" b="b"/>
              <a:pathLst>
                <a:path w="6898" h="12250" extrusionOk="0">
                  <a:moveTo>
                    <a:pt x="5290" y="1"/>
                  </a:moveTo>
                  <a:cubicBezTo>
                    <a:pt x="5230" y="1"/>
                    <a:pt x="5170" y="28"/>
                    <a:pt x="5131" y="80"/>
                  </a:cubicBezTo>
                  <a:cubicBezTo>
                    <a:pt x="5065" y="169"/>
                    <a:pt x="5083" y="292"/>
                    <a:pt x="5172" y="358"/>
                  </a:cubicBezTo>
                  <a:cubicBezTo>
                    <a:pt x="6046" y="1008"/>
                    <a:pt x="6493" y="1618"/>
                    <a:pt x="6461" y="2122"/>
                  </a:cubicBezTo>
                  <a:cubicBezTo>
                    <a:pt x="6436" y="2518"/>
                    <a:pt x="6114" y="2781"/>
                    <a:pt x="5846" y="2933"/>
                  </a:cubicBezTo>
                  <a:cubicBezTo>
                    <a:pt x="4981" y="3423"/>
                    <a:pt x="4182" y="3414"/>
                    <a:pt x="4190" y="3422"/>
                  </a:cubicBezTo>
                  <a:lnTo>
                    <a:pt x="4189" y="3422"/>
                  </a:lnTo>
                  <a:cubicBezTo>
                    <a:pt x="4111" y="3422"/>
                    <a:pt x="4041" y="3468"/>
                    <a:pt x="4009" y="3537"/>
                  </a:cubicBezTo>
                  <a:lnTo>
                    <a:pt x="48" y="11967"/>
                  </a:lnTo>
                  <a:cubicBezTo>
                    <a:pt x="0" y="12067"/>
                    <a:pt x="45" y="12185"/>
                    <a:pt x="143" y="12231"/>
                  </a:cubicBezTo>
                  <a:cubicBezTo>
                    <a:pt x="171" y="12243"/>
                    <a:pt x="198" y="12249"/>
                    <a:pt x="227" y="12249"/>
                  </a:cubicBezTo>
                  <a:cubicBezTo>
                    <a:pt x="303" y="12249"/>
                    <a:pt x="373" y="12207"/>
                    <a:pt x="409" y="12134"/>
                  </a:cubicBezTo>
                  <a:lnTo>
                    <a:pt x="4318" y="3814"/>
                  </a:lnTo>
                  <a:cubicBezTo>
                    <a:pt x="4598" y="3796"/>
                    <a:pt x="5289" y="3705"/>
                    <a:pt x="6044" y="3277"/>
                  </a:cubicBezTo>
                  <a:cubicBezTo>
                    <a:pt x="6550" y="2991"/>
                    <a:pt x="6831" y="2600"/>
                    <a:pt x="6858" y="2145"/>
                  </a:cubicBezTo>
                  <a:cubicBezTo>
                    <a:pt x="6898" y="1492"/>
                    <a:pt x="6411" y="782"/>
                    <a:pt x="5409" y="39"/>
                  </a:cubicBezTo>
                  <a:cubicBezTo>
                    <a:pt x="5373" y="13"/>
                    <a:pt x="5332" y="1"/>
                    <a:pt x="5290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4"/>
            <p:cNvSpPr/>
            <p:nvPr/>
          </p:nvSpPr>
          <p:spPr>
            <a:xfrm>
              <a:off x="1002624" y="1200561"/>
              <a:ext cx="350815" cy="325882"/>
            </a:xfrm>
            <a:custGeom>
              <a:avLst/>
              <a:gdLst/>
              <a:ahLst/>
              <a:cxnLst/>
              <a:rect l="l" t="t" r="r" b="b"/>
              <a:pathLst>
                <a:path w="8794" h="8169" extrusionOk="0">
                  <a:moveTo>
                    <a:pt x="3238" y="0"/>
                  </a:moveTo>
                  <a:cubicBezTo>
                    <a:pt x="3177" y="0"/>
                    <a:pt x="3117" y="27"/>
                    <a:pt x="3078" y="80"/>
                  </a:cubicBezTo>
                  <a:cubicBezTo>
                    <a:pt x="3012" y="168"/>
                    <a:pt x="3031" y="291"/>
                    <a:pt x="3120" y="358"/>
                  </a:cubicBezTo>
                  <a:lnTo>
                    <a:pt x="8259" y="4175"/>
                  </a:lnTo>
                  <a:cubicBezTo>
                    <a:pt x="8351" y="4243"/>
                    <a:pt x="8374" y="4345"/>
                    <a:pt x="8379" y="4419"/>
                  </a:cubicBezTo>
                  <a:cubicBezTo>
                    <a:pt x="8389" y="4581"/>
                    <a:pt x="8316" y="4752"/>
                    <a:pt x="8184" y="4879"/>
                  </a:cubicBezTo>
                  <a:lnTo>
                    <a:pt x="5217" y="7711"/>
                  </a:lnTo>
                  <a:lnTo>
                    <a:pt x="344" y="4091"/>
                  </a:lnTo>
                  <a:cubicBezTo>
                    <a:pt x="309" y="4065"/>
                    <a:pt x="267" y="4052"/>
                    <a:pt x="226" y="4052"/>
                  </a:cubicBezTo>
                  <a:cubicBezTo>
                    <a:pt x="166" y="4052"/>
                    <a:pt x="106" y="4080"/>
                    <a:pt x="67" y="4132"/>
                  </a:cubicBezTo>
                  <a:cubicBezTo>
                    <a:pt x="1" y="4221"/>
                    <a:pt x="20" y="4344"/>
                    <a:pt x="107" y="4410"/>
                  </a:cubicBezTo>
                  <a:lnTo>
                    <a:pt x="5115" y="8129"/>
                  </a:lnTo>
                  <a:cubicBezTo>
                    <a:pt x="5151" y="8155"/>
                    <a:pt x="5191" y="8169"/>
                    <a:pt x="5234" y="8169"/>
                  </a:cubicBezTo>
                  <a:cubicBezTo>
                    <a:pt x="5284" y="8169"/>
                    <a:pt x="5332" y="8150"/>
                    <a:pt x="5373" y="8115"/>
                  </a:cubicBezTo>
                  <a:lnTo>
                    <a:pt x="8461" y="5166"/>
                  </a:lnTo>
                  <a:cubicBezTo>
                    <a:pt x="8675" y="4961"/>
                    <a:pt x="8794" y="4673"/>
                    <a:pt x="8777" y="4395"/>
                  </a:cubicBezTo>
                  <a:cubicBezTo>
                    <a:pt x="8762" y="4171"/>
                    <a:pt x="8662" y="3981"/>
                    <a:pt x="8496" y="3858"/>
                  </a:cubicBezTo>
                  <a:lnTo>
                    <a:pt x="3356" y="39"/>
                  </a:lnTo>
                  <a:cubicBezTo>
                    <a:pt x="3321" y="13"/>
                    <a:pt x="3279" y="0"/>
                    <a:pt x="3238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4"/>
            <p:cNvSpPr/>
            <p:nvPr/>
          </p:nvSpPr>
          <p:spPr>
            <a:xfrm>
              <a:off x="1026680" y="766491"/>
              <a:ext cx="412129" cy="378460"/>
            </a:xfrm>
            <a:custGeom>
              <a:avLst/>
              <a:gdLst/>
              <a:ahLst/>
              <a:cxnLst/>
              <a:rect l="l" t="t" r="r" b="b"/>
              <a:pathLst>
                <a:path w="10331" h="9487" extrusionOk="0">
                  <a:moveTo>
                    <a:pt x="8249" y="0"/>
                  </a:moveTo>
                  <a:cubicBezTo>
                    <a:pt x="8084" y="0"/>
                    <a:pt x="7930" y="26"/>
                    <a:pt x="7787" y="79"/>
                  </a:cubicBezTo>
                  <a:cubicBezTo>
                    <a:pt x="7360" y="237"/>
                    <a:pt x="7068" y="620"/>
                    <a:pt x="6939" y="1187"/>
                  </a:cubicBezTo>
                  <a:cubicBezTo>
                    <a:pt x="6748" y="2032"/>
                    <a:pt x="6863" y="2720"/>
                    <a:pt x="6925" y="2994"/>
                  </a:cubicBezTo>
                  <a:lnTo>
                    <a:pt x="88" y="9140"/>
                  </a:lnTo>
                  <a:cubicBezTo>
                    <a:pt x="7" y="9214"/>
                    <a:pt x="1" y="9338"/>
                    <a:pt x="75" y="9420"/>
                  </a:cubicBezTo>
                  <a:cubicBezTo>
                    <a:pt x="114" y="9463"/>
                    <a:pt x="167" y="9486"/>
                    <a:pt x="222" y="9486"/>
                  </a:cubicBezTo>
                  <a:cubicBezTo>
                    <a:pt x="269" y="9486"/>
                    <a:pt x="317" y="9470"/>
                    <a:pt x="355" y="9436"/>
                  </a:cubicBezTo>
                  <a:lnTo>
                    <a:pt x="7280" y="3209"/>
                  </a:lnTo>
                  <a:cubicBezTo>
                    <a:pt x="7338" y="3157"/>
                    <a:pt x="7359" y="3076"/>
                    <a:pt x="7337" y="3002"/>
                  </a:cubicBezTo>
                  <a:cubicBezTo>
                    <a:pt x="7334" y="2994"/>
                    <a:pt x="7107" y="2242"/>
                    <a:pt x="7327" y="1274"/>
                  </a:cubicBezTo>
                  <a:cubicBezTo>
                    <a:pt x="7395" y="976"/>
                    <a:pt x="7553" y="590"/>
                    <a:pt x="7925" y="452"/>
                  </a:cubicBezTo>
                  <a:cubicBezTo>
                    <a:pt x="8022" y="416"/>
                    <a:pt x="8131" y="398"/>
                    <a:pt x="8249" y="398"/>
                  </a:cubicBezTo>
                  <a:cubicBezTo>
                    <a:pt x="8700" y="398"/>
                    <a:pt x="9293" y="661"/>
                    <a:pt x="9987" y="1177"/>
                  </a:cubicBezTo>
                  <a:cubicBezTo>
                    <a:pt x="10022" y="1203"/>
                    <a:pt x="10064" y="1216"/>
                    <a:pt x="10106" y="1216"/>
                  </a:cubicBezTo>
                  <a:cubicBezTo>
                    <a:pt x="10167" y="1216"/>
                    <a:pt x="10226" y="1189"/>
                    <a:pt x="10264" y="1136"/>
                  </a:cubicBezTo>
                  <a:cubicBezTo>
                    <a:pt x="10331" y="1048"/>
                    <a:pt x="10312" y="925"/>
                    <a:pt x="10223" y="858"/>
                  </a:cubicBezTo>
                  <a:cubicBezTo>
                    <a:pt x="9455" y="287"/>
                    <a:pt x="8793" y="0"/>
                    <a:pt x="8249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4"/>
            <p:cNvSpPr/>
            <p:nvPr/>
          </p:nvSpPr>
          <p:spPr>
            <a:xfrm>
              <a:off x="780822" y="1213805"/>
              <a:ext cx="439575" cy="342557"/>
            </a:xfrm>
            <a:custGeom>
              <a:avLst/>
              <a:gdLst/>
              <a:ahLst/>
              <a:cxnLst/>
              <a:rect l="l" t="t" r="r" b="b"/>
              <a:pathLst>
                <a:path w="11019" h="8587" extrusionOk="0">
                  <a:moveTo>
                    <a:pt x="779" y="1"/>
                  </a:moveTo>
                  <a:cubicBezTo>
                    <a:pt x="719" y="1"/>
                    <a:pt x="658" y="28"/>
                    <a:pt x="619" y="80"/>
                  </a:cubicBezTo>
                  <a:lnTo>
                    <a:pt x="65" y="828"/>
                  </a:lnTo>
                  <a:cubicBezTo>
                    <a:pt x="0" y="916"/>
                    <a:pt x="18" y="1039"/>
                    <a:pt x="106" y="1106"/>
                  </a:cubicBezTo>
                  <a:lnTo>
                    <a:pt x="10127" y="8547"/>
                  </a:lnTo>
                  <a:cubicBezTo>
                    <a:pt x="10160" y="8574"/>
                    <a:pt x="10203" y="8586"/>
                    <a:pt x="10245" y="8586"/>
                  </a:cubicBezTo>
                  <a:cubicBezTo>
                    <a:pt x="10254" y="8586"/>
                    <a:pt x="10265" y="8585"/>
                    <a:pt x="10273" y="8584"/>
                  </a:cubicBezTo>
                  <a:cubicBezTo>
                    <a:pt x="10326" y="8576"/>
                    <a:pt x="10371" y="8547"/>
                    <a:pt x="10403" y="8505"/>
                  </a:cubicBezTo>
                  <a:lnTo>
                    <a:pt x="10953" y="7755"/>
                  </a:lnTo>
                  <a:cubicBezTo>
                    <a:pt x="11018" y="7665"/>
                    <a:pt x="10999" y="7542"/>
                    <a:pt x="10911" y="7478"/>
                  </a:cubicBezTo>
                  <a:cubicBezTo>
                    <a:pt x="10876" y="7451"/>
                    <a:pt x="10834" y="7439"/>
                    <a:pt x="10793" y="7439"/>
                  </a:cubicBezTo>
                  <a:cubicBezTo>
                    <a:pt x="10732" y="7439"/>
                    <a:pt x="10672" y="7467"/>
                    <a:pt x="10633" y="7520"/>
                  </a:cubicBezTo>
                  <a:lnTo>
                    <a:pt x="10202" y="8109"/>
                  </a:lnTo>
                  <a:lnTo>
                    <a:pt x="501" y="905"/>
                  </a:lnTo>
                  <a:lnTo>
                    <a:pt x="938" y="317"/>
                  </a:lnTo>
                  <a:cubicBezTo>
                    <a:pt x="1003" y="229"/>
                    <a:pt x="985" y="106"/>
                    <a:pt x="897" y="39"/>
                  </a:cubicBezTo>
                  <a:cubicBezTo>
                    <a:pt x="862" y="13"/>
                    <a:pt x="820" y="1"/>
                    <a:pt x="779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24"/>
          <p:cNvGrpSpPr/>
          <p:nvPr/>
        </p:nvGrpSpPr>
        <p:grpSpPr>
          <a:xfrm>
            <a:off x="10966799" y="5027450"/>
            <a:ext cx="2156219" cy="1755047"/>
            <a:chOff x="7573474" y="3466512"/>
            <a:chExt cx="1617164" cy="1316285"/>
          </a:xfrm>
        </p:grpSpPr>
        <p:sp>
          <p:nvSpPr>
            <p:cNvPr id="1739" name="Google Shape;1739;p24"/>
            <p:cNvSpPr/>
            <p:nvPr/>
          </p:nvSpPr>
          <p:spPr>
            <a:xfrm rot="1586497" flipH="1">
              <a:off x="7655390" y="3792140"/>
              <a:ext cx="1442044" cy="706569"/>
            </a:xfrm>
            <a:custGeom>
              <a:avLst/>
              <a:gdLst/>
              <a:ahLst/>
              <a:cxnLst/>
              <a:rect l="l" t="t" r="r" b="b"/>
              <a:pathLst>
                <a:path w="41474" h="20322" extrusionOk="0">
                  <a:moveTo>
                    <a:pt x="40833" y="385"/>
                  </a:moveTo>
                  <a:lnTo>
                    <a:pt x="40831" y="386"/>
                  </a:lnTo>
                  <a:lnTo>
                    <a:pt x="40831" y="385"/>
                  </a:lnTo>
                  <a:close/>
                  <a:moveTo>
                    <a:pt x="34920" y="2081"/>
                  </a:moveTo>
                  <a:lnTo>
                    <a:pt x="34941" y="2106"/>
                  </a:lnTo>
                  <a:lnTo>
                    <a:pt x="34917" y="2097"/>
                  </a:lnTo>
                  <a:cubicBezTo>
                    <a:pt x="34918" y="2092"/>
                    <a:pt x="34918" y="2087"/>
                    <a:pt x="34920" y="2081"/>
                  </a:cubicBezTo>
                  <a:close/>
                  <a:moveTo>
                    <a:pt x="35639" y="3693"/>
                  </a:moveTo>
                  <a:lnTo>
                    <a:pt x="35639" y="3717"/>
                  </a:lnTo>
                  <a:cubicBezTo>
                    <a:pt x="35634" y="3716"/>
                    <a:pt x="35628" y="3714"/>
                    <a:pt x="35624" y="3714"/>
                  </a:cubicBezTo>
                  <a:lnTo>
                    <a:pt x="35639" y="3693"/>
                  </a:lnTo>
                  <a:close/>
                  <a:moveTo>
                    <a:pt x="35758" y="3839"/>
                  </a:moveTo>
                  <a:lnTo>
                    <a:pt x="35787" y="3844"/>
                  </a:lnTo>
                  <a:lnTo>
                    <a:pt x="35762" y="3854"/>
                  </a:lnTo>
                  <a:lnTo>
                    <a:pt x="35758" y="3839"/>
                  </a:lnTo>
                  <a:close/>
                  <a:moveTo>
                    <a:pt x="41286" y="1"/>
                  </a:moveTo>
                  <a:lnTo>
                    <a:pt x="34162" y="598"/>
                  </a:lnTo>
                  <a:cubicBezTo>
                    <a:pt x="34148" y="599"/>
                    <a:pt x="34136" y="605"/>
                    <a:pt x="34122" y="610"/>
                  </a:cubicBezTo>
                  <a:cubicBezTo>
                    <a:pt x="34117" y="611"/>
                    <a:pt x="34111" y="611"/>
                    <a:pt x="34106" y="614"/>
                  </a:cubicBezTo>
                  <a:lnTo>
                    <a:pt x="4851" y="13924"/>
                  </a:lnTo>
                  <a:cubicBezTo>
                    <a:pt x="4850" y="13925"/>
                    <a:pt x="4849" y="13925"/>
                    <a:pt x="4848" y="13925"/>
                  </a:cubicBezTo>
                  <a:cubicBezTo>
                    <a:pt x="4847" y="13925"/>
                    <a:pt x="4846" y="13925"/>
                    <a:pt x="4846" y="13926"/>
                  </a:cubicBezTo>
                  <a:cubicBezTo>
                    <a:pt x="4844" y="13927"/>
                    <a:pt x="4843" y="13928"/>
                    <a:pt x="4840" y="13929"/>
                  </a:cubicBezTo>
                  <a:lnTo>
                    <a:pt x="3807" y="14399"/>
                  </a:lnTo>
                  <a:cubicBezTo>
                    <a:pt x="3806" y="14399"/>
                    <a:pt x="3806" y="14399"/>
                    <a:pt x="3805" y="14399"/>
                  </a:cubicBezTo>
                  <a:cubicBezTo>
                    <a:pt x="3804" y="14399"/>
                    <a:pt x="3803" y="14399"/>
                    <a:pt x="3801" y="14400"/>
                  </a:cubicBezTo>
                  <a:cubicBezTo>
                    <a:pt x="3799" y="14402"/>
                    <a:pt x="3799" y="14403"/>
                    <a:pt x="3796" y="14404"/>
                  </a:cubicBezTo>
                  <a:lnTo>
                    <a:pt x="1184" y="15593"/>
                  </a:lnTo>
                  <a:cubicBezTo>
                    <a:pt x="1135" y="15622"/>
                    <a:pt x="1" y="16338"/>
                    <a:pt x="990" y="18513"/>
                  </a:cubicBezTo>
                  <a:cubicBezTo>
                    <a:pt x="1706" y="20086"/>
                    <a:pt x="2575" y="20322"/>
                    <a:pt x="3030" y="20322"/>
                  </a:cubicBezTo>
                  <a:cubicBezTo>
                    <a:pt x="3204" y="20322"/>
                    <a:pt x="3318" y="20287"/>
                    <a:pt x="3336" y="20280"/>
                  </a:cubicBezTo>
                  <a:lnTo>
                    <a:pt x="5936" y="19097"/>
                  </a:lnTo>
                  <a:lnTo>
                    <a:pt x="6978" y="18623"/>
                  </a:lnTo>
                  <a:lnTo>
                    <a:pt x="6979" y="18623"/>
                  </a:lnTo>
                  <a:lnTo>
                    <a:pt x="6981" y="18622"/>
                  </a:lnTo>
                  <a:lnTo>
                    <a:pt x="36240" y="5310"/>
                  </a:lnTo>
                  <a:cubicBezTo>
                    <a:pt x="36245" y="5308"/>
                    <a:pt x="36247" y="5304"/>
                    <a:pt x="36251" y="5302"/>
                  </a:cubicBezTo>
                  <a:cubicBezTo>
                    <a:pt x="36265" y="5294"/>
                    <a:pt x="36277" y="5288"/>
                    <a:pt x="36288" y="5278"/>
                  </a:cubicBezTo>
                  <a:lnTo>
                    <a:pt x="41419" y="300"/>
                  </a:lnTo>
                  <a:cubicBezTo>
                    <a:pt x="41421" y="297"/>
                    <a:pt x="41421" y="295"/>
                    <a:pt x="41425" y="292"/>
                  </a:cubicBezTo>
                  <a:cubicBezTo>
                    <a:pt x="41432" y="282"/>
                    <a:pt x="41438" y="273"/>
                    <a:pt x="41443" y="263"/>
                  </a:cubicBezTo>
                  <a:cubicBezTo>
                    <a:pt x="41449" y="254"/>
                    <a:pt x="41456" y="247"/>
                    <a:pt x="41459" y="235"/>
                  </a:cubicBezTo>
                  <a:cubicBezTo>
                    <a:pt x="41466" y="223"/>
                    <a:pt x="41468" y="212"/>
                    <a:pt x="41469" y="202"/>
                  </a:cubicBezTo>
                  <a:cubicBezTo>
                    <a:pt x="41472" y="190"/>
                    <a:pt x="41473" y="179"/>
                    <a:pt x="41473" y="166"/>
                  </a:cubicBezTo>
                  <a:cubicBezTo>
                    <a:pt x="41473" y="164"/>
                    <a:pt x="41474" y="161"/>
                    <a:pt x="41474" y="157"/>
                  </a:cubicBezTo>
                  <a:cubicBezTo>
                    <a:pt x="41473" y="148"/>
                    <a:pt x="41469" y="141"/>
                    <a:pt x="41468" y="134"/>
                  </a:cubicBezTo>
                  <a:cubicBezTo>
                    <a:pt x="41464" y="123"/>
                    <a:pt x="41463" y="112"/>
                    <a:pt x="41458" y="102"/>
                  </a:cubicBezTo>
                  <a:cubicBezTo>
                    <a:pt x="41453" y="91"/>
                    <a:pt x="41446" y="80"/>
                    <a:pt x="41437" y="71"/>
                  </a:cubicBezTo>
                  <a:cubicBezTo>
                    <a:pt x="41433" y="64"/>
                    <a:pt x="41431" y="58"/>
                    <a:pt x="41426" y="53"/>
                  </a:cubicBezTo>
                  <a:cubicBezTo>
                    <a:pt x="41425" y="50"/>
                    <a:pt x="41421" y="50"/>
                    <a:pt x="41419" y="49"/>
                  </a:cubicBezTo>
                  <a:cubicBezTo>
                    <a:pt x="41411" y="42"/>
                    <a:pt x="41402" y="37"/>
                    <a:pt x="41394" y="32"/>
                  </a:cubicBezTo>
                  <a:cubicBezTo>
                    <a:pt x="41383" y="24"/>
                    <a:pt x="41372" y="17"/>
                    <a:pt x="41360" y="12"/>
                  </a:cubicBezTo>
                  <a:cubicBezTo>
                    <a:pt x="41354" y="9"/>
                    <a:pt x="41348" y="9"/>
                    <a:pt x="41342" y="8"/>
                  </a:cubicBezTo>
                  <a:cubicBezTo>
                    <a:pt x="41326" y="4"/>
                    <a:pt x="41311" y="2"/>
                    <a:pt x="41295" y="2"/>
                  </a:cubicBezTo>
                  <a:cubicBezTo>
                    <a:pt x="41292" y="2"/>
                    <a:pt x="41290" y="1"/>
                    <a:pt x="4128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4"/>
            <p:cNvSpPr/>
            <p:nvPr/>
          </p:nvSpPr>
          <p:spPr>
            <a:xfrm rot="1586497" flipH="1">
              <a:off x="7887424" y="3522917"/>
              <a:ext cx="260356" cy="32822"/>
            </a:xfrm>
            <a:custGeom>
              <a:avLst/>
              <a:gdLst/>
              <a:ahLst/>
              <a:cxnLst/>
              <a:rect l="l" t="t" r="r" b="b"/>
              <a:pathLst>
                <a:path w="7488" h="944" extrusionOk="0">
                  <a:moveTo>
                    <a:pt x="7302" y="0"/>
                  </a:moveTo>
                  <a:cubicBezTo>
                    <a:pt x="7298" y="0"/>
                    <a:pt x="7295" y="0"/>
                    <a:pt x="7291" y="1"/>
                  </a:cubicBezTo>
                  <a:lnTo>
                    <a:pt x="167" y="598"/>
                  </a:lnTo>
                  <a:cubicBezTo>
                    <a:pt x="71" y="606"/>
                    <a:pt x="1" y="689"/>
                    <a:pt x="8" y="786"/>
                  </a:cubicBezTo>
                  <a:cubicBezTo>
                    <a:pt x="16" y="876"/>
                    <a:pt x="93" y="944"/>
                    <a:pt x="182" y="944"/>
                  </a:cubicBezTo>
                  <a:cubicBezTo>
                    <a:pt x="185" y="944"/>
                    <a:pt x="189" y="943"/>
                    <a:pt x="192" y="943"/>
                  </a:cubicBezTo>
                  <a:cubicBezTo>
                    <a:pt x="193" y="943"/>
                    <a:pt x="194" y="943"/>
                    <a:pt x="195" y="944"/>
                  </a:cubicBezTo>
                  <a:lnTo>
                    <a:pt x="7321" y="346"/>
                  </a:lnTo>
                  <a:cubicBezTo>
                    <a:pt x="7416" y="338"/>
                    <a:pt x="7487" y="254"/>
                    <a:pt x="7479" y="159"/>
                  </a:cubicBezTo>
                  <a:cubicBezTo>
                    <a:pt x="7472" y="66"/>
                    <a:pt x="7392" y="0"/>
                    <a:pt x="7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4"/>
            <p:cNvSpPr/>
            <p:nvPr/>
          </p:nvSpPr>
          <p:spPr>
            <a:xfrm rot="1586497" flipH="1">
              <a:off x="7934060" y="3499828"/>
              <a:ext cx="44923" cy="52570"/>
            </a:xfrm>
            <a:custGeom>
              <a:avLst/>
              <a:gdLst/>
              <a:ahLst/>
              <a:cxnLst/>
              <a:rect l="l" t="t" r="r" b="b"/>
              <a:pathLst>
                <a:path w="1292" h="1512" extrusionOk="0">
                  <a:moveTo>
                    <a:pt x="571" y="1"/>
                  </a:moveTo>
                  <a:cubicBezTo>
                    <a:pt x="513" y="1"/>
                    <a:pt x="456" y="31"/>
                    <a:pt x="424" y="85"/>
                  </a:cubicBezTo>
                  <a:lnTo>
                    <a:pt x="94" y="639"/>
                  </a:lnTo>
                  <a:cubicBezTo>
                    <a:pt x="10" y="780"/>
                    <a:pt x="0" y="955"/>
                    <a:pt x="68" y="1106"/>
                  </a:cubicBezTo>
                  <a:cubicBezTo>
                    <a:pt x="136" y="1257"/>
                    <a:pt x="275" y="1365"/>
                    <a:pt x="437" y="1394"/>
                  </a:cubicBezTo>
                  <a:lnTo>
                    <a:pt x="1072" y="1509"/>
                  </a:lnTo>
                  <a:cubicBezTo>
                    <a:pt x="1082" y="1510"/>
                    <a:pt x="1093" y="1512"/>
                    <a:pt x="1103" y="1512"/>
                  </a:cubicBezTo>
                  <a:cubicBezTo>
                    <a:pt x="1185" y="1512"/>
                    <a:pt x="1257" y="1452"/>
                    <a:pt x="1273" y="1369"/>
                  </a:cubicBezTo>
                  <a:cubicBezTo>
                    <a:pt x="1292" y="1274"/>
                    <a:pt x="1229" y="1184"/>
                    <a:pt x="1135" y="1168"/>
                  </a:cubicBezTo>
                  <a:lnTo>
                    <a:pt x="500" y="1053"/>
                  </a:lnTo>
                  <a:cubicBezTo>
                    <a:pt x="447" y="1043"/>
                    <a:pt x="405" y="1011"/>
                    <a:pt x="383" y="963"/>
                  </a:cubicBezTo>
                  <a:cubicBezTo>
                    <a:pt x="361" y="915"/>
                    <a:pt x="366" y="861"/>
                    <a:pt x="392" y="816"/>
                  </a:cubicBezTo>
                  <a:lnTo>
                    <a:pt x="721" y="262"/>
                  </a:lnTo>
                  <a:cubicBezTo>
                    <a:pt x="770" y="181"/>
                    <a:pt x="743" y="74"/>
                    <a:pt x="661" y="26"/>
                  </a:cubicBezTo>
                  <a:cubicBezTo>
                    <a:pt x="633" y="9"/>
                    <a:pt x="60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4"/>
            <p:cNvSpPr/>
            <p:nvPr/>
          </p:nvSpPr>
          <p:spPr>
            <a:xfrm rot="1586497" flipH="1">
              <a:off x="8722239" y="4441750"/>
              <a:ext cx="83030" cy="164421"/>
            </a:xfrm>
            <a:custGeom>
              <a:avLst/>
              <a:gdLst/>
              <a:ahLst/>
              <a:cxnLst/>
              <a:rect l="l" t="t" r="r" b="b"/>
              <a:pathLst>
                <a:path w="2388" h="4729" extrusionOk="0">
                  <a:moveTo>
                    <a:pt x="196" y="1"/>
                  </a:moveTo>
                  <a:cubicBezTo>
                    <a:pt x="172" y="1"/>
                    <a:pt x="148" y="5"/>
                    <a:pt x="126" y="16"/>
                  </a:cubicBezTo>
                  <a:cubicBezTo>
                    <a:pt x="38" y="55"/>
                    <a:pt x="0" y="159"/>
                    <a:pt x="39" y="245"/>
                  </a:cubicBezTo>
                  <a:lnTo>
                    <a:pt x="2033" y="4626"/>
                  </a:lnTo>
                  <a:cubicBezTo>
                    <a:pt x="2062" y="4691"/>
                    <a:pt x="2125" y="4729"/>
                    <a:pt x="2190" y="4729"/>
                  </a:cubicBezTo>
                  <a:cubicBezTo>
                    <a:pt x="2215" y="4729"/>
                    <a:pt x="2238" y="4723"/>
                    <a:pt x="2262" y="4713"/>
                  </a:cubicBezTo>
                  <a:cubicBezTo>
                    <a:pt x="2350" y="4673"/>
                    <a:pt x="2387" y="4571"/>
                    <a:pt x="2348" y="4484"/>
                  </a:cubicBezTo>
                  <a:lnTo>
                    <a:pt x="354" y="103"/>
                  </a:lnTo>
                  <a:cubicBezTo>
                    <a:pt x="325" y="38"/>
                    <a:pt x="262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4"/>
            <p:cNvSpPr/>
            <p:nvPr/>
          </p:nvSpPr>
          <p:spPr>
            <a:xfrm rot="1586497" flipH="1">
              <a:off x="7911936" y="3498438"/>
              <a:ext cx="59491" cy="35464"/>
            </a:xfrm>
            <a:custGeom>
              <a:avLst/>
              <a:gdLst/>
              <a:ahLst/>
              <a:cxnLst/>
              <a:rect l="l" t="t" r="r" b="b"/>
              <a:pathLst>
                <a:path w="1711" h="1020" extrusionOk="0">
                  <a:moveTo>
                    <a:pt x="1628" y="1"/>
                  </a:moveTo>
                  <a:cubicBezTo>
                    <a:pt x="1626" y="1"/>
                    <a:pt x="1625" y="1"/>
                    <a:pt x="1623" y="1"/>
                  </a:cubicBezTo>
                  <a:lnTo>
                    <a:pt x="387" y="107"/>
                  </a:lnTo>
                  <a:cubicBezTo>
                    <a:pt x="364" y="110"/>
                    <a:pt x="340" y="124"/>
                    <a:pt x="328" y="142"/>
                  </a:cubicBezTo>
                  <a:lnTo>
                    <a:pt x="183" y="385"/>
                  </a:lnTo>
                  <a:lnTo>
                    <a:pt x="51" y="608"/>
                  </a:lnTo>
                  <a:cubicBezTo>
                    <a:pt x="1" y="694"/>
                    <a:pt x="30" y="773"/>
                    <a:pt x="41" y="800"/>
                  </a:cubicBezTo>
                  <a:cubicBezTo>
                    <a:pt x="56" y="832"/>
                    <a:pt x="98" y="905"/>
                    <a:pt x="192" y="921"/>
                  </a:cubicBezTo>
                  <a:lnTo>
                    <a:pt x="726" y="1018"/>
                  </a:lnTo>
                  <a:cubicBezTo>
                    <a:pt x="730" y="1019"/>
                    <a:pt x="735" y="1020"/>
                    <a:pt x="739" y="1020"/>
                  </a:cubicBezTo>
                  <a:cubicBezTo>
                    <a:pt x="757" y="1020"/>
                    <a:pt x="777" y="1012"/>
                    <a:pt x="791" y="999"/>
                  </a:cubicBezTo>
                  <a:lnTo>
                    <a:pt x="1683" y="134"/>
                  </a:lnTo>
                  <a:cubicBezTo>
                    <a:pt x="1706" y="110"/>
                    <a:pt x="1711" y="78"/>
                    <a:pt x="1698" y="47"/>
                  </a:cubicBezTo>
                  <a:cubicBezTo>
                    <a:pt x="1695" y="40"/>
                    <a:pt x="1691" y="32"/>
                    <a:pt x="1684" y="32"/>
                  </a:cubicBezTo>
                  <a:cubicBezTo>
                    <a:pt x="1675" y="13"/>
                    <a:pt x="1651" y="1"/>
                    <a:pt x="1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4"/>
            <p:cNvSpPr/>
            <p:nvPr/>
          </p:nvSpPr>
          <p:spPr>
            <a:xfrm rot="1586497" flipH="1">
              <a:off x="8729712" y="4461477"/>
              <a:ext cx="93357" cy="155903"/>
            </a:xfrm>
            <a:custGeom>
              <a:avLst/>
              <a:gdLst/>
              <a:ahLst/>
              <a:cxnLst/>
              <a:rect l="l" t="t" r="r" b="b"/>
              <a:pathLst>
                <a:path w="2685" h="4484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8"/>
                  </a:lnTo>
                  <a:cubicBezTo>
                    <a:pt x="18" y="335"/>
                    <a:pt x="0" y="381"/>
                    <a:pt x="18" y="419"/>
                  </a:cubicBezTo>
                  <a:lnTo>
                    <a:pt x="1846" y="4439"/>
                  </a:lnTo>
                  <a:cubicBezTo>
                    <a:pt x="1860" y="4466"/>
                    <a:pt x="1888" y="4483"/>
                    <a:pt x="1916" y="4483"/>
                  </a:cubicBezTo>
                  <a:cubicBezTo>
                    <a:pt x="1926" y="4483"/>
                    <a:pt x="1937" y="4481"/>
                    <a:pt x="1947" y="4476"/>
                  </a:cubicBezTo>
                  <a:lnTo>
                    <a:pt x="2630" y="4167"/>
                  </a:lnTo>
                  <a:cubicBezTo>
                    <a:pt x="2668" y="4150"/>
                    <a:pt x="2685" y="4104"/>
                    <a:pt x="2668" y="4066"/>
                  </a:cubicBezTo>
                  <a:lnTo>
                    <a:pt x="840" y="46"/>
                  </a:lnTo>
                  <a:cubicBezTo>
                    <a:pt x="826" y="17"/>
                    <a:pt x="798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4"/>
            <p:cNvSpPr/>
            <p:nvPr/>
          </p:nvSpPr>
          <p:spPr>
            <a:xfrm rot="1586497" flipH="1">
              <a:off x="8744088" y="4510035"/>
              <a:ext cx="179134" cy="183857"/>
            </a:xfrm>
            <a:custGeom>
              <a:avLst/>
              <a:gdLst/>
              <a:ahLst/>
              <a:cxnLst/>
              <a:rect l="l" t="t" r="r" b="b"/>
              <a:pathLst>
                <a:path w="5152" h="5288" extrusionOk="0">
                  <a:moveTo>
                    <a:pt x="2575" y="829"/>
                  </a:moveTo>
                  <a:lnTo>
                    <a:pt x="1965" y="1147"/>
                  </a:lnTo>
                  <a:lnTo>
                    <a:pt x="1941" y="1138"/>
                  </a:lnTo>
                  <a:cubicBezTo>
                    <a:pt x="1936" y="1127"/>
                    <a:pt x="1943" y="1116"/>
                    <a:pt x="1950" y="1113"/>
                  </a:cubicBezTo>
                  <a:lnTo>
                    <a:pt x="2575" y="829"/>
                  </a:lnTo>
                  <a:close/>
                  <a:moveTo>
                    <a:pt x="2310" y="2225"/>
                  </a:moveTo>
                  <a:lnTo>
                    <a:pt x="2321" y="2262"/>
                  </a:lnTo>
                  <a:cubicBezTo>
                    <a:pt x="2122" y="2318"/>
                    <a:pt x="1942" y="2429"/>
                    <a:pt x="1796" y="2576"/>
                  </a:cubicBezTo>
                  <a:lnTo>
                    <a:pt x="1767" y="2567"/>
                  </a:lnTo>
                  <a:cubicBezTo>
                    <a:pt x="1764" y="2561"/>
                    <a:pt x="1760" y="2554"/>
                    <a:pt x="1770" y="2546"/>
                  </a:cubicBezTo>
                  <a:cubicBezTo>
                    <a:pt x="1920" y="2398"/>
                    <a:pt x="2106" y="2284"/>
                    <a:pt x="2310" y="2225"/>
                  </a:cubicBezTo>
                  <a:close/>
                  <a:moveTo>
                    <a:pt x="3415" y="3412"/>
                  </a:moveTo>
                  <a:lnTo>
                    <a:pt x="2560" y="3692"/>
                  </a:lnTo>
                  <a:lnTo>
                    <a:pt x="2538" y="3681"/>
                  </a:lnTo>
                  <a:lnTo>
                    <a:pt x="2472" y="3711"/>
                  </a:lnTo>
                  <a:lnTo>
                    <a:pt x="2536" y="3677"/>
                  </a:lnTo>
                  <a:lnTo>
                    <a:pt x="3415" y="3412"/>
                  </a:lnTo>
                  <a:close/>
                  <a:moveTo>
                    <a:pt x="4176" y="3853"/>
                  </a:moveTo>
                  <a:lnTo>
                    <a:pt x="4192" y="3888"/>
                  </a:lnTo>
                  <a:lnTo>
                    <a:pt x="2932" y="4423"/>
                  </a:lnTo>
                  <a:lnTo>
                    <a:pt x="2909" y="4417"/>
                  </a:lnTo>
                  <a:lnTo>
                    <a:pt x="4176" y="3853"/>
                  </a:lnTo>
                  <a:close/>
                  <a:moveTo>
                    <a:pt x="3235" y="1"/>
                  </a:moveTo>
                  <a:cubicBezTo>
                    <a:pt x="3225" y="1"/>
                    <a:pt x="3214" y="3"/>
                    <a:pt x="3205" y="7"/>
                  </a:cubicBezTo>
                  <a:lnTo>
                    <a:pt x="807" y="1099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588" y="3332"/>
                    <a:pt x="650" y="3485"/>
                    <a:pt x="724" y="3648"/>
                  </a:cubicBezTo>
                  <a:cubicBezTo>
                    <a:pt x="1390" y="5110"/>
                    <a:pt x="2163" y="5288"/>
                    <a:pt x="2499" y="5288"/>
                  </a:cubicBezTo>
                  <a:cubicBezTo>
                    <a:pt x="2582" y="5288"/>
                    <a:pt x="2639" y="5277"/>
                    <a:pt x="2660" y="5272"/>
                  </a:cubicBezTo>
                  <a:lnTo>
                    <a:pt x="5097" y="4167"/>
                  </a:lnTo>
                  <a:cubicBezTo>
                    <a:pt x="5135" y="4150"/>
                    <a:pt x="5151" y="4104"/>
                    <a:pt x="5135" y="4066"/>
                  </a:cubicBezTo>
                  <a:lnTo>
                    <a:pt x="3305" y="45"/>
                  </a:lnTo>
                  <a:cubicBezTo>
                    <a:pt x="3293" y="17"/>
                    <a:pt x="3264" y="1"/>
                    <a:pt x="3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4"/>
            <p:cNvSpPr/>
            <p:nvPr/>
          </p:nvSpPr>
          <p:spPr>
            <a:xfrm rot="1586497" flipH="1">
              <a:off x="7854617" y="3882075"/>
              <a:ext cx="1022859" cy="493090"/>
            </a:xfrm>
            <a:custGeom>
              <a:avLst/>
              <a:gdLst/>
              <a:ahLst/>
              <a:cxnLst/>
              <a:rect l="l" t="t" r="r" b="b"/>
              <a:pathLst>
                <a:path w="29418" h="14182" extrusionOk="0">
                  <a:moveTo>
                    <a:pt x="28930" y="0"/>
                  </a:moveTo>
                  <a:cubicBezTo>
                    <a:pt x="28919" y="0"/>
                    <a:pt x="28909" y="3"/>
                    <a:pt x="28899" y="7"/>
                  </a:cubicBezTo>
                  <a:lnTo>
                    <a:pt x="55" y="13130"/>
                  </a:lnTo>
                  <a:cubicBezTo>
                    <a:pt x="18" y="13146"/>
                    <a:pt x="1" y="13192"/>
                    <a:pt x="18" y="13230"/>
                  </a:cubicBezTo>
                  <a:lnTo>
                    <a:pt x="430" y="14137"/>
                  </a:lnTo>
                  <a:cubicBezTo>
                    <a:pt x="442" y="14165"/>
                    <a:pt x="471" y="14182"/>
                    <a:pt x="500" y="14182"/>
                  </a:cubicBezTo>
                  <a:cubicBezTo>
                    <a:pt x="510" y="14182"/>
                    <a:pt x="521" y="14180"/>
                    <a:pt x="530" y="14175"/>
                  </a:cubicBezTo>
                  <a:lnTo>
                    <a:pt x="29371" y="1054"/>
                  </a:lnTo>
                  <a:cubicBezTo>
                    <a:pt x="29392" y="1046"/>
                    <a:pt x="29407" y="1027"/>
                    <a:pt x="29413" y="1005"/>
                  </a:cubicBezTo>
                  <a:cubicBezTo>
                    <a:pt x="29418" y="988"/>
                    <a:pt x="29416" y="969"/>
                    <a:pt x="29409" y="953"/>
                  </a:cubicBezTo>
                  <a:cubicBezTo>
                    <a:pt x="29407" y="948"/>
                    <a:pt x="29404" y="943"/>
                    <a:pt x="29401" y="939"/>
                  </a:cubicBezTo>
                  <a:cubicBezTo>
                    <a:pt x="29308" y="813"/>
                    <a:pt x="29228" y="677"/>
                    <a:pt x="29163" y="534"/>
                  </a:cubicBezTo>
                  <a:cubicBezTo>
                    <a:pt x="29095" y="384"/>
                    <a:pt x="29041" y="225"/>
                    <a:pt x="29004" y="60"/>
                  </a:cubicBezTo>
                  <a:cubicBezTo>
                    <a:pt x="29003" y="54"/>
                    <a:pt x="29002" y="50"/>
                    <a:pt x="28999" y="46"/>
                  </a:cubicBezTo>
                  <a:cubicBezTo>
                    <a:pt x="28993" y="30"/>
                    <a:pt x="28980" y="17"/>
                    <a:pt x="28965" y="9"/>
                  </a:cubicBezTo>
                  <a:cubicBezTo>
                    <a:pt x="28954" y="3"/>
                    <a:pt x="28942" y="0"/>
                    <a:pt x="28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4"/>
            <p:cNvSpPr/>
            <p:nvPr/>
          </p:nvSpPr>
          <p:spPr>
            <a:xfrm rot="1586497" flipH="1">
              <a:off x="7946784" y="3807126"/>
              <a:ext cx="1022650" cy="492985"/>
            </a:xfrm>
            <a:custGeom>
              <a:avLst/>
              <a:gdLst/>
              <a:ahLst/>
              <a:cxnLst/>
              <a:rect l="l" t="t" r="r" b="b"/>
              <a:pathLst>
                <a:path w="29412" h="14179" extrusionOk="0">
                  <a:moveTo>
                    <a:pt x="28921" y="0"/>
                  </a:moveTo>
                  <a:cubicBezTo>
                    <a:pt x="28910" y="0"/>
                    <a:pt x="28900" y="3"/>
                    <a:pt x="28890" y="8"/>
                  </a:cubicBezTo>
                  <a:lnTo>
                    <a:pt x="45" y="13126"/>
                  </a:lnTo>
                  <a:cubicBezTo>
                    <a:pt x="28" y="13134"/>
                    <a:pt x="14" y="13148"/>
                    <a:pt x="6" y="13169"/>
                  </a:cubicBezTo>
                  <a:cubicBezTo>
                    <a:pt x="2" y="13188"/>
                    <a:pt x="0" y="13210"/>
                    <a:pt x="7" y="13227"/>
                  </a:cubicBezTo>
                  <a:lnTo>
                    <a:pt x="421" y="14135"/>
                  </a:lnTo>
                  <a:cubicBezTo>
                    <a:pt x="422" y="14138"/>
                    <a:pt x="422" y="14138"/>
                    <a:pt x="427" y="14140"/>
                  </a:cubicBezTo>
                  <a:cubicBezTo>
                    <a:pt x="438" y="14164"/>
                    <a:pt x="463" y="14178"/>
                    <a:pt x="490" y="14178"/>
                  </a:cubicBezTo>
                  <a:cubicBezTo>
                    <a:pt x="500" y="14178"/>
                    <a:pt x="511" y="14176"/>
                    <a:pt x="520" y="14172"/>
                  </a:cubicBezTo>
                  <a:lnTo>
                    <a:pt x="29367" y="1048"/>
                  </a:lnTo>
                  <a:cubicBezTo>
                    <a:pt x="29388" y="1039"/>
                    <a:pt x="29400" y="1021"/>
                    <a:pt x="29407" y="1000"/>
                  </a:cubicBezTo>
                  <a:cubicBezTo>
                    <a:pt x="29412" y="984"/>
                    <a:pt x="29410" y="970"/>
                    <a:pt x="29407" y="954"/>
                  </a:cubicBezTo>
                  <a:cubicBezTo>
                    <a:pt x="29406" y="950"/>
                    <a:pt x="29406" y="950"/>
                    <a:pt x="29405" y="948"/>
                  </a:cubicBezTo>
                  <a:cubicBezTo>
                    <a:pt x="29402" y="944"/>
                    <a:pt x="29396" y="938"/>
                    <a:pt x="29395" y="935"/>
                  </a:cubicBezTo>
                  <a:cubicBezTo>
                    <a:pt x="29296" y="801"/>
                    <a:pt x="29213" y="655"/>
                    <a:pt x="29145" y="505"/>
                  </a:cubicBezTo>
                  <a:cubicBezTo>
                    <a:pt x="29078" y="360"/>
                    <a:pt x="29029" y="211"/>
                    <a:pt x="28993" y="60"/>
                  </a:cubicBezTo>
                  <a:cubicBezTo>
                    <a:pt x="28994" y="55"/>
                    <a:pt x="28992" y="49"/>
                    <a:pt x="28991" y="44"/>
                  </a:cubicBezTo>
                  <a:cubicBezTo>
                    <a:pt x="28983" y="28"/>
                    <a:pt x="28970" y="17"/>
                    <a:pt x="28952" y="8"/>
                  </a:cubicBezTo>
                  <a:cubicBezTo>
                    <a:pt x="28941" y="3"/>
                    <a:pt x="28931" y="0"/>
                    <a:pt x="28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4"/>
            <p:cNvSpPr/>
            <p:nvPr/>
          </p:nvSpPr>
          <p:spPr>
            <a:xfrm rot="1586497" flipH="1">
              <a:off x="7903114" y="3839886"/>
              <a:ext cx="1023797" cy="509327"/>
            </a:xfrm>
            <a:custGeom>
              <a:avLst/>
              <a:gdLst/>
              <a:ahLst/>
              <a:cxnLst/>
              <a:rect l="l" t="t" r="r" b="b"/>
              <a:pathLst>
                <a:path w="29445" h="14649" extrusionOk="0">
                  <a:moveTo>
                    <a:pt x="28695" y="0"/>
                  </a:moveTo>
                  <a:cubicBezTo>
                    <a:pt x="28684" y="0"/>
                    <a:pt x="28674" y="2"/>
                    <a:pt x="28664" y="7"/>
                  </a:cubicBezTo>
                  <a:lnTo>
                    <a:pt x="55" y="13023"/>
                  </a:lnTo>
                  <a:cubicBezTo>
                    <a:pt x="17" y="13040"/>
                    <a:pt x="0" y="13085"/>
                    <a:pt x="17" y="13124"/>
                  </a:cubicBezTo>
                  <a:lnTo>
                    <a:pt x="691" y="14603"/>
                  </a:lnTo>
                  <a:cubicBezTo>
                    <a:pt x="704" y="14631"/>
                    <a:pt x="732" y="14648"/>
                    <a:pt x="761" y="14648"/>
                  </a:cubicBezTo>
                  <a:cubicBezTo>
                    <a:pt x="771" y="14648"/>
                    <a:pt x="782" y="14646"/>
                    <a:pt x="792" y="14642"/>
                  </a:cubicBezTo>
                  <a:lnTo>
                    <a:pt x="29401" y="1625"/>
                  </a:lnTo>
                  <a:cubicBezTo>
                    <a:pt x="29427" y="1613"/>
                    <a:pt x="29444" y="1588"/>
                    <a:pt x="29445" y="1560"/>
                  </a:cubicBezTo>
                  <a:cubicBezTo>
                    <a:pt x="29445" y="1546"/>
                    <a:pt x="29444" y="1535"/>
                    <a:pt x="29438" y="1524"/>
                  </a:cubicBezTo>
                  <a:cubicBezTo>
                    <a:pt x="29432" y="1510"/>
                    <a:pt x="29422" y="1498"/>
                    <a:pt x="29407" y="1491"/>
                  </a:cubicBezTo>
                  <a:cubicBezTo>
                    <a:pt x="29176" y="1358"/>
                    <a:pt x="28998" y="1154"/>
                    <a:pt x="28876" y="887"/>
                  </a:cubicBezTo>
                  <a:cubicBezTo>
                    <a:pt x="28754" y="620"/>
                    <a:pt x="28719" y="352"/>
                    <a:pt x="28770" y="92"/>
                  </a:cubicBezTo>
                  <a:cubicBezTo>
                    <a:pt x="28774" y="76"/>
                    <a:pt x="28772" y="60"/>
                    <a:pt x="28764" y="47"/>
                  </a:cubicBezTo>
                  <a:cubicBezTo>
                    <a:pt x="28761" y="36"/>
                    <a:pt x="28753" y="27"/>
                    <a:pt x="28742" y="16"/>
                  </a:cubicBezTo>
                  <a:cubicBezTo>
                    <a:pt x="28729" y="6"/>
                    <a:pt x="28712" y="0"/>
                    <a:pt x="286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4"/>
            <p:cNvSpPr/>
            <p:nvPr/>
          </p:nvSpPr>
          <p:spPr>
            <a:xfrm rot="1586497" flipH="1">
              <a:off x="7915377" y="3543566"/>
              <a:ext cx="183272" cy="154721"/>
            </a:xfrm>
            <a:custGeom>
              <a:avLst/>
              <a:gdLst/>
              <a:ahLst/>
              <a:cxnLst/>
              <a:rect l="l" t="t" r="r" b="b"/>
              <a:pathLst>
                <a:path w="5271" h="4450" extrusionOk="0">
                  <a:moveTo>
                    <a:pt x="2790" y="1606"/>
                  </a:moveTo>
                  <a:lnTo>
                    <a:pt x="2813" y="1637"/>
                  </a:lnTo>
                  <a:lnTo>
                    <a:pt x="2219" y="2058"/>
                  </a:lnTo>
                  <a:lnTo>
                    <a:pt x="2185" y="2049"/>
                  </a:lnTo>
                  <a:cubicBezTo>
                    <a:pt x="2183" y="2045"/>
                    <a:pt x="2185" y="2032"/>
                    <a:pt x="2195" y="2026"/>
                  </a:cubicBezTo>
                  <a:lnTo>
                    <a:pt x="2790" y="1606"/>
                  </a:lnTo>
                  <a:close/>
                  <a:moveTo>
                    <a:pt x="3945" y="1578"/>
                  </a:moveTo>
                  <a:lnTo>
                    <a:pt x="2182" y="3117"/>
                  </a:lnTo>
                  <a:lnTo>
                    <a:pt x="2154" y="3109"/>
                  </a:lnTo>
                  <a:cubicBezTo>
                    <a:pt x="2150" y="3102"/>
                    <a:pt x="2150" y="3093"/>
                    <a:pt x="2156" y="3087"/>
                  </a:cubicBezTo>
                  <a:lnTo>
                    <a:pt x="3945" y="1578"/>
                  </a:lnTo>
                  <a:close/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20" y="420"/>
                  </a:cubicBezTo>
                  <a:cubicBezTo>
                    <a:pt x="6" y="439"/>
                    <a:pt x="1" y="462"/>
                    <a:pt x="5" y="481"/>
                  </a:cubicBezTo>
                  <a:cubicBezTo>
                    <a:pt x="34" y="627"/>
                    <a:pt x="83" y="771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464" y="1417"/>
                    <a:pt x="502" y="1454"/>
                    <a:pt x="511" y="1463"/>
                  </a:cubicBezTo>
                  <a:cubicBezTo>
                    <a:pt x="513" y="1467"/>
                    <a:pt x="539" y="1505"/>
                    <a:pt x="540" y="1508"/>
                  </a:cubicBezTo>
                  <a:cubicBezTo>
                    <a:pt x="545" y="1519"/>
                    <a:pt x="548" y="1535"/>
                    <a:pt x="550" y="1550"/>
                  </a:cubicBezTo>
                  <a:lnTo>
                    <a:pt x="612" y="1622"/>
                  </a:lnTo>
                  <a:lnTo>
                    <a:pt x="541" y="1596"/>
                  </a:lnTo>
                  <a:lnTo>
                    <a:pt x="519" y="1632"/>
                  </a:lnTo>
                  <a:cubicBezTo>
                    <a:pt x="515" y="1642"/>
                    <a:pt x="166" y="2052"/>
                    <a:pt x="441" y="2659"/>
                  </a:cubicBezTo>
                  <a:cubicBezTo>
                    <a:pt x="712" y="3255"/>
                    <a:pt x="1241" y="3275"/>
                    <a:pt x="1262" y="3276"/>
                  </a:cubicBezTo>
                  <a:lnTo>
                    <a:pt x="1307" y="3209"/>
                  </a:lnTo>
                  <a:lnTo>
                    <a:pt x="1308" y="3284"/>
                  </a:lnTo>
                  <a:lnTo>
                    <a:pt x="1349" y="3307"/>
                  </a:lnTo>
                  <a:cubicBezTo>
                    <a:pt x="1358" y="3319"/>
                    <a:pt x="1369" y="3333"/>
                    <a:pt x="1375" y="3345"/>
                  </a:cubicBezTo>
                  <a:lnTo>
                    <a:pt x="1456" y="3359"/>
                  </a:lnTo>
                  <a:lnTo>
                    <a:pt x="1386" y="3390"/>
                  </a:lnTo>
                  <a:cubicBezTo>
                    <a:pt x="1390" y="3423"/>
                    <a:pt x="1416" y="3703"/>
                    <a:pt x="1565" y="4033"/>
                  </a:cubicBezTo>
                  <a:cubicBezTo>
                    <a:pt x="1628" y="4171"/>
                    <a:pt x="1706" y="4303"/>
                    <a:pt x="1795" y="4417"/>
                  </a:cubicBezTo>
                  <a:cubicBezTo>
                    <a:pt x="1808" y="4437"/>
                    <a:pt x="1829" y="4447"/>
                    <a:pt x="1851" y="4449"/>
                  </a:cubicBezTo>
                  <a:cubicBezTo>
                    <a:pt x="1872" y="4449"/>
                    <a:pt x="1894" y="4444"/>
                    <a:pt x="1909" y="4431"/>
                  </a:cubicBezTo>
                  <a:lnTo>
                    <a:pt x="5243" y="1193"/>
                  </a:lnTo>
                  <a:cubicBezTo>
                    <a:pt x="5264" y="1176"/>
                    <a:pt x="5270" y="1144"/>
                    <a:pt x="5263" y="1118"/>
                  </a:cubicBezTo>
                  <a:lnTo>
                    <a:pt x="5258" y="1108"/>
                  </a:lnTo>
                  <a:cubicBezTo>
                    <a:pt x="5248" y="1087"/>
                    <a:pt x="5229" y="1071"/>
                    <a:pt x="5206" y="1064"/>
                  </a:cubicBezTo>
                  <a:lnTo>
                    <a:pt x="4950" y="1016"/>
                  </a:lnTo>
                  <a:cubicBezTo>
                    <a:pt x="4814" y="994"/>
                    <a:pt x="4694" y="895"/>
                    <a:pt x="4630" y="753"/>
                  </a:cubicBezTo>
                  <a:cubicBezTo>
                    <a:pt x="4567" y="614"/>
                    <a:pt x="4571" y="457"/>
                    <a:pt x="4641" y="336"/>
                  </a:cubicBezTo>
                  <a:lnTo>
                    <a:pt x="4651" y="319"/>
                  </a:lnTo>
                  <a:lnTo>
                    <a:pt x="4772" y="118"/>
                  </a:lnTo>
                  <a:cubicBezTo>
                    <a:pt x="4787" y="94"/>
                    <a:pt x="4788" y="69"/>
                    <a:pt x="4776" y="45"/>
                  </a:cubicBezTo>
                  <a:cubicBezTo>
                    <a:pt x="4774" y="41"/>
                    <a:pt x="4774" y="41"/>
                    <a:pt x="4773" y="38"/>
                  </a:cubicBezTo>
                  <a:cubicBezTo>
                    <a:pt x="4758" y="13"/>
                    <a:pt x="4732" y="0"/>
                    <a:pt x="4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4"/>
            <p:cNvSpPr/>
            <p:nvPr/>
          </p:nvSpPr>
          <p:spPr>
            <a:xfrm rot="1586497" flipH="1">
              <a:off x="8801211" y="4478241"/>
              <a:ext cx="43671" cy="46347"/>
            </a:xfrm>
            <a:custGeom>
              <a:avLst/>
              <a:gdLst/>
              <a:ahLst/>
              <a:cxnLst/>
              <a:rect l="l" t="t" r="r" b="b"/>
              <a:pathLst>
                <a:path w="1256" h="1333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7"/>
                  </a:lnTo>
                  <a:cubicBezTo>
                    <a:pt x="18" y="335"/>
                    <a:pt x="0" y="380"/>
                    <a:pt x="18" y="419"/>
                  </a:cubicBezTo>
                  <a:lnTo>
                    <a:pt x="433" y="1332"/>
                  </a:lnTo>
                  <a:lnTo>
                    <a:pt x="1255" y="959"/>
                  </a:lnTo>
                  <a:lnTo>
                    <a:pt x="838" y="44"/>
                  </a:lnTo>
                  <a:cubicBezTo>
                    <a:pt x="826" y="17"/>
                    <a:pt x="799" y="1"/>
                    <a:pt x="7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4"/>
            <p:cNvSpPr/>
            <p:nvPr/>
          </p:nvSpPr>
          <p:spPr>
            <a:xfrm rot="1586497" flipH="1">
              <a:off x="7947269" y="3807273"/>
              <a:ext cx="1022580" cy="491664"/>
            </a:xfrm>
            <a:custGeom>
              <a:avLst/>
              <a:gdLst/>
              <a:ahLst/>
              <a:cxnLst/>
              <a:rect l="l" t="t" r="r" b="b"/>
              <a:pathLst>
                <a:path w="29410" h="14141" extrusionOk="0">
                  <a:moveTo>
                    <a:pt x="28923" y="0"/>
                  </a:moveTo>
                  <a:cubicBezTo>
                    <a:pt x="28912" y="0"/>
                    <a:pt x="28902" y="3"/>
                    <a:pt x="28892" y="8"/>
                  </a:cubicBezTo>
                  <a:lnTo>
                    <a:pt x="47" y="13126"/>
                  </a:lnTo>
                  <a:cubicBezTo>
                    <a:pt x="30" y="13134"/>
                    <a:pt x="16" y="13148"/>
                    <a:pt x="8" y="13169"/>
                  </a:cubicBezTo>
                  <a:cubicBezTo>
                    <a:pt x="4" y="13188"/>
                    <a:pt x="1" y="13210"/>
                    <a:pt x="9" y="13227"/>
                  </a:cubicBezTo>
                  <a:lnTo>
                    <a:pt x="423" y="14135"/>
                  </a:lnTo>
                  <a:cubicBezTo>
                    <a:pt x="424" y="14139"/>
                    <a:pt x="424" y="14139"/>
                    <a:pt x="429" y="14140"/>
                  </a:cubicBezTo>
                  <a:lnTo>
                    <a:pt x="29410" y="955"/>
                  </a:lnTo>
                  <a:cubicBezTo>
                    <a:pt x="29409" y="952"/>
                    <a:pt x="29409" y="952"/>
                    <a:pt x="29408" y="949"/>
                  </a:cubicBezTo>
                  <a:cubicBezTo>
                    <a:pt x="29405" y="945"/>
                    <a:pt x="29399" y="939"/>
                    <a:pt x="29398" y="937"/>
                  </a:cubicBezTo>
                  <a:cubicBezTo>
                    <a:pt x="29299" y="802"/>
                    <a:pt x="29216" y="656"/>
                    <a:pt x="29148" y="507"/>
                  </a:cubicBezTo>
                  <a:cubicBezTo>
                    <a:pt x="29081" y="362"/>
                    <a:pt x="29032" y="212"/>
                    <a:pt x="28996" y="62"/>
                  </a:cubicBezTo>
                  <a:cubicBezTo>
                    <a:pt x="28997" y="55"/>
                    <a:pt x="28994" y="48"/>
                    <a:pt x="28992" y="44"/>
                  </a:cubicBezTo>
                  <a:cubicBezTo>
                    <a:pt x="28985" y="28"/>
                    <a:pt x="28971" y="17"/>
                    <a:pt x="28954" y="8"/>
                  </a:cubicBezTo>
                  <a:cubicBezTo>
                    <a:pt x="28943" y="3"/>
                    <a:pt x="28933" y="0"/>
                    <a:pt x="28923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4"/>
            <p:cNvSpPr/>
            <p:nvPr/>
          </p:nvSpPr>
          <p:spPr>
            <a:xfrm rot="1586497" flipH="1">
              <a:off x="7955263" y="3552981"/>
              <a:ext cx="166478" cy="47146"/>
            </a:xfrm>
            <a:custGeom>
              <a:avLst/>
              <a:gdLst/>
              <a:ahLst/>
              <a:cxnLst/>
              <a:rect l="l" t="t" r="r" b="b"/>
              <a:pathLst>
                <a:path w="4788" h="1356" extrusionOk="0"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18" y="421"/>
                  </a:cubicBezTo>
                  <a:cubicBezTo>
                    <a:pt x="6" y="439"/>
                    <a:pt x="1" y="463"/>
                    <a:pt x="5" y="481"/>
                  </a:cubicBezTo>
                  <a:cubicBezTo>
                    <a:pt x="33" y="627"/>
                    <a:pt x="83" y="772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747" y="1276"/>
                    <a:pt x="2779" y="770"/>
                    <a:pt x="4651" y="319"/>
                  </a:cubicBezTo>
                  <a:lnTo>
                    <a:pt x="4772" y="119"/>
                  </a:lnTo>
                  <a:cubicBezTo>
                    <a:pt x="4787" y="94"/>
                    <a:pt x="4788" y="70"/>
                    <a:pt x="4775" y="45"/>
                  </a:cubicBezTo>
                  <a:cubicBezTo>
                    <a:pt x="4774" y="41"/>
                    <a:pt x="4774" y="41"/>
                    <a:pt x="4773" y="39"/>
                  </a:cubicBezTo>
                  <a:cubicBezTo>
                    <a:pt x="4758" y="14"/>
                    <a:pt x="4732" y="0"/>
                    <a:pt x="470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4"/>
            <p:cNvSpPr/>
            <p:nvPr/>
          </p:nvSpPr>
          <p:spPr>
            <a:xfrm rot="1586497" flipH="1">
              <a:off x="7918080" y="3498473"/>
              <a:ext cx="52224" cy="13351"/>
            </a:xfrm>
            <a:custGeom>
              <a:avLst/>
              <a:gdLst/>
              <a:ahLst/>
              <a:cxnLst/>
              <a:rect l="l" t="t" r="r" b="b"/>
              <a:pathLst>
                <a:path w="1502" h="384" extrusionOk="0">
                  <a:moveTo>
                    <a:pt x="1448" y="0"/>
                  </a:moveTo>
                  <a:cubicBezTo>
                    <a:pt x="1446" y="0"/>
                    <a:pt x="1443" y="1"/>
                    <a:pt x="1441" y="1"/>
                  </a:cubicBezTo>
                  <a:lnTo>
                    <a:pt x="205" y="107"/>
                  </a:lnTo>
                  <a:cubicBezTo>
                    <a:pt x="181" y="109"/>
                    <a:pt x="158" y="123"/>
                    <a:pt x="146" y="142"/>
                  </a:cubicBezTo>
                  <a:lnTo>
                    <a:pt x="1" y="384"/>
                  </a:lnTo>
                  <a:cubicBezTo>
                    <a:pt x="540" y="255"/>
                    <a:pt x="1054" y="134"/>
                    <a:pt x="1502" y="32"/>
                  </a:cubicBezTo>
                  <a:cubicBezTo>
                    <a:pt x="1493" y="13"/>
                    <a:pt x="1470" y="0"/>
                    <a:pt x="144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4"/>
            <p:cNvSpPr/>
            <p:nvPr/>
          </p:nvSpPr>
          <p:spPr>
            <a:xfrm rot="1586497" flipH="1">
              <a:off x="8807458" y="4524897"/>
              <a:ext cx="129448" cy="110947"/>
            </a:xfrm>
            <a:custGeom>
              <a:avLst/>
              <a:gdLst/>
              <a:ahLst/>
              <a:cxnLst/>
              <a:rect l="l" t="t" r="r" b="b"/>
              <a:pathLst>
                <a:path w="3723" h="3191" extrusionOk="0">
                  <a:moveTo>
                    <a:pt x="3236" y="1"/>
                  </a:moveTo>
                  <a:cubicBezTo>
                    <a:pt x="3225" y="1"/>
                    <a:pt x="3215" y="3"/>
                    <a:pt x="3205" y="7"/>
                  </a:cubicBezTo>
                  <a:lnTo>
                    <a:pt x="807" y="1098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976" y="2603"/>
                    <a:pt x="1874" y="1818"/>
                    <a:pt x="3723" y="961"/>
                  </a:cubicBezTo>
                  <a:lnTo>
                    <a:pt x="3306" y="46"/>
                  </a:lnTo>
                  <a:cubicBezTo>
                    <a:pt x="3293" y="18"/>
                    <a:pt x="3265" y="1"/>
                    <a:pt x="323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24"/>
          <p:cNvGrpSpPr/>
          <p:nvPr/>
        </p:nvGrpSpPr>
        <p:grpSpPr>
          <a:xfrm>
            <a:off x="950451" y="292177"/>
            <a:ext cx="12172552" cy="6239387"/>
            <a:chOff x="712838" y="219133"/>
            <a:chExt cx="9129414" cy="4679540"/>
          </a:xfrm>
        </p:grpSpPr>
        <p:grpSp>
          <p:nvGrpSpPr>
            <p:cNvPr id="1789" name="Google Shape;1789;p24"/>
            <p:cNvGrpSpPr/>
            <p:nvPr/>
          </p:nvGrpSpPr>
          <p:grpSpPr>
            <a:xfrm rot="2403300" flipH="1">
              <a:off x="7764393" y="800929"/>
              <a:ext cx="2081052" cy="748649"/>
              <a:chOff x="-370250" y="165063"/>
              <a:chExt cx="2081125" cy="748675"/>
            </a:xfrm>
          </p:grpSpPr>
          <p:grpSp>
            <p:nvGrpSpPr>
              <p:cNvPr id="1790" name="Google Shape;1790;p24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791" name="Google Shape;1791;p24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24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24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4" name="Google Shape;1794;p24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5" name="Google Shape;1795;p24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96" name="Google Shape;1796;p24"/>
            <p:cNvGrpSpPr/>
            <p:nvPr/>
          </p:nvGrpSpPr>
          <p:grpSpPr>
            <a:xfrm>
              <a:off x="1101175" y="4782788"/>
              <a:ext cx="103900" cy="115875"/>
              <a:chOff x="1385075" y="3682325"/>
              <a:chExt cx="103900" cy="115875"/>
            </a:xfrm>
          </p:grpSpPr>
          <p:sp>
            <p:nvSpPr>
              <p:cNvPr id="1797" name="Google Shape;1797;p2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9" name="Google Shape;1799;p24"/>
            <p:cNvSpPr/>
            <p:nvPr/>
          </p:nvSpPr>
          <p:spPr>
            <a:xfrm>
              <a:off x="8583438" y="24102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00" name="Google Shape;1800;p24"/>
            <p:cNvGrpSpPr/>
            <p:nvPr/>
          </p:nvGrpSpPr>
          <p:grpSpPr>
            <a:xfrm>
              <a:off x="834972" y="1467702"/>
              <a:ext cx="195076" cy="215146"/>
              <a:chOff x="3080000" y="3727500"/>
              <a:chExt cx="99625" cy="109875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5" name="Google Shape;1805;p24"/>
            <p:cNvGrpSpPr/>
            <p:nvPr/>
          </p:nvGrpSpPr>
          <p:grpSpPr>
            <a:xfrm>
              <a:off x="3901947" y="4683527"/>
              <a:ext cx="195076" cy="215146"/>
              <a:chOff x="3080000" y="3727500"/>
              <a:chExt cx="99625" cy="109875"/>
            </a:xfrm>
          </p:grpSpPr>
          <p:sp>
            <p:nvSpPr>
              <p:cNvPr id="1806" name="Google Shape;1806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>
              <a:off x="6395013" y="46041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819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" name="Google Shape;1812;p2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813" name="Google Shape;1813;p2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25"/>
          <p:cNvGrpSpPr/>
          <p:nvPr/>
        </p:nvGrpSpPr>
        <p:grpSpPr>
          <a:xfrm>
            <a:off x="1347800" y="686031"/>
            <a:ext cx="9496400" cy="5485940"/>
            <a:chOff x="1010575" y="509220"/>
            <a:chExt cx="7122300" cy="4114455"/>
          </a:xfrm>
        </p:grpSpPr>
        <p:sp>
          <p:nvSpPr>
            <p:cNvPr id="1842" name="Google Shape;1842;p25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43" name="Google Shape;1843;p25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844" name="Google Shape;1844;p25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845" name="Google Shape;1845;p25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46" name="Google Shape;1846;p25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47" name="Google Shape;1847;p25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5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5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5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5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5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53" name="Google Shape;1853;p25"/>
          <p:cNvGrpSpPr/>
          <p:nvPr/>
        </p:nvGrpSpPr>
        <p:grpSpPr>
          <a:xfrm>
            <a:off x="312933" y="171786"/>
            <a:ext cx="12444469" cy="7312031"/>
            <a:chOff x="234700" y="128839"/>
            <a:chExt cx="9333352" cy="5484023"/>
          </a:xfrm>
        </p:grpSpPr>
        <p:grpSp>
          <p:nvGrpSpPr>
            <p:cNvPr id="1854" name="Google Shape;1854;p25"/>
            <p:cNvGrpSpPr/>
            <p:nvPr/>
          </p:nvGrpSpPr>
          <p:grpSpPr>
            <a:xfrm rot="4425474" flipH="1">
              <a:off x="7536848" y="3628860"/>
              <a:ext cx="1940359" cy="1644990"/>
              <a:chOff x="-526246" y="128858"/>
              <a:chExt cx="1940335" cy="1644971"/>
            </a:xfrm>
          </p:grpSpPr>
          <p:grpSp>
            <p:nvGrpSpPr>
              <p:cNvPr id="1855" name="Google Shape;1855;p25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856" name="Google Shape;1856;p2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7" name="Google Shape;1857;p2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2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59" name="Google Shape;1859;p25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0" name="Google Shape;1860;p25"/>
            <p:cNvSpPr/>
            <p:nvPr/>
          </p:nvSpPr>
          <p:spPr>
            <a:xfrm>
              <a:off x="3162963" y="48202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1" name="Google Shape;1861;p25"/>
            <p:cNvGrpSpPr/>
            <p:nvPr/>
          </p:nvGrpSpPr>
          <p:grpSpPr>
            <a:xfrm>
              <a:off x="6525500" y="4704313"/>
              <a:ext cx="103900" cy="115875"/>
              <a:chOff x="1385075" y="3682325"/>
              <a:chExt cx="103900" cy="115875"/>
            </a:xfrm>
          </p:grpSpPr>
          <p:sp>
            <p:nvSpPr>
              <p:cNvPr id="1862" name="Google Shape;1862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4" name="Google Shape;1864;p25"/>
            <p:cNvSpPr/>
            <p:nvPr/>
          </p:nvSpPr>
          <p:spPr>
            <a:xfrm>
              <a:off x="8539154" y="43365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5" name="Google Shape;1865;p25"/>
            <p:cNvGrpSpPr/>
            <p:nvPr/>
          </p:nvGrpSpPr>
          <p:grpSpPr>
            <a:xfrm>
              <a:off x="5053060" y="128839"/>
              <a:ext cx="195076" cy="215146"/>
              <a:chOff x="3080000" y="3727500"/>
              <a:chExt cx="99625" cy="109875"/>
            </a:xfrm>
          </p:grpSpPr>
          <p:sp>
            <p:nvSpPr>
              <p:cNvPr id="1866" name="Google Shape;1866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0" name="Google Shape;1870;p25"/>
            <p:cNvGrpSpPr/>
            <p:nvPr/>
          </p:nvGrpSpPr>
          <p:grpSpPr>
            <a:xfrm rot="3544474" flipH="1">
              <a:off x="350098" y="2565095"/>
              <a:ext cx="351510" cy="225990"/>
              <a:chOff x="2671300" y="2198700"/>
              <a:chExt cx="351525" cy="226000"/>
            </a:xfrm>
          </p:grpSpPr>
          <p:sp>
            <p:nvSpPr>
              <p:cNvPr id="1871" name="Google Shape;1871;p25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5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25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25"/>
            <p:cNvGrpSpPr/>
            <p:nvPr/>
          </p:nvGrpSpPr>
          <p:grpSpPr>
            <a:xfrm>
              <a:off x="8409497" y="2161914"/>
              <a:ext cx="195076" cy="215146"/>
              <a:chOff x="3080000" y="3727500"/>
              <a:chExt cx="99625" cy="109875"/>
            </a:xfrm>
          </p:grpSpPr>
          <p:sp>
            <p:nvSpPr>
              <p:cNvPr id="1875" name="Google Shape;1875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9" name="Google Shape;1879;p25"/>
            <p:cNvGrpSpPr/>
            <p:nvPr/>
          </p:nvGrpSpPr>
          <p:grpSpPr>
            <a:xfrm>
              <a:off x="234700" y="918100"/>
              <a:ext cx="103900" cy="115875"/>
              <a:chOff x="1385075" y="3682325"/>
              <a:chExt cx="103900" cy="115875"/>
            </a:xfrm>
          </p:grpSpPr>
          <p:sp>
            <p:nvSpPr>
              <p:cNvPr id="1880" name="Google Shape;1880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2" name="Google Shape;1882;p25"/>
            <p:cNvSpPr/>
            <p:nvPr/>
          </p:nvSpPr>
          <p:spPr>
            <a:xfrm>
              <a:off x="2673313" y="343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455954" y="454140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578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0" name="Google Shape;10;p2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 rot="-190654">
            <a:off x="2786986" y="1564544"/>
            <a:ext cx="6747173" cy="30955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 rot="-190701">
            <a:off x="3244824" y="4657329"/>
            <a:ext cx="6038488" cy="6345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40" name="Google Shape;40;p2"/>
          <p:cNvGrpSpPr/>
          <p:nvPr/>
        </p:nvGrpSpPr>
        <p:grpSpPr>
          <a:xfrm>
            <a:off x="-701661" y="171811"/>
            <a:ext cx="2587113" cy="2193295"/>
            <a:chOff x="-526246" y="128858"/>
            <a:chExt cx="1940335" cy="1644971"/>
          </a:xfrm>
        </p:grpSpPr>
        <p:grpSp>
          <p:nvGrpSpPr>
            <p:cNvPr id="41" name="Google Shape;41;p2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42" name="Google Shape;42;p2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45;p2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46;p2"/>
          <p:cNvSpPr/>
          <p:nvPr/>
        </p:nvSpPr>
        <p:spPr>
          <a:xfrm>
            <a:off x="4217285" y="6426934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47;p2"/>
          <p:cNvGrpSpPr/>
          <p:nvPr/>
        </p:nvGrpSpPr>
        <p:grpSpPr>
          <a:xfrm>
            <a:off x="8700667" y="6272418"/>
            <a:ext cx="138533" cy="154500"/>
            <a:chOff x="1385075" y="3682325"/>
            <a:chExt cx="103900" cy="115875"/>
          </a:xfrm>
        </p:grpSpPr>
        <p:sp>
          <p:nvSpPr>
            <p:cNvPr id="48" name="Google Shape;4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50;p2"/>
          <p:cNvSpPr/>
          <p:nvPr/>
        </p:nvSpPr>
        <p:spPr>
          <a:xfrm>
            <a:off x="11468285" y="578200"/>
            <a:ext cx="260100" cy="282000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1" name="Google Shape;51;p2"/>
          <p:cNvGrpSpPr/>
          <p:nvPr/>
        </p:nvGrpSpPr>
        <p:grpSpPr>
          <a:xfrm>
            <a:off x="6737414" y="171786"/>
            <a:ext cx="260101" cy="286861"/>
            <a:chOff x="3080000" y="3727500"/>
            <a:chExt cx="99625" cy="109875"/>
          </a:xfrm>
        </p:grpSpPr>
        <p:sp>
          <p:nvSpPr>
            <p:cNvPr id="52" name="Google Shape;52;p2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" name="Google Shape;56;p2"/>
          <p:cNvSpPr/>
          <p:nvPr/>
        </p:nvSpPr>
        <p:spPr>
          <a:xfrm>
            <a:off x="11891218" y="2365100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" name="Google Shape;57;p2"/>
          <p:cNvGrpSpPr/>
          <p:nvPr/>
        </p:nvGrpSpPr>
        <p:grpSpPr>
          <a:xfrm>
            <a:off x="4511734" y="563885"/>
            <a:ext cx="138533" cy="154500"/>
            <a:chOff x="1385075" y="3682325"/>
            <a:chExt cx="103900" cy="115875"/>
          </a:xfrm>
        </p:grpSpPr>
        <p:sp>
          <p:nvSpPr>
            <p:cNvPr id="58" name="Google Shape;58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 rot="3544474" flipH="1">
            <a:off x="6392464" y="6312627"/>
            <a:ext cx="468680" cy="301320"/>
            <a:chOff x="2671300" y="2198700"/>
            <a:chExt cx="351525" cy="226000"/>
          </a:xfrm>
        </p:grpSpPr>
        <p:sp>
          <p:nvSpPr>
            <p:cNvPr id="61" name="Google Shape;61;p2"/>
            <p:cNvSpPr/>
            <p:nvPr/>
          </p:nvSpPr>
          <p:spPr>
            <a:xfrm>
              <a:off x="2671300" y="2198700"/>
              <a:ext cx="351525" cy="225425"/>
            </a:xfrm>
            <a:custGeom>
              <a:avLst/>
              <a:gdLst/>
              <a:ahLst/>
              <a:cxnLst/>
              <a:rect l="l" t="t" r="r" b="b"/>
              <a:pathLst>
                <a:path w="14061" h="9017" fill="none" extrusionOk="0">
                  <a:moveTo>
                    <a:pt x="2351" y="0"/>
                  </a:moveTo>
                  <a:cubicBezTo>
                    <a:pt x="5547" y="2694"/>
                    <a:pt x="10865" y="6323"/>
                    <a:pt x="14060" y="9016"/>
                  </a:cubicBezTo>
                  <a:cubicBezTo>
                    <a:pt x="9199" y="8605"/>
                    <a:pt x="5250" y="8309"/>
                    <a:pt x="0" y="7601"/>
                  </a:cubicBezTo>
                  <a:cubicBezTo>
                    <a:pt x="297" y="6734"/>
                    <a:pt x="1027" y="4291"/>
                    <a:pt x="1164" y="4246"/>
                  </a:cubicBezTo>
                  <a:cubicBezTo>
                    <a:pt x="1255" y="4223"/>
                    <a:pt x="5364" y="5592"/>
                    <a:pt x="7350" y="6254"/>
                  </a:cubicBezTo>
                  <a:cubicBezTo>
                    <a:pt x="5159" y="5067"/>
                    <a:pt x="3447" y="4451"/>
                    <a:pt x="1415" y="3424"/>
                  </a:cubicBezTo>
                  <a:cubicBezTo>
                    <a:pt x="1712" y="2488"/>
                    <a:pt x="2077" y="936"/>
                    <a:pt x="2351" y="0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706675" y="2283725"/>
              <a:ext cx="4575" cy="23425"/>
            </a:xfrm>
            <a:custGeom>
              <a:avLst/>
              <a:gdLst/>
              <a:ahLst/>
              <a:cxnLst/>
              <a:rect l="l" t="t" r="r" b="b"/>
              <a:pathLst>
                <a:path w="183" h="937" fill="none" extrusionOk="0">
                  <a:moveTo>
                    <a:pt x="0" y="0"/>
                  </a:moveTo>
                  <a:cubicBezTo>
                    <a:pt x="69" y="343"/>
                    <a:pt x="114" y="594"/>
                    <a:pt x="183" y="936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718650" y="2397850"/>
              <a:ext cx="301900" cy="26850"/>
            </a:xfrm>
            <a:custGeom>
              <a:avLst/>
              <a:gdLst/>
              <a:ahLst/>
              <a:cxnLst/>
              <a:rect l="l" t="t" r="r" b="b"/>
              <a:pathLst>
                <a:path w="12076" h="1074" fill="none" extrusionOk="0">
                  <a:moveTo>
                    <a:pt x="12075" y="1073"/>
                  </a:moveTo>
                  <a:cubicBezTo>
                    <a:pt x="6666" y="1005"/>
                    <a:pt x="3949" y="982"/>
                    <a:pt x="138" y="822"/>
                  </a:cubicBezTo>
                  <a:cubicBezTo>
                    <a:pt x="92" y="548"/>
                    <a:pt x="46" y="274"/>
                    <a:pt x="1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79134" y="5243985"/>
            <a:ext cx="138533" cy="154500"/>
            <a:chOff x="1385075" y="3682325"/>
            <a:chExt cx="103900" cy="115875"/>
          </a:xfrm>
        </p:grpSpPr>
        <p:sp>
          <p:nvSpPr>
            <p:cNvPr id="65" name="Google Shape;65;p2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667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69" name="Google Shape;69;p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3"/>
          <p:cNvGrpSpPr/>
          <p:nvPr/>
        </p:nvGrpSpPr>
        <p:grpSpPr>
          <a:xfrm rot="270461">
            <a:off x="1404456" y="685774"/>
            <a:ext cx="9497288" cy="5486452"/>
            <a:chOff x="1010575" y="509220"/>
            <a:chExt cx="7122300" cy="4114455"/>
          </a:xfrm>
        </p:grpSpPr>
        <p:sp>
          <p:nvSpPr>
            <p:cNvPr id="98" name="Google Shape;98;p3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9" name="Google Shape;99;p3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00" name="Google Shape;100;p3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01" name="Google Shape;101;p3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" name="Google Shape;102;p3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" name="Google Shape;103;p3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" name="Google Shape;109;p3"/>
          <p:cNvGrpSpPr/>
          <p:nvPr/>
        </p:nvGrpSpPr>
        <p:grpSpPr>
          <a:xfrm>
            <a:off x="-637461" y="321067"/>
            <a:ext cx="12272895" cy="6788339"/>
            <a:chOff x="-478096" y="240800"/>
            <a:chExt cx="9204671" cy="5091254"/>
          </a:xfrm>
        </p:grpSpPr>
        <p:grpSp>
          <p:nvGrpSpPr>
            <p:cNvPr id="110" name="Google Shape;110;p3"/>
            <p:cNvGrpSpPr/>
            <p:nvPr/>
          </p:nvGrpSpPr>
          <p:grpSpPr>
            <a:xfrm rot="10800000" flipH="1">
              <a:off x="-478096" y="3687083"/>
              <a:ext cx="1940335" cy="1644971"/>
              <a:chOff x="-526246" y="128858"/>
              <a:chExt cx="1940335" cy="1644971"/>
            </a:xfrm>
          </p:grpSpPr>
          <p:grpSp>
            <p:nvGrpSpPr>
              <p:cNvPr id="111" name="Google Shape;111;p3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12" name="Google Shape;112;p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5" name="Google Shape;115;p3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6" name="Google Shape;116;p3"/>
            <p:cNvSpPr/>
            <p:nvPr/>
          </p:nvSpPr>
          <p:spPr>
            <a:xfrm>
              <a:off x="8380013" y="2408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7" name="Google Shape;117;p3"/>
            <p:cNvGrpSpPr/>
            <p:nvPr/>
          </p:nvGrpSpPr>
          <p:grpSpPr>
            <a:xfrm>
              <a:off x="5205460" y="281239"/>
              <a:ext cx="195076" cy="215146"/>
              <a:chOff x="3080000" y="3727500"/>
              <a:chExt cx="99625" cy="109875"/>
            </a:xfrm>
          </p:grpSpPr>
          <p:sp>
            <p:nvSpPr>
              <p:cNvPr id="118" name="Google Shape;118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2" name="Google Shape;122;p3"/>
            <p:cNvSpPr/>
            <p:nvPr/>
          </p:nvSpPr>
          <p:spPr>
            <a:xfrm>
              <a:off x="8604450" y="22713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3" name="Google Shape;123;p3"/>
            <p:cNvGrpSpPr/>
            <p:nvPr/>
          </p:nvGrpSpPr>
          <p:grpSpPr>
            <a:xfrm>
              <a:off x="3553575" y="330863"/>
              <a:ext cx="103900" cy="115875"/>
              <a:chOff x="1385075" y="3682325"/>
              <a:chExt cx="103900" cy="115875"/>
            </a:xfrm>
          </p:grpSpPr>
          <p:sp>
            <p:nvSpPr>
              <p:cNvPr id="124" name="Google Shape;124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" name="Google Shape;126;p3"/>
            <p:cNvGrpSpPr/>
            <p:nvPr/>
          </p:nvGrpSpPr>
          <p:grpSpPr>
            <a:xfrm>
              <a:off x="2936725" y="4786813"/>
              <a:ext cx="103900" cy="115875"/>
              <a:chOff x="1385075" y="3682325"/>
              <a:chExt cx="103900" cy="115875"/>
            </a:xfrm>
          </p:grpSpPr>
          <p:sp>
            <p:nvSpPr>
              <p:cNvPr id="127" name="Google Shape;127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" name="Google Shape;129;p3"/>
            <p:cNvGrpSpPr/>
            <p:nvPr/>
          </p:nvGrpSpPr>
          <p:grpSpPr>
            <a:xfrm>
              <a:off x="257860" y="2835614"/>
              <a:ext cx="195076" cy="215146"/>
              <a:chOff x="3080000" y="3727500"/>
              <a:chExt cx="99625" cy="109875"/>
            </a:xfrm>
          </p:grpSpPr>
          <p:sp>
            <p:nvSpPr>
              <p:cNvPr id="130" name="Google Shape;130;p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4" name="Google Shape;134;p3"/>
            <p:cNvSpPr/>
            <p:nvPr/>
          </p:nvSpPr>
          <p:spPr>
            <a:xfrm>
              <a:off x="5252213" y="501070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135;p3"/>
            <p:cNvGrpSpPr/>
            <p:nvPr/>
          </p:nvGrpSpPr>
          <p:grpSpPr>
            <a:xfrm>
              <a:off x="8613563" y="3910463"/>
              <a:ext cx="103900" cy="115875"/>
              <a:chOff x="1385075" y="3682325"/>
              <a:chExt cx="103900" cy="115875"/>
            </a:xfrm>
          </p:grpSpPr>
          <p:sp>
            <p:nvSpPr>
              <p:cNvPr id="136" name="Google Shape;136;p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Google Shape;138;p3"/>
            <p:cNvSpPr/>
            <p:nvPr/>
          </p:nvSpPr>
          <p:spPr>
            <a:xfrm>
              <a:off x="590975" y="9768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" name="Google Shape;139;p3"/>
          <p:cNvSpPr txBox="1">
            <a:spLocks noGrp="1"/>
          </p:cNvSpPr>
          <p:nvPr>
            <p:ph type="title"/>
          </p:nvPr>
        </p:nvSpPr>
        <p:spPr>
          <a:xfrm rot="120095">
            <a:off x="2729536" y="3146120"/>
            <a:ext cx="6756923" cy="11222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0" name="Google Shape;140;p3"/>
          <p:cNvSpPr txBox="1">
            <a:spLocks noGrp="1"/>
          </p:cNvSpPr>
          <p:nvPr>
            <p:ph type="title" idx="2" hasCustomPrompt="1"/>
          </p:nvPr>
        </p:nvSpPr>
        <p:spPr>
          <a:xfrm rot="119584">
            <a:off x="5543517" y="2070729"/>
            <a:ext cx="1219137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1" name="Google Shape;141;p3"/>
          <p:cNvSpPr txBox="1">
            <a:spLocks noGrp="1"/>
          </p:cNvSpPr>
          <p:nvPr>
            <p:ph type="subTitle" idx="1"/>
          </p:nvPr>
        </p:nvSpPr>
        <p:spPr>
          <a:xfrm rot="120095">
            <a:off x="2697941" y="4267968"/>
            <a:ext cx="6756923" cy="68721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8188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44" name="Google Shape;144;p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1" name="Google Shape;18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4"/>
          <p:cNvSpPr txBox="1">
            <a:spLocks noGrp="1"/>
          </p:cNvSpPr>
          <p:nvPr>
            <p:ph type="body" idx="1"/>
          </p:nvPr>
        </p:nvSpPr>
        <p:spPr>
          <a:xfrm>
            <a:off x="960000" y="162100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667"/>
            </a:lvl1pPr>
            <a:lvl2pPr marL="1219170" lvl="1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3" name="Google Shape;183;p4"/>
          <p:cNvGrpSpPr/>
          <p:nvPr/>
        </p:nvGrpSpPr>
        <p:grpSpPr>
          <a:xfrm>
            <a:off x="820747" y="432336"/>
            <a:ext cx="11150920" cy="5924997"/>
            <a:chOff x="615560" y="324252"/>
            <a:chExt cx="8363190" cy="4443748"/>
          </a:xfrm>
        </p:grpSpPr>
        <p:grpSp>
          <p:nvGrpSpPr>
            <p:cNvPr id="184" name="Google Shape;184;p4"/>
            <p:cNvGrpSpPr/>
            <p:nvPr/>
          </p:nvGrpSpPr>
          <p:grpSpPr>
            <a:xfrm>
              <a:off x="8874850" y="3912550"/>
              <a:ext cx="103900" cy="115875"/>
              <a:chOff x="1385075" y="3682325"/>
              <a:chExt cx="103900" cy="115875"/>
            </a:xfrm>
          </p:grpSpPr>
          <p:sp>
            <p:nvSpPr>
              <p:cNvPr id="185" name="Google Shape;185;p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4"/>
            <p:cNvSpPr/>
            <p:nvPr/>
          </p:nvSpPr>
          <p:spPr>
            <a:xfrm>
              <a:off x="8533013" y="46321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783663" y="4336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9" name="Google Shape;189;p4"/>
            <p:cNvGrpSpPr/>
            <p:nvPr/>
          </p:nvGrpSpPr>
          <p:grpSpPr>
            <a:xfrm>
              <a:off x="615560" y="324252"/>
              <a:ext cx="195076" cy="215146"/>
              <a:chOff x="3080000" y="3727500"/>
              <a:chExt cx="99625" cy="109875"/>
            </a:xfrm>
          </p:grpSpPr>
          <p:sp>
            <p:nvSpPr>
              <p:cNvPr id="190" name="Google Shape;190;p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003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96" name="Google Shape;196;p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5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1936900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5"/>
          <p:cNvSpPr txBox="1">
            <a:spLocks noGrp="1"/>
          </p:cNvSpPr>
          <p:nvPr>
            <p:ph type="title" idx="2"/>
          </p:nvPr>
        </p:nvSpPr>
        <p:spPr>
          <a:xfrm>
            <a:off x="6810305" y="2415733"/>
            <a:ext cx="34448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5"/>
          <p:cNvSpPr txBox="1">
            <a:spLocks noGrp="1"/>
          </p:cNvSpPr>
          <p:nvPr>
            <p:ph type="subTitle" idx="1"/>
          </p:nvPr>
        </p:nvSpPr>
        <p:spPr>
          <a:xfrm>
            <a:off x="6810316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36" name="Google Shape;236;p5"/>
          <p:cNvSpPr txBox="1">
            <a:spLocks noGrp="1"/>
          </p:cNvSpPr>
          <p:nvPr>
            <p:ph type="subTitle" idx="3"/>
          </p:nvPr>
        </p:nvSpPr>
        <p:spPr>
          <a:xfrm>
            <a:off x="1936900" y="2964701"/>
            <a:ext cx="3444800" cy="14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237" name="Google Shape;237;p5"/>
          <p:cNvGrpSpPr/>
          <p:nvPr/>
        </p:nvGrpSpPr>
        <p:grpSpPr>
          <a:xfrm>
            <a:off x="787951" y="343365"/>
            <a:ext cx="11028063" cy="6077436"/>
            <a:chOff x="590963" y="257523"/>
            <a:chExt cx="8271047" cy="4558077"/>
          </a:xfrm>
        </p:grpSpPr>
        <p:grpSp>
          <p:nvGrpSpPr>
            <p:cNvPr id="238" name="Google Shape;238;p5"/>
            <p:cNvGrpSpPr/>
            <p:nvPr/>
          </p:nvGrpSpPr>
          <p:grpSpPr>
            <a:xfrm rot="473172" flipH="1">
              <a:off x="6739455" y="396748"/>
              <a:ext cx="2081036" cy="748643"/>
              <a:chOff x="-370250" y="165063"/>
              <a:chExt cx="2081125" cy="748675"/>
            </a:xfrm>
          </p:grpSpPr>
          <p:grpSp>
            <p:nvGrpSpPr>
              <p:cNvPr id="239" name="Google Shape;239;p5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240" name="Google Shape;240;p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" name="Google Shape;243;p5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4" name="Google Shape;244;p5"/>
            <p:cNvSpPr/>
            <p:nvPr/>
          </p:nvSpPr>
          <p:spPr>
            <a:xfrm>
              <a:off x="590963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5" name="Google Shape;245;p5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246" name="Google Shape;246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8" name="Google Shape;248;p5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249;p5"/>
            <p:cNvGrpSpPr/>
            <p:nvPr/>
          </p:nvGrpSpPr>
          <p:grpSpPr>
            <a:xfrm>
              <a:off x="2646935" y="4544052"/>
              <a:ext cx="195076" cy="215146"/>
              <a:chOff x="3080000" y="3727500"/>
              <a:chExt cx="99625" cy="109875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4" name="Google Shape;254;p5"/>
            <p:cNvGrpSpPr/>
            <p:nvPr/>
          </p:nvGrpSpPr>
          <p:grpSpPr>
            <a:xfrm>
              <a:off x="5521150" y="481463"/>
              <a:ext cx="103900" cy="115875"/>
              <a:chOff x="1385075" y="3682325"/>
              <a:chExt cx="103900" cy="115875"/>
            </a:xfrm>
          </p:grpSpPr>
          <p:sp>
            <p:nvSpPr>
              <p:cNvPr id="255" name="Google Shape;255;p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7" name="Google Shape;257;p5"/>
            <p:cNvSpPr/>
            <p:nvPr/>
          </p:nvSpPr>
          <p:spPr>
            <a:xfrm>
              <a:off x="6499288" y="467975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198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p6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260" name="Google Shape;260;p6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" name="Google Shape;297;p6"/>
          <p:cNvGrpSpPr/>
          <p:nvPr/>
        </p:nvGrpSpPr>
        <p:grpSpPr>
          <a:xfrm flipH="1">
            <a:off x="10685840" y="213811"/>
            <a:ext cx="2587113" cy="2193295"/>
            <a:chOff x="-526246" y="128858"/>
            <a:chExt cx="1940335" cy="1644971"/>
          </a:xfrm>
        </p:grpSpPr>
        <p:grpSp>
          <p:nvGrpSpPr>
            <p:cNvPr id="298" name="Google Shape;298;p6"/>
            <p:cNvGrpSpPr/>
            <p:nvPr/>
          </p:nvGrpSpPr>
          <p:grpSpPr>
            <a:xfrm rot="-1788659">
              <a:off x="1029677" y="201277"/>
              <a:ext cx="351497" cy="225982"/>
              <a:chOff x="2671300" y="2198700"/>
              <a:chExt cx="351525" cy="226000"/>
            </a:xfrm>
          </p:grpSpPr>
          <p:sp>
            <p:nvSpPr>
              <p:cNvPr id="299" name="Google Shape;299;p6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2" name="Google Shape;302;p6"/>
            <p:cNvSpPr/>
            <p:nvPr/>
          </p:nvSpPr>
          <p:spPr>
            <a:xfrm rot="-1788659">
              <a:off x="-451083" y="658040"/>
              <a:ext cx="1676414" cy="748614"/>
            </a:xfrm>
            <a:custGeom>
              <a:avLst/>
              <a:gdLst/>
              <a:ahLst/>
              <a:cxnLst/>
              <a:rect l="l" t="t" r="r" b="b"/>
              <a:pathLst>
                <a:path w="67062" h="29947" fill="none" extrusionOk="0">
                  <a:moveTo>
                    <a:pt x="67061" y="4542"/>
                  </a:moveTo>
                  <a:cubicBezTo>
                    <a:pt x="54850" y="0"/>
                    <a:pt x="40972" y="23"/>
                    <a:pt x="28760" y="4656"/>
                  </a:cubicBezTo>
                  <a:cubicBezTo>
                    <a:pt x="16572" y="9267"/>
                    <a:pt x="6141" y="18420"/>
                    <a:pt x="1" y="29947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3" name="Google Shape;303;p6"/>
          <p:cNvSpPr/>
          <p:nvPr/>
        </p:nvSpPr>
        <p:spPr>
          <a:xfrm>
            <a:off x="4023634" y="65543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" name="Google Shape;304;p6"/>
          <p:cNvSpPr/>
          <p:nvPr/>
        </p:nvSpPr>
        <p:spPr>
          <a:xfrm>
            <a:off x="847367" y="544252"/>
            <a:ext cx="322732" cy="349905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05" name="Google Shape;305;p6"/>
          <p:cNvGrpSpPr/>
          <p:nvPr/>
        </p:nvGrpSpPr>
        <p:grpSpPr>
          <a:xfrm>
            <a:off x="11536396" y="4391452"/>
            <a:ext cx="260101" cy="286861"/>
            <a:chOff x="3080000" y="3727500"/>
            <a:chExt cx="99625" cy="109875"/>
          </a:xfrm>
        </p:grpSpPr>
        <p:sp>
          <p:nvSpPr>
            <p:cNvPr id="306" name="Google Shape;306;p6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0" name="Google Shape;310;p6"/>
          <p:cNvSpPr/>
          <p:nvPr/>
        </p:nvSpPr>
        <p:spPr>
          <a:xfrm>
            <a:off x="11897968" y="2189467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11" name="Google Shape;311;p6"/>
          <p:cNvGrpSpPr/>
          <p:nvPr/>
        </p:nvGrpSpPr>
        <p:grpSpPr>
          <a:xfrm>
            <a:off x="9021700" y="345718"/>
            <a:ext cx="138533" cy="154500"/>
            <a:chOff x="1385075" y="3682325"/>
            <a:chExt cx="103900" cy="115875"/>
          </a:xfrm>
        </p:grpSpPr>
        <p:sp>
          <p:nvSpPr>
            <p:cNvPr id="312" name="Google Shape;312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6"/>
          <p:cNvGrpSpPr/>
          <p:nvPr/>
        </p:nvGrpSpPr>
        <p:grpSpPr>
          <a:xfrm>
            <a:off x="3267634" y="6735485"/>
            <a:ext cx="138533" cy="154500"/>
            <a:chOff x="1385075" y="3682325"/>
            <a:chExt cx="103900" cy="115875"/>
          </a:xfrm>
        </p:grpSpPr>
        <p:sp>
          <p:nvSpPr>
            <p:cNvPr id="315" name="Google Shape;315;p6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0722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3"/>
        </a:solidFill>
        <a:effectLst/>
      </p:bgPr>
    </p:bg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" name="Google Shape;374;p8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375" name="Google Shape;375;p8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8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8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8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8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8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8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8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8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8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8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8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" name="Google Shape;403;p8"/>
          <p:cNvGrpSpPr/>
          <p:nvPr/>
        </p:nvGrpSpPr>
        <p:grpSpPr>
          <a:xfrm>
            <a:off x="1347800" y="678961"/>
            <a:ext cx="9496400" cy="5485940"/>
            <a:chOff x="1010575" y="509220"/>
            <a:chExt cx="7122300" cy="4114455"/>
          </a:xfrm>
        </p:grpSpPr>
        <p:sp>
          <p:nvSpPr>
            <p:cNvPr id="404" name="Google Shape;404;p8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5" name="Google Shape;405;p8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406" name="Google Shape;406;p8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407" name="Google Shape;407;p8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08" name="Google Shape;408;p8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9" name="Google Shape;409;p8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8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8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8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8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8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5" name="Google Shape;415;p8"/>
          <p:cNvGrpSpPr/>
          <p:nvPr/>
        </p:nvGrpSpPr>
        <p:grpSpPr>
          <a:xfrm>
            <a:off x="-713261" y="166145"/>
            <a:ext cx="12744840" cy="6858756"/>
            <a:chOff x="-534946" y="124608"/>
            <a:chExt cx="9558630" cy="5144067"/>
          </a:xfrm>
        </p:grpSpPr>
        <p:grpSp>
          <p:nvGrpSpPr>
            <p:cNvPr id="416" name="Google Shape;416;p8"/>
            <p:cNvGrpSpPr/>
            <p:nvPr/>
          </p:nvGrpSpPr>
          <p:grpSpPr>
            <a:xfrm rot="10800000" flipH="1">
              <a:off x="-534946" y="3623704"/>
              <a:ext cx="1940335" cy="1644971"/>
              <a:chOff x="-526246" y="128858"/>
              <a:chExt cx="1940335" cy="1644971"/>
            </a:xfrm>
          </p:grpSpPr>
          <p:grpSp>
            <p:nvGrpSpPr>
              <p:cNvPr id="417" name="Google Shape;417;p8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418" name="Google Shape;418;p8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" name="Google Shape;419;p8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" name="Google Shape;420;p8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1" name="Google Shape;421;p8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2" name="Google Shape;422;p8"/>
            <p:cNvSpPr/>
            <p:nvPr/>
          </p:nvSpPr>
          <p:spPr>
            <a:xfrm rot="10800000" flipH="1">
              <a:off x="1503513" y="210583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23" name="Google Shape;423;p8"/>
            <p:cNvGrpSpPr/>
            <p:nvPr/>
          </p:nvGrpSpPr>
          <p:grpSpPr>
            <a:xfrm rot="7255526">
              <a:off x="8660673" y="1470572"/>
              <a:ext cx="351510" cy="225990"/>
              <a:chOff x="2671300" y="2198700"/>
              <a:chExt cx="351525" cy="226000"/>
            </a:xfrm>
          </p:grpSpPr>
          <p:sp>
            <p:nvSpPr>
              <p:cNvPr id="424" name="Google Shape;424;p8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8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8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" name="Google Shape;427;p8"/>
            <p:cNvGrpSpPr/>
            <p:nvPr/>
          </p:nvGrpSpPr>
          <p:grpSpPr>
            <a:xfrm rot="10800000" flipH="1">
              <a:off x="134350" y="1140145"/>
              <a:ext cx="103900" cy="115875"/>
              <a:chOff x="1385075" y="3682325"/>
              <a:chExt cx="103900" cy="115875"/>
            </a:xfrm>
          </p:grpSpPr>
          <p:sp>
            <p:nvSpPr>
              <p:cNvPr id="428" name="Google Shape;428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0" name="Google Shape;430;p8"/>
            <p:cNvSpPr/>
            <p:nvPr/>
          </p:nvSpPr>
          <p:spPr>
            <a:xfrm rot="10800000" flipH="1">
              <a:off x="564488" y="294518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8"/>
            <p:cNvSpPr/>
            <p:nvPr/>
          </p:nvSpPr>
          <p:spPr>
            <a:xfrm rot="10800000" flipH="1">
              <a:off x="8649163" y="3344833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2" name="Google Shape;432;p8"/>
            <p:cNvGrpSpPr/>
            <p:nvPr/>
          </p:nvGrpSpPr>
          <p:grpSpPr>
            <a:xfrm rot="10800000" flipH="1">
              <a:off x="4878175" y="260458"/>
              <a:ext cx="103900" cy="115875"/>
              <a:chOff x="1385075" y="3682325"/>
              <a:chExt cx="103900" cy="115875"/>
            </a:xfrm>
          </p:grpSpPr>
          <p:sp>
            <p:nvSpPr>
              <p:cNvPr id="433" name="Google Shape;433;p8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8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5" name="Google Shape;435;p8"/>
            <p:cNvSpPr/>
            <p:nvPr/>
          </p:nvSpPr>
          <p:spPr>
            <a:xfrm rot="10800000" flipH="1">
              <a:off x="8527038" y="124608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6" name="Google Shape;436;p8"/>
          <p:cNvSpPr txBox="1">
            <a:spLocks noGrp="1"/>
          </p:cNvSpPr>
          <p:nvPr>
            <p:ph type="title"/>
          </p:nvPr>
        </p:nvSpPr>
        <p:spPr>
          <a:xfrm rot="-207616">
            <a:off x="3090519" y="1823946"/>
            <a:ext cx="6010959" cy="33725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2683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4991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13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582" name="Google Shape;582;p13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13"/>
          <p:cNvGrpSpPr/>
          <p:nvPr/>
        </p:nvGrpSpPr>
        <p:grpSpPr>
          <a:xfrm>
            <a:off x="950451" y="179970"/>
            <a:ext cx="12091819" cy="5290015"/>
            <a:chOff x="712838" y="134977"/>
            <a:chExt cx="9068864" cy="3967511"/>
          </a:xfrm>
        </p:grpSpPr>
        <p:grpSp>
          <p:nvGrpSpPr>
            <p:cNvPr id="620" name="Google Shape;620;p13"/>
            <p:cNvGrpSpPr/>
            <p:nvPr/>
          </p:nvGrpSpPr>
          <p:grpSpPr>
            <a:xfrm rot="2403300" flipH="1">
              <a:off x="7703843" y="1026829"/>
              <a:ext cx="2081052" cy="748649"/>
              <a:chOff x="-370250" y="165063"/>
              <a:chExt cx="2081125" cy="748675"/>
            </a:xfrm>
          </p:grpSpPr>
          <p:grpSp>
            <p:nvGrpSpPr>
              <p:cNvPr id="621" name="Google Shape;621;p13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622" name="Google Shape;622;p13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3" name="Google Shape;623;p13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" name="Google Shape;624;p13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5" name="Google Shape;625;p13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6" name="Google Shape;626;p13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27" name="Google Shape;627;p13"/>
            <p:cNvGrpSpPr/>
            <p:nvPr/>
          </p:nvGrpSpPr>
          <p:grpSpPr>
            <a:xfrm>
              <a:off x="1080050" y="3986613"/>
              <a:ext cx="103900" cy="115875"/>
              <a:chOff x="1385075" y="3682325"/>
              <a:chExt cx="103900" cy="115875"/>
            </a:xfrm>
          </p:grpSpPr>
          <p:sp>
            <p:nvSpPr>
              <p:cNvPr id="628" name="Google Shape;628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0" name="Google Shape;630;p13"/>
            <p:cNvGrpSpPr/>
            <p:nvPr/>
          </p:nvGrpSpPr>
          <p:grpSpPr>
            <a:xfrm>
              <a:off x="8692400" y="2904700"/>
              <a:ext cx="103900" cy="115875"/>
              <a:chOff x="1385075" y="3682325"/>
              <a:chExt cx="103900" cy="115875"/>
            </a:xfrm>
          </p:grpSpPr>
          <p:sp>
            <p:nvSpPr>
              <p:cNvPr id="631" name="Google Shape;631;p13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3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33" name="Google Shape;633;p13"/>
            <p:cNvSpPr/>
            <p:nvPr/>
          </p:nvSpPr>
          <p:spPr>
            <a:xfrm>
              <a:off x="8496538" y="16717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34" name="Google Shape;634;p13"/>
            <p:cNvGrpSpPr/>
            <p:nvPr/>
          </p:nvGrpSpPr>
          <p:grpSpPr>
            <a:xfrm>
              <a:off x="1039872" y="134977"/>
              <a:ext cx="195076" cy="215146"/>
              <a:chOff x="3080000" y="3727500"/>
              <a:chExt cx="99625" cy="109875"/>
            </a:xfrm>
          </p:grpSpPr>
          <p:sp>
            <p:nvSpPr>
              <p:cNvPr id="635" name="Google Shape;635;p13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3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3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3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" name="Google Shape;639;p13"/>
          <p:cNvSpPr txBox="1">
            <a:spLocks noGrp="1"/>
          </p:cNvSpPr>
          <p:nvPr>
            <p:ph type="title"/>
          </p:nvPr>
        </p:nvSpPr>
        <p:spPr>
          <a:xfrm>
            <a:off x="28574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title" idx="2" hasCustomPrompt="1"/>
          </p:nvPr>
        </p:nvSpPr>
        <p:spPr>
          <a:xfrm>
            <a:off x="3921800" y="1847000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1"/>
          </p:nvPr>
        </p:nvSpPr>
        <p:spPr>
          <a:xfrm>
            <a:off x="28574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 idx="3"/>
          </p:nvPr>
        </p:nvSpPr>
        <p:spPr>
          <a:xfrm>
            <a:off x="6435800" y="2612184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title" idx="4" hasCustomPrompt="1"/>
          </p:nvPr>
        </p:nvSpPr>
        <p:spPr>
          <a:xfrm>
            <a:off x="7500400" y="1847000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44" name="Google Shape;644;p13"/>
          <p:cNvSpPr txBox="1">
            <a:spLocks noGrp="1"/>
          </p:cNvSpPr>
          <p:nvPr>
            <p:ph type="subTitle" idx="5"/>
          </p:nvPr>
        </p:nvSpPr>
        <p:spPr>
          <a:xfrm>
            <a:off x="6435800" y="3148984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5" name="Google Shape;645;p13"/>
          <p:cNvSpPr txBox="1">
            <a:spLocks noGrp="1"/>
          </p:cNvSpPr>
          <p:nvPr>
            <p:ph type="title" idx="6"/>
          </p:nvPr>
        </p:nvSpPr>
        <p:spPr>
          <a:xfrm>
            <a:off x="28574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title" idx="7" hasCustomPrompt="1"/>
          </p:nvPr>
        </p:nvSpPr>
        <p:spPr>
          <a:xfrm>
            <a:off x="3921800" y="4167967"/>
            <a:ext cx="7700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47" name="Google Shape;647;p13"/>
          <p:cNvSpPr txBox="1">
            <a:spLocks noGrp="1"/>
          </p:cNvSpPr>
          <p:nvPr>
            <p:ph type="subTitle" idx="8"/>
          </p:nvPr>
        </p:nvSpPr>
        <p:spPr>
          <a:xfrm>
            <a:off x="28574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48" name="Google Shape;648;p13"/>
          <p:cNvSpPr txBox="1">
            <a:spLocks noGrp="1"/>
          </p:cNvSpPr>
          <p:nvPr>
            <p:ph type="title" idx="9"/>
          </p:nvPr>
        </p:nvSpPr>
        <p:spPr>
          <a:xfrm>
            <a:off x="6435800" y="4933233"/>
            <a:ext cx="2898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title" idx="13" hasCustomPrompt="1"/>
          </p:nvPr>
        </p:nvSpPr>
        <p:spPr>
          <a:xfrm>
            <a:off x="7500400" y="4167968"/>
            <a:ext cx="7696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650" name="Google Shape;650;p13"/>
          <p:cNvSpPr txBox="1">
            <a:spLocks noGrp="1"/>
          </p:cNvSpPr>
          <p:nvPr>
            <p:ph type="subTitle" idx="14"/>
          </p:nvPr>
        </p:nvSpPr>
        <p:spPr>
          <a:xfrm>
            <a:off x="6435800" y="5470000"/>
            <a:ext cx="2898800" cy="6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1" name="Google Shape;651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7266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6" name="Google Shape;1316;p21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317" name="Google Shape;1317;p21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21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21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1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" name="Google Shape;1354;p21"/>
          <p:cNvGrpSpPr/>
          <p:nvPr/>
        </p:nvGrpSpPr>
        <p:grpSpPr>
          <a:xfrm rot="10800000" flipH="1">
            <a:off x="9023801" y="5734380"/>
            <a:ext cx="1495072" cy="1618928"/>
            <a:chOff x="6846051" y="-182415"/>
            <a:chExt cx="1121304" cy="1214196"/>
          </a:xfrm>
        </p:grpSpPr>
        <p:sp>
          <p:nvSpPr>
            <p:cNvPr id="1355" name="Google Shape;1355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21"/>
            <p:cNvSpPr/>
            <p:nvPr/>
          </p:nvSpPr>
          <p:spPr>
            <a:xfrm>
              <a:off x="6846051" y="-154232"/>
              <a:ext cx="1118146" cy="1186013"/>
            </a:xfrm>
            <a:custGeom>
              <a:avLst/>
              <a:gdLst/>
              <a:ahLst/>
              <a:cxnLst/>
              <a:rect l="l" t="t" r="r" b="b"/>
              <a:pathLst>
                <a:path w="52409" h="55590" extrusionOk="0">
                  <a:moveTo>
                    <a:pt x="2978" y="33705"/>
                  </a:moveTo>
                  <a:cubicBezTo>
                    <a:pt x="2989" y="33719"/>
                    <a:pt x="2999" y="33731"/>
                    <a:pt x="3011" y="33745"/>
                  </a:cubicBezTo>
                  <a:cubicBezTo>
                    <a:pt x="3007" y="33746"/>
                    <a:pt x="3003" y="33745"/>
                    <a:pt x="3000" y="33747"/>
                  </a:cubicBezTo>
                  <a:cubicBezTo>
                    <a:pt x="2996" y="33750"/>
                    <a:pt x="2996" y="33755"/>
                    <a:pt x="2993" y="33757"/>
                  </a:cubicBezTo>
                  <a:cubicBezTo>
                    <a:pt x="2988" y="33740"/>
                    <a:pt x="2984" y="33723"/>
                    <a:pt x="2978" y="33705"/>
                  </a:cubicBezTo>
                  <a:close/>
                  <a:moveTo>
                    <a:pt x="2817" y="34252"/>
                  </a:moveTo>
                  <a:cubicBezTo>
                    <a:pt x="2832" y="34285"/>
                    <a:pt x="2848" y="34320"/>
                    <a:pt x="2864" y="34353"/>
                  </a:cubicBezTo>
                  <a:cubicBezTo>
                    <a:pt x="2841" y="34325"/>
                    <a:pt x="2815" y="34296"/>
                    <a:pt x="2792" y="34267"/>
                  </a:cubicBezTo>
                  <a:cubicBezTo>
                    <a:pt x="2796" y="34265"/>
                    <a:pt x="2801" y="34267"/>
                    <a:pt x="2807" y="34264"/>
                  </a:cubicBezTo>
                  <a:cubicBezTo>
                    <a:pt x="2812" y="34262"/>
                    <a:pt x="2813" y="34255"/>
                    <a:pt x="2817" y="34252"/>
                  </a:cubicBezTo>
                  <a:close/>
                  <a:moveTo>
                    <a:pt x="27642" y="54809"/>
                  </a:moveTo>
                  <a:lnTo>
                    <a:pt x="27643" y="54838"/>
                  </a:lnTo>
                  <a:lnTo>
                    <a:pt x="27631" y="54815"/>
                  </a:lnTo>
                  <a:cubicBezTo>
                    <a:pt x="27635" y="54813"/>
                    <a:pt x="27637" y="54812"/>
                    <a:pt x="27642" y="54809"/>
                  </a:cubicBezTo>
                  <a:close/>
                  <a:moveTo>
                    <a:pt x="28337" y="1"/>
                  </a:moveTo>
                  <a:cubicBezTo>
                    <a:pt x="28291" y="1"/>
                    <a:pt x="28245" y="20"/>
                    <a:pt x="28212" y="59"/>
                  </a:cubicBezTo>
                  <a:lnTo>
                    <a:pt x="27841" y="489"/>
                  </a:lnTo>
                  <a:cubicBezTo>
                    <a:pt x="27604" y="332"/>
                    <a:pt x="27260" y="184"/>
                    <a:pt x="26895" y="184"/>
                  </a:cubicBezTo>
                  <a:cubicBezTo>
                    <a:pt x="26558" y="184"/>
                    <a:pt x="26203" y="310"/>
                    <a:pt x="25896" y="668"/>
                  </a:cubicBezTo>
                  <a:lnTo>
                    <a:pt x="2487" y="27932"/>
                  </a:lnTo>
                  <a:cubicBezTo>
                    <a:pt x="2462" y="27974"/>
                    <a:pt x="1" y="32122"/>
                    <a:pt x="3021" y="35007"/>
                  </a:cubicBezTo>
                  <a:lnTo>
                    <a:pt x="4005" y="35853"/>
                  </a:lnTo>
                  <a:lnTo>
                    <a:pt x="25969" y="54713"/>
                  </a:lnTo>
                  <a:cubicBezTo>
                    <a:pt x="26197" y="54909"/>
                    <a:pt x="26654" y="55265"/>
                    <a:pt x="27149" y="55458"/>
                  </a:cubicBezTo>
                  <a:cubicBezTo>
                    <a:pt x="27390" y="55552"/>
                    <a:pt x="27601" y="55590"/>
                    <a:pt x="27783" y="55590"/>
                  </a:cubicBezTo>
                  <a:cubicBezTo>
                    <a:pt x="28183" y="55590"/>
                    <a:pt x="28444" y="55405"/>
                    <a:pt x="28609" y="55213"/>
                  </a:cubicBezTo>
                  <a:lnTo>
                    <a:pt x="51428" y="28638"/>
                  </a:lnTo>
                  <a:cubicBezTo>
                    <a:pt x="52121" y="27832"/>
                    <a:pt x="52210" y="26692"/>
                    <a:pt x="51646" y="25865"/>
                  </a:cubicBezTo>
                  <a:cubicBezTo>
                    <a:pt x="51432" y="25554"/>
                    <a:pt x="50797" y="25235"/>
                    <a:pt x="50416" y="25091"/>
                  </a:cubicBezTo>
                  <a:cubicBezTo>
                    <a:pt x="50415" y="24563"/>
                    <a:pt x="50407" y="24262"/>
                    <a:pt x="50404" y="24139"/>
                  </a:cubicBezTo>
                  <a:lnTo>
                    <a:pt x="52022" y="22254"/>
                  </a:lnTo>
                  <a:cubicBezTo>
                    <a:pt x="52283" y="21952"/>
                    <a:pt x="52409" y="21567"/>
                    <a:pt x="52378" y="21169"/>
                  </a:cubicBezTo>
                  <a:cubicBezTo>
                    <a:pt x="52348" y="20771"/>
                    <a:pt x="52165" y="20408"/>
                    <a:pt x="51861" y="20149"/>
                  </a:cubicBezTo>
                  <a:lnTo>
                    <a:pt x="28444" y="40"/>
                  </a:lnTo>
                  <a:cubicBezTo>
                    <a:pt x="28413" y="14"/>
                    <a:pt x="28375" y="1"/>
                    <a:pt x="283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21"/>
            <p:cNvSpPr/>
            <p:nvPr/>
          </p:nvSpPr>
          <p:spPr>
            <a:xfrm>
              <a:off x="7436561" y="340335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5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3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7" y="29717"/>
                    <a:pt x="117" y="29708"/>
                    <a:pt x="132" y="29690"/>
                  </a:cubicBezTo>
                  <a:lnTo>
                    <a:pt x="22397" y="3762"/>
                  </a:lnTo>
                  <a:cubicBezTo>
                    <a:pt x="22407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3"/>
                    <a:pt x="22428" y="20"/>
                  </a:cubicBezTo>
                  <a:cubicBezTo>
                    <a:pt x="22423" y="14"/>
                    <a:pt x="22413" y="7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1"/>
            <p:cNvSpPr/>
            <p:nvPr/>
          </p:nvSpPr>
          <p:spPr>
            <a:xfrm>
              <a:off x="7211626" y="-6966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21"/>
            <p:cNvSpPr/>
            <p:nvPr/>
          </p:nvSpPr>
          <p:spPr>
            <a:xfrm>
              <a:off x="7322440" y="170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1"/>
            <p:cNvSpPr/>
            <p:nvPr/>
          </p:nvSpPr>
          <p:spPr>
            <a:xfrm>
              <a:off x="7441937" y="293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21"/>
            <p:cNvSpPr/>
            <p:nvPr/>
          </p:nvSpPr>
          <p:spPr>
            <a:xfrm>
              <a:off x="6928020" y="-174820"/>
              <a:ext cx="1032721" cy="1043772"/>
            </a:xfrm>
            <a:custGeom>
              <a:avLst/>
              <a:gdLst/>
              <a:ahLst/>
              <a:cxnLst/>
              <a:rect l="l" t="t" r="r" b="b"/>
              <a:pathLst>
                <a:path w="48405" h="48923" extrusionOk="0">
                  <a:moveTo>
                    <a:pt x="24801" y="9641"/>
                  </a:moveTo>
                  <a:lnTo>
                    <a:pt x="24833" y="9663"/>
                  </a:lnTo>
                  <a:lnTo>
                    <a:pt x="24199" y="10586"/>
                  </a:lnTo>
                  <a:lnTo>
                    <a:pt x="24171" y="10591"/>
                  </a:lnTo>
                  <a:cubicBezTo>
                    <a:pt x="24160" y="10581"/>
                    <a:pt x="24164" y="10570"/>
                    <a:pt x="24167" y="10567"/>
                  </a:cubicBezTo>
                  <a:lnTo>
                    <a:pt x="24801" y="9641"/>
                  </a:lnTo>
                  <a:close/>
                  <a:moveTo>
                    <a:pt x="20895" y="9060"/>
                  </a:moveTo>
                  <a:lnTo>
                    <a:pt x="18592" y="11804"/>
                  </a:lnTo>
                  <a:lnTo>
                    <a:pt x="18563" y="11806"/>
                  </a:lnTo>
                  <a:cubicBezTo>
                    <a:pt x="18558" y="11801"/>
                    <a:pt x="18557" y="11785"/>
                    <a:pt x="18561" y="11779"/>
                  </a:cubicBezTo>
                  <a:lnTo>
                    <a:pt x="20895" y="9060"/>
                  </a:lnTo>
                  <a:close/>
                  <a:moveTo>
                    <a:pt x="23001" y="5001"/>
                  </a:moveTo>
                  <a:lnTo>
                    <a:pt x="23031" y="5025"/>
                  </a:lnTo>
                  <a:lnTo>
                    <a:pt x="13400" y="15488"/>
                  </a:lnTo>
                  <a:lnTo>
                    <a:pt x="13320" y="15546"/>
                  </a:lnTo>
                  <a:lnTo>
                    <a:pt x="13372" y="15490"/>
                  </a:lnTo>
                  <a:cubicBezTo>
                    <a:pt x="13363" y="15483"/>
                    <a:pt x="13366" y="15469"/>
                    <a:pt x="13370" y="15463"/>
                  </a:cubicBezTo>
                  <a:lnTo>
                    <a:pt x="23001" y="5001"/>
                  </a:lnTo>
                  <a:close/>
                  <a:moveTo>
                    <a:pt x="42967" y="21492"/>
                  </a:moveTo>
                  <a:lnTo>
                    <a:pt x="42269" y="22364"/>
                  </a:lnTo>
                  <a:lnTo>
                    <a:pt x="42242" y="22366"/>
                  </a:lnTo>
                  <a:cubicBezTo>
                    <a:pt x="42232" y="22359"/>
                    <a:pt x="42236" y="22345"/>
                    <a:pt x="42240" y="22339"/>
                  </a:cubicBezTo>
                  <a:lnTo>
                    <a:pt x="42967" y="21492"/>
                  </a:lnTo>
                  <a:close/>
                  <a:moveTo>
                    <a:pt x="45336" y="21574"/>
                  </a:moveTo>
                  <a:lnTo>
                    <a:pt x="42949" y="24413"/>
                  </a:lnTo>
                  <a:lnTo>
                    <a:pt x="42922" y="24416"/>
                  </a:lnTo>
                  <a:cubicBezTo>
                    <a:pt x="42917" y="24410"/>
                    <a:pt x="42916" y="24395"/>
                    <a:pt x="42920" y="24387"/>
                  </a:cubicBezTo>
                  <a:lnTo>
                    <a:pt x="45336" y="21574"/>
                  </a:lnTo>
                  <a:close/>
                  <a:moveTo>
                    <a:pt x="24129" y="38876"/>
                  </a:moveTo>
                  <a:lnTo>
                    <a:pt x="22388" y="40964"/>
                  </a:lnTo>
                  <a:lnTo>
                    <a:pt x="22360" y="40966"/>
                  </a:lnTo>
                  <a:cubicBezTo>
                    <a:pt x="22351" y="40958"/>
                    <a:pt x="22351" y="40948"/>
                    <a:pt x="22357" y="40938"/>
                  </a:cubicBezTo>
                  <a:lnTo>
                    <a:pt x="24129" y="38876"/>
                  </a:lnTo>
                  <a:close/>
                  <a:moveTo>
                    <a:pt x="27491" y="39320"/>
                  </a:moveTo>
                  <a:lnTo>
                    <a:pt x="25830" y="41315"/>
                  </a:lnTo>
                  <a:lnTo>
                    <a:pt x="25803" y="41318"/>
                  </a:lnTo>
                  <a:cubicBezTo>
                    <a:pt x="25793" y="41310"/>
                    <a:pt x="25795" y="41296"/>
                    <a:pt x="25800" y="41290"/>
                  </a:cubicBezTo>
                  <a:lnTo>
                    <a:pt x="27491" y="39320"/>
                  </a:lnTo>
                  <a:close/>
                  <a:moveTo>
                    <a:pt x="32074" y="36575"/>
                  </a:moveTo>
                  <a:lnTo>
                    <a:pt x="32102" y="36600"/>
                  </a:lnTo>
                  <a:lnTo>
                    <a:pt x="26091" y="43977"/>
                  </a:lnTo>
                  <a:lnTo>
                    <a:pt x="26012" y="44040"/>
                  </a:lnTo>
                  <a:lnTo>
                    <a:pt x="26061" y="43982"/>
                  </a:lnTo>
                  <a:cubicBezTo>
                    <a:pt x="26056" y="43977"/>
                    <a:pt x="26055" y="43961"/>
                    <a:pt x="26058" y="43954"/>
                  </a:cubicBezTo>
                  <a:lnTo>
                    <a:pt x="32074" y="36575"/>
                  </a:lnTo>
                  <a:close/>
                  <a:moveTo>
                    <a:pt x="24516" y="0"/>
                  </a:moveTo>
                  <a:cubicBezTo>
                    <a:pt x="24494" y="0"/>
                    <a:pt x="24473" y="9"/>
                    <a:pt x="24458" y="27"/>
                  </a:cubicBezTo>
                  <a:lnTo>
                    <a:pt x="28" y="28474"/>
                  </a:lnTo>
                  <a:cubicBezTo>
                    <a:pt x="1" y="28506"/>
                    <a:pt x="5" y="28554"/>
                    <a:pt x="36" y="28582"/>
                  </a:cubicBezTo>
                  <a:lnTo>
                    <a:pt x="23427" y="48668"/>
                  </a:lnTo>
                  <a:cubicBezTo>
                    <a:pt x="23626" y="48839"/>
                    <a:pt x="23871" y="48922"/>
                    <a:pt x="24115" y="48922"/>
                  </a:cubicBezTo>
                  <a:cubicBezTo>
                    <a:pt x="24413" y="48922"/>
                    <a:pt x="24710" y="48797"/>
                    <a:pt x="24919" y="48554"/>
                  </a:cubicBezTo>
                  <a:lnTo>
                    <a:pt x="47967" y="21715"/>
                  </a:lnTo>
                  <a:cubicBezTo>
                    <a:pt x="48404" y="21206"/>
                    <a:pt x="48345" y="20439"/>
                    <a:pt x="47836" y="20002"/>
                  </a:cubicBez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21"/>
            <p:cNvSpPr/>
            <p:nvPr/>
          </p:nvSpPr>
          <p:spPr>
            <a:xfrm>
              <a:off x="6859726" y="-172580"/>
              <a:ext cx="576514" cy="721379"/>
            </a:xfrm>
            <a:custGeom>
              <a:avLst/>
              <a:gdLst/>
              <a:ahLst/>
              <a:cxnLst/>
              <a:rect l="l" t="t" r="r" b="b"/>
              <a:pathLst>
                <a:path w="27022" h="33812" extrusionOk="0">
                  <a:moveTo>
                    <a:pt x="26254" y="0"/>
                  </a:moveTo>
                  <a:cubicBezTo>
                    <a:pt x="25996" y="0"/>
                    <a:pt x="25715" y="94"/>
                    <a:pt x="25464" y="386"/>
                  </a:cubicBezTo>
                  <a:lnTo>
                    <a:pt x="2089" y="27602"/>
                  </a:lnTo>
                  <a:cubicBezTo>
                    <a:pt x="2061" y="27647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4" y="33793"/>
                  </a:cubicBezTo>
                  <a:cubicBezTo>
                    <a:pt x="2089" y="33806"/>
                    <a:pt x="2107" y="33811"/>
                    <a:pt x="2124" y="33811"/>
                  </a:cubicBezTo>
                  <a:cubicBezTo>
                    <a:pt x="2139" y="33811"/>
                    <a:pt x="2153" y="33807"/>
                    <a:pt x="2166" y="33800"/>
                  </a:cubicBezTo>
                  <a:cubicBezTo>
                    <a:pt x="2200" y="33785"/>
                    <a:pt x="2213" y="33741"/>
                    <a:pt x="2196" y="33706"/>
                  </a:cubicBezTo>
                  <a:cubicBezTo>
                    <a:pt x="2009" y="33239"/>
                    <a:pt x="1905" y="32723"/>
                    <a:pt x="1887" y="32172"/>
                  </a:cubicBezTo>
                  <a:cubicBezTo>
                    <a:pt x="1863" y="32011"/>
                    <a:pt x="1863" y="31860"/>
                    <a:pt x="1884" y="31718"/>
                  </a:cubicBezTo>
                  <a:cubicBezTo>
                    <a:pt x="1998" y="29918"/>
                    <a:pt x="2911" y="28393"/>
                    <a:pt x="2921" y="28382"/>
                  </a:cubicBezTo>
                  <a:lnTo>
                    <a:pt x="27001" y="335"/>
                  </a:lnTo>
                  <a:cubicBezTo>
                    <a:pt x="27014" y="318"/>
                    <a:pt x="27022" y="298"/>
                    <a:pt x="27017" y="275"/>
                  </a:cubicBezTo>
                  <a:cubicBezTo>
                    <a:pt x="27013" y="256"/>
                    <a:pt x="27007" y="241"/>
                    <a:pt x="26992" y="228"/>
                  </a:cubicBezTo>
                  <a:lnTo>
                    <a:pt x="26983" y="220"/>
                  </a:lnTo>
                  <a:cubicBezTo>
                    <a:pt x="26832" y="132"/>
                    <a:pt x="26560" y="0"/>
                    <a:pt x="26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1"/>
            <p:cNvSpPr/>
            <p:nvPr/>
          </p:nvSpPr>
          <p:spPr>
            <a:xfrm>
              <a:off x="7482260" y="6039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21"/>
            <p:cNvSpPr/>
            <p:nvPr/>
          </p:nvSpPr>
          <p:spPr>
            <a:xfrm>
              <a:off x="7476863" y="6626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21"/>
            <p:cNvSpPr/>
            <p:nvPr/>
          </p:nvSpPr>
          <p:spPr>
            <a:xfrm>
              <a:off x="7842096" y="2840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1"/>
            <p:cNvSpPr/>
            <p:nvPr/>
          </p:nvSpPr>
          <p:spPr>
            <a:xfrm>
              <a:off x="7827567" y="2822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21"/>
            <p:cNvSpPr/>
            <p:nvPr/>
          </p:nvSpPr>
          <p:spPr>
            <a:xfrm>
              <a:off x="6903997" y="438881"/>
              <a:ext cx="529556" cy="538026"/>
            </a:xfrm>
            <a:custGeom>
              <a:avLst/>
              <a:gdLst/>
              <a:ahLst/>
              <a:cxnLst/>
              <a:rect l="l" t="t" r="r" b="b"/>
              <a:pathLst>
                <a:path w="24821" h="25218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4" y="5020"/>
                    <a:pt x="1115" y="5030"/>
                  </a:cubicBezTo>
                  <a:lnTo>
                    <a:pt x="24602" y="25200"/>
                  </a:lnTo>
                  <a:cubicBezTo>
                    <a:pt x="24617" y="25212"/>
                    <a:pt x="24634" y="25218"/>
                    <a:pt x="24652" y="25218"/>
                  </a:cubicBezTo>
                  <a:cubicBezTo>
                    <a:pt x="24663" y="25218"/>
                    <a:pt x="24674" y="25215"/>
                    <a:pt x="24684" y="25210"/>
                  </a:cubicBezTo>
                  <a:cubicBezTo>
                    <a:pt x="24710" y="25203"/>
                    <a:pt x="24729" y="25173"/>
                    <a:pt x="24731" y="25144"/>
                  </a:cubicBezTo>
                  <a:cubicBezTo>
                    <a:pt x="24821" y="22100"/>
                    <a:pt x="24795" y="20702"/>
                    <a:pt x="24790" y="20346"/>
                  </a:cubicBezTo>
                  <a:cubicBezTo>
                    <a:pt x="24788" y="20326"/>
                    <a:pt x="24779" y="20307"/>
                    <a:pt x="24760" y="20291"/>
                  </a:cubicBezTo>
                  <a:cubicBezTo>
                    <a:pt x="24755" y="20286"/>
                    <a:pt x="24749" y="20281"/>
                    <a:pt x="24740" y="20279"/>
                  </a:cubicBezTo>
                  <a:cubicBezTo>
                    <a:pt x="24606" y="20220"/>
                    <a:pt x="24496" y="20155"/>
                    <a:pt x="24403" y="20075"/>
                  </a:cubicBez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21"/>
            <p:cNvSpPr/>
            <p:nvPr/>
          </p:nvSpPr>
          <p:spPr>
            <a:xfrm>
              <a:off x="6909096" y="359643"/>
              <a:ext cx="1044412" cy="637916"/>
            </a:xfrm>
            <a:custGeom>
              <a:avLst/>
              <a:gdLst/>
              <a:ahLst/>
              <a:cxnLst/>
              <a:rect l="l" t="t" r="r" b="b"/>
              <a:pathLst>
                <a:path w="48953" h="29900" extrusionOk="0">
                  <a:moveTo>
                    <a:pt x="47487" y="1"/>
                  </a:moveTo>
                  <a:cubicBezTo>
                    <a:pt x="47473" y="1"/>
                    <a:pt x="47458" y="5"/>
                    <a:pt x="47446" y="11"/>
                  </a:cubicBezTo>
                  <a:cubicBezTo>
                    <a:pt x="47423" y="27"/>
                    <a:pt x="47408" y="49"/>
                    <a:pt x="47411" y="77"/>
                  </a:cubicBezTo>
                  <a:cubicBezTo>
                    <a:pt x="47405" y="867"/>
                    <a:pt x="47392" y="1812"/>
                    <a:pt x="47362" y="2888"/>
                  </a:cubicBezTo>
                  <a:cubicBezTo>
                    <a:pt x="47366" y="2915"/>
                    <a:pt x="47353" y="2940"/>
                    <a:pt x="47335" y="2960"/>
                  </a:cubicBezTo>
                  <a:lnTo>
                    <a:pt x="24682" y="29340"/>
                  </a:lnTo>
                  <a:lnTo>
                    <a:pt x="24689" y="29431"/>
                  </a:lnTo>
                  <a:lnTo>
                    <a:pt x="24651" y="29364"/>
                  </a:lnTo>
                  <a:cubicBezTo>
                    <a:pt x="24622" y="29379"/>
                    <a:pt x="24604" y="29384"/>
                    <a:pt x="24588" y="29385"/>
                  </a:cubicBezTo>
                  <a:cubicBezTo>
                    <a:pt x="24558" y="29385"/>
                    <a:pt x="24536" y="29371"/>
                    <a:pt x="24521" y="29357"/>
                  </a:cubicBezTo>
                  <a:cubicBezTo>
                    <a:pt x="24519" y="29355"/>
                    <a:pt x="24498" y="29332"/>
                    <a:pt x="24495" y="29330"/>
                  </a:cubicBezTo>
                  <a:lnTo>
                    <a:pt x="736" y="8928"/>
                  </a:lnTo>
                  <a:cubicBezTo>
                    <a:pt x="721" y="8916"/>
                    <a:pt x="664" y="8871"/>
                    <a:pt x="578" y="8797"/>
                  </a:cubicBezTo>
                  <a:cubicBezTo>
                    <a:pt x="470" y="8705"/>
                    <a:pt x="306" y="8553"/>
                    <a:pt x="139" y="8359"/>
                  </a:cubicBezTo>
                  <a:cubicBezTo>
                    <a:pt x="139" y="8354"/>
                    <a:pt x="135" y="8352"/>
                    <a:pt x="133" y="8349"/>
                  </a:cubicBezTo>
                  <a:cubicBezTo>
                    <a:pt x="119" y="8338"/>
                    <a:pt x="100" y="8331"/>
                    <a:pt x="82" y="8331"/>
                  </a:cubicBezTo>
                  <a:cubicBezTo>
                    <a:pt x="69" y="8331"/>
                    <a:pt x="57" y="8334"/>
                    <a:pt x="45" y="8340"/>
                  </a:cubicBezTo>
                  <a:cubicBezTo>
                    <a:pt x="14" y="8358"/>
                    <a:pt x="0" y="8398"/>
                    <a:pt x="11" y="8431"/>
                  </a:cubicBezTo>
                  <a:cubicBezTo>
                    <a:pt x="238" y="9127"/>
                    <a:pt x="647" y="9730"/>
                    <a:pt x="1234" y="10235"/>
                  </a:cubicBezTo>
                  <a:lnTo>
                    <a:pt x="23197" y="29095"/>
                  </a:lnTo>
                  <a:cubicBezTo>
                    <a:pt x="23463" y="29322"/>
                    <a:pt x="24200" y="29900"/>
                    <a:pt x="24826" y="29900"/>
                  </a:cubicBezTo>
                  <a:cubicBezTo>
                    <a:pt x="25055" y="29900"/>
                    <a:pt x="25269" y="29822"/>
                    <a:pt x="25440" y="29623"/>
                  </a:cubicBezTo>
                  <a:lnTo>
                    <a:pt x="48261" y="3047"/>
                  </a:lnTo>
                  <a:cubicBezTo>
                    <a:pt x="48869" y="2339"/>
                    <a:pt x="48952" y="1335"/>
                    <a:pt x="48457" y="614"/>
                  </a:cubicBezTo>
                  <a:cubicBezTo>
                    <a:pt x="48433" y="572"/>
                    <a:pt x="48389" y="531"/>
                    <a:pt x="48335" y="483"/>
                  </a:cubicBezTo>
                  <a:cubicBezTo>
                    <a:pt x="48155" y="330"/>
                    <a:pt x="47836" y="141"/>
                    <a:pt x="47515" y="6"/>
                  </a:cubicBezTo>
                  <a:cubicBezTo>
                    <a:pt x="47506" y="2"/>
                    <a:pt x="47497" y="1"/>
                    <a:pt x="47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21"/>
            <p:cNvSpPr/>
            <p:nvPr/>
          </p:nvSpPr>
          <p:spPr>
            <a:xfrm>
              <a:off x="6859748" y="-172558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21"/>
            <p:cNvSpPr/>
            <p:nvPr/>
          </p:nvSpPr>
          <p:spPr>
            <a:xfrm>
              <a:off x="6903997" y="4388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21"/>
            <p:cNvSpPr/>
            <p:nvPr/>
          </p:nvSpPr>
          <p:spPr>
            <a:xfrm>
              <a:off x="6909074" y="5373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21"/>
            <p:cNvSpPr/>
            <p:nvPr/>
          </p:nvSpPr>
          <p:spPr>
            <a:xfrm>
              <a:off x="7436561" y="3403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21"/>
            <p:cNvSpPr/>
            <p:nvPr/>
          </p:nvSpPr>
          <p:spPr>
            <a:xfrm>
              <a:off x="7343220" y="3596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21"/>
            <p:cNvSpPr/>
            <p:nvPr/>
          </p:nvSpPr>
          <p:spPr>
            <a:xfrm>
              <a:off x="6920552" y="-18241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21"/>
            <p:cNvSpPr/>
            <p:nvPr/>
          </p:nvSpPr>
          <p:spPr>
            <a:xfrm>
              <a:off x="6846051" y="-178511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21"/>
            <p:cNvSpPr/>
            <p:nvPr/>
          </p:nvSpPr>
          <p:spPr>
            <a:xfrm>
              <a:off x="6864953" y="4306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21"/>
            <p:cNvSpPr/>
            <p:nvPr/>
          </p:nvSpPr>
          <p:spPr>
            <a:xfrm>
              <a:off x="6895207" y="3278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21"/>
            <p:cNvSpPr/>
            <p:nvPr/>
          </p:nvSpPr>
          <p:spPr>
            <a:xfrm>
              <a:off x="7403364" y="6531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21"/>
            <p:cNvSpPr/>
            <p:nvPr/>
          </p:nvSpPr>
          <p:spPr>
            <a:xfrm>
              <a:off x="7354933" y="1915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21"/>
            <p:cNvSpPr/>
            <p:nvPr/>
          </p:nvSpPr>
          <p:spPr>
            <a:xfrm>
              <a:off x="6928041" y="-174841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21"/>
          <p:cNvGrpSpPr/>
          <p:nvPr/>
        </p:nvGrpSpPr>
        <p:grpSpPr>
          <a:xfrm flipH="1">
            <a:off x="10380572" y="-58953"/>
            <a:ext cx="1452288" cy="1065860"/>
            <a:chOff x="8010650" y="253375"/>
            <a:chExt cx="718575" cy="527375"/>
          </a:xfrm>
        </p:grpSpPr>
        <p:sp>
          <p:nvSpPr>
            <p:cNvPr id="1419" name="Google Shape;1419;p21"/>
            <p:cNvSpPr/>
            <p:nvPr/>
          </p:nvSpPr>
          <p:spPr>
            <a:xfrm>
              <a:off x="8011175" y="283200"/>
              <a:ext cx="718050" cy="497550"/>
            </a:xfrm>
            <a:custGeom>
              <a:avLst/>
              <a:gdLst/>
              <a:ahLst/>
              <a:cxnLst/>
              <a:rect l="l" t="t" r="r" b="b"/>
              <a:pathLst>
                <a:path w="28722" h="19902" extrusionOk="0">
                  <a:moveTo>
                    <a:pt x="206" y="1"/>
                  </a:moveTo>
                  <a:cubicBezTo>
                    <a:pt x="201" y="1"/>
                    <a:pt x="196" y="3"/>
                    <a:pt x="190" y="3"/>
                  </a:cubicBezTo>
                  <a:cubicBezTo>
                    <a:pt x="176" y="4"/>
                    <a:pt x="164" y="5"/>
                    <a:pt x="152" y="9"/>
                  </a:cubicBezTo>
                  <a:cubicBezTo>
                    <a:pt x="141" y="12"/>
                    <a:pt x="132" y="14"/>
                    <a:pt x="121" y="18"/>
                  </a:cubicBezTo>
                  <a:cubicBezTo>
                    <a:pt x="105" y="25"/>
                    <a:pt x="92" y="34"/>
                    <a:pt x="79" y="44"/>
                  </a:cubicBezTo>
                  <a:cubicBezTo>
                    <a:pt x="74" y="47"/>
                    <a:pt x="69" y="50"/>
                    <a:pt x="63" y="54"/>
                  </a:cubicBezTo>
                  <a:cubicBezTo>
                    <a:pt x="48" y="69"/>
                    <a:pt x="36" y="86"/>
                    <a:pt x="25" y="104"/>
                  </a:cubicBezTo>
                  <a:cubicBezTo>
                    <a:pt x="23" y="107"/>
                    <a:pt x="21" y="108"/>
                    <a:pt x="20" y="112"/>
                  </a:cubicBezTo>
                  <a:cubicBezTo>
                    <a:pt x="20" y="113"/>
                    <a:pt x="18" y="114"/>
                    <a:pt x="17" y="114"/>
                  </a:cubicBezTo>
                  <a:cubicBezTo>
                    <a:pt x="6" y="136"/>
                    <a:pt x="1" y="159"/>
                    <a:pt x="0" y="183"/>
                  </a:cubicBezTo>
                  <a:lnTo>
                    <a:pt x="0" y="186"/>
                  </a:lnTo>
                  <a:cubicBezTo>
                    <a:pt x="0" y="191"/>
                    <a:pt x="1" y="194"/>
                    <a:pt x="1" y="200"/>
                  </a:cubicBezTo>
                  <a:cubicBezTo>
                    <a:pt x="1" y="218"/>
                    <a:pt x="4" y="237"/>
                    <a:pt x="10" y="255"/>
                  </a:cubicBezTo>
                  <a:cubicBezTo>
                    <a:pt x="12" y="265"/>
                    <a:pt x="16" y="272"/>
                    <a:pt x="20" y="280"/>
                  </a:cubicBezTo>
                  <a:cubicBezTo>
                    <a:pt x="26" y="293"/>
                    <a:pt x="33" y="307"/>
                    <a:pt x="41" y="317"/>
                  </a:cubicBezTo>
                  <a:cubicBezTo>
                    <a:pt x="48" y="325"/>
                    <a:pt x="54" y="332"/>
                    <a:pt x="62" y="339"/>
                  </a:cubicBezTo>
                  <a:cubicBezTo>
                    <a:pt x="68" y="345"/>
                    <a:pt x="71" y="351"/>
                    <a:pt x="78" y="356"/>
                  </a:cubicBezTo>
                  <a:cubicBezTo>
                    <a:pt x="139" y="403"/>
                    <a:pt x="6272" y="5197"/>
                    <a:pt x="9716" y="19749"/>
                  </a:cubicBezTo>
                  <a:cubicBezTo>
                    <a:pt x="9735" y="19828"/>
                    <a:pt x="9800" y="19887"/>
                    <a:pt x="9880" y="19899"/>
                  </a:cubicBezTo>
                  <a:cubicBezTo>
                    <a:pt x="9890" y="19900"/>
                    <a:pt x="9900" y="19901"/>
                    <a:pt x="9910" y="19901"/>
                  </a:cubicBezTo>
                  <a:cubicBezTo>
                    <a:pt x="9980" y="19901"/>
                    <a:pt x="10044" y="19865"/>
                    <a:pt x="10081" y="19805"/>
                  </a:cubicBezTo>
                  <a:cubicBezTo>
                    <a:pt x="10111" y="19752"/>
                    <a:pt x="12536" y="15715"/>
                    <a:pt x="15819" y="13459"/>
                  </a:cubicBezTo>
                  <a:lnTo>
                    <a:pt x="21203" y="19090"/>
                  </a:lnTo>
                  <a:cubicBezTo>
                    <a:pt x="21206" y="19095"/>
                    <a:pt x="21214" y="19096"/>
                    <a:pt x="21219" y="19100"/>
                  </a:cubicBezTo>
                  <a:cubicBezTo>
                    <a:pt x="21227" y="19108"/>
                    <a:pt x="21238" y="19115"/>
                    <a:pt x="21248" y="19122"/>
                  </a:cubicBezTo>
                  <a:cubicBezTo>
                    <a:pt x="21261" y="19128"/>
                    <a:pt x="21271" y="19134"/>
                    <a:pt x="21284" y="19138"/>
                  </a:cubicBezTo>
                  <a:cubicBezTo>
                    <a:pt x="21296" y="19143"/>
                    <a:pt x="21308" y="19144"/>
                    <a:pt x="21320" y="19145"/>
                  </a:cubicBezTo>
                  <a:cubicBezTo>
                    <a:pt x="21329" y="19147"/>
                    <a:pt x="21338" y="19150"/>
                    <a:pt x="21347" y="19150"/>
                  </a:cubicBezTo>
                  <a:cubicBezTo>
                    <a:pt x="21350" y="19150"/>
                    <a:pt x="21353" y="19149"/>
                    <a:pt x="21356" y="19149"/>
                  </a:cubicBezTo>
                  <a:cubicBezTo>
                    <a:pt x="21358" y="19149"/>
                    <a:pt x="21361" y="19150"/>
                    <a:pt x="21363" y="19150"/>
                  </a:cubicBezTo>
                  <a:cubicBezTo>
                    <a:pt x="21374" y="19149"/>
                    <a:pt x="21382" y="19145"/>
                    <a:pt x="21390" y="19143"/>
                  </a:cubicBezTo>
                  <a:cubicBezTo>
                    <a:pt x="21403" y="19139"/>
                    <a:pt x="21415" y="19138"/>
                    <a:pt x="21426" y="19133"/>
                  </a:cubicBezTo>
                  <a:cubicBezTo>
                    <a:pt x="21441" y="19127"/>
                    <a:pt x="21453" y="19117"/>
                    <a:pt x="21464" y="19108"/>
                  </a:cubicBezTo>
                  <a:cubicBezTo>
                    <a:pt x="21471" y="19103"/>
                    <a:pt x="21478" y="19102"/>
                    <a:pt x="21484" y="19095"/>
                  </a:cubicBezTo>
                  <a:cubicBezTo>
                    <a:pt x="21485" y="19094"/>
                    <a:pt x="21485" y="19092"/>
                    <a:pt x="21487" y="19092"/>
                  </a:cubicBezTo>
                  <a:cubicBezTo>
                    <a:pt x="21504" y="19075"/>
                    <a:pt x="21519" y="19054"/>
                    <a:pt x="21529" y="19032"/>
                  </a:cubicBezTo>
                  <a:cubicBezTo>
                    <a:pt x="21531" y="19026"/>
                    <a:pt x="21531" y="19018"/>
                    <a:pt x="21535" y="19011"/>
                  </a:cubicBezTo>
                  <a:cubicBezTo>
                    <a:pt x="21540" y="18995"/>
                    <a:pt x="21545" y="18979"/>
                    <a:pt x="21546" y="18963"/>
                  </a:cubicBezTo>
                  <a:lnTo>
                    <a:pt x="22011" y="10410"/>
                  </a:lnTo>
                  <a:cubicBezTo>
                    <a:pt x="22380" y="10021"/>
                    <a:pt x="25034" y="7350"/>
                    <a:pt x="28510" y="7287"/>
                  </a:cubicBezTo>
                  <a:cubicBezTo>
                    <a:pt x="28598" y="7286"/>
                    <a:pt x="28674" y="7227"/>
                    <a:pt x="28698" y="7141"/>
                  </a:cubicBezTo>
                  <a:cubicBezTo>
                    <a:pt x="28722" y="7058"/>
                    <a:pt x="28687" y="6966"/>
                    <a:pt x="28611" y="6920"/>
                  </a:cubicBezTo>
                  <a:cubicBezTo>
                    <a:pt x="28509" y="6860"/>
                    <a:pt x="18414" y="738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21"/>
            <p:cNvSpPr/>
            <p:nvPr/>
          </p:nvSpPr>
          <p:spPr>
            <a:xfrm>
              <a:off x="8048450" y="264400"/>
              <a:ext cx="506650" cy="446400"/>
            </a:xfrm>
            <a:custGeom>
              <a:avLst/>
              <a:gdLst/>
              <a:ahLst/>
              <a:cxnLst/>
              <a:rect l="l" t="t" r="r" b="b"/>
              <a:pathLst>
                <a:path w="20266" h="17856" extrusionOk="0">
                  <a:moveTo>
                    <a:pt x="19333" y="11637"/>
                  </a:moveTo>
                  <a:lnTo>
                    <a:pt x="19340" y="11647"/>
                  </a:lnTo>
                  <a:lnTo>
                    <a:pt x="19404" y="12189"/>
                  </a:lnTo>
                  <a:lnTo>
                    <a:pt x="19333" y="11637"/>
                  </a:lnTo>
                  <a:close/>
                  <a:moveTo>
                    <a:pt x="43" y="1"/>
                  </a:moveTo>
                  <a:cubicBezTo>
                    <a:pt x="25" y="1"/>
                    <a:pt x="9" y="14"/>
                    <a:pt x="6" y="29"/>
                  </a:cubicBezTo>
                  <a:cubicBezTo>
                    <a:pt x="1" y="49"/>
                    <a:pt x="14" y="71"/>
                    <a:pt x="32" y="78"/>
                  </a:cubicBezTo>
                  <a:cubicBezTo>
                    <a:pt x="2868" y="996"/>
                    <a:pt x="10215" y="3940"/>
                    <a:pt x="17252" y="11450"/>
                  </a:cubicBezTo>
                  <a:cubicBezTo>
                    <a:pt x="17276" y="11494"/>
                    <a:pt x="17835" y="12511"/>
                    <a:pt x="18466" y="14023"/>
                  </a:cubicBezTo>
                  <a:cubicBezTo>
                    <a:pt x="18472" y="14039"/>
                    <a:pt x="18488" y="14049"/>
                    <a:pt x="18505" y="14049"/>
                  </a:cubicBezTo>
                  <a:lnTo>
                    <a:pt x="18513" y="14049"/>
                  </a:lnTo>
                  <a:cubicBezTo>
                    <a:pt x="18533" y="14043"/>
                    <a:pt x="18546" y="14024"/>
                    <a:pt x="18544" y="14005"/>
                  </a:cubicBezTo>
                  <a:cubicBezTo>
                    <a:pt x="18491" y="13387"/>
                    <a:pt x="18413" y="12765"/>
                    <a:pt x="18337" y="12158"/>
                  </a:cubicBezTo>
                  <a:lnTo>
                    <a:pt x="18337" y="12158"/>
                  </a:lnTo>
                  <a:cubicBezTo>
                    <a:pt x="18448" y="12853"/>
                    <a:pt x="18531" y="13579"/>
                    <a:pt x="18591" y="14325"/>
                  </a:cubicBezTo>
                  <a:cubicBezTo>
                    <a:pt x="18808" y="14864"/>
                    <a:pt x="19012" y="15407"/>
                    <a:pt x="19192" y="15939"/>
                  </a:cubicBezTo>
                  <a:cubicBezTo>
                    <a:pt x="19198" y="15956"/>
                    <a:pt x="19211" y="15966"/>
                    <a:pt x="19226" y="15966"/>
                  </a:cubicBezTo>
                  <a:cubicBezTo>
                    <a:pt x="19228" y="15966"/>
                    <a:pt x="19229" y="15966"/>
                    <a:pt x="19231" y="15965"/>
                  </a:cubicBezTo>
                  <a:lnTo>
                    <a:pt x="19238" y="15965"/>
                  </a:lnTo>
                  <a:cubicBezTo>
                    <a:pt x="19257" y="15963"/>
                    <a:pt x="19271" y="15944"/>
                    <a:pt x="19271" y="15924"/>
                  </a:cubicBezTo>
                  <a:lnTo>
                    <a:pt x="19161" y="12930"/>
                  </a:lnTo>
                  <a:lnTo>
                    <a:pt x="19181" y="12929"/>
                  </a:lnTo>
                  <a:lnTo>
                    <a:pt x="19305" y="16279"/>
                  </a:lnTo>
                  <a:cubicBezTo>
                    <a:pt x="19477" y="16805"/>
                    <a:pt x="19629" y="17326"/>
                    <a:pt x="19756" y="17827"/>
                  </a:cubicBezTo>
                  <a:cubicBezTo>
                    <a:pt x="19762" y="17845"/>
                    <a:pt x="19780" y="17856"/>
                    <a:pt x="19797" y="17856"/>
                  </a:cubicBezTo>
                  <a:lnTo>
                    <a:pt x="19799" y="17856"/>
                  </a:lnTo>
                  <a:cubicBezTo>
                    <a:pt x="19819" y="17855"/>
                    <a:pt x="19835" y="17839"/>
                    <a:pt x="19836" y="17819"/>
                  </a:cubicBezTo>
                  <a:lnTo>
                    <a:pt x="20266" y="9932"/>
                  </a:lnTo>
                  <a:cubicBezTo>
                    <a:pt x="20261" y="9920"/>
                    <a:pt x="20260" y="9910"/>
                    <a:pt x="20251" y="9903"/>
                  </a:cubicBezTo>
                  <a:cubicBezTo>
                    <a:pt x="13287" y="2768"/>
                    <a:pt x="3805" y="60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21" name="Google Shape;1421;p21"/>
            <p:cNvGrpSpPr/>
            <p:nvPr/>
          </p:nvGrpSpPr>
          <p:grpSpPr>
            <a:xfrm>
              <a:off x="8171600" y="396975"/>
              <a:ext cx="448800" cy="285600"/>
              <a:chOff x="8171600" y="396975"/>
              <a:chExt cx="448800" cy="285600"/>
            </a:xfrm>
          </p:grpSpPr>
          <p:sp>
            <p:nvSpPr>
              <p:cNvPr id="1422" name="Google Shape;1422;p21"/>
              <p:cNvSpPr/>
              <p:nvPr/>
            </p:nvSpPr>
            <p:spPr>
              <a:xfrm>
                <a:off x="8171600" y="408750"/>
                <a:ext cx="8212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6811" extrusionOk="0">
                    <a:moveTo>
                      <a:pt x="114" y="1"/>
                    </a:moveTo>
                    <a:cubicBezTo>
                      <a:pt x="96" y="1"/>
                      <a:pt x="77" y="6"/>
                      <a:pt x="61" y="17"/>
                    </a:cubicBezTo>
                    <a:cubicBezTo>
                      <a:pt x="14" y="48"/>
                      <a:pt x="1" y="108"/>
                      <a:pt x="31" y="154"/>
                    </a:cubicBezTo>
                    <a:cubicBezTo>
                      <a:pt x="1369" y="2189"/>
                      <a:pt x="2394" y="4402"/>
                      <a:pt x="3079" y="6739"/>
                    </a:cubicBezTo>
                    <a:cubicBezTo>
                      <a:pt x="3092" y="6783"/>
                      <a:pt x="3131" y="6810"/>
                      <a:pt x="3174" y="6810"/>
                    </a:cubicBezTo>
                    <a:cubicBezTo>
                      <a:pt x="3184" y="6810"/>
                      <a:pt x="3193" y="6809"/>
                      <a:pt x="3204" y="6807"/>
                    </a:cubicBezTo>
                    <a:cubicBezTo>
                      <a:pt x="3256" y="6792"/>
                      <a:pt x="3285" y="6737"/>
                      <a:pt x="3271" y="6684"/>
                    </a:cubicBezTo>
                    <a:cubicBezTo>
                      <a:pt x="2579" y="4328"/>
                      <a:pt x="1547" y="2096"/>
                      <a:pt x="199" y="47"/>
                    </a:cubicBezTo>
                    <a:cubicBezTo>
                      <a:pt x="179" y="17"/>
                      <a:pt x="147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21"/>
              <p:cNvSpPr/>
              <p:nvPr/>
            </p:nvSpPr>
            <p:spPr>
              <a:xfrm>
                <a:off x="8232325" y="467500"/>
                <a:ext cx="289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2114" extrusionOk="0">
                    <a:moveTo>
                      <a:pt x="115" y="1"/>
                    </a:moveTo>
                    <a:cubicBezTo>
                      <a:pt x="96" y="1"/>
                      <a:pt x="76" y="6"/>
                      <a:pt x="59" y="18"/>
                    </a:cubicBezTo>
                    <a:cubicBezTo>
                      <a:pt x="13" y="47"/>
                      <a:pt x="1" y="109"/>
                      <a:pt x="32" y="155"/>
                    </a:cubicBezTo>
                    <a:cubicBezTo>
                      <a:pt x="420" y="741"/>
                      <a:pt x="729" y="1376"/>
                      <a:pt x="949" y="2045"/>
                    </a:cubicBezTo>
                    <a:cubicBezTo>
                      <a:pt x="964" y="2087"/>
                      <a:pt x="1002" y="2113"/>
                      <a:pt x="1044" y="2113"/>
                    </a:cubicBezTo>
                    <a:cubicBezTo>
                      <a:pt x="1055" y="2113"/>
                      <a:pt x="1065" y="2112"/>
                      <a:pt x="1076" y="2108"/>
                    </a:cubicBezTo>
                    <a:cubicBezTo>
                      <a:pt x="1127" y="2091"/>
                      <a:pt x="1156" y="2035"/>
                      <a:pt x="1139" y="1983"/>
                    </a:cubicBezTo>
                    <a:cubicBezTo>
                      <a:pt x="914" y="1297"/>
                      <a:pt x="597" y="646"/>
                      <a:pt x="197" y="45"/>
                    </a:cubicBezTo>
                    <a:cubicBezTo>
                      <a:pt x="178" y="16"/>
                      <a:pt x="147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21"/>
              <p:cNvSpPr/>
              <p:nvPr/>
            </p:nvSpPr>
            <p:spPr>
              <a:xfrm>
                <a:off x="8449375" y="396975"/>
                <a:ext cx="954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819" h="2663" extrusionOk="0">
                    <a:moveTo>
                      <a:pt x="114" y="1"/>
                    </a:moveTo>
                    <a:cubicBezTo>
                      <a:pt x="77" y="1"/>
                      <a:pt x="42" y="22"/>
                      <a:pt x="25" y="58"/>
                    </a:cubicBezTo>
                    <a:cubicBezTo>
                      <a:pt x="1" y="107"/>
                      <a:pt x="22" y="166"/>
                      <a:pt x="72" y="189"/>
                    </a:cubicBezTo>
                    <a:cubicBezTo>
                      <a:pt x="1389" y="807"/>
                      <a:pt x="2590" y="1629"/>
                      <a:pt x="3640" y="2635"/>
                    </a:cubicBezTo>
                    <a:cubicBezTo>
                      <a:pt x="3660" y="2654"/>
                      <a:pt x="3683" y="2663"/>
                      <a:pt x="3709" y="2663"/>
                    </a:cubicBezTo>
                    <a:cubicBezTo>
                      <a:pt x="3735" y="2663"/>
                      <a:pt x="3761" y="2652"/>
                      <a:pt x="3779" y="2633"/>
                    </a:cubicBezTo>
                    <a:cubicBezTo>
                      <a:pt x="3818" y="2593"/>
                      <a:pt x="3816" y="2530"/>
                      <a:pt x="3777" y="2492"/>
                    </a:cubicBezTo>
                    <a:cubicBezTo>
                      <a:pt x="2711" y="1471"/>
                      <a:pt x="1493" y="636"/>
                      <a:pt x="156" y="10"/>
                    </a:cubicBez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1"/>
              <p:cNvSpPr/>
              <p:nvPr/>
            </p:nvSpPr>
            <p:spPr>
              <a:xfrm>
                <a:off x="8533150" y="418925"/>
                <a:ext cx="2535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06" extrusionOk="0">
                    <a:moveTo>
                      <a:pt x="113" y="1"/>
                    </a:moveTo>
                    <a:cubicBezTo>
                      <a:pt x="85" y="1"/>
                      <a:pt x="58" y="12"/>
                      <a:pt x="38" y="34"/>
                    </a:cubicBezTo>
                    <a:cubicBezTo>
                      <a:pt x="1" y="74"/>
                      <a:pt x="5" y="136"/>
                      <a:pt x="46" y="173"/>
                    </a:cubicBezTo>
                    <a:lnTo>
                      <a:pt x="836" y="882"/>
                    </a:lnTo>
                    <a:cubicBezTo>
                      <a:pt x="853" y="899"/>
                      <a:pt x="878" y="906"/>
                      <a:pt x="901" y="906"/>
                    </a:cubicBezTo>
                    <a:cubicBezTo>
                      <a:pt x="929" y="906"/>
                      <a:pt x="956" y="894"/>
                      <a:pt x="977" y="872"/>
                    </a:cubicBezTo>
                    <a:cubicBezTo>
                      <a:pt x="1013" y="832"/>
                      <a:pt x="1009" y="769"/>
                      <a:pt x="968" y="732"/>
                    </a:cubicBezTo>
                    <a:lnTo>
                      <a:pt x="179" y="26"/>
                    </a:lnTo>
                    <a:cubicBezTo>
                      <a:pt x="160" y="9"/>
                      <a:pt x="136" y="1"/>
                      <a:pt x="1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1"/>
              <p:cNvSpPr/>
              <p:nvPr/>
            </p:nvSpPr>
            <p:spPr>
              <a:xfrm>
                <a:off x="8570625" y="420825"/>
                <a:ext cx="195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96" extrusionOk="0">
                    <a:moveTo>
                      <a:pt x="113" y="0"/>
                    </a:moveTo>
                    <a:cubicBezTo>
                      <a:pt x="82" y="0"/>
                      <a:pt x="52" y="15"/>
                      <a:pt x="32" y="43"/>
                    </a:cubicBezTo>
                    <a:cubicBezTo>
                      <a:pt x="1" y="87"/>
                      <a:pt x="11" y="149"/>
                      <a:pt x="57" y="180"/>
                    </a:cubicBezTo>
                    <a:lnTo>
                      <a:pt x="612" y="576"/>
                    </a:lnTo>
                    <a:cubicBezTo>
                      <a:pt x="631" y="588"/>
                      <a:pt x="651" y="595"/>
                      <a:pt x="670" y="595"/>
                    </a:cubicBezTo>
                    <a:cubicBezTo>
                      <a:pt x="702" y="595"/>
                      <a:pt x="732" y="580"/>
                      <a:pt x="749" y="553"/>
                    </a:cubicBezTo>
                    <a:cubicBezTo>
                      <a:pt x="781" y="508"/>
                      <a:pt x="770" y="446"/>
                      <a:pt x="726" y="414"/>
                    </a:cubicBezTo>
                    <a:lnTo>
                      <a:pt x="170" y="18"/>
                    </a:lnTo>
                    <a:cubicBezTo>
                      <a:pt x="153" y="6"/>
                      <a:pt x="133" y="0"/>
                      <a:pt x="1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1"/>
              <p:cNvSpPr/>
              <p:nvPr/>
            </p:nvSpPr>
            <p:spPr>
              <a:xfrm>
                <a:off x="8604950" y="420450"/>
                <a:ext cx="154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377" extrusionOk="0">
                    <a:moveTo>
                      <a:pt x="114" y="1"/>
                    </a:moveTo>
                    <a:cubicBezTo>
                      <a:pt x="76" y="1"/>
                      <a:pt x="40" y="22"/>
                      <a:pt x="23" y="59"/>
                    </a:cubicBezTo>
                    <a:cubicBezTo>
                      <a:pt x="0" y="108"/>
                      <a:pt x="22" y="168"/>
                      <a:pt x="73" y="190"/>
                    </a:cubicBezTo>
                    <a:lnTo>
                      <a:pt x="462" y="368"/>
                    </a:lnTo>
                    <a:cubicBezTo>
                      <a:pt x="475" y="374"/>
                      <a:pt x="489" y="376"/>
                      <a:pt x="502" y="376"/>
                    </a:cubicBezTo>
                    <a:cubicBezTo>
                      <a:pt x="541" y="376"/>
                      <a:pt x="576" y="355"/>
                      <a:pt x="594" y="319"/>
                    </a:cubicBezTo>
                    <a:cubicBezTo>
                      <a:pt x="617" y="269"/>
                      <a:pt x="595" y="210"/>
                      <a:pt x="544" y="187"/>
                    </a:cubicBezTo>
                    <a:lnTo>
                      <a:pt x="155" y="10"/>
                    </a:ln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1"/>
              <p:cNvSpPr/>
              <p:nvPr/>
            </p:nvSpPr>
            <p:spPr>
              <a:xfrm>
                <a:off x="8365100" y="474975"/>
                <a:ext cx="632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388" extrusionOk="0">
                    <a:moveTo>
                      <a:pt x="111" y="0"/>
                    </a:moveTo>
                    <a:cubicBezTo>
                      <a:pt x="85" y="0"/>
                      <a:pt x="58" y="11"/>
                      <a:pt x="38" y="31"/>
                    </a:cubicBezTo>
                    <a:cubicBezTo>
                      <a:pt x="0" y="72"/>
                      <a:pt x="2" y="134"/>
                      <a:pt x="42" y="172"/>
                    </a:cubicBezTo>
                    <a:lnTo>
                      <a:pt x="2350" y="2361"/>
                    </a:lnTo>
                    <a:cubicBezTo>
                      <a:pt x="2370" y="2378"/>
                      <a:pt x="2394" y="2388"/>
                      <a:pt x="2418" y="2388"/>
                    </a:cubicBezTo>
                    <a:cubicBezTo>
                      <a:pt x="2444" y="2388"/>
                      <a:pt x="2469" y="2377"/>
                      <a:pt x="2491" y="2355"/>
                    </a:cubicBezTo>
                    <a:cubicBezTo>
                      <a:pt x="2528" y="2315"/>
                      <a:pt x="2526" y="2253"/>
                      <a:pt x="2486" y="2215"/>
                    </a:cubicBezTo>
                    <a:lnTo>
                      <a:pt x="179" y="27"/>
                    </a:lnTo>
                    <a:cubicBezTo>
                      <a:pt x="160" y="9"/>
                      <a:pt x="136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1"/>
              <p:cNvSpPr/>
              <p:nvPr/>
            </p:nvSpPr>
            <p:spPr>
              <a:xfrm>
                <a:off x="8382200" y="531825"/>
                <a:ext cx="1462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05" extrusionOk="0">
                    <a:moveTo>
                      <a:pt x="111" y="0"/>
                    </a:moveTo>
                    <a:cubicBezTo>
                      <a:pt x="83" y="0"/>
                      <a:pt x="55" y="12"/>
                      <a:pt x="36" y="35"/>
                    </a:cubicBezTo>
                    <a:cubicBezTo>
                      <a:pt x="0" y="76"/>
                      <a:pt x="6" y="139"/>
                      <a:pt x="48" y="174"/>
                    </a:cubicBezTo>
                    <a:lnTo>
                      <a:pt x="410" y="481"/>
                    </a:lnTo>
                    <a:cubicBezTo>
                      <a:pt x="428" y="497"/>
                      <a:pt x="452" y="504"/>
                      <a:pt x="474" y="504"/>
                    </a:cubicBezTo>
                    <a:cubicBezTo>
                      <a:pt x="501" y="504"/>
                      <a:pt x="531" y="493"/>
                      <a:pt x="549" y="469"/>
                    </a:cubicBezTo>
                    <a:cubicBezTo>
                      <a:pt x="585" y="429"/>
                      <a:pt x="579" y="365"/>
                      <a:pt x="537" y="330"/>
                    </a:cubicBezTo>
                    <a:lnTo>
                      <a:pt x="175" y="23"/>
                    </a:lnTo>
                    <a:cubicBezTo>
                      <a:pt x="156" y="8"/>
                      <a:pt x="133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1"/>
              <p:cNvSpPr/>
              <p:nvPr/>
            </p:nvSpPr>
            <p:spPr>
              <a:xfrm>
                <a:off x="8351850" y="555250"/>
                <a:ext cx="12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50" extrusionOk="0">
                    <a:moveTo>
                      <a:pt x="112" y="0"/>
                    </a:moveTo>
                    <a:cubicBezTo>
                      <a:pt x="86" y="0"/>
                      <a:pt x="60" y="11"/>
                      <a:pt x="40" y="31"/>
                    </a:cubicBezTo>
                    <a:cubicBezTo>
                      <a:pt x="1" y="71"/>
                      <a:pt x="3" y="134"/>
                      <a:pt x="42" y="172"/>
                    </a:cubicBezTo>
                    <a:lnTo>
                      <a:pt x="303" y="421"/>
                    </a:lnTo>
                    <a:cubicBezTo>
                      <a:pt x="322" y="440"/>
                      <a:pt x="346" y="449"/>
                      <a:pt x="371" y="449"/>
                    </a:cubicBezTo>
                    <a:cubicBezTo>
                      <a:pt x="398" y="449"/>
                      <a:pt x="424" y="439"/>
                      <a:pt x="443" y="419"/>
                    </a:cubicBezTo>
                    <a:cubicBezTo>
                      <a:pt x="482" y="379"/>
                      <a:pt x="480" y="316"/>
                      <a:pt x="441" y="278"/>
                    </a:cubicBezTo>
                    <a:lnTo>
                      <a:pt x="180" y="28"/>
                    </a:lnTo>
                    <a:cubicBezTo>
                      <a:pt x="161" y="9"/>
                      <a:pt x="136" y="0"/>
                      <a:pt x="1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1"/>
              <p:cNvSpPr/>
              <p:nvPr/>
            </p:nvSpPr>
            <p:spPr>
              <a:xfrm>
                <a:off x="8504000" y="565950"/>
                <a:ext cx="120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14" extrusionOk="0">
                    <a:moveTo>
                      <a:pt x="108" y="0"/>
                    </a:moveTo>
                    <a:cubicBezTo>
                      <a:pt x="102" y="0"/>
                      <a:pt x="97" y="1"/>
                      <a:pt x="91" y="1"/>
                    </a:cubicBezTo>
                    <a:cubicBezTo>
                      <a:pt x="38" y="9"/>
                      <a:pt x="1" y="60"/>
                      <a:pt x="8" y="114"/>
                    </a:cubicBezTo>
                    <a:cubicBezTo>
                      <a:pt x="132" y="908"/>
                      <a:pt x="223" y="1718"/>
                      <a:pt x="276" y="2522"/>
                    </a:cubicBezTo>
                    <a:cubicBezTo>
                      <a:pt x="281" y="2575"/>
                      <a:pt x="324" y="2614"/>
                      <a:pt x="375" y="2614"/>
                    </a:cubicBezTo>
                    <a:lnTo>
                      <a:pt x="383" y="2614"/>
                    </a:lnTo>
                    <a:cubicBezTo>
                      <a:pt x="437" y="2611"/>
                      <a:pt x="480" y="2564"/>
                      <a:pt x="475" y="2509"/>
                    </a:cubicBezTo>
                    <a:cubicBezTo>
                      <a:pt x="420" y="1698"/>
                      <a:pt x="329" y="882"/>
                      <a:pt x="204" y="85"/>
                    </a:cubicBezTo>
                    <a:cubicBezTo>
                      <a:pt x="197" y="35"/>
                      <a:pt x="158" y="0"/>
                      <a:pt x="1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21"/>
              <p:cNvSpPr/>
              <p:nvPr/>
            </p:nvSpPr>
            <p:spPr>
              <a:xfrm>
                <a:off x="8525125" y="585150"/>
                <a:ext cx="8475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897" extrusionOk="0">
                    <a:moveTo>
                      <a:pt x="103" y="1"/>
                    </a:moveTo>
                    <a:cubicBezTo>
                      <a:pt x="101" y="1"/>
                      <a:pt x="100" y="1"/>
                      <a:pt x="99" y="1"/>
                    </a:cubicBezTo>
                    <a:cubicBezTo>
                      <a:pt x="43" y="2"/>
                      <a:pt x="1" y="48"/>
                      <a:pt x="3" y="103"/>
                    </a:cubicBezTo>
                    <a:lnTo>
                      <a:pt x="139" y="3801"/>
                    </a:lnTo>
                    <a:cubicBezTo>
                      <a:pt x="141" y="3854"/>
                      <a:pt x="185" y="3896"/>
                      <a:pt x="238" y="3896"/>
                    </a:cubicBezTo>
                    <a:lnTo>
                      <a:pt x="242" y="3896"/>
                    </a:lnTo>
                    <a:cubicBezTo>
                      <a:pt x="297" y="3895"/>
                      <a:pt x="339" y="3849"/>
                      <a:pt x="338" y="3793"/>
                    </a:cubicBezTo>
                    <a:lnTo>
                      <a:pt x="201" y="97"/>
                    </a:lnTo>
                    <a:cubicBezTo>
                      <a:pt x="200" y="42"/>
                      <a:pt x="157" y="1"/>
                      <a:pt x="1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1"/>
              <p:cNvSpPr/>
              <p:nvPr/>
            </p:nvSpPr>
            <p:spPr>
              <a:xfrm>
                <a:off x="8529050" y="553100"/>
                <a:ext cx="74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39" extrusionOk="0">
                    <a:moveTo>
                      <a:pt x="106" y="1"/>
                    </a:moveTo>
                    <a:cubicBezTo>
                      <a:pt x="101" y="1"/>
                      <a:pt x="96" y="1"/>
                      <a:pt x="91" y="2"/>
                    </a:cubicBezTo>
                    <a:cubicBezTo>
                      <a:pt x="38" y="10"/>
                      <a:pt x="1" y="62"/>
                      <a:pt x="9" y="115"/>
                    </a:cubicBezTo>
                    <a:lnTo>
                      <a:pt x="91" y="654"/>
                    </a:lnTo>
                    <a:cubicBezTo>
                      <a:pt x="100" y="704"/>
                      <a:pt x="142" y="739"/>
                      <a:pt x="190" y="739"/>
                    </a:cubicBezTo>
                    <a:cubicBezTo>
                      <a:pt x="195" y="739"/>
                      <a:pt x="201" y="739"/>
                      <a:pt x="205" y="738"/>
                    </a:cubicBezTo>
                    <a:cubicBezTo>
                      <a:pt x="259" y="730"/>
                      <a:pt x="295" y="679"/>
                      <a:pt x="288" y="625"/>
                    </a:cubicBezTo>
                    <a:lnTo>
                      <a:pt x="205" y="85"/>
                    </a:lnTo>
                    <a:cubicBezTo>
                      <a:pt x="197" y="36"/>
                      <a:pt x="152" y="1"/>
                      <a:pt x="1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34" name="Google Shape;1434;p21"/>
            <p:cNvSpPr/>
            <p:nvPr/>
          </p:nvSpPr>
          <p:spPr>
            <a:xfrm>
              <a:off x="8024850" y="262450"/>
              <a:ext cx="449775" cy="478150"/>
            </a:xfrm>
            <a:custGeom>
              <a:avLst/>
              <a:gdLst/>
              <a:ahLst/>
              <a:cxnLst/>
              <a:rect l="l" t="t" r="r" b="b"/>
              <a:pathLst>
                <a:path w="17991" h="19126" extrusionOk="0">
                  <a:moveTo>
                    <a:pt x="8413" y="8291"/>
                  </a:moveTo>
                  <a:lnTo>
                    <a:pt x="8423" y="8295"/>
                  </a:lnTo>
                  <a:cubicBezTo>
                    <a:pt x="8817" y="8890"/>
                    <a:pt x="9130" y="9535"/>
                    <a:pt x="9355" y="10212"/>
                  </a:cubicBezTo>
                  <a:lnTo>
                    <a:pt x="9334" y="10219"/>
                  </a:lnTo>
                  <a:cubicBezTo>
                    <a:pt x="9112" y="9544"/>
                    <a:pt x="8799" y="8900"/>
                    <a:pt x="8409" y="8294"/>
                  </a:cubicBezTo>
                  <a:cubicBezTo>
                    <a:pt x="8411" y="8291"/>
                    <a:pt x="8411" y="8291"/>
                    <a:pt x="8413" y="8291"/>
                  </a:cubicBezTo>
                  <a:close/>
                  <a:moveTo>
                    <a:pt x="13721" y="8590"/>
                  </a:moveTo>
                  <a:lnTo>
                    <a:pt x="13727" y="8591"/>
                  </a:lnTo>
                  <a:lnTo>
                    <a:pt x="16035" y="10780"/>
                  </a:lnTo>
                  <a:lnTo>
                    <a:pt x="16022" y="10795"/>
                  </a:lnTo>
                  <a:lnTo>
                    <a:pt x="13712" y="8593"/>
                  </a:lnTo>
                  <a:cubicBezTo>
                    <a:pt x="13716" y="8590"/>
                    <a:pt x="13720" y="8590"/>
                    <a:pt x="13721" y="8590"/>
                  </a:cubicBezTo>
                  <a:close/>
                  <a:moveTo>
                    <a:pt x="14407" y="10864"/>
                  </a:moveTo>
                  <a:lnTo>
                    <a:pt x="14414" y="10865"/>
                  </a:lnTo>
                  <a:lnTo>
                    <a:pt x="14763" y="11189"/>
                  </a:lnTo>
                  <a:lnTo>
                    <a:pt x="14400" y="10868"/>
                  </a:lnTo>
                  <a:cubicBezTo>
                    <a:pt x="14401" y="10864"/>
                    <a:pt x="14405" y="10864"/>
                    <a:pt x="14407" y="10864"/>
                  </a:cubicBezTo>
                  <a:close/>
                  <a:moveTo>
                    <a:pt x="13190" y="11801"/>
                  </a:moveTo>
                  <a:lnTo>
                    <a:pt x="13199" y="11804"/>
                  </a:lnTo>
                  <a:lnTo>
                    <a:pt x="13444" y="12068"/>
                  </a:lnTo>
                  <a:lnTo>
                    <a:pt x="13184" y="11805"/>
                  </a:lnTo>
                  <a:cubicBezTo>
                    <a:pt x="13185" y="11801"/>
                    <a:pt x="13187" y="11801"/>
                    <a:pt x="13190" y="11801"/>
                  </a:cubicBezTo>
                  <a:close/>
                  <a:moveTo>
                    <a:pt x="5984" y="5943"/>
                  </a:moveTo>
                  <a:lnTo>
                    <a:pt x="5992" y="5947"/>
                  </a:lnTo>
                  <a:cubicBezTo>
                    <a:pt x="7337" y="7990"/>
                    <a:pt x="8365" y="10214"/>
                    <a:pt x="9054" y="12561"/>
                  </a:cubicBezTo>
                  <a:lnTo>
                    <a:pt x="9034" y="12568"/>
                  </a:lnTo>
                  <a:cubicBezTo>
                    <a:pt x="8347" y="10223"/>
                    <a:pt x="7317" y="7999"/>
                    <a:pt x="5978" y="5943"/>
                  </a:cubicBezTo>
                  <a:close/>
                  <a:moveTo>
                    <a:pt x="38" y="0"/>
                  </a:moveTo>
                  <a:cubicBezTo>
                    <a:pt x="24" y="0"/>
                    <a:pt x="12" y="8"/>
                    <a:pt x="6" y="21"/>
                  </a:cubicBezTo>
                  <a:cubicBezTo>
                    <a:pt x="2" y="27"/>
                    <a:pt x="0" y="36"/>
                    <a:pt x="0" y="43"/>
                  </a:cubicBezTo>
                  <a:cubicBezTo>
                    <a:pt x="0" y="54"/>
                    <a:pt x="6" y="63"/>
                    <a:pt x="13" y="71"/>
                  </a:cubicBezTo>
                  <a:cubicBezTo>
                    <a:pt x="1453" y="1389"/>
                    <a:pt x="6379" y="6660"/>
                    <a:pt x="9367" y="19094"/>
                  </a:cubicBezTo>
                  <a:cubicBezTo>
                    <a:pt x="9370" y="19109"/>
                    <a:pt x="9384" y="19121"/>
                    <a:pt x="9400" y="19125"/>
                  </a:cubicBezTo>
                  <a:lnTo>
                    <a:pt x="9407" y="19125"/>
                  </a:lnTo>
                  <a:cubicBezTo>
                    <a:pt x="9420" y="19125"/>
                    <a:pt x="9434" y="19119"/>
                    <a:pt x="9439" y="19105"/>
                  </a:cubicBezTo>
                  <a:cubicBezTo>
                    <a:pt x="9857" y="18445"/>
                    <a:pt x="11017" y="16709"/>
                    <a:pt x="12632" y="15036"/>
                  </a:cubicBezTo>
                  <a:cubicBezTo>
                    <a:pt x="13410" y="14230"/>
                    <a:pt x="14296" y="13440"/>
                    <a:pt x="15257" y="12795"/>
                  </a:cubicBezTo>
                  <a:cubicBezTo>
                    <a:pt x="15263" y="12789"/>
                    <a:pt x="15269" y="12785"/>
                    <a:pt x="15289" y="12775"/>
                  </a:cubicBezTo>
                  <a:cubicBezTo>
                    <a:pt x="16201" y="12172"/>
                    <a:pt x="17098" y="11756"/>
                    <a:pt x="17959" y="11538"/>
                  </a:cubicBezTo>
                  <a:cubicBezTo>
                    <a:pt x="17974" y="11535"/>
                    <a:pt x="17985" y="11524"/>
                    <a:pt x="17989" y="11510"/>
                  </a:cubicBezTo>
                  <a:cubicBezTo>
                    <a:pt x="17991" y="11498"/>
                    <a:pt x="17989" y="11483"/>
                    <a:pt x="17978" y="11472"/>
                  </a:cubicBezTo>
                  <a:cubicBezTo>
                    <a:pt x="10043" y="3067"/>
                    <a:pt x="1652" y="443"/>
                    <a:pt x="50" y="1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21"/>
            <p:cNvSpPr/>
            <p:nvPr/>
          </p:nvSpPr>
          <p:spPr>
            <a:xfrm>
              <a:off x="8410175" y="553225"/>
              <a:ext cx="131250" cy="166750"/>
            </a:xfrm>
            <a:custGeom>
              <a:avLst/>
              <a:gdLst/>
              <a:ahLst/>
              <a:cxnLst/>
              <a:rect l="l" t="t" r="r" b="b"/>
              <a:pathLst>
                <a:path w="5250" h="6670" extrusionOk="0">
                  <a:moveTo>
                    <a:pt x="2679" y="1"/>
                  </a:moveTo>
                  <a:cubicBezTo>
                    <a:pt x="2678" y="1"/>
                    <a:pt x="2677" y="1"/>
                    <a:pt x="2676" y="1"/>
                  </a:cubicBezTo>
                  <a:cubicBezTo>
                    <a:pt x="2673" y="1"/>
                    <a:pt x="2671" y="1"/>
                    <a:pt x="2667" y="2"/>
                  </a:cubicBezTo>
                  <a:cubicBezTo>
                    <a:pt x="1815" y="204"/>
                    <a:pt x="924" y="604"/>
                    <a:pt x="20" y="1195"/>
                  </a:cubicBezTo>
                  <a:cubicBezTo>
                    <a:pt x="10" y="1201"/>
                    <a:pt x="3" y="1211"/>
                    <a:pt x="2" y="1223"/>
                  </a:cubicBezTo>
                  <a:cubicBezTo>
                    <a:pt x="0" y="1236"/>
                    <a:pt x="4" y="1247"/>
                    <a:pt x="13" y="1255"/>
                  </a:cubicBezTo>
                  <a:lnTo>
                    <a:pt x="5177" y="6656"/>
                  </a:lnTo>
                  <a:cubicBezTo>
                    <a:pt x="5184" y="6665"/>
                    <a:pt x="5197" y="6669"/>
                    <a:pt x="5207" y="6669"/>
                  </a:cubicBezTo>
                  <a:cubicBezTo>
                    <a:pt x="5214" y="6669"/>
                    <a:pt x="5219" y="6668"/>
                    <a:pt x="5225" y="6664"/>
                  </a:cubicBezTo>
                  <a:cubicBezTo>
                    <a:pt x="5241" y="6654"/>
                    <a:pt x="5249" y="6637"/>
                    <a:pt x="5245" y="6620"/>
                  </a:cubicBezTo>
                  <a:cubicBezTo>
                    <a:pt x="4467" y="3370"/>
                    <a:pt x="2999" y="554"/>
                    <a:pt x="2713" y="22"/>
                  </a:cubicBezTo>
                  <a:cubicBezTo>
                    <a:pt x="2705" y="8"/>
                    <a:pt x="2693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21"/>
            <p:cNvSpPr/>
            <p:nvPr/>
          </p:nvSpPr>
          <p:spPr>
            <a:xfrm>
              <a:off x="8068450" y="262725"/>
              <a:ext cx="647700" cy="246325"/>
            </a:xfrm>
            <a:custGeom>
              <a:avLst/>
              <a:gdLst/>
              <a:ahLst/>
              <a:cxnLst/>
              <a:rect l="l" t="t" r="r" b="b"/>
              <a:pathLst>
                <a:path w="25908" h="9853" extrusionOk="0">
                  <a:moveTo>
                    <a:pt x="21572" y="6398"/>
                  </a:moveTo>
                  <a:lnTo>
                    <a:pt x="21576" y="6399"/>
                  </a:lnTo>
                  <a:lnTo>
                    <a:pt x="21966" y="6577"/>
                  </a:lnTo>
                  <a:lnTo>
                    <a:pt x="21958" y="6595"/>
                  </a:lnTo>
                  <a:lnTo>
                    <a:pt x="21563" y="6404"/>
                  </a:lnTo>
                  <a:cubicBezTo>
                    <a:pt x="21566" y="6400"/>
                    <a:pt x="21572" y="6398"/>
                    <a:pt x="21572" y="6398"/>
                  </a:cubicBezTo>
                  <a:close/>
                  <a:moveTo>
                    <a:pt x="20201" y="6414"/>
                  </a:moveTo>
                  <a:lnTo>
                    <a:pt x="20208" y="6417"/>
                  </a:lnTo>
                  <a:lnTo>
                    <a:pt x="20752" y="6830"/>
                  </a:lnTo>
                  <a:lnTo>
                    <a:pt x="20193" y="6417"/>
                  </a:lnTo>
                  <a:cubicBezTo>
                    <a:pt x="20194" y="6415"/>
                    <a:pt x="20198" y="6414"/>
                    <a:pt x="20201" y="6414"/>
                  </a:cubicBezTo>
                  <a:close/>
                  <a:moveTo>
                    <a:pt x="18698" y="6338"/>
                  </a:moveTo>
                  <a:lnTo>
                    <a:pt x="18707" y="6340"/>
                  </a:lnTo>
                  <a:lnTo>
                    <a:pt x="19496" y="7048"/>
                  </a:lnTo>
                  <a:lnTo>
                    <a:pt x="19483" y="7062"/>
                  </a:lnTo>
                  <a:lnTo>
                    <a:pt x="18693" y="6342"/>
                  </a:lnTo>
                  <a:cubicBezTo>
                    <a:pt x="18694" y="6338"/>
                    <a:pt x="18697" y="6338"/>
                    <a:pt x="18698" y="6338"/>
                  </a:cubicBezTo>
                  <a:close/>
                  <a:moveTo>
                    <a:pt x="15350" y="5459"/>
                  </a:moveTo>
                  <a:lnTo>
                    <a:pt x="15356" y="5461"/>
                  </a:lnTo>
                  <a:cubicBezTo>
                    <a:pt x="16683" y="6082"/>
                    <a:pt x="17894" y="6911"/>
                    <a:pt x="18954" y="7925"/>
                  </a:cubicBezTo>
                  <a:lnTo>
                    <a:pt x="18938" y="7940"/>
                  </a:lnTo>
                  <a:cubicBezTo>
                    <a:pt x="17883" y="6928"/>
                    <a:pt x="16673" y="6100"/>
                    <a:pt x="15342" y="5467"/>
                  </a:cubicBezTo>
                  <a:cubicBezTo>
                    <a:pt x="15344" y="5459"/>
                    <a:pt x="15350" y="5459"/>
                    <a:pt x="15350" y="5459"/>
                  </a:cubicBezTo>
                  <a:close/>
                  <a:moveTo>
                    <a:pt x="45" y="1"/>
                  </a:moveTo>
                  <a:cubicBezTo>
                    <a:pt x="25" y="2"/>
                    <a:pt x="9" y="17"/>
                    <a:pt x="5" y="36"/>
                  </a:cubicBezTo>
                  <a:cubicBezTo>
                    <a:pt x="1" y="58"/>
                    <a:pt x="16" y="78"/>
                    <a:pt x="36" y="81"/>
                  </a:cubicBezTo>
                  <a:cubicBezTo>
                    <a:pt x="3662" y="744"/>
                    <a:pt x="12813" y="3024"/>
                    <a:pt x="19496" y="9842"/>
                  </a:cubicBezTo>
                  <a:cubicBezTo>
                    <a:pt x="19502" y="9849"/>
                    <a:pt x="19511" y="9853"/>
                    <a:pt x="19521" y="9853"/>
                  </a:cubicBezTo>
                  <a:cubicBezTo>
                    <a:pt x="19522" y="9853"/>
                    <a:pt x="19523" y="9853"/>
                    <a:pt x="19525" y="9853"/>
                  </a:cubicBezTo>
                  <a:cubicBezTo>
                    <a:pt x="19536" y="9853"/>
                    <a:pt x="19547" y="9847"/>
                    <a:pt x="19552" y="9839"/>
                  </a:cubicBezTo>
                  <a:cubicBezTo>
                    <a:pt x="19896" y="9481"/>
                    <a:pt x="21325" y="8081"/>
                    <a:pt x="23361" y="7263"/>
                  </a:cubicBezTo>
                  <a:cubicBezTo>
                    <a:pt x="24120" y="6958"/>
                    <a:pt x="24964" y="6733"/>
                    <a:pt x="25867" y="6674"/>
                  </a:cubicBezTo>
                  <a:cubicBezTo>
                    <a:pt x="25886" y="6674"/>
                    <a:pt x="25902" y="6660"/>
                    <a:pt x="25904" y="6642"/>
                  </a:cubicBezTo>
                  <a:cubicBezTo>
                    <a:pt x="25907" y="6625"/>
                    <a:pt x="25898" y="6609"/>
                    <a:pt x="25883" y="6598"/>
                  </a:cubicBezTo>
                  <a:cubicBezTo>
                    <a:pt x="24714" y="5946"/>
                    <a:pt x="19887" y="3431"/>
                    <a:pt x="11840" y="1653"/>
                  </a:cubicBezTo>
                  <a:cubicBezTo>
                    <a:pt x="11836" y="1653"/>
                    <a:pt x="11831" y="1652"/>
                    <a:pt x="11828" y="1652"/>
                  </a:cubicBezTo>
                  <a:cubicBezTo>
                    <a:pt x="8455" y="907"/>
                    <a:pt x="4516" y="295"/>
                    <a:pt x="48" y="2"/>
                  </a:cubicBezTo>
                  <a:cubicBezTo>
                    <a:pt x="46" y="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21"/>
            <p:cNvSpPr/>
            <p:nvPr/>
          </p:nvSpPr>
          <p:spPr>
            <a:xfrm>
              <a:off x="8024800" y="263525"/>
              <a:ext cx="315850" cy="477075"/>
            </a:xfrm>
            <a:custGeom>
              <a:avLst/>
              <a:gdLst/>
              <a:ahLst/>
              <a:cxnLst/>
              <a:rect l="l" t="t" r="r" b="b"/>
              <a:pathLst>
                <a:path w="12634" h="19083" extrusionOk="0">
                  <a:moveTo>
                    <a:pt x="0" y="0"/>
                  </a:moveTo>
                  <a:cubicBezTo>
                    <a:pt x="0" y="11"/>
                    <a:pt x="6" y="20"/>
                    <a:pt x="14" y="28"/>
                  </a:cubicBezTo>
                  <a:cubicBezTo>
                    <a:pt x="1453" y="1346"/>
                    <a:pt x="6379" y="6617"/>
                    <a:pt x="9367" y="19051"/>
                  </a:cubicBezTo>
                  <a:cubicBezTo>
                    <a:pt x="9371" y="19068"/>
                    <a:pt x="9384" y="19078"/>
                    <a:pt x="9400" y="19082"/>
                  </a:cubicBezTo>
                  <a:lnTo>
                    <a:pt x="9408" y="19082"/>
                  </a:lnTo>
                  <a:cubicBezTo>
                    <a:pt x="9420" y="19081"/>
                    <a:pt x="9435" y="19074"/>
                    <a:pt x="9440" y="19062"/>
                  </a:cubicBezTo>
                  <a:cubicBezTo>
                    <a:pt x="9857" y="18402"/>
                    <a:pt x="11018" y="16666"/>
                    <a:pt x="12633" y="14993"/>
                  </a:cubicBezTo>
                  <a:cubicBezTo>
                    <a:pt x="7514" y="4316"/>
                    <a:pt x="2399" y="100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21"/>
            <p:cNvSpPr/>
            <p:nvPr/>
          </p:nvSpPr>
          <p:spPr>
            <a:xfrm>
              <a:off x="8364425" y="304025"/>
              <a:ext cx="351725" cy="140275"/>
            </a:xfrm>
            <a:custGeom>
              <a:avLst/>
              <a:gdLst/>
              <a:ahLst/>
              <a:cxnLst/>
              <a:rect l="l" t="t" r="r" b="b"/>
              <a:pathLst>
                <a:path w="14069" h="5611" extrusionOk="0">
                  <a:moveTo>
                    <a:pt x="1" y="0"/>
                  </a:moveTo>
                  <a:lnTo>
                    <a:pt x="1" y="0"/>
                  </a:lnTo>
                  <a:cubicBezTo>
                    <a:pt x="4016" y="1236"/>
                    <a:pt x="8580" y="3069"/>
                    <a:pt x="11521" y="5610"/>
                  </a:cubicBezTo>
                  <a:cubicBezTo>
                    <a:pt x="12280" y="5305"/>
                    <a:pt x="13123" y="5080"/>
                    <a:pt x="14027" y="5021"/>
                  </a:cubicBezTo>
                  <a:cubicBezTo>
                    <a:pt x="14046" y="5020"/>
                    <a:pt x="14060" y="5007"/>
                    <a:pt x="14064" y="4989"/>
                  </a:cubicBezTo>
                  <a:cubicBezTo>
                    <a:pt x="14068" y="4973"/>
                    <a:pt x="14059" y="4957"/>
                    <a:pt x="14044" y="4944"/>
                  </a:cubicBezTo>
                  <a:cubicBezTo>
                    <a:pt x="12875" y="4291"/>
                    <a:pt x="8048" y="177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21"/>
            <p:cNvSpPr/>
            <p:nvPr/>
          </p:nvSpPr>
          <p:spPr>
            <a:xfrm>
              <a:off x="8010650" y="253450"/>
              <a:ext cx="550975" cy="497525"/>
            </a:xfrm>
            <a:custGeom>
              <a:avLst/>
              <a:gdLst/>
              <a:ahLst/>
              <a:cxnLst/>
              <a:rect l="l" t="t" r="r" b="b"/>
              <a:pathLst>
                <a:path w="22039" h="19901" extrusionOk="0">
                  <a:moveTo>
                    <a:pt x="975" y="606"/>
                  </a:moveTo>
                  <a:lnTo>
                    <a:pt x="975" y="606"/>
                  </a:lnTo>
                  <a:cubicBezTo>
                    <a:pt x="1943" y="894"/>
                    <a:pt x="3728" y="1499"/>
                    <a:pt x="5979" y="2608"/>
                  </a:cubicBezTo>
                  <a:cubicBezTo>
                    <a:pt x="9095" y="4145"/>
                    <a:pt x="13747" y="6982"/>
                    <a:pt x="18333" y="11807"/>
                  </a:cubicBezTo>
                  <a:cubicBezTo>
                    <a:pt x="14290" y="12922"/>
                    <a:pt x="10946" y="17742"/>
                    <a:pt x="10014" y="19195"/>
                  </a:cubicBezTo>
                  <a:cubicBezTo>
                    <a:pt x="8206" y="11791"/>
                    <a:pt x="5717" y="7014"/>
                    <a:pt x="3928" y="4296"/>
                  </a:cubicBezTo>
                  <a:cubicBezTo>
                    <a:pt x="2684" y="2402"/>
                    <a:pt x="1616" y="1229"/>
                    <a:pt x="975" y="606"/>
                  </a:cubicBezTo>
                  <a:close/>
                  <a:moveTo>
                    <a:pt x="220" y="0"/>
                  </a:moveTo>
                  <a:cubicBezTo>
                    <a:pt x="142" y="0"/>
                    <a:pt x="70" y="43"/>
                    <a:pt x="38" y="115"/>
                  </a:cubicBezTo>
                  <a:cubicBezTo>
                    <a:pt x="0" y="199"/>
                    <a:pt x="25" y="299"/>
                    <a:pt x="99" y="356"/>
                  </a:cubicBezTo>
                  <a:cubicBezTo>
                    <a:pt x="160" y="403"/>
                    <a:pt x="6294" y="5197"/>
                    <a:pt x="9737" y="19748"/>
                  </a:cubicBezTo>
                  <a:cubicBezTo>
                    <a:pt x="9756" y="19827"/>
                    <a:pt x="9821" y="19886"/>
                    <a:pt x="9901" y="19898"/>
                  </a:cubicBezTo>
                  <a:cubicBezTo>
                    <a:pt x="9911" y="19900"/>
                    <a:pt x="9921" y="19901"/>
                    <a:pt x="9931" y="19901"/>
                  </a:cubicBezTo>
                  <a:cubicBezTo>
                    <a:pt x="10001" y="19901"/>
                    <a:pt x="10065" y="19864"/>
                    <a:pt x="10099" y="19803"/>
                  </a:cubicBezTo>
                  <a:cubicBezTo>
                    <a:pt x="10138" y="19738"/>
                    <a:pt x="14011" y="13285"/>
                    <a:pt x="18605" y="12145"/>
                  </a:cubicBezTo>
                  <a:cubicBezTo>
                    <a:pt x="18947" y="12791"/>
                    <a:pt x="20448" y="15723"/>
                    <a:pt x="21170" y="18996"/>
                  </a:cubicBezTo>
                  <a:cubicBezTo>
                    <a:pt x="21192" y="19088"/>
                    <a:pt x="21275" y="19151"/>
                    <a:pt x="21366" y="19151"/>
                  </a:cubicBezTo>
                  <a:cubicBezTo>
                    <a:pt x="21371" y="19151"/>
                    <a:pt x="21376" y="19151"/>
                    <a:pt x="21381" y="19151"/>
                  </a:cubicBezTo>
                  <a:cubicBezTo>
                    <a:pt x="21480" y="19143"/>
                    <a:pt x="21558" y="19063"/>
                    <a:pt x="21563" y="18964"/>
                  </a:cubicBezTo>
                  <a:lnTo>
                    <a:pt x="22032" y="10339"/>
                  </a:lnTo>
                  <a:cubicBezTo>
                    <a:pt x="22039" y="10230"/>
                    <a:pt x="21955" y="10135"/>
                    <a:pt x="21846" y="10130"/>
                  </a:cubicBezTo>
                  <a:cubicBezTo>
                    <a:pt x="21841" y="10130"/>
                    <a:pt x="21836" y="10129"/>
                    <a:pt x="21830" y="10129"/>
                  </a:cubicBezTo>
                  <a:cubicBezTo>
                    <a:pt x="21721" y="10129"/>
                    <a:pt x="21643" y="10213"/>
                    <a:pt x="21637" y="10317"/>
                  </a:cubicBezTo>
                  <a:lnTo>
                    <a:pt x="21238" y="17639"/>
                  </a:lnTo>
                  <a:cubicBezTo>
                    <a:pt x="20351" y="14508"/>
                    <a:pt x="18952" y="11949"/>
                    <a:pt x="18883" y="11825"/>
                  </a:cubicBezTo>
                  <a:cubicBezTo>
                    <a:pt x="18875" y="11808"/>
                    <a:pt x="18863" y="11792"/>
                    <a:pt x="18849" y="11779"/>
                  </a:cubicBezTo>
                  <a:cubicBezTo>
                    <a:pt x="9849" y="2176"/>
                    <a:pt x="355" y="25"/>
                    <a:pt x="260" y="4"/>
                  </a:cubicBezTo>
                  <a:cubicBezTo>
                    <a:pt x="247" y="2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21"/>
            <p:cNvSpPr/>
            <p:nvPr/>
          </p:nvSpPr>
          <p:spPr>
            <a:xfrm>
              <a:off x="8011025" y="253375"/>
              <a:ext cx="718175" cy="263250"/>
            </a:xfrm>
            <a:custGeom>
              <a:avLst/>
              <a:gdLst/>
              <a:ahLst/>
              <a:cxnLst/>
              <a:rect l="l" t="t" r="r" b="b"/>
              <a:pathLst>
                <a:path w="28727" h="10530" extrusionOk="0">
                  <a:moveTo>
                    <a:pt x="3875" y="627"/>
                  </a:moveTo>
                  <a:lnTo>
                    <a:pt x="3875" y="627"/>
                  </a:lnTo>
                  <a:cubicBezTo>
                    <a:pt x="17358" y="1760"/>
                    <a:pt x="25650" y="5765"/>
                    <a:pt x="27830" y="6937"/>
                  </a:cubicBezTo>
                  <a:cubicBezTo>
                    <a:pt x="24712" y="7273"/>
                    <a:pt x="22410" y="9437"/>
                    <a:pt x="21817" y="10046"/>
                  </a:cubicBezTo>
                  <a:cubicBezTo>
                    <a:pt x="15957" y="4106"/>
                    <a:pt x="8321" y="1623"/>
                    <a:pt x="3875" y="627"/>
                  </a:cubicBezTo>
                  <a:close/>
                  <a:moveTo>
                    <a:pt x="198" y="0"/>
                  </a:moveTo>
                  <a:cubicBezTo>
                    <a:pt x="101" y="0"/>
                    <a:pt x="13" y="84"/>
                    <a:pt x="7" y="186"/>
                  </a:cubicBezTo>
                  <a:cubicBezTo>
                    <a:pt x="1" y="295"/>
                    <a:pt x="81" y="388"/>
                    <a:pt x="189" y="397"/>
                  </a:cubicBezTo>
                  <a:cubicBezTo>
                    <a:pt x="316" y="408"/>
                    <a:pt x="13023" y="1572"/>
                    <a:pt x="21680" y="10469"/>
                  </a:cubicBezTo>
                  <a:cubicBezTo>
                    <a:pt x="21716" y="10509"/>
                    <a:pt x="21768" y="10530"/>
                    <a:pt x="21822" y="10530"/>
                  </a:cubicBezTo>
                  <a:cubicBezTo>
                    <a:pt x="21823" y="10530"/>
                    <a:pt x="21825" y="10530"/>
                    <a:pt x="21827" y="10528"/>
                  </a:cubicBezTo>
                  <a:cubicBezTo>
                    <a:pt x="21883" y="10527"/>
                    <a:pt x="21933" y="10503"/>
                    <a:pt x="21970" y="10462"/>
                  </a:cubicBezTo>
                  <a:cubicBezTo>
                    <a:pt x="21998" y="10431"/>
                    <a:pt x="24785" y="7357"/>
                    <a:pt x="28515" y="7290"/>
                  </a:cubicBezTo>
                  <a:cubicBezTo>
                    <a:pt x="28603" y="7289"/>
                    <a:pt x="28679" y="7228"/>
                    <a:pt x="28703" y="7144"/>
                  </a:cubicBezTo>
                  <a:cubicBezTo>
                    <a:pt x="28726" y="7059"/>
                    <a:pt x="28691" y="6969"/>
                    <a:pt x="28616" y="6923"/>
                  </a:cubicBezTo>
                  <a:cubicBezTo>
                    <a:pt x="28516" y="6861"/>
                    <a:pt x="18420" y="739"/>
                    <a:pt x="214" y="1"/>
                  </a:cubicBezTo>
                  <a:cubicBezTo>
                    <a:pt x="208" y="0"/>
                    <a:pt x="203" y="0"/>
                    <a:pt x="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8401825" y="578400"/>
              <a:ext cx="148525" cy="153825"/>
            </a:xfrm>
            <a:custGeom>
              <a:avLst/>
              <a:gdLst/>
              <a:ahLst/>
              <a:cxnLst/>
              <a:rect l="l" t="t" r="r" b="b"/>
              <a:pathLst>
                <a:path w="5941" h="6153" extrusionOk="0">
                  <a:moveTo>
                    <a:pt x="218" y="1"/>
                  </a:moveTo>
                  <a:cubicBezTo>
                    <a:pt x="170" y="1"/>
                    <a:pt x="121" y="19"/>
                    <a:pt x="83" y="56"/>
                  </a:cubicBezTo>
                  <a:cubicBezTo>
                    <a:pt x="4" y="131"/>
                    <a:pt x="1" y="257"/>
                    <a:pt x="75" y="336"/>
                  </a:cubicBezTo>
                  <a:lnTo>
                    <a:pt x="5577" y="6091"/>
                  </a:lnTo>
                  <a:cubicBezTo>
                    <a:pt x="5616" y="6131"/>
                    <a:pt x="5668" y="6153"/>
                    <a:pt x="5720" y="6153"/>
                  </a:cubicBezTo>
                  <a:cubicBezTo>
                    <a:pt x="5770" y="6153"/>
                    <a:pt x="5819" y="6135"/>
                    <a:pt x="5858" y="6098"/>
                  </a:cubicBezTo>
                  <a:cubicBezTo>
                    <a:pt x="5937" y="6023"/>
                    <a:pt x="5940" y="5897"/>
                    <a:pt x="5864" y="5818"/>
                  </a:cubicBezTo>
                  <a:lnTo>
                    <a:pt x="363" y="62"/>
                  </a:lnTo>
                  <a:cubicBezTo>
                    <a:pt x="323" y="22"/>
                    <a:pt x="271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" name="Google Shape;1442;p21"/>
          <p:cNvGrpSpPr/>
          <p:nvPr/>
        </p:nvGrpSpPr>
        <p:grpSpPr>
          <a:xfrm rot="-1298544">
            <a:off x="2229020" y="5415000"/>
            <a:ext cx="1651369" cy="1447593"/>
            <a:chOff x="3656813" y="4101238"/>
            <a:chExt cx="877250" cy="769050"/>
          </a:xfrm>
        </p:grpSpPr>
        <p:sp>
          <p:nvSpPr>
            <p:cNvPr id="1443" name="Google Shape;1443;p21"/>
            <p:cNvSpPr/>
            <p:nvPr/>
          </p:nvSpPr>
          <p:spPr>
            <a:xfrm>
              <a:off x="3656813" y="4130988"/>
              <a:ext cx="877250" cy="739300"/>
            </a:xfrm>
            <a:custGeom>
              <a:avLst/>
              <a:gdLst/>
              <a:ahLst/>
              <a:cxnLst/>
              <a:rect l="l" t="t" r="r" b="b"/>
              <a:pathLst>
                <a:path w="35090" h="29572" extrusionOk="0">
                  <a:moveTo>
                    <a:pt x="4335" y="5066"/>
                  </a:moveTo>
                  <a:lnTo>
                    <a:pt x="4333" y="5068"/>
                  </a:lnTo>
                  <a:cubicBezTo>
                    <a:pt x="4333" y="5067"/>
                    <a:pt x="4333" y="5066"/>
                    <a:pt x="4335" y="5066"/>
                  </a:cubicBezTo>
                  <a:close/>
                  <a:moveTo>
                    <a:pt x="213" y="1"/>
                  </a:moveTo>
                  <a:cubicBezTo>
                    <a:pt x="155" y="1"/>
                    <a:pt x="98" y="27"/>
                    <a:pt x="59" y="74"/>
                  </a:cubicBezTo>
                  <a:cubicBezTo>
                    <a:pt x="7" y="138"/>
                    <a:pt x="0" y="228"/>
                    <a:pt x="40" y="300"/>
                  </a:cubicBezTo>
                  <a:lnTo>
                    <a:pt x="3874" y="6863"/>
                  </a:lnTo>
                  <a:cubicBezTo>
                    <a:pt x="3877" y="6871"/>
                    <a:pt x="3886" y="6873"/>
                    <a:pt x="3892" y="6880"/>
                  </a:cubicBezTo>
                  <a:cubicBezTo>
                    <a:pt x="3901" y="6892"/>
                    <a:pt x="3907" y="6906"/>
                    <a:pt x="3919" y="6915"/>
                  </a:cubicBezTo>
                  <a:lnTo>
                    <a:pt x="27422" y="26249"/>
                  </a:lnTo>
                  <a:lnTo>
                    <a:pt x="29127" y="27651"/>
                  </a:lnTo>
                  <a:lnTo>
                    <a:pt x="31407" y="29528"/>
                  </a:lnTo>
                  <a:cubicBezTo>
                    <a:pt x="31444" y="29558"/>
                    <a:pt x="31489" y="29572"/>
                    <a:pt x="31533" y="29572"/>
                  </a:cubicBezTo>
                  <a:cubicBezTo>
                    <a:pt x="31560" y="29572"/>
                    <a:pt x="31589" y="29567"/>
                    <a:pt x="31613" y="29555"/>
                  </a:cubicBezTo>
                  <a:cubicBezTo>
                    <a:pt x="33354" y="28780"/>
                    <a:pt x="34648" y="27208"/>
                    <a:pt x="35073" y="25350"/>
                  </a:cubicBezTo>
                  <a:cubicBezTo>
                    <a:pt x="35090" y="25276"/>
                    <a:pt x="35063" y="25201"/>
                    <a:pt x="35005" y="25153"/>
                  </a:cubicBezTo>
                  <a:lnTo>
                    <a:pt x="32726" y="23277"/>
                  </a:lnTo>
                  <a:lnTo>
                    <a:pt x="31020" y="21873"/>
                  </a:lnTo>
                  <a:lnTo>
                    <a:pt x="7518" y="2542"/>
                  </a:lnTo>
                  <a:cubicBezTo>
                    <a:pt x="7512" y="2539"/>
                    <a:pt x="7506" y="2537"/>
                    <a:pt x="7500" y="2532"/>
                  </a:cubicBezTo>
                  <a:cubicBezTo>
                    <a:pt x="7486" y="2524"/>
                    <a:pt x="7473" y="2514"/>
                    <a:pt x="7456" y="2508"/>
                  </a:cubicBezTo>
                  <a:lnTo>
                    <a:pt x="277" y="12"/>
                  </a:lnTo>
                  <a:cubicBezTo>
                    <a:pt x="256" y="4"/>
                    <a:pt x="235" y="1"/>
                    <a:pt x="213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4424213" y="4783413"/>
              <a:ext cx="24025" cy="18800"/>
            </a:xfrm>
            <a:custGeom>
              <a:avLst/>
              <a:gdLst/>
              <a:ahLst/>
              <a:cxnLst/>
              <a:rect l="l" t="t" r="r" b="b"/>
              <a:pathLst>
                <a:path w="961" h="752" extrusionOk="0">
                  <a:moveTo>
                    <a:pt x="113" y="1"/>
                  </a:moveTo>
                  <a:cubicBezTo>
                    <a:pt x="83" y="1"/>
                    <a:pt x="53" y="14"/>
                    <a:pt x="34" y="40"/>
                  </a:cubicBezTo>
                  <a:cubicBezTo>
                    <a:pt x="0" y="85"/>
                    <a:pt x="10" y="147"/>
                    <a:pt x="53" y="179"/>
                  </a:cubicBezTo>
                  <a:lnTo>
                    <a:pt x="788" y="732"/>
                  </a:lnTo>
                  <a:cubicBezTo>
                    <a:pt x="804" y="746"/>
                    <a:pt x="825" y="752"/>
                    <a:pt x="847" y="752"/>
                  </a:cubicBezTo>
                  <a:cubicBezTo>
                    <a:pt x="877" y="752"/>
                    <a:pt x="905" y="738"/>
                    <a:pt x="926" y="711"/>
                  </a:cubicBezTo>
                  <a:cubicBezTo>
                    <a:pt x="960" y="668"/>
                    <a:pt x="951" y="606"/>
                    <a:pt x="908" y="573"/>
                  </a:cubicBezTo>
                  <a:lnTo>
                    <a:pt x="173" y="20"/>
                  </a:lnTo>
                  <a:cubicBezTo>
                    <a:pt x="155" y="7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395613" y="4693813"/>
              <a:ext cx="129775" cy="137975"/>
            </a:xfrm>
            <a:custGeom>
              <a:avLst/>
              <a:gdLst/>
              <a:ahLst/>
              <a:cxnLst/>
              <a:rect l="l" t="t" r="r" b="b"/>
              <a:pathLst>
                <a:path w="5191" h="5519" extrusionOk="0">
                  <a:moveTo>
                    <a:pt x="3728" y="991"/>
                  </a:moveTo>
                  <a:lnTo>
                    <a:pt x="4038" y="1247"/>
                  </a:lnTo>
                  <a:lnTo>
                    <a:pt x="4043" y="1272"/>
                  </a:lnTo>
                  <a:lnTo>
                    <a:pt x="4101" y="1319"/>
                  </a:lnTo>
                  <a:lnTo>
                    <a:pt x="4041" y="1274"/>
                  </a:lnTo>
                  <a:lnTo>
                    <a:pt x="3728" y="991"/>
                  </a:lnTo>
                  <a:close/>
                  <a:moveTo>
                    <a:pt x="3396" y="1907"/>
                  </a:moveTo>
                  <a:lnTo>
                    <a:pt x="3799" y="2031"/>
                  </a:lnTo>
                  <a:lnTo>
                    <a:pt x="3804" y="2061"/>
                  </a:lnTo>
                  <a:cubicBezTo>
                    <a:pt x="3800" y="2066"/>
                    <a:pt x="3795" y="2068"/>
                    <a:pt x="3790" y="2068"/>
                  </a:cubicBezTo>
                  <a:cubicBezTo>
                    <a:pt x="3788" y="2068"/>
                    <a:pt x="3786" y="2068"/>
                    <a:pt x="3784" y="2067"/>
                  </a:cubicBezTo>
                  <a:lnTo>
                    <a:pt x="3396" y="1907"/>
                  </a:lnTo>
                  <a:close/>
                  <a:moveTo>
                    <a:pt x="2899" y="2632"/>
                  </a:moveTo>
                  <a:lnTo>
                    <a:pt x="3200" y="2828"/>
                  </a:lnTo>
                  <a:lnTo>
                    <a:pt x="3202" y="2856"/>
                  </a:lnTo>
                  <a:cubicBezTo>
                    <a:pt x="3198" y="2861"/>
                    <a:pt x="3193" y="2864"/>
                    <a:pt x="3187" y="2864"/>
                  </a:cubicBezTo>
                  <a:cubicBezTo>
                    <a:pt x="3183" y="2864"/>
                    <a:pt x="3179" y="2862"/>
                    <a:pt x="3175" y="2858"/>
                  </a:cubicBezTo>
                  <a:lnTo>
                    <a:pt x="2899" y="2632"/>
                  </a:lnTo>
                  <a:close/>
                  <a:moveTo>
                    <a:pt x="2380" y="3388"/>
                  </a:moveTo>
                  <a:lnTo>
                    <a:pt x="2380" y="3388"/>
                  </a:lnTo>
                  <a:cubicBezTo>
                    <a:pt x="2564" y="3507"/>
                    <a:pt x="2769" y="3614"/>
                    <a:pt x="2984" y="3652"/>
                  </a:cubicBezTo>
                  <a:lnTo>
                    <a:pt x="2999" y="3684"/>
                  </a:lnTo>
                  <a:cubicBezTo>
                    <a:pt x="2996" y="3688"/>
                    <a:pt x="2987" y="3691"/>
                    <a:pt x="2976" y="3693"/>
                  </a:cubicBezTo>
                  <a:cubicBezTo>
                    <a:pt x="2755" y="3649"/>
                    <a:pt x="2542" y="3540"/>
                    <a:pt x="2380" y="3388"/>
                  </a:cubicBezTo>
                  <a:close/>
                  <a:moveTo>
                    <a:pt x="1269" y="3670"/>
                  </a:moveTo>
                  <a:lnTo>
                    <a:pt x="2002" y="4221"/>
                  </a:lnTo>
                  <a:lnTo>
                    <a:pt x="2007" y="4246"/>
                  </a:lnTo>
                  <a:cubicBezTo>
                    <a:pt x="2001" y="4254"/>
                    <a:pt x="1995" y="4257"/>
                    <a:pt x="1990" y="4257"/>
                  </a:cubicBezTo>
                  <a:cubicBezTo>
                    <a:pt x="1985" y="4257"/>
                    <a:pt x="1981" y="4254"/>
                    <a:pt x="1978" y="4252"/>
                  </a:cubicBezTo>
                  <a:lnTo>
                    <a:pt x="1244" y="3700"/>
                  </a:lnTo>
                  <a:lnTo>
                    <a:pt x="1269" y="3670"/>
                  </a:lnTo>
                  <a:close/>
                  <a:moveTo>
                    <a:pt x="3158" y="0"/>
                  </a:moveTo>
                  <a:cubicBezTo>
                    <a:pt x="3151" y="0"/>
                    <a:pt x="3145" y="1"/>
                    <a:pt x="3138" y="3"/>
                  </a:cubicBezTo>
                  <a:cubicBezTo>
                    <a:pt x="3122" y="10"/>
                    <a:pt x="3111" y="17"/>
                    <a:pt x="3101" y="29"/>
                  </a:cubicBezTo>
                  <a:cubicBezTo>
                    <a:pt x="3094" y="38"/>
                    <a:pt x="3085" y="48"/>
                    <a:pt x="3084" y="63"/>
                  </a:cubicBezTo>
                  <a:cubicBezTo>
                    <a:pt x="3007" y="354"/>
                    <a:pt x="2915" y="637"/>
                    <a:pt x="2797" y="905"/>
                  </a:cubicBezTo>
                  <a:cubicBezTo>
                    <a:pt x="2586" y="1410"/>
                    <a:pt x="2307" y="1874"/>
                    <a:pt x="1968" y="2288"/>
                  </a:cubicBezTo>
                  <a:cubicBezTo>
                    <a:pt x="1623" y="2707"/>
                    <a:pt x="1251" y="3033"/>
                    <a:pt x="915" y="3275"/>
                  </a:cubicBezTo>
                  <a:cubicBezTo>
                    <a:pt x="568" y="3520"/>
                    <a:pt x="260" y="3683"/>
                    <a:pt x="50" y="3782"/>
                  </a:cubicBezTo>
                  <a:cubicBezTo>
                    <a:pt x="37" y="3785"/>
                    <a:pt x="29" y="3795"/>
                    <a:pt x="21" y="3804"/>
                  </a:cubicBezTo>
                  <a:cubicBezTo>
                    <a:pt x="13" y="3814"/>
                    <a:pt x="6" y="3828"/>
                    <a:pt x="5" y="3842"/>
                  </a:cubicBezTo>
                  <a:cubicBezTo>
                    <a:pt x="0" y="3869"/>
                    <a:pt x="11" y="3898"/>
                    <a:pt x="32" y="3916"/>
                  </a:cubicBezTo>
                  <a:lnTo>
                    <a:pt x="1959" y="5501"/>
                  </a:lnTo>
                  <a:cubicBezTo>
                    <a:pt x="1974" y="5513"/>
                    <a:pt x="1992" y="5519"/>
                    <a:pt x="2010" y="5519"/>
                  </a:cubicBezTo>
                  <a:cubicBezTo>
                    <a:pt x="2022" y="5519"/>
                    <a:pt x="2033" y="5516"/>
                    <a:pt x="2044" y="5511"/>
                  </a:cubicBezTo>
                  <a:cubicBezTo>
                    <a:pt x="2365" y="5358"/>
                    <a:pt x="2678" y="5173"/>
                    <a:pt x="2967" y="4964"/>
                  </a:cubicBezTo>
                  <a:cubicBezTo>
                    <a:pt x="3364" y="4675"/>
                    <a:pt x="3726" y="4336"/>
                    <a:pt x="4039" y="3956"/>
                  </a:cubicBezTo>
                  <a:cubicBezTo>
                    <a:pt x="4375" y="3548"/>
                    <a:pt x="4658" y="3093"/>
                    <a:pt x="4869" y="2610"/>
                  </a:cubicBezTo>
                  <a:cubicBezTo>
                    <a:pt x="4999" y="2315"/>
                    <a:pt x="5105" y="2012"/>
                    <a:pt x="5181" y="1700"/>
                  </a:cubicBezTo>
                  <a:cubicBezTo>
                    <a:pt x="5190" y="1670"/>
                    <a:pt x="5181" y="1637"/>
                    <a:pt x="5157" y="1617"/>
                  </a:cubicBezTo>
                  <a:lnTo>
                    <a:pt x="3213" y="18"/>
                  </a:lnTo>
                  <a:cubicBezTo>
                    <a:pt x="3197" y="6"/>
                    <a:pt x="3178" y="0"/>
                    <a:pt x="3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3671038" y="4113313"/>
              <a:ext cx="49225" cy="45000"/>
            </a:xfrm>
            <a:custGeom>
              <a:avLst/>
              <a:gdLst/>
              <a:ahLst/>
              <a:cxnLst/>
              <a:rect l="l" t="t" r="r" b="b"/>
              <a:pathLst>
                <a:path w="1969" h="1800" extrusionOk="0">
                  <a:moveTo>
                    <a:pt x="88" y="1"/>
                  </a:moveTo>
                  <a:cubicBezTo>
                    <a:pt x="64" y="1"/>
                    <a:pt x="41" y="11"/>
                    <a:pt x="26" y="29"/>
                  </a:cubicBezTo>
                  <a:cubicBezTo>
                    <a:pt x="5" y="54"/>
                    <a:pt x="1" y="91"/>
                    <a:pt x="19" y="120"/>
                  </a:cubicBezTo>
                  <a:lnTo>
                    <a:pt x="976" y="1760"/>
                  </a:lnTo>
                  <a:cubicBezTo>
                    <a:pt x="991" y="1785"/>
                    <a:pt x="1018" y="1799"/>
                    <a:pt x="1045" y="1799"/>
                  </a:cubicBezTo>
                  <a:cubicBezTo>
                    <a:pt x="1057" y="1799"/>
                    <a:pt x="1069" y="1797"/>
                    <a:pt x="1080" y="1791"/>
                  </a:cubicBezTo>
                  <a:cubicBezTo>
                    <a:pt x="1296" y="1687"/>
                    <a:pt x="1485" y="1541"/>
                    <a:pt x="1637" y="1354"/>
                  </a:cubicBezTo>
                  <a:cubicBezTo>
                    <a:pt x="1790" y="1169"/>
                    <a:pt x="1897" y="957"/>
                    <a:pt x="1958" y="723"/>
                  </a:cubicBezTo>
                  <a:cubicBezTo>
                    <a:pt x="1969" y="684"/>
                    <a:pt x="1947" y="642"/>
                    <a:pt x="1907" y="628"/>
                  </a:cubicBezTo>
                  <a:lnTo>
                    <a:pt x="112" y="5"/>
                  </a:lnTo>
                  <a:cubicBezTo>
                    <a:pt x="104" y="2"/>
                    <a:pt x="9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3700088" y="4132138"/>
              <a:ext cx="136625" cy="132800"/>
            </a:xfrm>
            <a:custGeom>
              <a:avLst/>
              <a:gdLst/>
              <a:ahLst/>
              <a:cxnLst/>
              <a:rect l="l" t="t" r="r" b="b"/>
              <a:pathLst>
                <a:path w="5465" h="5312" extrusionOk="0">
                  <a:moveTo>
                    <a:pt x="2124" y="1889"/>
                  </a:moveTo>
                  <a:lnTo>
                    <a:pt x="2701" y="2569"/>
                  </a:lnTo>
                  <a:lnTo>
                    <a:pt x="2706" y="2594"/>
                  </a:lnTo>
                  <a:lnTo>
                    <a:pt x="2761" y="2640"/>
                  </a:lnTo>
                  <a:lnTo>
                    <a:pt x="2758" y="2642"/>
                  </a:lnTo>
                  <a:lnTo>
                    <a:pt x="2703" y="2598"/>
                  </a:lnTo>
                  <a:lnTo>
                    <a:pt x="2095" y="1912"/>
                  </a:lnTo>
                  <a:lnTo>
                    <a:pt x="2124" y="1889"/>
                  </a:lnTo>
                  <a:close/>
                  <a:moveTo>
                    <a:pt x="1369" y="1975"/>
                  </a:moveTo>
                  <a:lnTo>
                    <a:pt x="1369" y="1975"/>
                  </a:lnTo>
                  <a:cubicBezTo>
                    <a:pt x="1725" y="2592"/>
                    <a:pt x="2111" y="3197"/>
                    <a:pt x="2545" y="3755"/>
                  </a:cubicBezTo>
                  <a:lnTo>
                    <a:pt x="2545" y="3780"/>
                  </a:lnTo>
                  <a:lnTo>
                    <a:pt x="2603" y="3827"/>
                  </a:lnTo>
                  <a:lnTo>
                    <a:pt x="2601" y="3831"/>
                  </a:lnTo>
                  <a:lnTo>
                    <a:pt x="2540" y="3785"/>
                  </a:lnTo>
                  <a:cubicBezTo>
                    <a:pt x="2080" y="3217"/>
                    <a:pt x="1693" y="2612"/>
                    <a:pt x="1369" y="1975"/>
                  </a:cubicBezTo>
                  <a:close/>
                  <a:moveTo>
                    <a:pt x="1096" y="1"/>
                  </a:moveTo>
                  <a:cubicBezTo>
                    <a:pt x="1083" y="1"/>
                    <a:pt x="1070" y="4"/>
                    <a:pt x="1059" y="11"/>
                  </a:cubicBezTo>
                  <a:cubicBezTo>
                    <a:pt x="1048" y="17"/>
                    <a:pt x="1040" y="21"/>
                    <a:pt x="1032" y="31"/>
                  </a:cubicBezTo>
                  <a:cubicBezTo>
                    <a:pt x="1024" y="40"/>
                    <a:pt x="1020" y="52"/>
                    <a:pt x="1018" y="59"/>
                  </a:cubicBezTo>
                  <a:cubicBezTo>
                    <a:pt x="946" y="315"/>
                    <a:pt x="825" y="549"/>
                    <a:pt x="656" y="754"/>
                  </a:cubicBezTo>
                  <a:cubicBezTo>
                    <a:pt x="488" y="959"/>
                    <a:pt x="283" y="1120"/>
                    <a:pt x="48" y="1240"/>
                  </a:cubicBezTo>
                  <a:cubicBezTo>
                    <a:pt x="38" y="1247"/>
                    <a:pt x="27" y="1253"/>
                    <a:pt x="19" y="1262"/>
                  </a:cubicBezTo>
                  <a:cubicBezTo>
                    <a:pt x="13" y="1269"/>
                    <a:pt x="12" y="1277"/>
                    <a:pt x="9" y="1285"/>
                  </a:cubicBezTo>
                  <a:lnTo>
                    <a:pt x="7" y="1289"/>
                  </a:lnTo>
                  <a:cubicBezTo>
                    <a:pt x="1" y="1309"/>
                    <a:pt x="3" y="1331"/>
                    <a:pt x="13" y="1351"/>
                  </a:cubicBezTo>
                  <a:lnTo>
                    <a:pt x="2304" y="5274"/>
                  </a:lnTo>
                  <a:cubicBezTo>
                    <a:pt x="2314" y="5293"/>
                    <a:pt x="2335" y="5304"/>
                    <a:pt x="2355" y="5311"/>
                  </a:cubicBezTo>
                  <a:cubicBezTo>
                    <a:pt x="2360" y="5311"/>
                    <a:pt x="2365" y="5312"/>
                    <a:pt x="2371" y="5312"/>
                  </a:cubicBezTo>
                  <a:cubicBezTo>
                    <a:pt x="2388" y="5312"/>
                    <a:pt x="2406" y="5306"/>
                    <a:pt x="2418" y="5296"/>
                  </a:cubicBezTo>
                  <a:cubicBezTo>
                    <a:pt x="2558" y="5189"/>
                    <a:pt x="2698" y="5080"/>
                    <a:pt x="2834" y="4966"/>
                  </a:cubicBezTo>
                  <a:cubicBezTo>
                    <a:pt x="3311" y="4562"/>
                    <a:pt x="3755" y="4115"/>
                    <a:pt x="4154" y="3631"/>
                  </a:cubicBezTo>
                  <a:cubicBezTo>
                    <a:pt x="4575" y="3119"/>
                    <a:pt x="4945" y="2570"/>
                    <a:pt x="5258" y="1990"/>
                  </a:cubicBezTo>
                  <a:cubicBezTo>
                    <a:pt x="5328" y="1862"/>
                    <a:pt x="5391" y="1735"/>
                    <a:pt x="5454" y="1607"/>
                  </a:cubicBezTo>
                  <a:cubicBezTo>
                    <a:pt x="5464" y="1589"/>
                    <a:pt x="5465" y="1563"/>
                    <a:pt x="5456" y="1542"/>
                  </a:cubicBezTo>
                  <a:cubicBezTo>
                    <a:pt x="5449" y="1520"/>
                    <a:pt x="5430" y="1504"/>
                    <a:pt x="5409" y="1498"/>
                  </a:cubicBezTo>
                  <a:lnTo>
                    <a:pt x="1599" y="172"/>
                  </a:lnTo>
                  <a:lnTo>
                    <a:pt x="1120" y="4"/>
                  </a:lnTo>
                  <a:cubicBezTo>
                    <a:pt x="1112" y="2"/>
                    <a:pt x="11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21"/>
            <p:cNvSpPr/>
            <p:nvPr/>
          </p:nvSpPr>
          <p:spPr>
            <a:xfrm>
              <a:off x="3764063" y="4174513"/>
              <a:ext cx="661850" cy="575500"/>
            </a:xfrm>
            <a:custGeom>
              <a:avLst/>
              <a:gdLst/>
              <a:ahLst/>
              <a:cxnLst/>
              <a:rect l="l" t="t" r="r" b="b"/>
              <a:pathLst>
                <a:path w="26474" h="23020" extrusionOk="0">
                  <a:moveTo>
                    <a:pt x="4910" y="5313"/>
                  </a:moveTo>
                  <a:lnTo>
                    <a:pt x="6776" y="6747"/>
                  </a:lnTo>
                  <a:lnTo>
                    <a:pt x="6779" y="6774"/>
                  </a:lnTo>
                  <a:cubicBezTo>
                    <a:pt x="6774" y="6780"/>
                    <a:pt x="6769" y="6782"/>
                    <a:pt x="6764" y="6782"/>
                  </a:cubicBezTo>
                  <a:cubicBezTo>
                    <a:pt x="6759" y="6782"/>
                    <a:pt x="6755" y="6781"/>
                    <a:pt x="6752" y="6777"/>
                  </a:cubicBezTo>
                  <a:lnTo>
                    <a:pt x="4884" y="5343"/>
                  </a:lnTo>
                  <a:lnTo>
                    <a:pt x="4910" y="5313"/>
                  </a:lnTo>
                  <a:close/>
                  <a:moveTo>
                    <a:pt x="1930" y="4351"/>
                  </a:moveTo>
                  <a:lnTo>
                    <a:pt x="10181" y="10709"/>
                  </a:lnTo>
                  <a:lnTo>
                    <a:pt x="10248" y="10784"/>
                  </a:lnTo>
                  <a:lnTo>
                    <a:pt x="10248" y="10784"/>
                  </a:lnTo>
                  <a:lnTo>
                    <a:pt x="10196" y="10730"/>
                  </a:lnTo>
                  <a:cubicBezTo>
                    <a:pt x="10196" y="10730"/>
                    <a:pt x="10179" y="10742"/>
                    <a:pt x="10167" y="10742"/>
                  </a:cubicBezTo>
                  <a:cubicBezTo>
                    <a:pt x="10163" y="10742"/>
                    <a:pt x="10160" y="10742"/>
                    <a:pt x="10158" y="10739"/>
                  </a:cubicBezTo>
                  <a:lnTo>
                    <a:pt x="1906" y="4382"/>
                  </a:lnTo>
                  <a:lnTo>
                    <a:pt x="1930" y="4351"/>
                  </a:lnTo>
                  <a:close/>
                  <a:moveTo>
                    <a:pt x="20393" y="17014"/>
                  </a:moveTo>
                  <a:lnTo>
                    <a:pt x="21653" y="17999"/>
                  </a:lnTo>
                  <a:lnTo>
                    <a:pt x="21656" y="18026"/>
                  </a:lnTo>
                  <a:cubicBezTo>
                    <a:pt x="21651" y="18031"/>
                    <a:pt x="21645" y="18033"/>
                    <a:pt x="21639" y="18033"/>
                  </a:cubicBezTo>
                  <a:cubicBezTo>
                    <a:pt x="21635" y="18033"/>
                    <a:pt x="21630" y="18032"/>
                    <a:pt x="21628" y="18029"/>
                  </a:cubicBezTo>
                  <a:lnTo>
                    <a:pt x="20393" y="17014"/>
                  </a:lnTo>
                  <a:close/>
                  <a:moveTo>
                    <a:pt x="17895" y="13587"/>
                  </a:moveTo>
                  <a:lnTo>
                    <a:pt x="24335" y="18694"/>
                  </a:lnTo>
                  <a:lnTo>
                    <a:pt x="24337" y="18721"/>
                  </a:lnTo>
                  <a:cubicBezTo>
                    <a:pt x="24332" y="18726"/>
                    <a:pt x="24327" y="18729"/>
                    <a:pt x="24321" y="18729"/>
                  </a:cubicBezTo>
                  <a:cubicBezTo>
                    <a:pt x="24317" y="18729"/>
                    <a:pt x="24313" y="18727"/>
                    <a:pt x="24310" y="18724"/>
                  </a:cubicBezTo>
                  <a:lnTo>
                    <a:pt x="17870" y="13616"/>
                  </a:lnTo>
                  <a:lnTo>
                    <a:pt x="17895" y="13587"/>
                  </a:lnTo>
                  <a:close/>
                  <a:moveTo>
                    <a:pt x="3176" y="0"/>
                  </a:moveTo>
                  <a:cubicBezTo>
                    <a:pt x="3169" y="0"/>
                    <a:pt x="3162" y="1"/>
                    <a:pt x="3155" y="2"/>
                  </a:cubicBezTo>
                  <a:cubicBezTo>
                    <a:pt x="3138" y="4"/>
                    <a:pt x="3119" y="15"/>
                    <a:pt x="3110" y="26"/>
                  </a:cubicBezTo>
                  <a:cubicBezTo>
                    <a:pt x="3105" y="33"/>
                    <a:pt x="3106" y="38"/>
                    <a:pt x="3100" y="44"/>
                  </a:cubicBezTo>
                  <a:cubicBezTo>
                    <a:pt x="3038" y="169"/>
                    <a:pt x="2975" y="296"/>
                    <a:pt x="2906" y="418"/>
                  </a:cubicBezTo>
                  <a:cubicBezTo>
                    <a:pt x="2588" y="1010"/>
                    <a:pt x="2208" y="1570"/>
                    <a:pt x="1784" y="2089"/>
                  </a:cubicBezTo>
                  <a:cubicBezTo>
                    <a:pt x="1379" y="2580"/>
                    <a:pt x="931" y="3032"/>
                    <a:pt x="444" y="3443"/>
                  </a:cubicBezTo>
                  <a:cubicBezTo>
                    <a:pt x="308" y="3558"/>
                    <a:pt x="170" y="3669"/>
                    <a:pt x="31" y="3775"/>
                  </a:cubicBezTo>
                  <a:cubicBezTo>
                    <a:pt x="26" y="3783"/>
                    <a:pt x="21" y="3783"/>
                    <a:pt x="15" y="3789"/>
                  </a:cubicBezTo>
                  <a:cubicBezTo>
                    <a:pt x="5" y="3801"/>
                    <a:pt x="1" y="3818"/>
                    <a:pt x="1" y="3839"/>
                  </a:cubicBezTo>
                  <a:cubicBezTo>
                    <a:pt x="1" y="3864"/>
                    <a:pt x="8" y="3886"/>
                    <a:pt x="27" y="3901"/>
                  </a:cubicBezTo>
                  <a:lnTo>
                    <a:pt x="23247" y="23003"/>
                  </a:lnTo>
                  <a:cubicBezTo>
                    <a:pt x="23261" y="23014"/>
                    <a:pt x="23279" y="23020"/>
                    <a:pt x="23297" y="23020"/>
                  </a:cubicBezTo>
                  <a:cubicBezTo>
                    <a:pt x="23307" y="23020"/>
                    <a:pt x="23317" y="23018"/>
                    <a:pt x="23325" y="23014"/>
                  </a:cubicBezTo>
                  <a:cubicBezTo>
                    <a:pt x="23530" y="22941"/>
                    <a:pt x="23726" y="22851"/>
                    <a:pt x="23917" y="22751"/>
                  </a:cubicBezTo>
                  <a:cubicBezTo>
                    <a:pt x="24491" y="22447"/>
                    <a:pt x="25003" y="22031"/>
                    <a:pt x="25416" y="21529"/>
                  </a:cubicBezTo>
                  <a:cubicBezTo>
                    <a:pt x="25854" y="20996"/>
                    <a:pt x="26175" y="20375"/>
                    <a:pt x="26356" y="19706"/>
                  </a:cubicBezTo>
                  <a:cubicBezTo>
                    <a:pt x="26406" y="19538"/>
                    <a:pt x="26443" y="19368"/>
                    <a:pt x="26471" y="19190"/>
                  </a:cubicBezTo>
                  <a:cubicBezTo>
                    <a:pt x="26474" y="19165"/>
                    <a:pt x="26463" y="19135"/>
                    <a:pt x="26441" y="19118"/>
                  </a:cubicBezTo>
                  <a:lnTo>
                    <a:pt x="3221" y="16"/>
                  </a:lnTo>
                  <a:cubicBezTo>
                    <a:pt x="3208" y="4"/>
                    <a:pt x="3193" y="0"/>
                    <a:pt x="3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21"/>
            <p:cNvSpPr/>
            <p:nvPr/>
          </p:nvSpPr>
          <p:spPr>
            <a:xfrm>
              <a:off x="4353163" y="4659188"/>
              <a:ext cx="115275" cy="125925"/>
            </a:xfrm>
            <a:custGeom>
              <a:avLst/>
              <a:gdLst/>
              <a:ahLst/>
              <a:cxnLst/>
              <a:rect l="l" t="t" r="r" b="b"/>
              <a:pathLst>
                <a:path w="4611" h="5037" extrusionOk="0">
                  <a:moveTo>
                    <a:pt x="3178" y="1"/>
                  </a:moveTo>
                  <a:cubicBezTo>
                    <a:pt x="3169" y="1"/>
                    <a:pt x="3159" y="2"/>
                    <a:pt x="3150" y="5"/>
                  </a:cubicBezTo>
                  <a:cubicBezTo>
                    <a:pt x="3136" y="9"/>
                    <a:pt x="3125" y="16"/>
                    <a:pt x="3115" y="29"/>
                  </a:cubicBezTo>
                  <a:cubicBezTo>
                    <a:pt x="3107" y="38"/>
                    <a:pt x="3103" y="50"/>
                    <a:pt x="3098" y="61"/>
                  </a:cubicBezTo>
                  <a:cubicBezTo>
                    <a:pt x="3034" y="358"/>
                    <a:pt x="2949" y="649"/>
                    <a:pt x="2839" y="928"/>
                  </a:cubicBezTo>
                  <a:cubicBezTo>
                    <a:pt x="2641" y="1423"/>
                    <a:pt x="2368" y="1886"/>
                    <a:pt x="2034" y="2295"/>
                  </a:cubicBezTo>
                  <a:cubicBezTo>
                    <a:pt x="1720" y="2675"/>
                    <a:pt x="1351" y="3012"/>
                    <a:pt x="940" y="3286"/>
                  </a:cubicBezTo>
                  <a:cubicBezTo>
                    <a:pt x="660" y="3477"/>
                    <a:pt x="362" y="3639"/>
                    <a:pt x="51" y="3768"/>
                  </a:cubicBezTo>
                  <a:cubicBezTo>
                    <a:pt x="40" y="3775"/>
                    <a:pt x="30" y="3781"/>
                    <a:pt x="19" y="3793"/>
                  </a:cubicBezTo>
                  <a:cubicBezTo>
                    <a:pt x="11" y="3802"/>
                    <a:pt x="5" y="3817"/>
                    <a:pt x="3" y="3832"/>
                  </a:cubicBezTo>
                  <a:cubicBezTo>
                    <a:pt x="0" y="3860"/>
                    <a:pt x="9" y="3886"/>
                    <a:pt x="30" y="3905"/>
                  </a:cubicBezTo>
                  <a:lnTo>
                    <a:pt x="1383" y="5019"/>
                  </a:lnTo>
                  <a:cubicBezTo>
                    <a:pt x="1397" y="5031"/>
                    <a:pt x="1415" y="5037"/>
                    <a:pt x="1435" y="5037"/>
                  </a:cubicBezTo>
                  <a:cubicBezTo>
                    <a:pt x="1445" y="5037"/>
                    <a:pt x="1456" y="5035"/>
                    <a:pt x="1467" y="5032"/>
                  </a:cubicBezTo>
                  <a:cubicBezTo>
                    <a:pt x="1619" y="4970"/>
                    <a:pt x="1979" y="4806"/>
                    <a:pt x="2413" y="4500"/>
                  </a:cubicBezTo>
                  <a:cubicBezTo>
                    <a:pt x="2753" y="4260"/>
                    <a:pt x="3139" y="3936"/>
                    <a:pt x="3494" y="3503"/>
                  </a:cubicBezTo>
                  <a:cubicBezTo>
                    <a:pt x="3832" y="3093"/>
                    <a:pt x="4105" y="2635"/>
                    <a:pt x="4308" y="2139"/>
                  </a:cubicBezTo>
                  <a:cubicBezTo>
                    <a:pt x="4430" y="1843"/>
                    <a:pt x="4528" y="1534"/>
                    <a:pt x="4602" y="1209"/>
                  </a:cubicBezTo>
                  <a:cubicBezTo>
                    <a:pt x="4611" y="1176"/>
                    <a:pt x="4599" y="1148"/>
                    <a:pt x="4578" y="1129"/>
                  </a:cubicBezTo>
                  <a:lnTo>
                    <a:pt x="3226" y="17"/>
                  </a:lnTo>
                  <a:cubicBezTo>
                    <a:pt x="3213" y="6"/>
                    <a:pt x="3196" y="1"/>
                    <a:pt x="3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21"/>
            <p:cNvSpPr/>
            <p:nvPr/>
          </p:nvSpPr>
          <p:spPr>
            <a:xfrm>
              <a:off x="3764038" y="4260563"/>
              <a:ext cx="597925" cy="489450"/>
            </a:xfrm>
            <a:custGeom>
              <a:avLst/>
              <a:gdLst/>
              <a:ahLst/>
              <a:cxnLst/>
              <a:rect l="l" t="t" r="r" b="b"/>
              <a:pathLst>
                <a:path w="23917" h="19578" extrusionOk="0">
                  <a:moveTo>
                    <a:pt x="445" y="1"/>
                  </a:moveTo>
                  <a:cubicBezTo>
                    <a:pt x="309" y="116"/>
                    <a:pt x="171" y="227"/>
                    <a:pt x="32" y="333"/>
                  </a:cubicBezTo>
                  <a:cubicBezTo>
                    <a:pt x="25" y="341"/>
                    <a:pt x="19" y="341"/>
                    <a:pt x="14" y="347"/>
                  </a:cubicBezTo>
                  <a:cubicBezTo>
                    <a:pt x="4" y="359"/>
                    <a:pt x="0" y="377"/>
                    <a:pt x="0" y="398"/>
                  </a:cubicBezTo>
                  <a:cubicBezTo>
                    <a:pt x="0" y="422"/>
                    <a:pt x="8" y="445"/>
                    <a:pt x="27" y="459"/>
                  </a:cubicBezTo>
                  <a:lnTo>
                    <a:pt x="23247" y="19561"/>
                  </a:lnTo>
                  <a:cubicBezTo>
                    <a:pt x="23261" y="19572"/>
                    <a:pt x="23279" y="19578"/>
                    <a:pt x="23297" y="19578"/>
                  </a:cubicBezTo>
                  <a:cubicBezTo>
                    <a:pt x="23307" y="19578"/>
                    <a:pt x="23316" y="19576"/>
                    <a:pt x="23325" y="19572"/>
                  </a:cubicBezTo>
                  <a:cubicBezTo>
                    <a:pt x="23528" y="19499"/>
                    <a:pt x="23726" y="19409"/>
                    <a:pt x="23917" y="19309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21"/>
            <p:cNvSpPr/>
            <p:nvPr/>
          </p:nvSpPr>
          <p:spPr>
            <a:xfrm>
              <a:off x="4395613" y="4775738"/>
              <a:ext cx="74225" cy="56100"/>
            </a:xfrm>
            <a:custGeom>
              <a:avLst/>
              <a:gdLst/>
              <a:ahLst/>
              <a:cxnLst/>
              <a:rect l="l" t="t" r="r" b="b"/>
              <a:pathLst>
                <a:path w="2969" h="2244" extrusionOk="0">
                  <a:moveTo>
                    <a:pt x="916" y="0"/>
                  </a:moveTo>
                  <a:cubicBezTo>
                    <a:pt x="570" y="244"/>
                    <a:pt x="262" y="407"/>
                    <a:pt x="52" y="506"/>
                  </a:cubicBezTo>
                  <a:cubicBezTo>
                    <a:pt x="38" y="511"/>
                    <a:pt x="31" y="519"/>
                    <a:pt x="22" y="528"/>
                  </a:cubicBezTo>
                  <a:cubicBezTo>
                    <a:pt x="15" y="538"/>
                    <a:pt x="7" y="553"/>
                    <a:pt x="6" y="566"/>
                  </a:cubicBezTo>
                  <a:cubicBezTo>
                    <a:pt x="0" y="592"/>
                    <a:pt x="12" y="622"/>
                    <a:pt x="33" y="640"/>
                  </a:cubicBezTo>
                  <a:lnTo>
                    <a:pt x="1960" y="2226"/>
                  </a:lnTo>
                  <a:cubicBezTo>
                    <a:pt x="1975" y="2237"/>
                    <a:pt x="1993" y="2243"/>
                    <a:pt x="2011" y="2243"/>
                  </a:cubicBezTo>
                  <a:cubicBezTo>
                    <a:pt x="2023" y="2243"/>
                    <a:pt x="2035" y="2240"/>
                    <a:pt x="2046" y="2235"/>
                  </a:cubicBezTo>
                  <a:cubicBezTo>
                    <a:pt x="2367" y="2082"/>
                    <a:pt x="2679" y="1897"/>
                    <a:pt x="2968" y="1689"/>
                  </a:cubicBezTo>
                  <a:lnTo>
                    <a:pt x="91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21"/>
            <p:cNvSpPr/>
            <p:nvPr/>
          </p:nvSpPr>
          <p:spPr>
            <a:xfrm>
              <a:off x="4353163" y="4741288"/>
              <a:ext cx="60325" cy="43750"/>
            </a:xfrm>
            <a:custGeom>
              <a:avLst/>
              <a:gdLst/>
              <a:ahLst/>
              <a:cxnLst/>
              <a:rect l="l" t="t" r="r" b="b"/>
              <a:pathLst>
                <a:path w="2413" h="1750" extrusionOk="0">
                  <a:moveTo>
                    <a:pt x="939" y="0"/>
                  </a:moveTo>
                  <a:cubicBezTo>
                    <a:pt x="658" y="191"/>
                    <a:pt x="361" y="353"/>
                    <a:pt x="50" y="481"/>
                  </a:cubicBezTo>
                  <a:cubicBezTo>
                    <a:pt x="39" y="489"/>
                    <a:pt x="29" y="495"/>
                    <a:pt x="18" y="507"/>
                  </a:cubicBezTo>
                  <a:cubicBezTo>
                    <a:pt x="13" y="516"/>
                    <a:pt x="5" y="532"/>
                    <a:pt x="3" y="544"/>
                  </a:cubicBezTo>
                  <a:cubicBezTo>
                    <a:pt x="0" y="574"/>
                    <a:pt x="9" y="600"/>
                    <a:pt x="30" y="618"/>
                  </a:cubicBezTo>
                  <a:lnTo>
                    <a:pt x="1383" y="1733"/>
                  </a:lnTo>
                  <a:cubicBezTo>
                    <a:pt x="1397" y="1744"/>
                    <a:pt x="1415" y="1750"/>
                    <a:pt x="1435" y="1750"/>
                  </a:cubicBezTo>
                  <a:cubicBezTo>
                    <a:pt x="1445" y="1750"/>
                    <a:pt x="1456" y="1748"/>
                    <a:pt x="1467" y="1744"/>
                  </a:cubicBezTo>
                  <a:cubicBezTo>
                    <a:pt x="1619" y="1684"/>
                    <a:pt x="1979" y="1520"/>
                    <a:pt x="2413" y="1213"/>
                  </a:cubicBezTo>
                  <a:lnTo>
                    <a:pt x="939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21"/>
            <p:cNvSpPr/>
            <p:nvPr/>
          </p:nvSpPr>
          <p:spPr>
            <a:xfrm>
              <a:off x="3700113" y="4164238"/>
              <a:ext cx="70875" cy="100675"/>
            </a:xfrm>
            <a:custGeom>
              <a:avLst/>
              <a:gdLst/>
              <a:ahLst/>
              <a:cxnLst/>
              <a:rect l="l" t="t" r="r" b="b"/>
              <a:pathLst>
                <a:path w="2835" h="4027" extrusionOk="0">
                  <a:moveTo>
                    <a:pt x="10" y="0"/>
                  </a:moveTo>
                  <a:lnTo>
                    <a:pt x="7" y="4"/>
                  </a:lnTo>
                  <a:cubicBezTo>
                    <a:pt x="1" y="23"/>
                    <a:pt x="3" y="46"/>
                    <a:pt x="13" y="65"/>
                  </a:cubicBezTo>
                  <a:lnTo>
                    <a:pt x="2305" y="3989"/>
                  </a:lnTo>
                  <a:cubicBezTo>
                    <a:pt x="2315" y="4007"/>
                    <a:pt x="2336" y="4019"/>
                    <a:pt x="2355" y="4025"/>
                  </a:cubicBezTo>
                  <a:cubicBezTo>
                    <a:pt x="2361" y="4026"/>
                    <a:pt x="2366" y="4027"/>
                    <a:pt x="2371" y="4027"/>
                  </a:cubicBezTo>
                  <a:cubicBezTo>
                    <a:pt x="2389" y="4027"/>
                    <a:pt x="2406" y="4021"/>
                    <a:pt x="2419" y="4011"/>
                  </a:cubicBezTo>
                  <a:cubicBezTo>
                    <a:pt x="2557" y="3905"/>
                    <a:pt x="2700" y="3795"/>
                    <a:pt x="2834" y="368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21"/>
            <p:cNvSpPr/>
            <p:nvPr/>
          </p:nvSpPr>
          <p:spPr>
            <a:xfrm>
              <a:off x="3740063" y="4136413"/>
              <a:ext cx="96650" cy="45450"/>
            </a:xfrm>
            <a:custGeom>
              <a:avLst/>
              <a:gdLst/>
              <a:ahLst/>
              <a:cxnLst/>
              <a:rect l="l" t="t" r="r" b="b"/>
              <a:pathLst>
                <a:path w="3866" h="1818" extrusionOk="0">
                  <a:moveTo>
                    <a:pt x="1" y="1"/>
                  </a:moveTo>
                  <a:lnTo>
                    <a:pt x="3658" y="1818"/>
                  </a:lnTo>
                  <a:cubicBezTo>
                    <a:pt x="3729" y="1690"/>
                    <a:pt x="3792" y="1562"/>
                    <a:pt x="3855" y="1434"/>
                  </a:cubicBezTo>
                  <a:cubicBezTo>
                    <a:pt x="3863" y="1418"/>
                    <a:pt x="3866" y="1392"/>
                    <a:pt x="3857" y="1370"/>
                  </a:cubicBezTo>
                  <a:cubicBezTo>
                    <a:pt x="3850" y="1347"/>
                    <a:pt x="3831" y="1333"/>
                    <a:pt x="3811" y="13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21"/>
            <p:cNvSpPr/>
            <p:nvPr/>
          </p:nvSpPr>
          <p:spPr>
            <a:xfrm>
              <a:off x="4465513" y="4693813"/>
              <a:ext cx="59875" cy="65200"/>
            </a:xfrm>
            <a:custGeom>
              <a:avLst/>
              <a:gdLst/>
              <a:ahLst/>
              <a:cxnLst/>
              <a:rect l="l" t="t" r="r" b="b"/>
              <a:pathLst>
                <a:path w="2395" h="2608" extrusionOk="0">
                  <a:moveTo>
                    <a:pt x="362" y="0"/>
                  </a:moveTo>
                  <a:cubicBezTo>
                    <a:pt x="355" y="0"/>
                    <a:pt x="349" y="1"/>
                    <a:pt x="342" y="3"/>
                  </a:cubicBezTo>
                  <a:cubicBezTo>
                    <a:pt x="326" y="10"/>
                    <a:pt x="315" y="17"/>
                    <a:pt x="305" y="29"/>
                  </a:cubicBezTo>
                  <a:cubicBezTo>
                    <a:pt x="298" y="38"/>
                    <a:pt x="289" y="48"/>
                    <a:pt x="288" y="63"/>
                  </a:cubicBezTo>
                  <a:cubicBezTo>
                    <a:pt x="211" y="354"/>
                    <a:pt x="119" y="637"/>
                    <a:pt x="1" y="905"/>
                  </a:cubicBezTo>
                  <a:lnTo>
                    <a:pt x="2072" y="2608"/>
                  </a:lnTo>
                  <a:cubicBezTo>
                    <a:pt x="2201" y="2314"/>
                    <a:pt x="2308" y="2011"/>
                    <a:pt x="2384" y="1699"/>
                  </a:cubicBezTo>
                  <a:cubicBezTo>
                    <a:pt x="2394" y="1670"/>
                    <a:pt x="2385" y="1637"/>
                    <a:pt x="2361" y="1617"/>
                  </a:cubicBezTo>
                  <a:lnTo>
                    <a:pt x="417" y="18"/>
                  </a:lnTo>
                  <a:cubicBezTo>
                    <a:pt x="401" y="6"/>
                    <a:pt x="382" y="0"/>
                    <a:pt x="362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21"/>
            <p:cNvSpPr/>
            <p:nvPr/>
          </p:nvSpPr>
          <p:spPr>
            <a:xfrm>
              <a:off x="4424138" y="4659188"/>
              <a:ext cx="44300" cy="53450"/>
            </a:xfrm>
            <a:custGeom>
              <a:avLst/>
              <a:gdLst/>
              <a:ahLst/>
              <a:cxnLst/>
              <a:rect l="l" t="t" r="r" b="b"/>
              <a:pathLst>
                <a:path w="1772" h="2138" extrusionOk="0">
                  <a:moveTo>
                    <a:pt x="339" y="1"/>
                  </a:moveTo>
                  <a:cubicBezTo>
                    <a:pt x="330" y="1"/>
                    <a:pt x="320" y="2"/>
                    <a:pt x="311" y="5"/>
                  </a:cubicBezTo>
                  <a:cubicBezTo>
                    <a:pt x="297" y="9"/>
                    <a:pt x="286" y="16"/>
                    <a:pt x="276" y="29"/>
                  </a:cubicBezTo>
                  <a:cubicBezTo>
                    <a:pt x="268" y="38"/>
                    <a:pt x="264" y="50"/>
                    <a:pt x="259" y="61"/>
                  </a:cubicBezTo>
                  <a:cubicBezTo>
                    <a:pt x="195" y="358"/>
                    <a:pt x="110" y="649"/>
                    <a:pt x="0" y="928"/>
                  </a:cubicBezTo>
                  <a:lnTo>
                    <a:pt x="1471" y="2138"/>
                  </a:lnTo>
                  <a:cubicBezTo>
                    <a:pt x="1592" y="1842"/>
                    <a:pt x="1691" y="1533"/>
                    <a:pt x="1764" y="1208"/>
                  </a:cubicBezTo>
                  <a:cubicBezTo>
                    <a:pt x="1772" y="1176"/>
                    <a:pt x="1760" y="1148"/>
                    <a:pt x="1739" y="1129"/>
                  </a:cubicBezTo>
                  <a:lnTo>
                    <a:pt x="387" y="17"/>
                  </a:lnTo>
                  <a:cubicBezTo>
                    <a:pt x="374" y="6"/>
                    <a:pt x="357" y="1"/>
                    <a:pt x="339" y="1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21"/>
            <p:cNvSpPr/>
            <p:nvPr/>
          </p:nvSpPr>
          <p:spPr>
            <a:xfrm>
              <a:off x="3836688" y="4174513"/>
              <a:ext cx="589225" cy="492675"/>
            </a:xfrm>
            <a:custGeom>
              <a:avLst/>
              <a:gdLst/>
              <a:ahLst/>
              <a:cxnLst/>
              <a:rect l="l" t="t" r="r" b="b"/>
              <a:pathLst>
                <a:path w="23569" h="19707" extrusionOk="0">
                  <a:moveTo>
                    <a:pt x="271" y="0"/>
                  </a:moveTo>
                  <a:cubicBezTo>
                    <a:pt x="264" y="0"/>
                    <a:pt x="257" y="1"/>
                    <a:pt x="250" y="2"/>
                  </a:cubicBezTo>
                  <a:cubicBezTo>
                    <a:pt x="233" y="4"/>
                    <a:pt x="214" y="15"/>
                    <a:pt x="205" y="26"/>
                  </a:cubicBezTo>
                  <a:cubicBezTo>
                    <a:pt x="200" y="33"/>
                    <a:pt x="201" y="38"/>
                    <a:pt x="195" y="44"/>
                  </a:cubicBezTo>
                  <a:cubicBezTo>
                    <a:pt x="133" y="169"/>
                    <a:pt x="70" y="296"/>
                    <a:pt x="1" y="418"/>
                  </a:cubicBezTo>
                  <a:lnTo>
                    <a:pt x="23448" y="19706"/>
                  </a:lnTo>
                  <a:cubicBezTo>
                    <a:pt x="23499" y="19538"/>
                    <a:pt x="23536" y="19368"/>
                    <a:pt x="23563" y="19190"/>
                  </a:cubicBezTo>
                  <a:cubicBezTo>
                    <a:pt x="23569" y="19165"/>
                    <a:pt x="23558" y="19135"/>
                    <a:pt x="23536" y="19118"/>
                  </a:cubicBezTo>
                  <a:lnTo>
                    <a:pt x="316" y="16"/>
                  </a:lnTo>
                  <a:cubicBezTo>
                    <a:pt x="303" y="4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21"/>
            <p:cNvSpPr/>
            <p:nvPr/>
          </p:nvSpPr>
          <p:spPr>
            <a:xfrm>
              <a:off x="3752938" y="4163613"/>
              <a:ext cx="681400" cy="594975"/>
            </a:xfrm>
            <a:custGeom>
              <a:avLst/>
              <a:gdLst/>
              <a:ahLst/>
              <a:cxnLst/>
              <a:rect l="l" t="t" r="r" b="b"/>
              <a:pathLst>
                <a:path w="27256" h="23799" extrusionOk="0">
                  <a:moveTo>
                    <a:pt x="3618" y="514"/>
                  </a:moveTo>
                  <a:lnTo>
                    <a:pt x="26835" y="19614"/>
                  </a:lnTo>
                  <a:cubicBezTo>
                    <a:pt x="26552" y="21340"/>
                    <a:pt x="25381" y="22766"/>
                    <a:pt x="23741" y="23376"/>
                  </a:cubicBezTo>
                  <a:lnTo>
                    <a:pt x="523" y="4276"/>
                  </a:lnTo>
                  <a:cubicBezTo>
                    <a:pt x="1831" y="3280"/>
                    <a:pt x="2894" y="1988"/>
                    <a:pt x="3618" y="514"/>
                  </a:cubicBezTo>
                  <a:close/>
                  <a:moveTo>
                    <a:pt x="3545" y="0"/>
                  </a:moveTo>
                  <a:cubicBezTo>
                    <a:pt x="3531" y="0"/>
                    <a:pt x="3516" y="2"/>
                    <a:pt x="3501" y="5"/>
                  </a:cubicBezTo>
                  <a:cubicBezTo>
                    <a:pt x="3442" y="19"/>
                    <a:pt x="3393" y="61"/>
                    <a:pt x="3366" y="116"/>
                  </a:cubicBezTo>
                  <a:cubicBezTo>
                    <a:pt x="2635" y="1703"/>
                    <a:pt x="1500" y="3082"/>
                    <a:pt x="83" y="4105"/>
                  </a:cubicBezTo>
                  <a:cubicBezTo>
                    <a:pt x="33" y="4142"/>
                    <a:pt x="3" y="4199"/>
                    <a:pt x="2" y="4261"/>
                  </a:cubicBezTo>
                  <a:cubicBezTo>
                    <a:pt x="0" y="4323"/>
                    <a:pt x="27" y="4382"/>
                    <a:pt x="74" y="4420"/>
                  </a:cubicBezTo>
                  <a:lnTo>
                    <a:pt x="23577" y="23755"/>
                  </a:lnTo>
                  <a:cubicBezTo>
                    <a:pt x="23614" y="23783"/>
                    <a:pt x="23659" y="23799"/>
                    <a:pt x="23703" y="23799"/>
                  </a:cubicBezTo>
                  <a:cubicBezTo>
                    <a:pt x="23724" y="23799"/>
                    <a:pt x="23746" y="23796"/>
                    <a:pt x="23767" y="23787"/>
                  </a:cubicBezTo>
                  <a:cubicBezTo>
                    <a:pt x="25638" y="23140"/>
                    <a:pt x="26969" y="21519"/>
                    <a:pt x="27245" y="19560"/>
                  </a:cubicBezTo>
                  <a:cubicBezTo>
                    <a:pt x="27255" y="19492"/>
                    <a:pt x="27228" y="19423"/>
                    <a:pt x="27175" y="19380"/>
                  </a:cubicBezTo>
                  <a:lnTo>
                    <a:pt x="3673" y="46"/>
                  </a:lnTo>
                  <a:cubicBezTo>
                    <a:pt x="3636" y="17"/>
                    <a:pt x="3591" y="0"/>
                    <a:pt x="3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21"/>
            <p:cNvSpPr/>
            <p:nvPr/>
          </p:nvSpPr>
          <p:spPr>
            <a:xfrm>
              <a:off x="3656813" y="4101238"/>
              <a:ext cx="190400" cy="174050"/>
            </a:xfrm>
            <a:custGeom>
              <a:avLst/>
              <a:gdLst/>
              <a:ahLst/>
              <a:cxnLst/>
              <a:rect l="l" t="t" r="r" b="b"/>
              <a:pathLst>
                <a:path w="7616" h="6962" extrusionOk="0">
                  <a:moveTo>
                    <a:pt x="215" y="1"/>
                  </a:moveTo>
                  <a:cubicBezTo>
                    <a:pt x="156" y="1"/>
                    <a:pt x="99" y="26"/>
                    <a:pt x="60" y="73"/>
                  </a:cubicBezTo>
                  <a:cubicBezTo>
                    <a:pt x="8" y="137"/>
                    <a:pt x="0" y="229"/>
                    <a:pt x="42" y="299"/>
                  </a:cubicBezTo>
                  <a:lnTo>
                    <a:pt x="3875" y="6862"/>
                  </a:lnTo>
                  <a:cubicBezTo>
                    <a:pt x="3912" y="6925"/>
                    <a:pt x="3977" y="6961"/>
                    <a:pt x="4045" y="6961"/>
                  </a:cubicBezTo>
                  <a:cubicBezTo>
                    <a:pt x="4080" y="6961"/>
                    <a:pt x="4114" y="6952"/>
                    <a:pt x="4145" y="6934"/>
                  </a:cubicBezTo>
                  <a:cubicBezTo>
                    <a:pt x="4240" y="6878"/>
                    <a:pt x="4272" y="6757"/>
                    <a:pt x="4217" y="6662"/>
                  </a:cubicBezTo>
                  <a:lnTo>
                    <a:pt x="655" y="563"/>
                  </a:lnTo>
                  <a:lnTo>
                    <a:pt x="7327" y="2883"/>
                  </a:lnTo>
                  <a:cubicBezTo>
                    <a:pt x="7349" y="2890"/>
                    <a:pt x="7371" y="2893"/>
                    <a:pt x="7392" y="2893"/>
                  </a:cubicBezTo>
                  <a:cubicBezTo>
                    <a:pt x="7475" y="2893"/>
                    <a:pt x="7551" y="2842"/>
                    <a:pt x="7580" y="2760"/>
                  </a:cubicBezTo>
                  <a:cubicBezTo>
                    <a:pt x="7616" y="2656"/>
                    <a:pt x="7561" y="2543"/>
                    <a:pt x="7458" y="2508"/>
                  </a:cubicBezTo>
                  <a:lnTo>
                    <a:pt x="279" y="11"/>
                  </a:lnTo>
                  <a:cubicBezTo>
                    <a:pt x="258" y="4"/>
                    <a:pt x="237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21"/>
            <p:cNvSpPr/>
            <p:nvPr/>
          </p:nvSpPr>
          <p:spPr>
            <a:xfrm>
              <a:off x="3689463" y="4122688"/>
              <a:ext cx="39675" cy="44900"/>
            </a:xfrm>
            <a:custGeom>
              <a:avLst/>
              <a:gdLst/>
              <a:ahLst/>
              <a:cxnLst/>
              <a:rect l="l" t="t" r="r" b="b"/>
              <a:pathLst>
                <a:path w="1587" h="1796" extrusionOk="0">
                  <a:moveTo>
                    <a:pt x="1377" y="1"/>
                  </a:moveTo>
                  <a:cubicBezTo>
                    <a:pt x="1279" y="1"/>
                    <a:pt x="1194" y="71"/>
                    <a:pt x="1178" y="169"/>
                  </a:cubicBezTo>
                  <a:cubicBezTo>
                    <a:pt x="1091" y="740"/>
                    <a:pt x="700" y="1215"/>
                    <a:pt x="157" y="1410"/>
                  </a:cubicBezTo>
                  <a:cubicBezTo>
                    <a:pt x="54" y="1447"/>
                    <a:pt x="0" y="1561"/>
                    <a:pt x="37" y="1663"/>
                  </a:cubicBezTo>
                  <a:cubicBezTo>
                    <a:pt x="66" y="1745"/>
                    <a:pt x="143" y="1795"/>
                    <a:pt x="224" y="1795"/>
                  </a:cubicBezTo>
                  <a:cubicBezTo>
                    <a:pt x="247" y="1795"/>
                    <a:pt x="269" y="1792"/>
                    <a:pt x="291" y="1782"/>
                  </a:cubicBezTo>
                  <a:cubicBezTo>
                    <a:pt x="973" y="1539"/>
                    <a:pt x="1464" y="945"/>
                    <a:pt x="1571" y="227"/>
                  </a:cubicBezTo>
                  <a:cubicBezTo>
                    <a:pt x="1587" y="119"/>
                    <a:pt x="1512" y="18"/>
                    <a:pt x="1405" y="3"/>
                  </a:cubicBezTo>
                  <a:cubicBezTo>
                    <a:pt x="1395" y="1"/>
                    <a:pt x="1386" y="1"/>
                    <a:pt x="1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21"/>
            <p:cNvSpPr/>
            <p:nvPr/>
          </p:nvSpPr>
          <p:spPr>
            <a:xfrm>
              <a:off x="4339913" y="4646963"/>
              <a:ext cx="137075" cy="146700"/>
            </a:xfrm>
            <a:custGeom>
              <a:avLst/>
              <a:gdLst/>
              <a:ahLst/>
              <a:cxnLst/>
              <a:rect l="l" t="t" r="r" b="b"/>
              <a:pathLst>
                <a:path w="5483" h="5868" extrusionOk="0">
                  <a:moveTo>
                    <a:pt x="3571" y="1"/>
                  </a:moveTo>
                  <a:cubicBezTo>
                    <a:pt x="3513" y="1"/>
                    <a:pt x="3456" y="26"/>
                    <a:pt x="3416" y="73"/>
                  </a:cubicBezTo>
                  <a:cubicBezTo>
                    <a:pt x="3348" y="158"/>
                    <a:pt x="3360" y="283"/>
                    <a:pt x="3444" y="352"/>
                  </a:cubicBezTo>
                  <a:lnTo>
                    <a:pt x="5055" y="1679"/>
                  </a:lnTo>
                  <a:cubicBezTo>
                    <a:pt x="4469" y="4275"/>
                    <a:pt x="2440" y="5248"/>
                    <a:pt x="1966" y="5443"/>
                  </a:cubicBezTo>
                  <a:lnTo>
                    <a:pt x="349" y="4113"/>
                  </a:lnTo>
                  <a:cubicBezTo>
                    <a:pt x="313" y="4083"/>
                    <a:pt x="269" y="4069"/>
                    <a:pt x="225" y="4069"/>
                  </a:cubicBezTo>
                  <a:cubicBezTo>
                    <a:pt x="167" y="4069"/>
                    <a:pt x="110" y="4094"/>
                    <a:pt x="70" y="4142"/>
                  </a:cubicBezTo>
                  <a:cubicBezTo>
                    <a:pt x="1" y="4226"/>
                    <a:pt x="14" y="4351"/>
                    <a:pt x="98" y="4421"/>
                  </a:cubicBezTo>
                  <a:lnTo>
                    <a:pt x="1803" y="5823"/>
                  </a:lnTo>
                  <a:cubicBezTo>
                    <a:pt x="1840" y="5852"/>
                    <a:pt x="1885" y="5868"/>
                    <a:pt x="1929" y="5868"/>
                  </a:cubicBezTo>
                  <a:cubicBezTo>
                    <a:pt x="1950" y="5868"/>
                    <a:pt x="1970" y="5865"/>
                    <a:pt x="1990" y="5857"/>
                  </a:cubicBezTo>
                  <a:cubicBezTo>
                    <a:pt x="2104" y="5821"/>
                    <a:pt x="4798" y="4900"/>
                    <a:pt x="5469" y="1642"/>
                  </a:cubicBezTo>
                  <a:cubicBezTo>
                    <a:pt x="5483" y="1569"/>
                    <a:pt x="5456" y="1494"/>
                    <a:pt x="5401" y="1448"/>
                  </a:cubicBezTo>
                  <a:lnTo>
                    <a:pt x="3695" y="45"/>
                  </a:lnTo>
                  <a:cubicBezTo>
                    <a:pt x="3659" y="15"/>
                    <a:pt x="3615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4382588" y="4682038"/>
              <a:ext cx="151425" cy="158525"/>
            </a:xfrm>
            <a:custGeom>
              <a:avLst/>
              <a:gdLst/>
              <a:ahLst/>
              <a:cxnLst/>
              <a:rect l="l" t="t" r="r" b="b"/>
              <a:pathLst>
                <a:path w="6057" h="6341" extrusionOk="0">
                  <a:moveTo>
                    <a:pt x="3566" y="0"/>
                  </a:moveTo>
                  <a:cubicBezTo>
                    <a:pt x="3509" y="0"/>
                    <a:pt x="3452" y="25"/>
                    <a:pt x="3412" y="72"/>
                  </a:cubicBezTo>
                  <a:cubicBezTo>
                    <a:pt x="3344" y="157"/>
                    <a:pt x="3356" y="282"/>
                    <a:pt x="3440" y="351"/>
                  </a:cubicBezTo>
                  <a:lnTo>
                    <a:pt x="5626" y="2149"/>
                  </a:lnTo>
                  <a:cubicBezTo>
                    <a:pt x="5211" y="3795"/>
                    <a:pt x="4066" y="5187"/>
                    <a:pt x="2532" y="5911"/>
                  </a:cubicBezTo>
                  <a:lnTo>
                    <a:pt x="347" y="4113"/>
                  </a:lnTo>
                  <a:cubicBezTo>
                    <a:pt x="311" y="4083"/>
                    <a:pt x="266" y="4068"/>
                    <a:pt x="222" y="4068"/>
                  </a:cubicBezTo>
                  <a:cubicBezTo>
                    <a:pt x="165" y="4068"/>
                    <a:pt x="108" y="4093"/>
                    <a:pt x="68" y="4141"/>
                  </a:cubicBezTo>
                  <a:cubicBezTo>
                    <a:pt x="0" y="4225"/>
                    <a:pt x="12" y="4350"/>
                    <a:pt x="96" y="4420"/>
                  </a:cubicBezTo>
                  <a:lnTo>
                    <a:pt x="2376" y="6296"/>
                  </a:lnTo>
                  <a:cubicBezTo>
                    <a:pt x="2413" y="6325"/>
                    <a:pt x="2458" y="6341"/>
                    <a:pt x="2502" y="6341"/>
                  </a:cubicBezTo>
                  <a:cubicBezTo>
                    <a:pt x="2530" y="6341"/>
                    <a:pt x="2558" y="6335"/>
                    <a:pt x="2580" y="6324"/>
                  </a:cubicBezTo>
                  <a:cubicBezTo>
                    <a:pt x="4321" y="5549"/>
                    <a:pt x="5613" y="3976"/>
                    <a:pt x="6039" y="2119"/>
                  </a:cubicBezTo>
                  <a:cubicBezTo>
                    <a:pt x="6057" y="2045"/>
                    <a:pt x="6030" y="1969"/>
                    <a:pt x="5971" y="1921"/>
                  </a:cubicBezTo>
                  <a:lnTo>
                    <a:pt x="3691" y="45"/>
                  </a:lnTo>
                  <a:cubicBezTo>
                    <a:pt x="3655" y="15"/>
                    <a:pt x="3610" y="0"/>
                    <a:pt x="35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21"/>
            <p:cNvSpPr/>
            <p:nvPr/>
          </p:nvSpPr>
          <p:spPr>
            <a:xfrm>
              <a:off x="4486438" y="4715738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109" y="0"/>
                  </a:moveTo>
                  <a:cubicBezTo>
                    <a:pt x="83" y="0"/>
                    <a:pt x="58" y="10"/>
                    <a:pt x="38" y="29"/>
                  </a:cubicBezTo>
                  <a:cubicBezTo>
                    <a:pt x="1" y="69"/>
                    <a:pt x="1" y="130"/>
                    <a:pt x="38" y="170"/>
                  </a:cubicBezTo>
                  <a:lnTo>
                    <a:pt x="322" y="454"/>
                  </a:lnTo>
                  <a:cubicBezTo>
                    <a:pt x="342" y="474"/>
                    <a:pt x="368" y="482"/>
                    <a:pt x="393" y="482"/>
                  </a:cubicBezTo>
                  <a:cubicBezTo>
                    <a:pt x="418" y="482"/>
                    <a:pt x="443" y="474"/>
                    <a:pt x="463" y="454"/>
                  </a:cubicBezTo>
                  <a:cubicBezTo>
                    <a:pt x="501" y="414"/>
                    <a:pt x="501" y="351"/>
                    <a:pt x="463" y="313"/>
                  </a:cubicBezTo>
                  <a:lnTo>
                    <a:pt x="179" y="29"/>
                  </a:lnTo>
                  <a:cubicBezTo>
                    <a:pt x="160" y="10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21"/>
            <p:cNvSpPr/>
            <p:nvPr/>
          </p:nvSpPr>
          <p:spPr>
            <a:xfrm>
              <a:off x="3731888" y="4178888"/>
              <a:ext cx="34300" cy="49975"/>
            </a:xfrm>
            <a:custGeom>
              <a:avLst/>
              <a:gdLst/>
              <a:ahLst/>
              <a:cxnLst/>
              <a:rect l="l" t="t" r="r" b="b"/>
              <a:pathLst>
                <a:path w="1372" h="1999" extrusionOk="0">
                  <a:moveTo>
                    <a:pt x="114" y="0"/>
                  </a:moveTo>
                  <a:cubicBezTo>
                    <a:pt x="99" y="0"/>
                    <a:pt x="83" y="3"/>
                    <a:pt x="69" y="10"/>
                  </a:cubicBezTo>
                  <a:cubicBezTo>
                    <a:pt x="20" y="35"/>
                    <a:pt x="0" y="94"/>
                    <a:pt x="25" y="143"/>
                  </a:cubicBezTo>
                  <a:cubicBezTo>
                    <a:pt x="352" y="782"/>
                    <a:pt x="740" y="1393"/>
                    <a:pt x="1181" y="1961"/>
                  </a:cubicBezTo>
                  <a:cubicBezTo>
                    <a:pt x="1199" y="1985"/>
                    <a:pt x="1230" y="1998"/>
                    <a:pt x="1258" y="1998"/>
                  </a:cubicBezTo>
                  <a:cubicBezTo>
                    <a:pt x="1281" y="1998"/>
                    <a:pt x="1302" y="1992"/>
                    <a:pt x="1320" y="1978"/>
                  </a:cubicBezTo>
                  <a:cubicBezTo>
                    <a:pt x="1363" y="1945"/>
                    <a:pt x="1372" y="1883"/>
                    <a:pt x="1337" y="1840"/>
                  </a:cubicBezTo>
                  <a:cubicBezTo>
                    <a:pt x="903" y="1282"/>
                    <a:pt x="521" y="682"/>
                    <a:pt x="202" y="53"/>
                  </a:cubicBezTo>
                  <a:cubicBezTo>
                    <a:pt x="185" y="19"/>
                    <a:pt x="151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3750038" y="4177163"/>
              <a:ext cx="20000" cy="22000"/>
            </a:xfrm>
            <a:custGeom>
              <a:avLst/>
              <a:gdLst/>
              <a:ahLst/>
              <a:cxnLst/>
              <a:rect l="l" t="t" r="r" b="b"/>
              <a:pathLst>
                <a:path w="800" h="880" extrusionOk="0">
                  <a:moveTo>
                    <a:pt x="112" y="1"/>
                  </a:moveTo>
                  <a:cubicBezTo>
                    <a:pt x="90" y="1"/>
                    <a:pt x="67" y="8"/>
                    <a:pt x="48" y="24"/>
                  </a:cubicBezTo>
                  <a:cubicBezTo>
                    <a:pt x="6" y="59"/>
                    <a:pt x="0" y="121"/>
                    <a:pt x="36" y="163"/>
                  </a:cubicBezTo>
                  <a:lnTo>
                    <a:pt x="613" y="843"/>
                  </a:lnTo>
                  <a:cubicBezTo>
                    <a:pt x="632" y="868"/>
                    <a:pt x="662" y="879"/>
                    <a:pt x="689" y="879"/>
                  </a:cubicBezTo>
                  <a:cubicBezTo>
                    <a:pt x="713" y="879"/>
                    <a:pt x="735" y="872"/>
                    <a:pt x="752" y="856"/>
                  </a:cubicBezTo>
                  <a:cubicBezTo>
                    <a:pt x="794" y="820"/>
                    <a:pt x="799" y="758"/>
                    <a:pt x="764" y="716"/>
                  </a:cubicBezTo>
                  <a:lnTo>
                    <a:pt x="188" y="36"/>
                  </a:lnTo>
                  <a:cubicBezTo>
                    <a:pt x="169" y="13"/>
                    <a:pt x="14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21"/>
            <p:cNvSpPr/>
            <p:nvPr/>
          </p:nvSpPr>
          <p:spPr>
            <a:xfrm>
              <a:off x="3809163" y="4281213"/>
              <a:ext cx="211925" cy="163950"/>
            </a:xfrm>
            <a:custGeom>
              <a:avLst/>
              <a:gdLst/>
              <a:ahLst/>
              <a:cxnLst/>
              <a:rect l="l" t="t" r="r" b="b"/>
              <a:pathLst>
                <a:path w="8477" h="6558" extrusionOk="0">
                  <a:moveTo>
                    <a:pt x="112" y="1"/>
                  </a:moveTo>
                  <a:cubicBezTo>
                    <a:pt x="82" y="1"/>
                    <a:pt x="53" y="14"/>
                    <a:pt x="33" y="39"/>
                  </a:cubicBezTo>
                  <a:cubicBezTo>
                    <a:pt x="1" y="83"/>
                    <a:pt x="8" y="146"/>
                    <a:pt x="51" y="179"/>
                  </a:cubicBezTo>
                  <a:lnTo>
                    <a:pt x="8305" y="6537"/>
                  </a:lnTo>
                  <a:cubicBezTo>
                    <a:pt x="8323" y="6551"/>
                    <a:pt x="8344" y="6558"/>
                    <a:pt x="8365" y="6558"/>
                  </a:cubicBezTo>
                  <a:cubicBezTo>
                    <a:pt x="8396" y="6558"/>
                    <a:pt x="8424" y="6545"/>
                    <a:pt x="8444" y="6519"/>
                  </a:cubicBezTo>
                  <a:cubicBezTo>
                    <a:pt x="8477" y="6474"/>
                    <a:pt x="8470" y="6411"/>
                    <a:pt x="8426" y="6379"/>
                  </a:cubicBezTo>
                  <a:lnTo>
                    <a:pt x="172" y="21"/>
                  </a:lnTo>
                  <a:cubicBezTo>
                    <a:pt x="154" y="8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21"/>
            <p:cNvSpPr/>
            <p:nvPr/>
          </p:nvSpPr>
          <p:spPr>
            <a:xfrm>
              <a:off x="3883638" y="4305238"/>
              <a:ext cx="52325" cy="40850"/>
            </a:xfrm>
            <a:custGeom>
              <a:avLst/>
              <a:gdLst/>
              <a:ahLst/>
              <a:cxnLst/>
              <a:rect l="l" t="t" r="r" b="b"/>
              <a:pathLst>
                <a:path w="2093" h="1634" extrusionOk="0">
                  <a:moveTo>
                    <a:pt x="112" y="0"/>
                  </a:moveTo>
                  <a:cubicBezTo>
                    <a:pt x="82" y="0"/>
                    <a:pt x="53" y="14"/>
                    <a:pt x="33" y="39"/>
                  </a:cubicBezTo>
                  <a:cubicBezTo>
                    <a:pt x="0" y="82"/>
                    <a:pt x="8" y="145"/>
                    <a:pt x="51" y="179"/>
                  </a:cubicBezTo>
                  <a:lnTo>
                    <a:pt x="1921" y="1613"/>
                  </a:lnTo>
                  <a:cubicBezTo>
                    <a:pt x="1939" y="1627"/>
                    <a:pt x="1960" y="1634"/>
                    <a:pt x="1981" y="1634"/>
                  </a:cubicBezTo>
                  <a:cubicBezTo>
                    <a:pt x="2011" y="1634"/>
                    <a:pt x="2040" y="1621"/>
                    <a:pt x="2060" y="1595"/>
                  </a:cubicBezTo>
                  <a:cubicBezTo>
                    <a:pt x="2093" y="1551"/>
                    <a:pt x="2086" y="1487"/>
                    <a:pt x="2042" y="1455"/>
                  </a:cubicBezTo>
                  <a:lnTo>
                    <a:pt x="172" y="21"/>
                  </a:lnTo>
                  <a:cubicBezTo>
                    <a:pt x="154" y="7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21"/>
            <p:cNvSpPr/>
            <p:nvPr/>
          </p:nvSpPr>
          <p:spPr>
            <a:xfrm>
              <a:off x="4208263" y="4512038"/>
              <a:ext cx="166625" cy="132725"/>
            </a:xfrm>
            <a:custGeom>
              <a:avLst/>
              <a:gdLst/>
              <a:ahLst/>
              <a:cxnLst/>
              <a:rect l="l" t="t" r="r" b="b"/>
              <a:pathLst>
                <a:path w="6665" h="5309" extrusionOk="0">
                  <a:moveTo>
                    <a:pt x="112" y="0"/>
                  </a:moveTo>
                  <a:cubicBezTo>
                    <a:pt x="83" y="0"/>
                    <a:pt x="55" y="13"/>
                    <a:pt x="36" y="38"/>
                  </a:cubicBezTo>
                  <a:cubicBezTo>
                    <a:pt x="1" y="81"/>
                    <a:pt x="7" y="143"/>
                    <a:pt x="51" y="177"/>
                  </a:cubicBezTo>
                  <a:lnTo>
                    <a:pt x="6491" y="5287"/>
                  </a:lnTo>
                  <a:cubicBezTo>
                    <a:pt x="6510" y="5302"/>
                    <a:pt x="6532" y="5308"/>
                    <a:pt x="6553" y="5308"/>
                  </a:cubicBezTo>
                  <a:cubicBezTo>
                    <a:pt x="6583" y="5308"/>
                    <a:pt x="6611" y="5296"/>
                    <a:pt x="6631" y="5272"/>
                  </a:cubicBezTo>
                  <a:cubicBezTo>
                    <a:pt x="6665" y="5228"/>
                    <a:pt x="6658" y="5166"/>
                    <a:pt x="6615" y="5132"/>
                  </a:cubicBezTo>
                  <a:lnTo>
                    <a:pt x="175" y="22"/>
                  </a:lnTo>
                  <a:cubicBezTo>
                    <a:pt x="156" y="7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21"/>
            <p:cNvSpPr/>
            <p:nvPr/>
          </p:nvSpPr>
          <p:spPr>
            <a:xfrm>
              <a:off x="4271438" y="4597013"/>
              <a:ext cx="36425" cy="30350"/>
            </a:xfrm>
            <a:custGeom>
              <a:avLst/>
              <a:gdLst/>
              <a:ahLst/>
              <a:cxnLst/>
              <a:rect l="l" t="t" r="r" b="b"/>
              <a:pathLst>
                <a:path w="1457" h="1214" extrusionOk="0">
                  <a:moveTo>
                    <a:pt x="111" y="1"/>
                  </a:moveTo>
                  <a:cubicBezTo>
                    <a:pt x="83" y="1"/>
                    <a:pt x="55" y="13"/>
                    <a:pt x="36" y="37"/>
                  </a:cubicBezTo>
                  <a:cubicBezTo>
                    <a:pt x="0" y="79"/>
                    <a:pt x="6" y="141"/>
                    <a:pt x="48" y="177"/>
                  </a:cubicBezTo>
                  <a:lnTo>
                    <a:pt x="1282" y="1190"/>
                  </a:lnTo>
                  <a:cubicBezTo>
                    <a:pt x="1300" y="1205"/>
                    <a:pt x="1322" y="1214"/>
                    <a:pt x="1345" y="1214"/>
                  </a:cubicBezTo>
                  <a:cubicBezTo>
                    <a:pt x="1373" y="1214"/>
                    <a:pt x="1401" y="1200"/>
                    <a:pt x="1421" y="1178"/>
                  </a:cubicBezTo>
                  <a:cubicBezTo>
                    <a:pt x="1457" y="1136"/>
                    <a:pt x="1449" y="1074"/>
                    <a:pt x="1408" y="1038"/>
                  </a:cubicBezTo>
                  <a:lnTo>
                    <a:pt x="175" y="24"/>
                  </a:lnTo>
                  <a:cubicBezTo>
                    <a:pt x="156" y="8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21"/>
            <p:cNvSpPr/>
            <p:nvPr/>
          </p:nvSpPr>
          <p:spPr>
            <a:xfrm>
              <a:off x="4452738" y="4775563"/>
              <a:ext cx="20125" cy="12550"/>
            </a:xfrm>
            <a:custGeom>
              <a:avLst/>
              <a:gdLst/>
              <a:ahLst/>
              <a:cxnLst/>
              <a:rect l="l" t="t" r="r" b="b"/>
              <a:pathLst>
                <a:path w="805" h="502" extrusionOk="0">
                  <a:moveTo>
                    <a:pt x="110" y="1"/>
                  </a:moveTo>
                  <a:cubicBezTo>
                    <a:pt x="84" y="1"/>
                    <a:pt x="58" y="10"/>
                    <a:pt x="38" y="30"/>
                  </a:cubicBezTo>
                  <a:cubicBezTo>
                    <a:pt x="0" y="70"/>
                    <a:pt x="0" y="133"/>
                    <a:pt x="39" y="171"/>
                  </a:cubicBezTo>
                  <a:cubicBezTo>
                    <a:pt x="213" y="340"/>
                    <a:pt x="439" y="457"/>
                    <a:pt x="678" y="500"/>
                  </a:cubicBezTo>
                  <a:cubicBezTo>
                    <a:pt x="684" y="502"/>
                    <a:pt x="690" y="502"/>
                    <a:pt x="696" y="502"/>
                  </a:cubicBezTo>
                  <a:cubicBezTo>
                    <a:pt x="742" y="502"/>
                    <a:pt x="784" y="468"/>
                    <a:pt x="795" y="420"/>
                  </a:cubicBezTo>
                  <a:cubicBezTo>
                    <a:pt x="804" y="366"/>
                    <a:pt x="769" y="314"/>
                    <a:pt x="715" y="304"/>
                  </a:cubicBezTo>
                  <a:cubicBezTo>
                    <a:pt x="515" y="267"/>
                    <a:pt x="323" y="168"/>
                    <a:pt x="179" y="27"/>
                  </a:cubicBezTo>
                  <a:cubicBezTo>
                    <a:pt x="160" y="10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21"/>
            <p:cNvSpPr/>
            <p:nvPr/>
          </p:nvSpPr>
          <p:spPr>
            <a:xfrm>
              <a:off x="4465563" y="4756738"/>
              <a:ext cx="12550" cy="10675"/>
            </a:xfrm>
            <a:custGeom>
              <a:avLst/>
              <a:gdLst/>
              <a:ahLst/>
              <a:cxnLst/>
              <a:rect l="l" t="t" r="r" b="b"/>
              <a:pathLst>
                <a:path w="502" h="427" extrusionOk="0">
                  <a:moveTo>
                    <a:pt x="112" y="1"/>
                  </a:moveTo>
                  <a:cubicBezTo>
                    <a:pt x="84" y="1"/>
                    <a:pt x="56" y="13"/>
                    <a:pt x="36" y="37"/>
                  </a:cubicBezTo>
                  <a:cubicBezTo>
                    <a:pt x="1" y="79"/>
                    <a:pt x="7" y="141"/>
                    <a:pt x="49" y="177"/>
                  </a:cubicBezTo>
                  <a:lnTo>
                    <a:pt x="327" y="404"/>
                  </a:lnTo>
                  <a:cubicBezTo>
                    <a:pt x="345" y="419"/>
                    <a:pt x="367" y="426"/>
                    <a:pt x="390" y="426"/>
                  </a:cubicBezTo>
                  <a:cubicBezTo>
                    <a:pt x="418" y="426"/>
                    <a:pt x="446" y="414"/>
                    <a:pt x="466" y="393"/>
                  </a:cubicBezTo>
                  <a:cubicBezTo>
                    <a:pt x="502" y="351"/>
                    <a:pt x="495" y="289"/>
                    <a:pt x="452" y="253"/>
                  </a:cubicBezTo>
                  <a:lnTo>
                    <a:pt x="176" y="24"/>
                  </a:ln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4477963" y="4738463"/>
              <a:ext cx="15300" cy="9050"/>
            </a:xfrm>
            <a:custGeom>
              <a:avLst/>
              <a:gdLst/>
              <a:ahLst/>
              <a:cxnLst/>
              <a:rect l="l" t="t" r="r" b="b"/>
              <a:pathLst>
                <a:path w="612" h="362" extrusionOk="0">
                  <a:moveTo>
                    <a:pt x="113" y="1"/>
                  </a:moveTo>
                  <a:cubicBezTo>
                    <a:pt x="74" y="1"/>
                    <a:pt x="38" y="24"/>
                    <a:pt x="22" y="62"/>
                  </a:cubicBezTo>
                  <a:cubicBezTo>
                    <a:pt x="1" y="113"/>
                    <a:pt x="24" y="171"/>
                    <a:pt x="74" y="192"/>
                  </a:cubicBezTo>
                  <a:lnTo>
                    <a:pt x="458" y="354"/>
                  </a:lnTo>
                  <a:cubicBezTo>
                    <a:pt x="470" y="360"/>
                    <a:pt x="483" y="362"/>
                    <a:pt x="496" y="362"/>
                  </a:cubicBezTo>
                  <a:cubicBezTo>
                    <a:pt x="535" y="362"/>
                    <a:pt x="571" y="340"/>
                    <a:pt x="589" y="302"/>
                  </a:cubicBezTo>
                  <a:cubicBezTo>
                    <a:pt x="611" y="250"/>
                    <a:pt x="586" y="192"/>
                    <a:pt x="535" y="171"/>
                  </a:cubicBezTo>
                  <a:lnTo>
                    <a:pt x="152" y="9"/>
                  </a:lnTo>
                  <a:cubicBezTo>
                    <a:pt x="139" y="4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73" name="Google Shape;1473;p21"/>
          <p:cNvGrpSpPr/>
          <p:nvPr/>
        </p:nvGrpSpPr>
        <p:grpSpPr>
          <a:xfrm flipH="1">
            <a:off x="1966434" y="-525333"/>
            <a:ext cx="2015133" cy="1532233"/>
            <a:chOff x="1474825" y="-394000"/>
            <a:chExt cx="1511350" cy="1149175"/>
          </a:xfrm>
        </p:grpSpPr>
        <p:sp>
          <p:nvSpPr>
            <p:cNvPr id="1474" name="Google Shape;1474;p21"/>
            <p:cNvSpPr/>
            <p:nvPr/>
          </p:nvSpPr>
          <p:spPr>
            <a:xfrm>
              <a:off x="1474825" y="-356700"/>
              <a:ext cx="1511325" cy="1111875"/>
            </a:xfrm>
            <a:custGeom>
              <a:avLst/>
              <a:gdLst/>
              <a:ahLst/>
              <a:cxnLst/>
              <a:rect l="l" t="t" r="r" b="b"/>
              <a:pathLst>
                <a:path w="60453" h="44475" extrusionOk="0">
                  <a:moveTo>
                    <a:pt x="47085" y="0"/>
                  </a:moveTo>
                  <a:cubicBezTo>
                    <a:pt x="46726" y="0"/>
                    <a:pt x="46435" y="248"/>
                    <a:pt x="46393" y="284"/>
                  </a:cubicBezTo>
                  <a:lnTo>
                    <a:pt x="45733" y="913"/>
                  </a:lnTo>
                  <a:lnTo>
                    <a:pt x="45147" y="640"/>
                  </a:lnTo>
                  <a:cubicBezTo>
                    <a:pt x="45112" y="625"/>
                    <a:pt x="45075" y="617"/>
                    <a:pt x="45037" y="617"/>
                  </a:cubicBezTo>
                  <a:cubicBezTo>
                    <a:pt x="44995" y="617"/>
                    <a:pt x="44953" y="627"/>
                    <a:pt x="44915" y="648"/>
                  </a:cubicBezTo>
                  <a:cubicBezTo>
                    <a:pt x="30517" y="8290"/>
                    <a:pt x="25548" y="18142"/>
                    <a:pt x="24926" y="19481"/>
                  </a:cubicBezTo>
                  <a:cubicBezTo>
                    <a:pt x="13538" y="19690"/>
                    <a:pt x="1410" y="28369"/>
                    <a:pt x="1289" y="28457"/>
                  </a:cubicBezTo>
                  <a:cubicBezTo>
                    <a:pt x="1223" y="28504"/>
                    <a:pt x="1183" y="28580"/>
                    <a:pt x="1181" y="28659"/>
                  </a:cubicBezTo>
                  <a:lnTo>
                    <a:pt x="1148" y="29767"/>
                  </a:lnTo>
                  <a:lnTo>
                    <a:pt x="395" y="30062"/>
                  </a:lnTo>
                  <a:cubicBezTo>
                    <a:pt x="395" y="30062"/>
                    <a:pt x="394" y="30062"/>
                    <a:pt x="394" y="30064"/>
                  </a:cubicBezTo>
                  <a:cubicBezTo>
                    <a:pt x="96" y="30183"/>
                    <a:pt x="39" y="30384"/>
                    <a:pt x="29" y="30491"/>
                  </a:cubicBezTo>
                  <a:cubicBezTo>
                    <a:pt x="0" y="30884"/>
                    <a:pt x="512" y="31234"/>
                    <a:pt x="718" y="31353"/>
                  </a:cubicBezTo>
                  <a:cubicBezTo>
                    <a:pt x="883" y="31469"/>
                    <a:pt x="17276" y="43009"/>
                    <a:pt x="18321" y="43813"/>
                  </a:cubicBezTo>
                  <a:cubicBezTo>
                    <a:pt x="19034" y="44362"/>
                    <a:pt x="19569" y="44474"/>
                    <a:pt x="19885" y="44474"/>
                  </a:cubicBezTo>
                  <a:cubicBezTo>
                    <a:pt x="20077" y="44474"/>
                    <a:pt x="20190" y="44432"/>
                    <a:pt x="20212" y="44423"/>
                  </a:cubicBezTo>
                  <a:lnTo>
                    <a:pt x="40222" y="37451"/>
                  </a:lnTo>
                  <a:cubicBezTo>
                    <a:pt x="43064" y="37199"/>
                    <a:pt x="43777" y="35378"/>
                    <a:pt x="43901" y="34979"/>
                  </a:cubicBezTo>
                  <a:lnTo>
                    <a:pt x="60353" y="18073"/>
                  </a:lnTo>
                  <a:cubicBezTo>
                    <a:pt x="60442" y="17982"/>
                    <a:pt x="60453" y="17840"/>
                    <a:pt x="60377" y="17738"/>
                  </a:cubicBezTo>
                  <a:cubicBezTo>
                    <a:pt x="56145" y="11957"/>
                    <a:pt x="48066" y="901"/>
                    <a:pt x="47773" y="421"/>
                  </a:cubicBezTo>
                  <a:cubicBezTo>
                    <a:pt x="47591" y="124"/>
                    <a:pt x="47361" y="32"/>
                    <a:pt x="47199" y="9"/>
                  </a:cubicBezTo>
                  <a:cubicBezTo>
                    <a:pt x="47161" y="3"/>
                    <a:pt x="47123" y="0"/>
                    <a:pt x="47085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21"/>
            <p:cNvSpPr/>
            <p:nvPr/>
          </p:nvSpPr>
          <p:spPr>
            <a:xfrm>
              <a:off x="2444325" y="-332025"/>
              <a:ext cx="192175" cy="182000"/>
            </a:xfrm>
            <a:custGeom>
              <a:avLst/>
              <a:gdLst/>
              <a:ahLst/>
              <a:cxnLst/>
              <a:rect l="l" t="t" r="r" b="b"/>
              <a:pathLst>
                <a:path w="7687" h="7280" extrusionOk="0">
                  <a:moveTo>
                    <a:pt x="7549" y="1"/>
                  </a:moveTo>
                  <a:cubicBezTo>
                    <a:pt x="7519" y="1"/>
                    <a:pt x="7488" y="12"/>
                    <a:pt x="7465" y="34"/>
                  </a:cubicBezTo>
                  <a:lnTo>
                    <a:pt x="53" y="7065"/>
                  </a:lnTo>
                  <a:cubicBezTo>
                    <a:pt x="2" y="7112"/>
                    <a:pt x="1" y="7191"/>
                    <a:pt x="48" y="7241"/>
                  </a:cubicBezTo>
                  <a:cubicBezTo>
                    <a:pt x="72" y="7267"/>
                    <a:pt x="105" y="7280"/>
                    <a:pt x="138" y="7280"/>
                  </a:cubicBezTo>
                  <a:cubicBezTo>
                    <a:pt x="168" y="7280"/>
                    <a:pt x="200" y="7268"/>
                    <a:pt x="223" y="7246"/>
                  </a:cubicBezTo>
                  <a:lnTo>
                    <a:pt x="7634" y="216"/>
                  </a:lnTo>
                  <a:cubicBezTo>
                    <a:pt x="7686" y="168"/>
                    <a:pt x="7687" y="90"/>
                    <a:pt x="7640" y="40"/>
                  </a:cubicBezTo>
                  <a:cubicBezTo>
                    <a:pt x="7615" y="14"/>
                    <a:pt x="7582" y="1"/>
                    <a:pt x="7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21"/>
            <p:cNvSpPr/>
            <p:nvPr/>
          </p:nvSpPr>
          <p:spPr>
            <a:xfrm>
              <a:off x="2180075" y="-384975"/>
              <a:ext cx="795325" cy="857675"/>
            </a:xfrm>
            <a:custGeom>
              <a:avLst/>
              <a:gdLst/>
              <a:ahLst/>
              <a:cxnLst/>
              <a:rect l="l" t="t" r="r" b="b"/>
              <a:pathLst>
                <a:path w="31813" h="34307" extrusionOk="0">
                  <a:moveTo>
                    <a:pt x="19670" y="5496"/>
                  </a:moveTo>
                  <a:lnTo>
                    <a:pt x="19690" y="5521"/>
                  </a:lnTo>
                  <a:lnTo>
                    <a:pt x="18752" y="6323"/>
                  </a:lnTo>
                  <a:cubicBezTo>
                    <a:pt x="18749" y="6320"/>
                    <a:pt x="18742" y="6309"/>
                    <a:pt x="18750" y="6303"/>
                  </a:cubicBezTo>
                  <a:lnTo>
                    <a:pt x="18708" y="6260"/>
                  </a:lnTo>
                  <a:lnTo>
                    <a:pt x="18708" y="6260"/>
                  </a:lnTo>
                  <a:lnTo>
                    <a:pt x="18756" y="6301"/>
                  </a:lnTo>
                  <a:lnTo>
                    <a:pt x="19670" y="5496"/>
                  </a:lnTo>
                  <a:close/>
                  <a:moveTo>
                    <a:pt x="17944" y="4334"/>
                  </a:moveTo>
                  <a:cubicBezTo>
                    <a:pt x="17539" y="4666"/>
                    <a:pt x="17143" y="5020"/>
                    <a:pt x="16764" y="5388"/>
                  </a:cubicBezTo>
                  <a:cubicBezTo>
                    <a:pt x="16386" y="5755"/>
                    <a:pt x="16022" y="6140"/>
                    <a:pt x="15653" y="6516"/>
                  </a:cubicBezTo>
                  <a:cubicBezTo>
                    <a:pt x="15997" y="6119"/>
                    <a:pt x="16365" y="5733"/>
                    <a:pt x="16742" y="5366"/>
                  </a:cubicBezTo>
                  <a:cubicBezTo>
                    <a:pt x="17121" y="4998"/>
                    <a:pt x="17519" y="4643"/>
                    <a:pt x="17944" y="4334"/>
                  </a:cubicBezTo>
                  <a:close/>
                  <a:moveTo>
                    <a:pt x="18106" y="2231"/>
                  </a:moveTo>
                  <a:lnTo>
                    <a:pt x="18129" y="2253"/>
                  </a:lnTo>
                  <a:lnTo>
                    <a:pt x="17843" y="2522"/>
                  </a:lnTo>
                  <a:lnTo>
                    <a:pt x="10696" y="9287"/>
                  </a:lnTo>
                  <a:cubicBezTo>
                    <a:pt x="10689" y="9280"/>
                    <a:pt x="10689" y="9271"/>
                    <a:pt x="10696" y="9265"/>
                  </a:cubicBezTo>
                  <a:lnTo>
                    <a:pt x="17821" y="2503"/>
                  </a:lnTo>
                  <a:lnTo>
                    <a:pt x="17823" y="2500"/>
                  </a:lnTo>
                  <a:lnTo>
                    <a:pt x="18106" y="2231"/>
                  </a:lnTo>
                  <a:close/>
                  <a:moveTo>
                    <a:pt x="17302" y="26270"/>
                  </a:moveTo>
                  <a:lnTo>
                    <a:pt x="17363" y="26341"/>
                  </a:lnTo>
                  <a:lnTo>
                    <a:pt x="15771" y="27694"/>
                  </a:lnTo>
                  <a:cubicBezTo>
                    <a:pt x="15763" y="27684"/>
                    <a:pt x="15770" y="27673"/>
                    <a:pt x="15775" y="27668"/>
                  </a:cubicBezTo>
                  <a:lnTo>
                    <a:pt x="17341" y="26319"/>
                  </a:lnTo>
                  <a:lnTo>
                    <a:pt x="17302" y="26270"/>
                  </a:lnTo>
                  <a:close/>
                  <a:moveTo>
                    <a:pt x="19523" y="26728"/>
                  </a:moveTo>
                  <a:cubicBezTo>
                    <a:pt x="19526" y="26732"/>
                    <a:pt x="19543" y="26754"/>
                    <a:pt x="19543" y="26754"/>
                  </a:cubicBezTo>
                  <a:lnTo>
                    <a:pt x="16058" y="30234"/>
                  </a:lnTo>
                  <a:lnTo>
                    <a:pt x="16036" y="30212"/>
                  </a:lnTo>
                  <a:lnTo>
                    <a:pt x="19523" y="26728"/>
                  </a:lnTo>
                  <a:close/>
                  <a:moveTo>
                    <a:pt x="23590" y="24636"/>
                  </a:moveTo>
                  <a:lnTo>
                    <a:pt x="23612" y="24659"/>
                  </a:lnTo>
                  <a:lnTo>
                    <a:pt x="15681" y="32467"/>
                  </a:lnTo>
                  <a:lnTo>
                    <a:pt x="15659" y="32444"/>
                  </a:lnTo>
                  <a:lnTo>
                    <a:pt x="23590" y="24636"/>
                  </a:lnTo>
                  <a:close/>
                  <a:moveTo>
                    <a:pt x="18876" y="1"/>
                  </a:moveTo>
                  <a:cubicBezTo>
                    <a:pt x="18649" y="1"/>
                    <a:pt x="18433" y="188"/>
                    <a:pt x="18428" y="191"/>
                  </a:cubicBezTo>
                  <a:lnTo>
                    <a:pt x="16094" y="2409"/>
                  </a:lnTo>
                  <a:cubicBezTo>
                    <a:pt x="16094" y="2413"/>
                    <a:pt x="16091" y="2412"/>
                    <a:pt x="16090" y="2413"/>
                  </a:cubicBezTo>
                  <a:lnTo>
                    <a:pt x="910" y="16854"/>
                  </a:lnTo>
                  <a:cubicBezTo>
                    <a:pt x="544" y="17210"/>
                    <a:pt x="241" y="17654"/>
                    <a:pt x="13" y="18173"/>
                  </a:cubicBezTo>
                  <a:cubicBezTo>
                    <a:pt x="1" y="18198"/>
                    <a:pt x="10" y="18224"/>
                    <a:pt x="25" y="18246"/>
                  </a:cubicBezTo>
                  <a:lnTo>
                    <a:pt x="15414" y="34289"/>
                  </a:lnTo>
                  <a:cubicBezTo>
                    <a:pt x="15425" y="34300"/>
                    <a:pt x="15441" y="34307"/>
                    <a:pt x="15459" y="34307"/>
                  </a:cubicBezTo>
                  <a:cubicBezTo>
                    <a:pt x="15477" y="34307"/>
                    <a:pt x="15493" y="34300"/>
                    <a:pt x="15503" y="34290"/>
                  </a:cubicBezTo>
                  <a:lnTo>
                    <a:pt x="30007" y="19385"/>
                  </a:lnTo>
                  <a:lnTo>
                    <a:pt x="31787" y="17555"/>
                  </a:lnTo>
                  <a:cubicBezTo>
                    <a:pt x="31809" y="17532"/>
                    <a:pt x="31812" y="17499"/>
                    <a:pt x="31792" y="17474"/>
                  </a:cubicBezTo>
                  <a:cubicBezTo>
                    <a:pt x="31296" y="16797"/>
                    <a:pt x="19624" y="850"/>
                    <a:pt x="19255" y="248"/>
                  </a:cubicBezTo>
                  <a:cubicBezTo>
                    <a:pt x="19165" y="105"/>
                    <a:pt x="19062" y="25"/>
                    <a:pt x="18937" y="5"/>
                  </a:cubicBezTo>
                  <a:cubicBezTo>
                    <a:pt x="18917" y="2"/>
                    <a:pt x="18896" y="1"/>
                    <a:pt x="18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21"/>
            <p:cNvSpPr/>
            <p:nvPr/>
          </p:nvSpPr>
          <p:spPr>
            <a:xfrm>
              <a:off x="1711000" y="118400"/>
              <a:ext cx="365425" cy="128725"/>
            </a:xfrm>
            <a:custGeom>
              <a:avLst/>
              <a:gdLst/>
              <a:ahLst/>
              <a:cxnLst/>
              <a:rect l="l" t="t" r="r" b="b"/>
              <a:pathLst>
                <a:path w="14617" h="5149" extrusionOk="0">
                  <a:moveTo>
                    <a:pt x="14487" y="1"/>
                  </a:moveTo>
                  <a:cubicBezTo>
                    <a:pt x="14480" y="1"/>
                    <a:pt x="14473" y="1"/>
                    <a:pt x="14465" y="2"/>
                  </a:cubicBezTo>
                  <a:cubicBezTo>
                    <a:pt x="9398" y="770"/>
                    <a:pt x="4560" y="2421"/>
                    <a:pt x="81" y="4915"/>
                  </a:cubicBezTo>
                  <a:cubicBezTo>
                    <a:pt x="22" y="4949"/>
                    <a:pt x="1" y="5025"/>
                    <a:pt x="33" y="5085"/>
                  </a:cubicBezTo>
                  <a:cubicBezTo>
                    <a:pt x="55" y="5127"/>
                    <a:pt x="98" y="5149"/>
                    <a:pt x="142" y="5149"/>
                  </a:cubicBezTo>
                  <a:cubicBezTo>
                    <a:pt x="163" y="5149"/>
                    <a:pt x="184" y="5143"/>
                    <a:pt x="203" y="5132"/>
                  </a:cubicBezTo>
                  <a:cubicBezTo>
                    <a:pt x="4655" y="2654"/>
                    <a:pt x="9465" y="1010"/>
                    <a:pt x="14502" y="248"/>
                  </a:cubicBezTo>
                  <a:cubicBezTo>
                    <a:pt x="14570" y="238"/>
                    <a:pt x="14617" y="175"/>
                    <a:pt x="14607" y="107"/>
                  </a:cubicBezTo>
                  <a:cubicBezTo>
                    <a:pt x="14597" y="46"/>
                    <a:pt x="14550" y="1"/>
                    <a:pt x="144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21"/>
            <p:cNvSpPr/>
            <p:nvPr/>
          </p:nvSpPr>
          <p:spPr>
            <a:xfrm>
              <a:off x="2135975" y="-202550"/>
              <a:ext cx="274275" cy="285800"/>
            </a:xfrm>
            <a:custGeom>
              <a:avLst/>
              <a:gdLst/>
              <a:ahLst/>
              <a:cxnLst/>
              <a:rect l="l" t="t" r="r" b="b"/>
              <a:pathLst>
                <a:path w="10971" h="11432" extrusionOk="0">
                  <a:moveTo>
                    <a:pt x="10831" y="1"/>
                  </a:moveTo>
                  <a:cubicBezTo>
                    <a:pt x="10805" y="1"/>
                    <a:pt x="10779" y="9"/>
                    <a:pt x="10757" y="25"/>
                  </a:cubicBezTo>
                  <a:cubicBezTo>
                    <a:pt x="6506" y="3080"/>
                    <a:pt x="2899" y="6853"/>
                    <a:pt x="38" y="11239"/>
                  </a:cubicBezTo>
                  <a:cubicBezTo>
                    <a:pt x="1" y="11296"/>
                    <a:pt x="16" y="11373"/>
                    <a:pt x="74" y="11410"/>
                  </a:cubicBezTo>
                  <a:cubicBezTo>
                    <a:pt x="95" y="11425"/>
                    <a:pt x="119" y="11431"/>
                    <a:pt x="142" y="11431"/>
                  </a:cubicBezTo>
                  <a:cubicBezTo>
                    <a:pt x="182" y="11431"/>
                    <a:pt x="223" y="11411"/>
                    <a:pt x="247" y="11376"/>
                  </a:cubicBezTo>
                  <a:cubicBezTo>
                    <a:pt x="3092" y="7016"/>
                    <a:pt x="6675" y="3266"/>
                    <a:pt x="10903" y="227"/>
                  </a:cubicBezTo>
                  <a:cubicBezTo>
                    <a:pt x="10959" y="187"/>
                    <a:pt x="10971" y="109"/>
                    <a:pt x="10931" y="53"/>
                  </a:cubicBezTo>
                  <a:cubicBezTo>
                    <a:pt x="10907" y="19"/>
                    <a:pt x="10869" y="1"/>
                    <a:pt x="10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21"/>
            <p:cNvSpPr/>
            <p:nvPr/>
          </p:nvSpPr>
          <p:spPr>
            <a:xfrm>
              <a:off x="1512575" y="102100"/>
              <a:ext cx="582150" cy="248000"/>
            </a:xfrm>
            <a:custGeom>
              <a:avLst/>
              <a:gdLst/>
              <a:ahLst/>
              <a:cxnLst/>
              <a:rect l="l" t="t" r="r" b="b"/>
              <a:pathLst>
                <a:path w="23286" h="9920" extrusionOk="0">
                  <a:moveTo>
                    <a:pt x="6917" y="6056"/>
                  </a:moveTo>
                  <a:lnTo>
                    <a:pt x="6029" y="6553"/>
                  </a:lnTo>
                  <a:cubicBezTo>
                    <a:pt x="6027" y="6547"/>
                    <a:pt x="6025" y="6541"/>
                    <a:pt x="6029" y="6536"/>
                  </a:cubicBezTo>
                  <a:lnTo>
                    <a:pt x="6917" y="6056"/>
                  </a:lnTo>
                  <a:close/>
                  <a:moveTo>
                    <a:pt x="23217" y="0"/>
                  </a:moveTo>
                  <a:cubicBezTo>
                    <a:pt x="14081" y="249"/>
                    <a:pt x="4602" y="5867"/>
                    <a:pt x="1229" y="8065"/>
                  </a:cubicBezTo>
                  <a:cubicBezTo>
                    <a:pt x="641" y="8446"/>
                    <a:pt x="238" y="8729"/>
                    <a:pt x="56" y="8856"/>
                  </a:cubicBezTo>
                  <a:lnTo>
                    <a:pt x="50" y="8863"/>
                  </a:lnTo>
                  <a:cubicBezTo>
                    <a:pt x="37" y="8873"/>
                    <a:pt x="31" y="8889"/>
                    <a:pt x="31" y="8908"/>
                  </a:cubicBezTo>
                  <a:lnTo>
                    <a:pt x="1" y="9853"/>
                  </a:lnTo>
                  <a:cubicBezTo>
                    <a:pt x="1" y="9876"/>
                    <a:pt x="11" y="9897"/>
                    <a:pt x="27" y="9908"/>
                  </a:cubicBezTo>
                  <a:cubicBezTo>
                    <a:pt x="40" y="9915"/>
                    <a:pt x="53" y="9919"/>
                    <a:pt x="66" y="9919"/>
                  </a:cubicBezTo>
                  <a:cubicBezTo>
                    <a:pt x="74" y="9919"/>
                    <a:pt x="81" y="9918"/>
                    <a:pt x="88" y="9915"/>
                  </a:cubicBezTo>
                  <a:lnTo>
                    <a:pt x="1181" y="9486"/>
                  </a:lnTo>
                  <a:lnTo>
                    <a:pt x="19519" y="2281"/>
                  </a:lnTo>
                  <a:cubicBezTo>
                    <a:pt x="20048" y="2072"/>
                    <a:pt x="20584" y="1966"/>
                    <a:pt x="21114" y="1966"/>
                  </a:cubicBezTo>
                  <a:cubicBezTo>
                    <a:pt x="21256" y="1966"/>
                    <a:pt x="21398" y="1974"/>
                    <a:pt x="21539" y="1989"/>
                  </a:cubicBezTo>
                  <a:cubicBezTo>
                    <a:pt x="21542" y="1990"/>
                    <a:pt x="21545" y="1990"/>
                    <a:pt x="21548" y="1990"/>
                  </a:cubicBezTo>
                  <a:cubicBezTo>
                    <a:pt x="21565" y="1990"/>
                    <a:pt x="21581" y="1983"/>
                    <a:pt x="21592" y="1972"/>
                  </a:cubicBezTo>
                  <a:cubicBezTo>
                    <a:pt x="21596" y="1968"/>
                    <a:pt x="21599" y="1962"/>
                    <a:pt x="21605" y="1957"/>
                  </a:cubicBezTo>
                  <a:cubicBezTo>
                    <a:pt x="21709" y="1767"/>
                    <a:pt x="21947" y="1378"/>
                    <a:pt x="22375" y="913"/>
                  </a:cubicBezTo>
                  <a:cubicBezTo>
                    <a:pt x="22393" y="896"/>
                    <a:pt x="22396" y="866"/>
                    <a:pt x="22385" y="843"/>
                  </a:cubicBezTo>
                  <a:cubicBezTo>
                    <a:pt x="22372" y="821"/>
                    <a:pt x="22352" y="810"/>
                    <a:pt x="22329" y="810"/>
                  </a:cubicBezTo>
                  <a:cubicBezTo>
                    <a:pt x="22326" y="810"/>
                    <a:pt x="22322" y="810"/>
                    <a:pt x="22318" y="810"/>
                  </a:cubicBezTo>
                  <a:cubicBezTo>
                    <a:pt x="17304" y="1581"/>
                    <a:pt x="12516" y="3221"/>
                    <a:pt x="8072" y="5661"/>
                  </a:cubicBezTo>
                  <a:cubicBezTo>
                    <a:pt x="12537" y="3175"/>
                    <a:pt x="17363" y="1523"/>
                    <a:pt x="22429" y="767"/>
                  </a:cubicBezTo>
                  <a:cubicBezTo>
                    <a:pt x="22441" y="778"/>
                    <a:pt x="22456" y="784"/>
                    <a:pt x="22472" y="784"/>
                  </a:cubicBezTo>
                  <a:cubicBezTo>
                    <a:pt x="22487" y="784"/>
                    <a:pt x="22504" y="778"/>
                    <a:pt x="22516" y="765"/>
                  </a:cubicBezTo>
                  <a:cubicBezTo>
                    <a:pt x="22516" y="765"/>
                    <a:pt x="22596" y="685"/>
                    <a:pt x="22637" y="645"/>
                  </a:cubicBezTo>
                  <a:cubicBezTo>
                    <a:pt x="22829" y="459"/>
                    <a:pt x="23037" y="279"/>
                    <a:pt x="23255" y="110"/>
                  </a:cubicBezTo>
                  <a:cubicBezTo>
                    <a:pt x="23259" y="107"/>
                    <a:pt x="23262" y="107"/>
                    <a:pt x="23262" y="107"/>
                  </a:cubicBezTo>
                  <a:cubicBezTo>
                    <a:pt x="23281" y="90"/>
                    <a:pt x="23286" y="63"/>
                    <a:pt x="23279" y="38"/>
                  </a:cubicBezTo>
                  <a:cubicBezTo>
                    <a:pt x="23267" y="17"/>
                    <a:pt x="23244" y="1"/>
                    <a:pt x="23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21"/>
            <p:cNvSpPr/>
            <p:nvPr/>
          </p:nvSpPr>
          <p:spPr>
            <a:xfrm>
              <a:off x="2058425" y="75100"/>
              <a:ext cx="113775" cy="80725"/>
            </a:xfrm>
            <a:custGeom>
              <a:avLst/>
              <a:gdLst/>
              <a:ahLst/>
              <a:cxnLst/>
              <a:rect l="l" t="t" r="r" b="b"/>
              <a:pathLst>
                <a:path w="4551" h="3229" extrusionOk="0">
                  <a:moveTo>
                    <a:pt x="4481" y="0"/>
                  </a:moveTo>
                  <a:cubicBezTo>
                    <a:pt x="4477" y="0"/>
                    <a:pt x="4472" y="1"/>
                    <a:pt x="4468" y="2"/>
                  </a:cubicBezTo>
                  <a:cubicBezTo>
                    <a:pt x="2739" y="411"/>
                    <a:pt x="1595" y="1257"/>
                    <a:pt x="940" y="1892"/>
                  </a:cubicBezTo>
                  <a:cubicBezTo>
                    <a:pt x="444" y="2374"/>
                    <a:pt x="147" y="2811"/>
                    <a:pt x="13" y="3027"/>
                  </a:cubicBezTo>
                  <a:cubicBezTo>
                    <a:pt x="3" y="3044"/>
                    <a:pt x="1" y="3067"/>
                    <a:pt x="9" y="3085"/>
                  </a:cubicBezTo>
                  <a:cubicBezTo>
                    <a:pt x="18" y="3104"/>
                    <a:pt x="34" y="3117"/>
                    <a:pt x="55" y="3121"/>
                  </a:cubicBezTo>
                  <a:lnTo>
                    <a:pt x="109" y="3132"/>
                  </a:lnTo>
                  <a:cubicBezTo>
                    <a:pt x="147" y="3141"/>
                    <a:pt x="185" y="3149"/>
                    <a:pt x="224" y="3159"/>
                  </a:cubicBezTo>
                  <a:cubicBezTo>
                    <a:pt x="388" y="3200"/>
                    <a:pt x="582" y="3228"/>
                    <a:pt x="804" y="3228"/>
                  </a:cubicBezTo>
                  <a:cubicBezTo>
                    <a:pt x="1404" y="3228"/>
                    <a:pt x="2211" y="3023"/>
                    <a:pt x="3207" y="2308"/>
                  </a:cubicBezTo>
                  <a:cubicBezTo>
                    <a:pt x="3337" y="2209"/>
                    <a:pt x="3459" y="2104"/>
                    <a:pt x="3568" y="1996"/>
                  </a:cubicBezTo>
                  <a:cubicBezTo>
                    <a:pt x="3998" y="1578"/>
                    <a:pt x="4274" y="1115"/>
                    <a:pt x="4389" y="613"/>
                  </a:cubicBezTo>
                  <a:cubicBezTo>
                    <a:pt x="4427" y="448"/>
                    <a:pt x="4476" y="280"/>
                    <a:pt x="4542" y="85"/>
                  </a:cubicBezTo>
                  <a:cubicBezTo>
                    <a:pt x="4550" y="63"/>
                    <a:pt x="4545" y="38"/>
                    <a:pt x="4530" y="22"/>
                  </a:cubicBezTo>
                  <a:cubicBezTo>
                    <a:pt x="4517" y="8"/>
                    <a:pt x="4499" y="0"/>
                    <a:pt x="4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21"/>
            <p:cNvSpPr/>
            <p:nvPr/>
          </p:nvSpPr>
          <p:spPr>
            <a:xfrm>
              <a:off x="2108550" y="-369100"/>
              <a:ext cx="505275" cy="462675"/>
            </a:xfrm>
            <a:custGeom>
              <a:avLst/>
              <a:gdLst/>
              <a:ahLst/>
              <a:cxnLst/>
              <a:rect l="l" t="t" r="r" b="b"/>
              <a:pathLst>
                <a:path w="20211" h="18507" extrusionOk="0">
                  <a:moveTo>
                    <a:pt x="14443" y="4999"/>
                  </a:moveTo>
                  <a:lnTo>
                    <a:pt x="14464" y="5024"/>
                  </a:lnTo>
                  <a:lnTo>
                    <a:pt x="13223" y="5865"/>
                  </a:lnTo>
                  <a:cubicBezTo>
                    <a:pt x="13219" y="5856"/>
                    <a:pt x="13219" y="5846"/>
                    <a:pt x="13223" y="5842"/>
                  </a:cubicBezTo>
                  <a:lnTo>
                    <a:pt x="14443" y="4999"/>
                  </a:lnTo>
                  <a:close/>
                  <a:moveTo>
                    <a:pt x="19689" y="0"/>
                  </a:moveTo>
                  <a:cubicBezTo>
                    <a:pt x="19680" y="0"/>
                    <a:pt x="19670" y="2"/>
                    <a:pt x="19663" y="6"/>
                  </a:cubicBezTo>
                  <a:cubicBezTo>
                    <a:pt x="18915" y="403"/>
                    <a:pt x="18182" y="816"/>
                    <a:pt x="17465" y="1240"/>
                  </a:cubicBezTo>
                  <a:cubicBezTo>
                    <a:pt x="13647" y="3476"/>
                    <a:pt x="10228" y="6054"/>
                    <a:pt x="7284" y="8914"/>
                  </a:cubicBezTo>
                  <a:cubicBezTo>
                    <a:pt x="2645" y="13419"/>
                    <a:pt x="545" y="17326"/>
                    <a:pt x="9" y="18417"/>
                  </a:cubicBezTo>
                  <a:cubicBezTo>
                    <a:pt x="1" y="18443"/>
                    <a:pt x="7" y="18472"/>
                    <a:pt x="24" y="18490"/>
                  </a:cubicBezTo>
                  <a:cubicBezTo>
                    <a:pt x="37" y="18501"/>
                    <a:pt x="53" y="18507"/>
                    <a:pt x="69" y="18507"/>
                  </a:cubicBezTo>
                  <a:cubicBezTo>
                    <a:pt x="81" y="18507"/>
                    <a:pt x="92" y="18504"/>
                    <a:pt x="102" y="18497"/>
                  </a:cubicBezTo>
                  <a:cubicBezTo>
                    <a:pt x="449" y="18288"/>
                    <a:pt x="825" y="18103"/>
                    <a:pt x="1225" y="17944"/>
                  </a:cubicBezTo>
                  <a:cubicBezTo>
                    <a:pt x="1232" y="17942"/>
                    <a:pt x="1241" y="17937"/>
                    <a:pt x="1244" y="17933"/>
                  </a:cubicBezTo>
                  <a:cubicBezTo>
                    <a:pt x="1248" y="17930"/>
                    <a:pt x="1248" y="17925"/>
                    <a:pt x="1254" y="17921"/>
                  </a:cubicBezTo>
                  <a:cubicBezTo>
                    <a:pt x="2955" y="15320"/>
                    <a:pt x="4940" y="12910"/>
                    <a:pt x="7153" y="10760"/>
                  </a:cubicBezTo>
                  <a:cubicBezTo>
                    <a:pt x="8632" y="9325"/>
                    <a:pt x="10234" y="7985"/>
                    <a:pt x="11937" y="6799"/>
                  </a:cubicBezTo>
                  <a:lnTo>
                    <a:pt x="11937" y="6799"/>
                  </a:lnTo>
                  <a:cubicBezTo>
                    <a:pt x="10254" y="8007"/>
                    <a:pt x="8655" y="9344"/>
                    <a:pt x="7179" y="10778"/>
                  </a:cubicBezTo>
                  <a:cubicBezTo>
                    <a:pt x="5020" y="12875"/>
                    <a:pt x="3078" y="15222"/>
                    <a:pt x="1405" y="17750"/>
                  </a:cubicBezTo>
                  <a:cubicBezTo>
                    <a:pt x="1393" y="17773"/>
                    <a:pt x="1394" y="17801"/>
                    <a:pt x="1410" y="17822"/>
                  </a:cubicBezTo>
                  <a:cubicBezTo>
                    <a:pt x="1423" y="17839"/>
                    <a:pt x="1442" y="17849"/>
                    <a:pt x="1462" y="17849"/>
                  </a:cubicBezTo>
                  <a:cubicBezTo>
                    <a:pt x="1468" y="17849"/>
                    <a:pt x="1474" y="17848"/>
                    <a:pt x="1480" y="17846"/>
                  </a:cubicBezTo>
                  <a:cubicBezTo>
                    <a:pt x="1841" y="17715"/>
                    <a:pt x="2229" y="17605"/>
                    <a:pt x="2634" y="17520"/>
                  </a:cubicBezTo>
                  <a:cubicBezTo>
                    <a:pt x="2646" y="17518"/>
                    <a:pt x="2656" y="17510"/>
                    <a:pt x="2666" y="17503"/>
                  </a:cubicBezTo>
                  <a:cubicBezTo>
                    <a:pt x="2669" y="17499"/>
                    <a:pt x="2677" y="17492"/>
                    <a:pt x="2678" y="17486"/>
                  </a:cubicBezTo>
                  <a:cubicBezTo>
                    <a:pt x="2923" y="16928"/>
                    <a:pt x="3253" y="16440"/>
                    <a:pt x="3662" y="16043"/>
                  </a:cubicBezTo>
                  <a:lnTo>
                    <a:pt x="18556" y="1880"/>
                  </a:lnTo>
                  <a:lnTo>
                    <a:pt x="20191" y="322"/>
                  </a:lnTo>
                  <a:cubicBezTo>
                    <a:pt x="20205" y="308"/>
                    <a:pt x="20210" y="286"/>
                    <a:pt x="20208" y="266"/>
                  </a:cubicBezTo>
                  <a:cubicBezTo>
                    <a:pt x="20206" y="244"/>
                    <a:pt x="20192" y="228"/>
                    <a:pt x="20171" y="219"/>
                  </a:cubicBezTo>
                  <a:lnTo>
                    <a:pt x="19720" y="8"/>
                  </a:lnTo>
                  <a:cubicBezTo>
                    <a:pt x="19711" y="3"/>
                    <a:pt x="19700" y="0"/>
                    <a:pt x="19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21"/>
            <p:cNvSpPr/>
            <p:nvPr/>
          </p:nvSpPr>
          <p:spPr>
            <a:xfrm>
              <a:off x="2065775" y="76950"/>
              <a:ext cx="497875" cy="456175"/>
            </a:xfrm>
            <a:custGeom>
              <a:avLst/>
              <a:gdLst/>
              <a:ahLst/>
              <a:cxnLst/>
              <a:rect l="l" t="t" r="r" b="b"/>
              <a:pathLst>
                <a:path w="19915" h="18247" extrusionOk="0">
                  <a:moveTo>
                    <a:pt x="4840" y="3035"/>
                  </a:moveTo>
                  <a:cubicBezTo>
                    <a:pt x="4725" y="3312"/>
                    <a:pt x="4556" y="3560"/>
                    <a:pt x="4332" y="3778"/>
                  </a:cubicBezTo>
                  <a:cubicBezTo>
                    <a:pt x="3883" y="4214"/>
                    <a:pt x="3279" y="4463"/>
                    <a:pt x="2679" y="4463"/>
                  </a:cubicBezTo>
                  <a:cubicBezTo>
                    <a:pt x="2543" y="4463"/>
                    <a:pt x="2406" y="4450"/>
                    <a:pt x="2272" y="4423"/>
                  </a:cubicBezTo>
                  <a:cubicBezTo>
                    <a:pt x="2274" y="4420"/>
                    <a:pt x="2274" y="4417"/>
                    <a:pt x="2275" y="4414"/>
                  </a:cubicBezTo>
                  <a:lnTo>
                    <a:pt x="2288" y="4409"/>
                  </a:lnTo>
                  <a:cubicBezTo>
                    <a:pt x="2408" y="4431"/>
                    <a:pt x="2530" y="4441"/>
                    <a:pt x="2652" y="4441"/>
                  </a:cubicBezTo>
                  <a:cubicBezTo>
                    <a:pt x="3248" y="4441"/>
                    <a:pt x="3858" y="4194"/>
                    <a:pt x="4307" y="3758"/>
                  </a:cubicBezTo>
                  <a:cubicBezTo>
                    <a:pt x="4529" y="3544"/>
                    <a:pt x="4697" y="3297"/>
                    <a:pt x="4840" y="3035"/>
                  </a:cubicBezTo>
                  <a:close/>
                  <a:moveTo>
                    <a:pt x="6129" y="5111"/>
                  </a:moveTo>
                  <a:lnTo>
                    <a:pt x="6152" y="5136"/>
                  </a:lnTo>
                  <a:cubicBezTo>
                    <a:pt x="6094" y="5202"/>
                    <a:pt x="6032" y="5266"/>
                    <a:pt x="5969" y="5328"/>
                  </a:cubicBezTo>
                  <a:cubicBezTo>
                    <a:pt x="5705" y="5584"/>
                    <a:pt x="5392" y="5795"/>
                    <a:pt x="5037" y="5933"/>
                  </a:cubicBezTo>
                  <a:cubicBezTo>
                    <a:pt x="5033" y="5923"/>
                    <a:pt x="5037" y="5920"/>
                    <a:pt x="5043" y="5915"/>
                  </a:cubicBezTo>
                  <a:lnTo>
                    <a:pt x="5046" y="5912"/>
                  </a:lnTo>
                  <a:cubicBezTo>
                    <a:pt x="5382" y="5765"/>
                    <a:pt x="5684" y="5560"/>
                    <a:pt x="5946" y="5307"/>
                  </a:cubicBezTo>
                  <a:cubicBezTo>
                    <a:pt x="6010" y="5246"/>
                    <a:pt x="6070" y="5182"/>
                    <a:pt x="6129" y="5111"/>
                  </a:cubicBezTo>
                  <a:close/>
                  <a:moveTo>
                    <a:pt x="8817" y="7009"/>
                  </a:moveTo>
                  <a:lnTo>
                    <a:pt x="8885" y="7071"/>
                  </a:lnTo>
                  <a:cubicBezTo>
                    <a:pt x="8783" y="7222"/>
                    <a:pt x="8663" y="7361"/>
                    <a:pt x="8532" y="7489"/>
                  </a:cubicBezTo>
                  <a:cubicBezTo>
                    <a:pt x="8077" y="7929"/>
                    <a:pt x="7490" y="8201"/>
                    <a:pt x="6855" y="8238"/>
                  </a:cubicBezTo>
                  <a:cubicBezTo>
                    <a:pt x="6853" y="8230"/>
                    <a:pt x="6858" y="8227"/>
                    <a:pt x="6858" y="8227"/>
                  </a:cubicBezTo>
                  <a:lnTo>
                    <a:pt x="6869" y="8220"/>
                  </a:lnTo>
                  <a:cubicBezTo>
                    <a:pt x="7470" y="8170"/>
                    <a:pt x="8071" y="7892"/>
                    <a:pt x="8516" y="7460"/>
                  </a:cubicBezTo>
                  <a:cubicBezTo>
                    <a:pt x="8644" y="7334"/>
                    <a:pt x="8760" y="7196"/>
                    <a:pt x="8856" y="7055"/>
                  </a:cubicBezTo>
                  <a:lnTo>
                    <a:pt x="8817" y="7009"/>
                  </a:lnTo>
                  <a:close/>
                  <a:moveTo>
                    <a:pt x="10539" y="9397"/>
                  </a:moveTo>
                  <a:lnTo>
                    <a:pt x="10605" y="9459"/>
                  </a:lnTo>
                  <a:cubicBezTo>
                    <a:pt x="10535" y="9547"/>
                    <a:pt x="10461" y="9633"/>
                    <a:pt x="10381" y="9712"/>
                  </a:cubicBezTo>
                  <a:cubicBezTo>
                    <a:pt x="10145" y="9940"/>
                    <a:pt x="9859" y="10117"/>
                    <a:pt x="9533" y="10214"/>
                  </a:cubicBezTo>
                  <a:cubicBezTo>
                    <a:pt x="9532" y="10207"/>
                    <a:pt x="9533" y="10201"/>
                    <a:pt x="9538" y="10196"/>
                  </a:cubicBezTo>
                  <a:lnTo>
                    <a:pt x="9542" y="10192"/>
                  </a:lnTo>
                  <a:cubicBezTo>
                    <a:pt x="9841" y="10091"/>
                    <a:pt x="10125" y="9916"/>
                    <a:pt x="10359" y="9690"/>
                  </a:cubicBezTo>
                  <a:cubicBezTo>
                    <a:pt x="10437" y="9612"/>
                    <a:pt x="10512" y="9527"/>
                    <a:pt x="10578" y="9442"/>
                  </a:cubicBezTo>
                  <a:lnTo>
                    <a:pt x="10539" y="9397"/>
                  </a:lnTo>
                  <a:close/>
                  <a:moveTo>
                    <a:pt x="13448" y="11313"/>
                  </a:moveTo>
                  <a:lnTo>
                    <a:pt x="13479" y="11323"/>
                  </a:lnTo>
                  <a:cubicBezTo>
                    <a:pt x="13386" y="11585"/>
                    <a:pt x="13228" y="11825"/>
                    <a:pt x="13023" y="12025"/>
                  </a:cubicBezTo>
                  <a:cubicBezTo>
                    <a:pt x="12717" y="12322"/>
                    <a:pt x="12325" y="12510"/>
                    <a:pt x="11903" y="12541"/>
                  </a:cubicBezTo>
                  <a:cubicBezTo>
                    <a:pt x="11900" y="12535"/>
                    <a:pt x="11905" y="12531"/>
                    <a:pt x="11908" y="12528"/>
                  </a:cubicBezTo>
                  <a:lnTo>
                    <a:pt x="11916" y="12525"/>
                  </a:lnTo>
                  <a:cubicBezTo>
                    <a:pt x="12316" y="12479"/>
                    <a:pt x="12700" y="12295"/>
                    <a:pt x="12999" y="12004"/>
                  </a:cubicBezTo>
                  <a:cubicBezTo>
                    <a:pt x="13203" y="11808"/>
                    <a:pt x="13358" y="11569"/>
                    <a:pt x="13448" y="11313"/>
                  </a:cubicBezTo>
                  <a:close/>
                  <a:moveTo>
                    <a:pt x="15170" y="13182"/>
                  </a:moveTo>
                  <a:lnTo>
                    <a:pt x="15235" y="13242"/>
                  </a:lnTo>
                  <a:cubicBezTo>
                    <a:pt x="15150" y="13402"/>
                    <a:pt x="15041" y="13553"/>
                    <a:pt x="14908" y="13682"/>
                  </a:cubicBezTo>
                  <a:cubicBezTo>
                    <a:pt x="14700" y="13883"/>
                    <a:pt x="14449" y="14032"/>
                    <a:pt x="14160" y="14096"/>
                  </a:cubicBezTo>
                  <a:cubicBezTo>
                    <a:pt x="14157" y="14090"/>
                    <a:pt x="14162" y="14084"/>
                    <a:pt x="14165" y="14082"/>
                  </a:cubicBezTo>
                  <a:lnTo>
                    <a:pt x="14171" y="14076"/>
                  </a:lnTo>
                  <a:cubicBezTo>
                    <a:pt x="14433" y="14002"/>
                    <a:pt x="14683" y="13856"/>
                    <a:pt x="14886" y="13658"/>
                  </a:cubicBezTo>
                  <a:cubicBezTo>
                    <a:pt x="15017" y="13532"/>
                    <a:pt x="15127" y="13386"/>
                    <a:pt x="15207" y="13229"/>
                  </a:cubicBezTo>
                  <a:lnTo>
                    <a:pt x="15170" y="13182"/>
                  </a:lnTo>
                  <a:close/>
                  <a:moveTo>
                    <a:pt x="17377" y="15364"/>
                  </a:moveTo>
                  <a:lnTo>
                    <a:pt x="17408" y="15373"/>
                  </a:lnTo>
                  <a:cubicBezTo>
                    <a:pt x="17353" y="15551"/>
                    <a:pt x="17247" y="15720"/>
                    <a:pt x="17107" y="15856"/>
                  </a:cubicBezTo>
                  <a:cubicBezTo>
                    <a:pt x="16905" y="16050"/>
                    <a:pt x="16647" y="16170"/>
                    <a:pt x="16364" y="16176"/>
                  </a:cubicBezTo>
                  <a:cubicBezTo>
                    <a:pt x="16364" y="16168"/>
                    <a:pt x="16370" y="16164"/>
                    <a:pt x="16370" y="16164"/>
                  </a:cubicBezTo>
                  <a:lnTo>
                    <a:pt x="16381" y="16157"/>
                  </a:lnTo>
                  <a:cubicBezTo>
                    <a:pt x="16641" y="16138"/>
                    <a:pt x="16889" y="16023"/>
                    <a:pt x="17086" y="15833"/>
                  </a:cubicBezTo>
                  <a:cubicBezTo>
                    <a:pt x="17222" y="15700"/>
                    <a:pt x="17323" y="15540"/>
                    <a:pt x="17377" y="15364"/>
                  </a:cubicBezTo>
                  <a:close/>
                  <a:moveTo>
                    <a:pt x="4512" y="0"/>
                  </a:moveTo>
                  <a:cubicBezTo>
                    <a:pt x="4507" y="0"/>
                    <a:pt x="4502" y="1"/>
                    <a:pt x="4497" y="2"/>
                  </a:cubicBezTo>
                  <a:cubicBezTo>
                    <a:pt x="4486" y="5"/>
                    <a:pt x="4475" y="12"/>
                    <a:pt x="4468" y="18"/>
                  </a:cubicBezTo>
                  <a:cubicBezTo>
                    <a:pt x="4458" y="27"/>
                    <a:pt x="4452" y="34"/>
                    <a:pt x="4452" y="43"/>
                  </a:cubicBezTo>
                  <a:cubicBezTo>
                    <a:pt x="4383" y="238"/>
                    <a:pt x="4331" y="416"/>
                    <a:pt x="4293" y="585"/>
                  </a:cubicBezTo>
                  <a:cubicBezTo>
                    <a:pt x="4167" y="1124"/>
                    <a:pt x="3874" y="1624"/>
                    <a:pt x="3414" y="2072"/>
                  </a:cubicBezTo>
                  <a:cubicBezTo>
                    <a:pt x="3299" y="2184"/>
                    <a:pt x="3171" y="2293"/>
                    <a:pt x="3037" y="2397"/>
                  </a:cubicBezTo>
                  <a:cubicBezTo>
                    <a:pt x="1979" y="3154"/>
                    <a:pt x="1121" y="3358"/>
                    <a:pt x="504" y="3358"/>
                  </a:cubicBezTo>
                  <a:cubicBezTo>
                    <a:pt x="346" y="3358"/>
                    <a:pt x="205" y="3344"/>
                    <a:pt x="80" y="3324"/>
                  </a:cubicBezTo>
                  <a:cubicBezTo>
                    <a:pt x="76" y="3323"/>
                    <a:pt x="73" y="3323"/>
                    <a:pt x="70" y="3323"/>
                  </a:cubicBezTo>
                  <a:cubicBezTo>
                    <a:pt x="53" y="3323"/>
                    <a:pt x="37" y="3330"/>
                    <a:pt x="25" y="3341"/>
                  </a:cubicBezTo>
                  <a:cubicBezTo>
                    <a:pt x="22" y="3345"/>
                    <a:pt x="14" y="3351"/>
                    <a:pt x="13" y="3357"/>
                  </a:cubicBezTo>
                  <a:cubicBezTo>
                    <a:pt x="1" y="3382"/>
                    <a:pt x="4" y="3414"/>
                    <a:pt x="27" y="3431"/>
                  </a:cubicBezTo>
                  <a:lnTo>
                    <a:pt x="16544" y="18229"/>
                  </a:lnTo>
                  <a:cubicBezTo>
                    <a:pt x="16554" y="18240"/>
                    <a:pt x="16571" y="18246"/>
                    <a:pt x="16585" y="18246"/>
                  </a:cubicBezTo>
                  <a:cubicBezTo>
                    <a:pt x="16587" y="18246"/>
                    <a:pt x="16590" y="18246"/>
                    <a:pt x="16592" y="18246"/>
                  </a:cubicBezTo>
                  <a:cubicBezTo>
                    <a:pt x="17690" y="18141"/>
                    <a:pt x="18564" y="17779"/>
                    <a:pt x="19191" y="17171"/>
                  </a:cubicBezTo>
                  <a:cubicBezTo>
                    <a:pt x="19661" y="16714"/>
                    <a:pt x="19850" y="16249"/>
                    <a:pt x="19909" y="16069"/>
                  </a:cubicBezTo>
                  <a:cubicBezTo>
                    <a:pt x="19914" y="16046"/>
                    <a:pt x="19909" y="16024"/>
                    <a:pt x="19892" y="16006"/>
                  </a:cubicBezTo>
                  <a:lnTo>
                    <a:pt x="4560" y="18"/>
                  </a:lnTo>
                  <a:cubicBezTo>
                    <a:pt x="4546" y="7"/>
                    <a:pt x="4529" y="0"/>
                    <a:pt x="4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21"/>
            <p:cNvSpPr/>
            <p:nvPr/>
          </p:nvSpPr>
          <p:spPr>
            <a:xfrm>
              <a:off x="1484275" y="156425"/>
              <a:ext cx="988475" cy="552325"/>
            </a:xfrm>
            <a:custGeom>
              <a:avLst/>
              <a:gdLst/>
              <a:ahLst/>
              <a:cxnLst/>
              <a:rect l="l" t="t" r="r" b="b"/>
              <a:pathLst>
                <a:path w="39539" h="22093" extrusionOk="0">
                  <a:moveTo>
                    <a:pt x="20745" y="2548"/>
                  </a:moveTo>
                  <a:lnTo>
                    <a:pt x="20756" y="2578"/>
                  </a:lnTo>
                  <a:lnTo>
                    <a:pt x="17495" y="3856"/>
                  </a:lnTo>
                  <a:cubicBezTo>
                    <a:pt x="17492" y="3852"/>
                    <a:pt x="17495" y="3842"/>
                    <a:pt x="17498" y="3840"/>
                  </a:cubicBezTo>
                  <a:lnTo>
                    <a:pt x="17502" y="3836"/>
                  </a:lnTo>
                  <a:lnTo>
                    <a:pt x="20745" y="2548"/>
                  </a:lnTo>
                  <a:close/>
                  <a:moveTo>
                    <a:pt x="21878" y="4145"/>
                  </a:moveTo>
                  <a:lnTo>
                    <a:pt x="21888" y="4174"/>
                  </a:lnTo>
                  <a:lnTo>
                    <a:pt x="20311" y="4831"/>
                  </a:lnTo>
                  <a:cubicBezTo>
                    <a:pt x="20311" y="4823"/>
                    <a:pt x="20313" y="4816"/>
                    <a:pt x="20315" y="4815"/>
                  </a:cubicBezTo>
                  <a:lnTo>
                    <a:pt x="20319" y="4811"/>
                  </a:lnTo>
                  <a:lnTo>
                    <a:pt x="21878" y="4145"/>
                  </a:lnTo>
                  <a:close/>
                  <a:moveTo>
                    <a:pt x="21786" y="957"/>
                  </a:moveTo>
                  <a:lnTo>
                    <a:pt x="11578" y="5086"/>
                  </a:lnTo>
                  <a:cubicBezTo>
                    <a:pt x="11577" y="5078"/>
                    <a:pt x="11579" y="5071"/>
                    <a:pt x="11580" y="5070"/>
                  </a:cubicBezTo>
                  <a:lnTo>
                    <a:pt x="21786" y="957"/>
                  </a:lnTo>
                  <a:close/>
                  <a:moveTo>
                    <a:pt x="33039" y="11619"/>
                  </a:moveTo>
                  <a:lnTo>
                    <a:pt x="33045" y="11649"/>
                  </a:lnTo>
                  <a:lnTo>
                    <a:pt x="32423" y="11801"/>
                  </a:lnTo>
                  <a:cubicBezTo>
                    <a:pt x="32420" y="11793"/>
                    <a:pt x="32422" y="11787"/>
                    <a:pt x="32425" y="11785"/>
                  </a:cubicBezTo>
                  <a:lnTo>
                    <a:pt x="32434" y="11781"/>
                  </a:lnTo>
                  <a:lnTo>
                    <a:pt x="33039" y="11619"/>
                  </a:lnTo>
                  <a:close/>
                  <a:moveTo>
                    <a:pt x="34573" y="13132"/>
                  </a:moveTo>
                  <a:lnTo>
                    <a:pt x="32825" y="13613"/>
                  </a:lnTo>
                  <a:cubicBezTo>
                    <a:pt x="32822" y="13606"/>
                    <a:pt x="32825" y="13599"/>
                    <a:pt x="32828" y="13597"/>
                  </a:cubicBezTo>
                  <a:lnTo>
                    <a:pt x="32837" y="13593"/>
                  </a:lnTo>
                  <a:lnTo>
                    <a:pt x="34573" y="13132"/>
                  </a:lnTo>
                  <a:close/>
                  <a:moveTo>
                    <a:pt x="35537" y="14106"/>
                  </a:moveTo>
                  <a:lnTo>
                    <a:pt x="35547" y="14137"/>
                  </a:lnTo>
                  <a:lnTo>
                    <a:pt x="32025" y="15229"/>
                  </a:lnTo>
                  <a:cubicBezTo>
                    <a:pt x="32024" y="15221"/>
                    <a:pt x="32028" y="15216"/>
                    <a:pt x="32030" y="15214"/>
                  </a:cubicBezTo>
                  <a:lnTo>
                    <a:pt x="32035" y="15210"/>
                  </a:lnTo>
                  <a:lnTo>
                    <a:pt x="35537" y="14106"/>
                  </a:lnTo>
                  <a:close/>
                  <a:moveTo>
                    <a:pt x="37239" y="14791"/>
                  </a:moveTo>
                  <a:lnTo>
                    <a:pt x="37249" y="14822"/>
                  </a:lnTo>
                  <a:lnTo>
                    <a:pt x="28800" y="17559"/>
                  </a:lnTo>
                  <a:cubicBezTo>
                    <a:pt x="28797" y="17553"/>
                    <a:pt x="28800" y="17546"/>
                    <a:pt x="28805" y="17540"/>
                  </a:cubicBezTo>
                  <a:lnTo>
                    <a:pt x="28811" y="17538"/>
                  </a:lnTo>
                  <a:lnTo>
                    <a:pt x="37239" y="14791"/>
                  </a:lnTo>
                  <a:close/>
                  <a:moveTo>
                    <a:pt x="22255" y="0"/>
                  </a:moveTo>
                  <a:cubicBezTo>
                    <a:pt x="21748" y="0"/>
                    <a:pt x="21225" y="102"/>
                    <a:pt x="20724" y="298"/>
                  </a:cubicBezTo>
                  <a:lnTo>
                    <a:pt x="2512" y="7456"/>
                  </a:lnTo>
                  <a:lnTo>
                    <a:pt x="151" y="8384"/>
                  </a:lnTo>
                  <a:cubicBezTo>
                    <a:pt x="104" y="8403"/>
                    <a:pt x="68" y="8424"/>
                    <a:pt x="44" y="8446"/>
                  </a:cubicBezTo>
                  <a:cubicBezTo>
                    <a:pt x="32" y="8457"/>
                    <a:pt x="15" y="8488"/>
                    <a:pt x="15" y="8501"/>
                  </a:cubicBezTo>
                  <a:cubicBezTo>
                    <a:pt x="1" y="8646"/>
                    <a:pt x="323" y="8904"/>
                    <a:pt x="539" y="9033"/>
                  </a:cubicBezTo>
                  <a:cubicBezTo>
                    <a:pt x="700" y="9149"/>
                    <a:pt x="17096" y="20686"/>
                    <a:pt x="18165" y="21507"/>
                  </a:cubicBezTo>
                  <a:cubicBezTo>
                    <a:pt x="18812" y="22005"/>
                    <a:pt x="19269" y="22092"/>
                    <a:pt x="19512" y="22092"/>
                  </a:cubicBezTo>
                  <a:cubicBezTo>
                    <a:pt x="19641" y="22092"/>
                    <a:pt x="19709" y="22067"/>
                    <a:pt x="19711" y="22067"/>
                  </a:cubicBezTo>
                  <a:lnTo>
                    <a:pt x="22801" y="20989"/>
                  </a:lnTo>
                  <a:lnTo>
                    <a:pt x="39492" y="15172"/>
                  </a:lnTo>
                  <a:cubicBezTo>
                    <a:pt x="39502" y="15168"/>
                    <a:pt x="39510" y="15163"/>
                    <a:pt x="39518" y="15157"/>
                  </a:cubicBezTo>
                  <a:cubicBezTo>
                    <a:pt x="39526" y="15147"/>
                    <a:pt x="39533" y="15137"/>
                    <a:pt x="39533" y="15123"/>
                  </a:cubicBezTo>
                  <a:cubicBezTo>
                    <a:pt x="39539" y="15101"/>
                    <a:pt x="39531" y="15081"/>
                    <a:pt x="39515" y="15067"/>
                  </a:cubicBezTo>
                  <a:lnTo>
                    <a:pt x="22745" y="44"/>
                  </a:lnTo>
                  <a:cubicBezTo>
                    <a:pt x="22737" y="35"/>
                    <a:pt x="22726" y="29"/>
                    <a:pt x="22712" y="29"/>
                  </a:cubicBezTo>
                  <a:cubicBezTo>
                    <a:pt x="22562" y="10"/>
                    <a:pt x="22409" y="0"/>
                    <a:pt x="22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21"/>
            <p:cNvSpPr/>
            <p:nvPr/>
          </p:nvSpPr>
          <p:spPr>
            <a:xfrm>
              <a:off x="1484275" y="342825"/>
              <a:ext cx="570050" cy="365925"/>
            </a:xfrm>
            <a:custGeom>
              <a:avLst/>
              <a:gdLst/>
              <a:ahLst/>
              <a:cxnLst/>
              <a:rect l="l" t="t" r="r" b="b"/>
              <a:pathLst>
                <a:path w="22802" h="14637" extrusionOk="0">
                  <a:moveTo>
                    <a:pt x="2512" y="0"/>
                  </a:moveTo>
                  <a:lnTo>
                    <a:pt x="150" y="928"/>
                  </a:lnTo>
                  <a:cubicBezTo>
                    <a:pt x="103" y="947"/>
                    <a:pt x="66" y="967"/>
                    <a:pt x="44" y="990"/>
                  </a:cubicBezTo>
                  <a:cubicBezTo>
                    <a:pt x="32" y="1001"/>
                    <a:pt x="14" y="1032"/>
                    <a:pt x="14" y="1045"/>
                  </a:cubicBezTo>
                  <a:cubicBezTo>
                    <a:pt x="1" y="1189"/>
                    <a:pt x="322" y="1448"/>
                    <a:pt x="539" y="1577"/>
                  </a:cubicBezTo>
                  <a:cubicBezTo>
                    <a:pt x="699" y="1693"/>
                    <a:pt x="17096" y="13230"/>
                    <a:pt x="18165" y="14051"/>
                  </a:cubicBezTo>
                  <a:cubicBezTo>
                    <a:pt x="18812" y="14549"/>
                    <a:pt x="19270" y="14636"/>
                    <a:pt x="19512" y="14636"/>
                  </a:cubicBezTo>
                  <a:cubicBezTo>
                    <a:pt x="19642" y="14636"/>
                    <a:pt x="19709" y="14611"/>
                    <a:pt x="19710" y="14611"/>
                  </a:cubicBezTo>
                  <a:lnTo>
                    <a:pt x="22801" y="13533"/>
                  </a:lnTo>
                  <a:cubicBezTo>
                    <a:pt x="20703" y="13313"/>
                    <a:pt x="19108" y="11911"/>
                    <a:pt x="19107" y="11911"/>
                  </a:cubicBezTo>
                  <a:cubicBezTo>
                    <a:pt x="19107" y="11911"/>
                    <a:pt x="19107" y="11911"/>
                    <a:pt x="19107" y="11911"/>
                  </a:cubicBezTo>
                  <a:lnTo>
                    <a:pt x="251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21"/>
            <p:cNvSpPr/>
            <p:nvPr/>
          </p:nvSpPr>
          <p:spPr>
            <a:xfrm>
              <a:off x="2582400" y="-384975"/>
              <a:ext cx="392975" cy="484675"/>
            </a:xfrm>
            <a:custGeom>
              <a:avLst/>
              <a:gdLst/>
              <a:ahLst/>
              <a:cxnLst/>
              <a:rect l="l" t="t" r="r" b="b"/>
              <a:pathLst>
                <a:path w="15719" h="19387" extrusionOk="0">
                  <a:moveTo>
                    <a:pt x="2782" y="1"/>
                  </a:moveTo>
                  <a:cubicBezTo>
                    <a:pt x="2554" y="1"/>
                    <a:pt x="2339" y="188"/>
                    <a:pt x="2335" y="191"/>
                  </a:cubicBezTo>
                  <a:lnTo>
                    <a:pt x="1" y="2409"/>
                  </a:lnTo>
                  <a:cubicBezTo>
                    <a:pt x="228" y="2314"/>
                    <a:pt x="554" y="2210"/>
                    <a:pt x="894" y="2210"/>
                  </a:cubicBezTo>
                  <a:cubicBezTo>
                    <a:pt x="1180" y="2210"/>
                    <a:pt x="1475" y="2284"/>
                    <a:pt x="1728" y="2501"/>
                  </a:cubicBezTo>
                  <a:lnTo>
                    <a:pt x="1730" y="2498"/>
                  </a:lnTo>
                  <a:lnTo>
                    <a:pt x="1750" y="2519"/>
                  </a:lnTo>
                  <a:cubicBezTo>
                    <a:pt x="1823" y="2586"/>
                    <a:pt x="1889" y="2661"/>
                    <a:pt x="1954" y="2752"/>
                  </a:cubicBezTo>
                  <a:cubicBezTo>
                    <a:pt x="2693" y="3799"/>
                    <a:pt x="13025" y="18157"/>
                    <a:pt x="13912" y="19387"/>
                  </a:cubicBezTo>
                  <a:lnTo>
                    <a:pt x="15693" y="17556"/>
                  </a:lnTo>
                  <a:cubicBezTo>
                    <a:pt x="15715" y="17535"/>
                    <a:pt x="15718" y="17500"/>
                    <a:pt x="15698" y="17476"/>
                  </a:cubicBezTo>
                  <a:cubicBezTo>
                    <a:pt x="15202" y="16798"/>
                    <a:pt x="3531" y="853"/>
                    <a:pt x="3161" y="250"/>
                  </a:cubicBezTo>
                  <a:cubicBezTo>
                    <a:pt x="3072" y="105"/>
                    <a:pt x="2969" y="25"/>
                    <a:pt x="2844" y="5"/>
                  </a:cubicBezTo>
                  <a:cubicBezTo>
                    <a:pt x="2824" y="2"/>
                    <a:pt x="2803" y="1"/>
                    <a:pt x="2782" y="1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21"/>
            <p:cNvSpPr/>
            <p:nvPr/>
          </p:nvSpPr>
          <p:spPr>
            <a:xfrm>
              <a:off x="1474825" y="-394000"/>
              <a:ext cx="1511350" cy="1111875"/>
            </a:xfrm>
            <a:custGeom>
              <a:avLst/>
              <a:gdLst/>
              <a:ahLst/>
              <a:cxnLst/>
              <a:rect l="l" t="t" r="r" b="b"/>
              <a:pathLst>
                <a:path w="60454" h="44475" extrusionOk="0">
                  <a:moveTo>
                    <a:pt x="47081" y="521"/>
                  </a:moveTo>
                  <a:cubicBezTo>
                    <a:pt x="47095" y="521"/>
                    <a:pt x="47109" y="522"/>
                    <a:pt x="47122" y="524"/>
                  </a:cubicBezTo>
                  <a:cubicBezTo>
                    <a:pt x="47149" y="529"/>
                    <a:pt x="47235" y="541"/>
                    <a:pt x="47328" y="695"/>
                  </a:cubicBezTo>
                  <a:cubicBezTo>
                    <a:pt x="47689" y="1284"/>
                    <a:pt x="58442" y="15976"/>
                    <a:pt x="59826" y="17869"/>
                  </a:cubicBezTo>
                  <a:lnTo>
                    <a:pt x="43482" y="34663"/>
                  </a:lnTo>
                  <a:cubicBezTo>
                    <a:pt x="43450" y="34698"/>
                    <a:pt x="43427" y="34740"/>
                    <a:pt x="43415" y="34786"/>
                  </a:cubicBezTo>
                  <a:cubicBezTo>
                    <a:pt x="43411" y="34805"/>
                    <a:pt x="42931" y="36702"/>
                    <a:pt x="40147" y="36935"/>
                  </a:cubicBezTo>
                  <a:cubicBezTo>
                    <a:pt x="40124" y="36937"/>
                    <a:pt x="40103" y="36940"/>
                    <a:pt x="40082" y="36949"/>
                  </a:cubicBezTo>
                  <a:lnTo>
                    <a:pt x="20034" y="43935"/>
                  </a:lnTo>
                  <a:cubicBezTo>
                    <a:pt x="20032" y="43936"/>
                    <a:pt x="19983" y="43951"/>
                    <a:pt x="19888" y="43951"/>
                  </a:cubicBezTo>
                  <a:cubicBezTo>
                    <a:pt x="19682" y="43951"/>
                    <a:pt x="19258" y="43876"/>
                    <a:pt x="18639" y="43399"/>
                  </a:cubicBezTo>
                  <a:cubicBezTo>
                    <a:pt x="17585" y="42588"/>
                    <a:pt x="1694" y="31402"/>
                    <a:pt x="1001" y="30916"/>
                  </a:cubicBezTo>
                  <a:cubicBezTo>
                    <a:pt x="823" y="30810"/>
                    <a:pt x="631" y="30648"/>
                    <a:pt x="568" y="30554"/>
                  </a:cubicBezTo>
                  <a:cubicBezTo>
                    <a:pt x="574" y="30552"/>
                    <a:pt x="581" y="30549"/>
                    <a:pt x="584" y="30549"/>
                  </a:cubicBezTo>
                  <a:lnTo>
                    <a:pt x="21159" y="22464"/>
                  </a:lnTo>
                  <a:cubicBezTo>
                    <a:pt x="21649" y="22272"/>
                    <a:pt x="22148" y="22174"/>
                    <a:pt x="22634" y="22174"/>
                  </a:cubicBezTo>
                  <a:cubicBezTo>
                    <a:pt x="22921" y="22174"/>
                    <a:pt x="23204" y="22208"/>
                    <a:pt x="23478" y="22277"/>
                  </a:cubicBezTo>
                  <a:cubicBezTo>
                    <a:pt x="23666" y="22324"/>
                    <a:pt x="23888" y="22356"/>
                    <a:pt x="24142" y="22356"/>
                  </a:cubicBezTo>
                  <a:cubicBezTo>
                    <a:pt x="24807" y="22356"/>
                    <a:pt x="25692" y="22134"/>
                    <a:pt x="26766" y="21363"/>
                  </a:cubicBezTo>
                  <a:cubicBezTo>
                    <a:pt x="27477" y="20816"/>
                    <a:pt x="27919" y="20174"/>
                    <a:pt x="28083" y="19461"/>
                  </a:cubicBezTo>
                  <a:cubicBezTo>
                    <a:pt x="28283" y="18591"/>
                    <a:pt x="28690" y="17845"/>
                    <a:pt x="29261" y="17301"/>
                  </a:cubicBezTo>
                  <a:lnTo>
                    <a:pt x="46743" y="671"/>
                  </a:lnTo>
                  <a:cubicBezTo>
                    <a:pt x="46791" y="629"/>
                    <a:pt x="46941" y="521"/>
                    <a:pt x="47081" y="521"/>
                  </a:cubicBezTo>
                  <a:close/>
                  <a:moveTo>
                    <a:pt x="47085" y="1"/>
                  </a:moveTo>
                  <a:cubicBezTo>
                    <a:pt x="46725" y="1"/>
                    <a:pt x="46436" y="249"/>
                    <a:pt x="46394" y="285"/>
                  </a:cubicBezTo>
                  <a:lnTo>
                    <a:pt x="28905" y="16923"/>
                  </a:lnTo>
                  <a:cubicBezTo>
                    <a:pt x="28258" y="17537"/>
                    <a:pt x="27800" y="18373"/>
                    <a:pt x="27577" y="19343"/>
                  </a:cubicBezTo>
                  <a:cubicBezTo>
                    <a:pt x="27441" y="19936"/>
                    <a:pt x="27062" y="20476"/>
                    <a:pt x="26457" y="20944"/>
                  </a:cubicBezTo>
                  <a:cubicBezTo>
                    <a:pt x="25493" y="21636"/>
                    <a:pt x="24719" y="21835"/>
                    <a:pt x="24148" y="21835"/>
                  </a:cubicBezTo>
                  <a:cubicBezTo>
                    <a:pt x="23940" y="21835"/>
                    <a:pt x="23759" y="21809"/>
                    <a:pt x="23605" y="21770"/>
                  </a:cubicBezTo>
                  <a:cubicBezTo>
                    <a:pt x="23290" y="21692"/>
                    <a:pt x="22966" y="21653"/>
                    <a:pt x="22637" y="21653"/>
                  </a:cubicBezTo>
                  <a:cubicBezTo>
                    <a:pt x="22086" y="21653"/>
                    <a:pt x="21523" y="21762"/>
                    <a:pt x="20971" y="21979"/>
                  </a:cubicBezTo>
                  <a:lnTo>
                    <a:pt x="395" y="30065"/>
                  </a:lnTo>
                  <a:lnTo>
                    <a:pt x="394" y="30065"/>
                  </a:lnTo>
                  <a:cubicBezTo>
                    <a:pt x="96" y="30183"/>
                    <a:pt x="39" y="30384"/>
                    <a:pt x="29" y="30492"/>
                  </a:cubicBezTo>
                  <a:cubicBezTo>
                    <a:pt x="0" y="30884"/>
                    <a:pt x="512" y="31233"/>
                    <a:pt x="718" y="31353"/>
                  </a:cubicBezTo>
                  <a:cubicBezTo>
                    <a:pt x="883" y="31470"/>
                    <a:pt x="17276" y="43009"/>
                    <a:pt x="18321" y="43813"/>
                  </a:cubicBezTo>
                  <a:cubicBezTo>
                    <a:pt x="19035" y="44362"/>
                    <a:pt x="19569" y="44474"/>
                    <a:pt x="19886" y="44474"/>
                  </a:cubicBezTo>
                  <a:cubicBezTo>
                    <a:pt x="20079" y="44474"/>
                    <a:pt x="20190" y="44433"/>
                    <a:pt x="20214" y="44424"/>
                  </a:cubicBezTo>
                  <a:lnTo>
                    <a:pt x="40224" y="37452"/>
                  </a:lnTo>
                  <a:cubicBezTo>
                    <a:pt x="43066" y="37200"/>
                    <a:pt x="43780" y="35379"/>
                    <a:pt x="43903" y="34981"/>
                  </a:cubicBezTo>
                  <a:lnTo>
                    <a:pt x="60354" y="18074"/>
                  </a:lnTo>
                  <a:cubicBezTo>
                    <a:pt x="60443" y="17982"/>
                    <a:pt x="60454" y="17839"/>
                    <a:pt x="60378" y="17738"/>
                  </a:cubicBezTo>
                  <a:cubicBezTo>
                    <a:pt x="56147" y="11959"/>
                    <a:pt x="48067" y="901"/>
                    <a:pt x="47774" y="423"/>
                  </a:cubicBezTo>
                  <a:cubicBezTo>
                    <a:pt x="47592" y="124"/>
                    <a:pt x="47362" y="33"/>
                    <a:pt x="47201" y="9"/>
                  </a:cubicBezTo>
                  <a:cubicBezTo>
                    <a:pt x="47161" y="3"/>
                    <a:pt x="47123" y="1"/>
                    <a:pt x="47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21"/>
            <p:cNvSpPr/>
            <p:nvPr/>
          </p:nvSpPr>
          <p:spPr>
            <a:xfrm>
              <a:off x="2046325" y="148125"/>
              <a:ext cx="439975" cy="394225"/>
            </a:xfrm>
            <a:custGeom>
              <a:avLst/>
              <a:gdLst/>
              <a:ahLst/>
              <a:cxnLst/>
              <a:rect l="l" t="t" r="r" b="b"/>
              <a:pathLst>
                <a:path w="17599" h="15769" extrusionOk="0">
                  <a:moveTo>
                    <a:pt x="291" y="0"/>
                  </a:moveTo>
                  <a:cubicBezTo>
                    <a:pt x="220" y="0"/>
                    <a:pt x="149" y="29"/>
                    <a:pt x="97" y="86"/>
                  </a:cubicBezTo>
                  <a:cubicBezTo>
                    <a:pt x="0" y="194"/>
                    <a:pt x="10" y="359"/>
                    <a:pt x="116" y="455"/>
                  </a:cubicBezTo>
                  <a:lnTo>
                    <a:pt x="17135" y="15702"/>
                  </a:lnTo>
                  <a:cubicBezTo>
                    <a:pt x="17184" y="15746"/>
                    <a:pt x="17246" y="15768"/>
                    <a:pt x="17309" y="15768"/>
                  </a:cubicBezTo>
                  <a:cubicBezTo>
                    <a:pt x="17379" y="15768"/>
                    <a:pt x="17450" y="15740"/>
                    <a:pt x="17502" y="15682"/>
                  </a:cubicBezTo>
                  <a:cubicBezTo>
                    <a:pt x="17599" y="15575"/>
                    <a:pt x="17590" y="15410"/>
                    <a:pt x="17483" y="15315"/>
                  </a:cubicBezTo>
                  <a:lnTo>
                    <a:pt x="465" y="66"/>
                  </a:lnTo>
                  <a:cubicBezTo>
                    <a:pt x="415" y="22"/>
                    <a:pt x="35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21"/>
            <p:cNvSpPr/>
            <p:nvPr/>
          </p:nvSpPr>
          <p:spPr>
            <a:xfrm>
              <a:off x="2169750" y="64400"/>
              <a:ext cx="404025" cy="419250"/>
            </a:xfrm>
            <a:custGeom>
              <a:avLst/>
              <a:gdLst/>
              <a:ahLst/>
              <a:cxnLst/>
              <a:rect l="l" t="t" r="r" b="b"/>
              <a:pathLst>
                <a:path w="16161" h="16770" extrusionOk="0">
                  <a:moveTo>
                    <a:pt x="288" y="1"/>
                  </a:moveTo>
                  <a:cubicBezTo>
                    <a:pt x="223" y="1"/>
                    <a:pt x="158" y="25"/>
                    <a:pt x="108" y="73"/>
                  </a:cubicBezTo>
                  <a:cubicBezTo>
                    <a:pt x="3" y="173"/>
                    <a:pt x="0" y="339"/>
                    <a:pt x="100" y="441"/>
                  </a:cubicBezTo>
                  <a:lnTo>
                    <a:pt x="15684" y="16689"/>
                  </a:lnTo>
                  <a:cubicBezTo>
                    <a:pt x="15734" y="16743"/>
                    <a:pt x="15804" y="16769"/>
                    <a:pt x="15872" y="16769"/>
                  </a:cubicBezTo>
                  <a:cubicBezTo>
                    <a:pt x="15936" y="16769"/>
                    <a:pt x="16001" y="16744"/>
                    <a:pt x="16053" y="16697"/>
                  </a:cubicBezTo>
                  <a:cubicBezTo>
                    <a:pt x="16157" y="16596"/>
                    <a:pt x="16160" y="16431"/>
                    <a:pt x="16061" y="16327"/>
                  </a:cubicBezTo>
                  <a:lnTo>
                    <a:pt x="476" y="80"/>
                  </a:lnTo>
                  <a:cubicBezTo>
                    <a:pt x="425" y="27"/>
                    <a:pt x="357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21"/>
            <p:cNvSpPr/>
            <p:nvPr/>
          </p:nvSpPr>
          <p:spPr>
            <a:xfrm>
              <a:off x="2046150" y="64325"/>
              <a:ext cx="137925" cy="96825"/>
            </a:xfrm>
            <a:custGeom>
              <a:avLst/>
              <a:gdLst/>
              <a:ahLst/>
              <a:cxnLst/>
              <a:rect l="l" t="t" r="r" b="b"/>
              <a:pathLst>
                <a:path w="5517" h="3873" extrusionOk="0">
                  <a:moveTo>
                    <a:pt x="5235" y="1"/>
                  </a:moveTo>
                  <a:cubicBezTo>
                    <a:pt x="5217" y="1"/>
                    <a:pt x="5200" y="3"/>
                    <a:pt x="5182" y="7"/>
                  </a:cubicBezTo>
                  <a:cubicBezTo>
                    <a:pt x="1426" y="758"/>
                    <a:pt x="117" y="3388"/>
                    <a:pt x="64" y="3499"/>
                  </a:cubicBezTo>
                  <a:cubicBezTo>
                    <a:pt x="1" y="3628"/>
                    <a:pt x="54" y="3784"/>
                    <a:pt x="184" y="3847"/>
                  </a:cubicBezTo>
                  <a:cubicBezTo>
                    <a:pt x="221" y="3865"/>
                    <a:pt x="259" y="3873"/>
                    <a:pt x="298" y="3873"/>
                  </a:cubicBezTo>
                  <a:cubicBezTo>
                    <a:pt x="394" y="3873"/>
                    <a:pt x="487" y="3819"/>
                    <a:pt x="533" y="3725"/>
                  </a:cubicBezTo>
                  <a:cubicBezTo>
                    <a:pt x="545" y="3700"/>
                    <a:pt x="1793" y="1216"/>
                    <a:pt x="5283" y="517"/>
                  </a:cubicBezTo>
                  <a:cubicBezTo>
                    <a:pt x="5425" y="488"/>
                    <a:pt x="5517" y="352"/>
                    <a:pt x="5487" y="211"/>
                  </a:cubicBezTo>
                  <a:cubicBezTo>
                    <a:pt x="5463" y="87"/>
                    <a:pt x="5354" y="1"/>
                    <a:pt x="5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21"/>
            <p:cNvSpPr/>
            <p:nvPr/>
          </p:nvSpPr>
          <p:spPr>
            <a:xfrm>
              <a:off x="1503275" y="92800"/>
              <a:ext cx="605475" cy="268375"/>
            </a:xfrm>
            <a:custGeom>
              <a:avLst/>
              <a:gdLst/>
              <a:ahLst/>
              <a:cxnLst/>
              <a:rect l="l" t="t" r="r" b="b"/>
              <a:pathLst>
                <a:path w="24219" h="10735" extrusionOk="0">
                  <a:moveTo>
                    <a:pt x="23977" y="1"/>
                  </a:moveTo>
                  <a:cubicBezTo>
                    <a:pt x="23970" y="1"/>
                    <a:pt x="23962" y="1"/>
                    <a:pt x="23955" y="2"/>
                  </a:cubicBezTo>
                  <a:cubicBezTo>
                    <a:pt x="12519" y="129"/>
                    <a:pt x="273" y="8895"/>
                    <a:pt x="151" y="8984"/>
                  </a:cubicBezTo>
                  <a:cubicBezTo>
                    <a:pt x="85" y="9031"/>
                    <a:pt x="46" y="9106"/>
                    <a:pt x="43" y="9187"/>
                  </a:cubicBezTo>
                  <a:lnTo>
                    <a:pt x="5" y="10467"/>
                  </a:lnTo>
                  <a:cubicBezTo>
                    <a:pt x="1" y="10610"/>
                    <a:pt x="114" y="10731"/>
                    <a:pt x="257" y="10735"/>
                  </a:cubicBezTo>
                  <a:lnTo>
                    <a:pt x="266" y="10735"/>
                  </a:lnTo>
                  <a:cubicBezTo>
                    <a:pt x="407" y="10735"/>
                    <a:pt x="522" y="10622"/>
                    <a:pt x="524" y="10481"/>
                  </a:cubicBezTo>
                  <a:lnTo>
                    <a:pt x="559" y="9332"/>
                  </a:lnTo>
                  <a:cubicBezTo>
                    <a:pt x="1768" y="8484"/>
                    <a:pt x="13243" y="642"/>
                    <a:pt x="23960" y="523"/>
                  </a:cubicBezTo>
                  <a:cubicBezTo>
                    <a:pt x="24104" y="522"/>
                    <a:pt x="24219" y="403"/>
                    <a:pt x="24218" y="260"/>
                  </a:cubicBezTo>
                  <a:cubicBezTo>
                    <a:pt x="24217" y="123"/>
                    <a:pt x="24114" y="1"/>
                    <a:pt x="23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21"/>
            <p:cNvSpPr/>
            <p:nvPr/>
          </p:nvSpPr>
          <p:spPr>
            <a:xfrm>
              <a:off x="2094825" y="-378600"/>
              <a:ext cx="532025" cy="484475"/>
            </a:xfrm>
            <a:custGeom>
              <a:avLst/>
              <a:gdLst/>
              <a:ahLst/>
              <a:cxnLst/>
              <a:rect l="l" t="t" r="r" b="b"/>
              <a:pathLst>
                <a:path w="21281" h="19379" extrusionOk="0">
                  <a:moveTo>
                    <a:pt x="20236" y="0"/>
                  </a:moveTo>
                  <a:cubicBezTo>
                    <a:pt x="20194" y="0"/>
                    <a:pt x="20152" y="10"/>
                    <a:pt x="20114" y="30"/>
                  </a:cubicBezTo>
                  <a:cubicBezTo>
                    <a:pt x="4713" y="8205"/>
                    <a:pt x="100" y="18910"/>
                    <a:pt x="55" y="19018"/>
                  </a:cubicBezTo>
                  <a:cubicBezTo>
                    <a:pt x="1" y="19150"/>
                    <a:pt x="64" y="19302"/>
                    <a:pt x="196" y="19358"/>
                  </a:cubicBezTo>
                  <a:cubicBezTo>
                    <a:pt x="228" y="19373"/>
                    <a:pt x="263" y="19379"/>
                    <a:pt x="296" y="19379"/>
                  </a:cubicBezTo>
                  <a:cubicBezTo>
                    <a:pt x="399" y="19379"/>
                    <a:pt x="495" y="19318"/>
                    <a:pt x="537" y="19218"/>
                  </a:cubicBezTo>
                  <a:cubicBezTo>
                    <a:pt x="582" y="19112"/>
                    <a:pt x="5099" y="8630"/>
                    <a:pt x="20246" y="550"/>
                  </a:cubicBezTo>
                  <a:lnTo>
                    <a:pt x="20875" y="843"/>
                  </a:lnTo>
                  <a:cubicBezTo>
                    <a:pt x="20910" y="859"/>
                    <a:pt x="20947" y="867"/>
                    <a:pt x="20983" y="867"/>
                  </a:cubicBezTo>
                  <a:cubicBezTo>
                    <a:pt x="21082" y="867"/>
                    <a:pt x="21176" y="811"/>
                    <a:pt x="21221" y="716"/>
                  </a:cubicBezTo>
                  <a:cubicBezTo>
                    <a:pt x="21280" y="587"/>
                    <a:pt x="21224" y="431"/>
                    <a:pt x="21093" y="370"/>
                  </a:cubicBezTo>
                  <a:lnTo>
                    <a:pt x="20347" y="24"/>
                  </a:lnTo>
                  <a:cubicBezTo>
                    <a:pt x="20312" y="8"/>
                    <a:pt x="20274" y="0"/>
                    <a:pt x="20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21"/>
            <p:cNvSpPr/>
            <p:nvPr/>
          </p:nvSpPr>
          <p:spPr>
            <a:xfrm>
              <a:off x="2201150" y="523450"/>
              <a:ext cx="217725" cy="74900"/>
            </a:xfrm>
            <a:custGeom>
              <a:avLst/>
              <a:gdLst/>
              <a:ahLst/>
              <a:cxnLst/>
              <a:rect l="l" t="t" r="r" b="b"/>
              <a:pathLst>
                <a:path w="8709" h="2996" extrusionOk="0">
                  <a:moveTo>
                    <a:pt x="8569" y="0"/>
                  </a:moveTo>
                  <a:cubicBezTo>
                    <a:pt x="8556" y="0"/>
                    <a:pt x="8543" y="2"/>
                    <a:pt x="8530" y="7"/>
                  </a:cubicBezTo>
                  <a:lnTo>
                    <a:pt x="102" y="2753"/>
                  </a:lnTo>
                  <a:cubicBezTo>
                    <a:pt x="36" y="2774"/>
                    <a:pt x="0" y="2844"/>
                    <a:pt x="21" y="2910"/>
                  </a:cubicBezTo>
                  <a:cubicBezTo>
                    <a:pt x="38" y="2962"/>
                    <a:pt x="87" y="2996"/>
                    <a:pt x="140" y="2996"/>
                  </a:cubicBezTo>
                  <a:cubicBezTo>
                    <a:pt x="152" y="2996"/>
                    <a:pt x="166" y="2993"/>
                    <a:pt x="178" y="2989"/>
                  </a:cubicBezTo>
                  <a:lnTo>
                    <a:pt x="8608" y="244"/>
                  </a:lnTo>
                  <a:cubicBezTo>
                    <a:pt x="8672" y="223"/>
                    <a:pt x="8708" y="152"/>
                    <a:pt x="8687" y="87"/>
                  </a:cubicBezTo>
                  <a:cubicBezTo>
                    <a:pt x="8670" y="34"/>
                    <a:pt x="8621" y="0"/>
                    <a:pt x="85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21"/>
            <p:cNvSpPr/>
            <p:nvPr/>
          </p:nvSpPr>
          <p:spPr>
            <a:xfrm>
              <a:off x="2281800" y="506325"/>
              <a:ext cx="94525" cy="33850"/>
            </a:xfrm>
            <a:custGeom>
              <a:avLst/>
              <a:gdLst/>
              <a:ahLst/>
              <a:cxnLst/>
              <a:rect l="l" t="t" r="r" b="b"/>
              <a:pathLst>
                <a:path w="3781" h="1354" extrusionOk="0">
                  <a:moveTo>
                    <a:pt x="3641" y="1"/>
                  </a:moveTo>
                  <a:cubicBezTo>
                    <a:pt x="3629" y="1"/>
                    <a:pt x="3616" y="3"/>
                    <a:pt x="3604" y="6"/>
                  </a:cubicBezTo>
                  <a:lnTo>
                    <a:pt x="102" y="1110"/>
                  </a:lnTo>
                  <a:cubicBezTo>
                    <a:pt x="37" y="1130"/>
                    <a:pt x="1" y="1202"/>
                    <a:pt x="22" y="1266"/>
                  </a:cubicBezTo>
                  <a:cubicBezTo>
                    <a:pt x="38" y="1319"/>
                    <a:pt x="88" y="1353"/>
                    <a:pt x="140" y="1353"/>
                  </a:cubicBezTo>
                  <a:cubicBezTo>
                    <a:pt x="153" y="1353"/>
                    <a:pt x="165" y="1351"/>
                    <a:pt x="177" y="1348"/>
                  </a:cubicBezTo>
                  <a:lnTo>
                    <a:pt x="3678" y="244"/>
                  </a:lnTo>
                  <a:cubicBezTo>
                    <a:pt x="3744" y="224"/>
                    <a:pt x="3781" y="153"/>
                    <a:pt x="3760" y="88"/>
                  </a:cubicBezTo>
                  <a:cubicBezTo>
                    <a:pt x="3744" y="34"/>
                    <a:pt x="3695" y="1"/>
                    <a:pt x="3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21"/>
            <p:cNvSpPr/>
            <p:nvPr/>
          </p:nvSpPr>
          <p:spPr>
            <a:xfrm>
              <a:off x="2301850" y="481275"/>
              <a:ext cx="50075" cy="18475"/>
            </a:xfrm>
            <a:custGeom>
              <a:avLst/>
              <a:gdLst/>
              <a:ahLst/>
              <a:cxnLst/>
              <a:rect l="l" t="t" r="r" b="b"/>
              <a:pathLst>
                <a:path w="2003" h="739" extrusionOk="0">
                  <a:moveTo>
                    <a:pt x="1866" y="0"/>
                  </a:moveTo>
                  <a:cubicBezTo>
                    <a:pt x="1855" y="0"/>
                    <a:pt x="1843" y="2"/>
                    <a:pt x="1832" y="5"/>
                  </a:cubicBezTo>
                  <a:lnTo>
                    <a:pt x="104" y="495"/>
                  </a:lnTo>
                  <a:cubicBezTo>
                    <a:pt x="38" y="514"/>
                    <a:pt x="1" y="582"/>
                    <a:pt x="18" y="649"/>
                  </a:cubicBezTo>
                  <a:cubicBezTo>
                    <a:pt x="34" y="703"/>
                    <a:pt x="83" y="739"/>
                    <a:pt x="138" y="739"/>
                  </a:cubicBezTo>
                  <a:cubicBezTo>
                    <a:pt x="148" y="739"/>
                    <a:pt x="160" y="738"/>
                    <a:pt x="172" y="734"/>
                  </a:cubicBezTo>
                  <a:lnTo>
                    <a:pt x="1900" y="243"/>
                  </a:lnTo>
                  <a:cubicBezTo>
                    <a:pt x="1964" y="224"/>
                    <a:pt x="2002" y="157"/>
                    <a:pt x="1984" y="90"/>
                  </a:cubicBezTo>
                  <a:cubicBezTo>
                    <a:pt x="1969" y="35"/>
                    <a:pt x="1920" y="0"/>
                    <a:pt x="18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21"/>
            <p:cNvSpPr/>
            <p:nvPr/>
          </p:nvSpPr>
          <p:spPr>
            <a:xfrm>
              <a:off x="2291700" y="444100"/>
              <a:ext cx="22075" cy="10350"/>
            </a:xfrm>
            <a:custGeom>
              <a:avLst/>
              <a:gdLst/>
              <a:ahLst/>
              <a:cxnLst/>
              <a:rect l="l" t="t" r="r" b="b"/>
              <a:pathLst>
                <a:path w="883" h="414" extrusionOk="0">
                  <a:moveTo>
                    <a:pt x="744" y="0"/>
                  </a:moveTo>
                  <a:cubicBezTo>
                    <a:pt x="733" y="0"/>
                    <a:pt x="722" y="2"/>
                    <a:pt x="711" y="5"/>
                  </a:cubicBezTo>
                  <a:lnTo>
                    <a:pt x="107" y="169"/>
                  </a:lnTo>
                  <a:cubicBezTo>
                    <a:pt x="40" y="187"/>
                    <a:pt x="0" y="255"/>
                    <a:pt x="19" y="322"/>
                  </a:cubicBezTo>
                  <a:cubicBezTo>
                    <a:pt x="35" y="377"/>
                    <a:pt x="84" y="414"/>
                    <a:pt x="140" y="414"/>
                  </a:cubicBezTo>
                  <a:cubicBezTo>
                    <a:pt x="151" y="414"/>
                    <a:pt x="162" y="412"/>
                    <a:pt x="172" y="410"/>
                  </a:cubicBezTo>
                  <a:lnTo>
                    <a:pt x="777" y="246"/>
                  </a:lnTo>
                  <a:cubicBezTo>
                    <a:pt x="843" y="228"/>
                    <a:pt x="883" y="160"/>
                    <a:pt x="864" y="93"/>
                  </a:cubicBezTo>
                  <a:cubicBezTo>
                    <a:pt x="849" y="37"/>
                    <a:pt x="800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21"/>
            <p:cNvSpPr/>
            <p:nvPr/>
          </p:nvSpPr>
          <p:spPr>
            <a:xfrm>
              <a:off x="1770575" y="176825"/>
              <a:ext cx="261800" cy="109750"/>
            </a:xfrm>
            <a:custGeom>
              <a:avLst/>
              <a:gdLst/>
              <a:ahLst/>
              <a:cxnLst/>
              <a:rect l="l" t="t" r="r" b="b"/>
              <a:pathLst>
                <a:path w="10472" h="4390" extrusionOk="0">
                  <a:moveTo>
                    <a:pt x="10330" y="0"/>
                  </a:moveTo>
                  <a:cubicBezTo>
                    <a:pt x="10314" y="0"/>
                    <a:pt x="10298" y="4"/>
                    <a:pt x="10283" y="10"/>
                  </a:cubicBezTo>
                  <a:lnTo>
                    <a:pt x="95" y="4150"/>
                  </a:lnTo>
                  <a:cubicBezTo>
                    <a:pt x="32" y="4176"/>
                    <a:pt x="0" y="4248"/>
                    <a:pt x="27" y="4312"/>
                  </a:cubicBezTo>
                  <a:cubicBezTo>
                    <a:pt x="47" y="4360"/>
                    <a:pt x="92" y="4389"/>
                    <a:pt x="142" y="4389"/>
                  </a:cubicBezTo>
                  <a:cubicBezTo>
                    <a:pt x="158" y="4389"/>
                    <a:pt x="173" y="4386"/>
                    <a:pt x="189" y="4380"/>
                  </a:cubicBezTo>
                  <a:lnTo>
                    <a:pt x="10377" y="241"/>
                  </a:lnTo>
                  <a:cubicBezTo>
                    <a:pt x="10440" y="214"/>
                    <a:pt x="10471" y="142"/>
                    <a:pt x="10445" y="78"/>
                  </a:cubicBezTo>
                  <a:cubicBezTo>
                    <a:pt x="10425" y="30"/>
                    <a:pt x="10378" y="0"/>
                    <a:pt x="10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21"/>
            <p:cNvSpPr/>
            <p:nvPr/>
          </p:nvSpPr>
          <p:spPr>
            <a:xfrm>
              <a:off x="1918475" y="217325"/>
              <a:ext cx="88100" cy="38500"/>
            </a:xfrm>
            <a:custGeom>
              <a:avLst/>
              <a:gdLst/>
              <a:ahLst/>
              <a:cxnLst/>
              <a:rect l="l" t="t" r="r" b="b"/>
              <a:pathLst>
                <a:path w="3524" h="1540" extrusionOk="0">
                  <a:moveTo>
                    <a:pt x="3382" y="0"/>
                  </a:moveTo>
                  <a:cubicBezTo>
                    <a:pt x="3367" y="0"/>
                    <a:pt x="3351" y="3"/>
                    <a:pt x="3337" y="9"/>
                  </a:cubicBezTo>
                  <a:lnTo>
                    <a:pt x="94" y="1298"/>
                  </a:lnTo>
                  <a:cubicBezTo>
                    <a:pt x="31" y="1325"/>
                    <a:pt x="0" y="1396"/>
                    <a:pt x="25" y="1461"/>
                  </a:cubicBezTo>
                  <a:cubicBezTo>
                    <a:pt x="43" y="1509"/>
                    <a:pt x="90" y="1539"/>
                    <a:pt x="141" y="1539"/>
                  </a:cubicBezTo>
                  <a:cubicBezTo>
                    <a:pt x="156" y="1539"/>
                    <a:pt x="172" y="1536"/>
                    <a:pt x="188" y="1530"/>
                  </a:cubicBezTo>
                  <a:lnTo>
                    <a:pt x="3430" y="241"/>
                  </a:lnTo>
                  <a:cubicBezTo>
                    <a:pt x="3494" y="215"/>
                    <a:pt x="3524" y="143"/>
                    <a:pt x="3499" y="79"/>
                  </a:cubicBezTo>
                  <a:cubicBezTo>
                    <a:pt x="3479" y="29"/>
                    <a:pt x="3431" y="0"/>
                    <a:pt x="3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21"/>
            <p:cNvSpPr/>
            <p:nvPr/>
          </p:nvSpPr>
          <p:spPr>
            <a:xfrm>
              <a:off x="1988900" y="257275"/>
              <a:ext cx="46050" cy="22875"/>
            </a:xfrm>
            <a:custGeom>
              <a:avLst/>
              <a:gdLst/>
              <a:ahLst/>
              <a:cxnLst/>
              <a:rect l="l" t="t" r="r" b="b"/>
              <a:pathLst>
                <a:path w="1842" h="915" extrusionOk="0">
                  <a:moveTo>
                    <a:pt x="1700" y="0"/>
                  </a:moveTo>
                  <a:cubicBezTo>
                    <a:pt x="1684" y="0"/>
                    <a:pt x="1667" y="4"/>
                    <a:pt x="1651" y="10"/>
                  </a:cubicBezTo>
                  <a:lnTo>
                    <a:pt x="94" y="675"/>
                  </a:lnTo>
                  <a:cubicBezTo>
                    <a:pt x="30" y="702"/>
                    <a:pt x="0" y="775"/>
                    <a:pt x="29" y="838"/>
                  </a:cubicBezTo>
                  <a:cubicBezTo>
                    <a:pt x="47" y="886"/>
                    <a:pt x="94" y="915"/>
                    <a:pt x="142" y="915"/>
                  </a:cubicBezTo>
                  <a:cubicBezTo>
                    <a:pt x="159" y="915"/>
                    <a:pt x="175" y="912"/>
                    <a:pt x="192" y="904"/>
                  </a:cubicBezTo>
                  <a:lnTo>
                    <a:pt x="1749" y="240"/>
                  </a:lnTo>
                  <a:cubicBezTo>
                    <a:pt x="1813" y="211"/>
                    <a:pt x="1842" y="140"/>
                    <a:pt x="1815" y="75"/>
                  </a:cubicBezTo>
                  <a:cubicBezTo>
                    <a:pt x="1794" y="28"/>
                    <a:pt x="1748" y="0"/>
                    <a:pt x="1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21"/>
            <p:cNvSpPr/>
            <p:nvPr/>
          </p:nvSpPr>
          <p:spPr>
            <a:xfrm>
              <a:off x="2568425" y="228125"/>
              <a:ext cx="205100" cy="201400"/>
            </a:xfrm>
            <a:custGeom>
              <a:avLst/>
              <a:gdLst/>
              <a:ahLst/>
              <a:cxnLst/>
              <a:rect l="l" t="t" r="r" b="b"/>
              <a:pathLst>
                <a:path w="8204" h="8056" extrusionOk="0">
                  <a:moveTo>
                    <a:pt x="8067" y="0"/>
                  </a:moveTo>
                  <a:cubicBezTo>
                    <a:pt x="8036" y="0"/>
                    <a:pt x="8005" y="12"/>
                    <a:pt x="7981" y="36"/>
                  </a:cubicBezTo>
                  <a:lnTo>
                    <a:pt x="51" y="7844"/>
                  </a:lnTo>
                  <a:cubicBezTo>
                    <a:pt x="2" y="7891"/>
                    <a:pt x="1" y="7969"/>
                    <a:pt x="49" y="8019"/>
                  </a:cubicBezTo>
                  <a:cubicBezTo>
                    <a:pt x="74" y="8043"/>
                    <a:pt x="106" y="8055"/>
                    <a:pt x="138" y="8055"/>
                  </a:cubicBezTo>
                  <a:cubicBezTo>
                    <a:pt x="169" y="8055"/>
                    <a:pt x="201" y="8044"/>
                    <a:pt x="225" y="8020"/>
                  </a:cubicBezTo>
                  <a:lnTo>
                    <a:pt x="8155" y="213"/>
                  </a:lnTo>
                  <a:cubicBezTo>
                    <a:pt x="8203" y="166"/>
                    <a:pt x="8204" y="88"/>
                    <a:pt x="8156" y="37"/>
                  </a:cubicBezTo>
                  <a:cubicBezTo>
                    <a:pt x="8131" y="13"/>
                    <a:pt x="8099" y="0"/>
                    <a:pt x="8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21"/>
            <p:cNvSpPr/>
            <p:nvPr/>
          </p:nvSpPr>
          <p:spPr>
            <a:xfrm>
              <a:off x="2577825" y="280475"/>
              <a:ext cx="93975" cy="93250"/>
            </a:xfrm>
            <a:custGeom>
              <a:avLst/>
              <a:gdLst/>
              <a:ahLst/>
              <a:cxnLst/>
              <a:rect l="l" t="t" r="r" b="b"/>
              <a:pathLst>
                <a:path w="3759" h="3730" extrusionOk="0">
                  <a:moveTo>
                    <a:pt x="3623" y="1"/>
                  </a:moveTo>
                  <a:cubicBezTo>
                    <a:pt x="3591" y="1"/>
                    <a:pt x="3559" y="13"/>
                    <a:pt x="3535" y="37"/>
                  </a:cubicBezTo>
                  <a:lnTo>
                    <a:pt x="49" y="3517"/>
                  </a:lnTo>
                  <a:cubicBezTo>
                    <a:pt x="1" y="3565"/>
                    <a:pt x="1" y="3644"/>
                    <a:pt x="49" y="3693"/>
                  </a:cubicBezTo>
                  <a:cubicBezTo>
                    <a:pt x="73" y="3717"/>
                    <a:pt x="104" y="3729"/>
                    <a:pt x="137" y="3729"/>
                  </a:cubicBezTo>
                  <a:cubicBezTo>
                    <a:pt x="168" y="3729"/>
                    <a:pt x="201" y="3717"/>
                    <a:pt x="225" y="3693"/>
                  </a:cubicBezTo>
                  <a:lnTo>
                    <a:pt x="3710" y="213"/>
                  </a:lnTo>
                  <a:cubicBezTo>
                    <a:pt x="3759" y="165"/>
                    <a:pt x="3759" y="86"/>
                    <a:pt x="3710" y="37"/>
                  </a:cubicBezTo>
                  <a:cubicBezTo>
                    <a:pt x="3686" y="13"/>
                    <a:pt x="3654" y="1"/>
                    <a:pt x="3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21"/>
            <p:cNvSpPr/>
            <p:nvPr/>
          </p:nvSpPr>
          <p:spPr>
            <a:xfrm>
              <a:off x="2571175" y="270150"/>
              <a:ext cx="46150" cy="40050"/>
            </a:xfrm>
            <a:custGeom>
              <a:avLst/>
              <a:gdLst/>
              <a:ahLst/>
              <a:cxnLst/>
              <a:rect l="l" t="t" r="r" b="b"/>
              <a:pathLst>
                <a:path w="1846" h="1602" extrusionOk="0">
                  <a:moveTo>
                    <a:pt x="1705" y="0"/>
                  </a:moveTo>
                  <a:cubicBezTo>
                    <a:pt x="1677" y="0"/>
                    <a:pt x="1649" y="10"/>
                    <a:pt x="1625" y="30"/>
                  </a:cubicBezTo>
                  <a:lnTo>
                    <a:pt x="58" y="1384"/>
                  </a:lnTo>
                  <a:cubicBezTo>
                    <a:pt x="6" y="1428"/>
                    <a:pt x="1" y="1506"/>
                    <a:pt x="46" y="1559"/>
                  </a:cubicBezTo>
                  <a:cubicBezTo>
                    <a:pt x="70" y="1588"/>
                    <a:pt x="104" y="1602"/>
                    <a:pt x="140" y="1602"/>
                  </a:cubicBezTo>
                  <a:cubicBezTo>
                    <a:pt x="168" y="1602"/>
                    <a:pt x="199" y="1591"/>
                    <a:pt x="221" y="1572"/>
                  </a:cubicBezTo>
                  <a:lnTo>
                    <a:pt x="1788" y="219"/>
                  </a:lnTo>
                  <a:cubicBezTo>
                    <a:pt x="1840" y="175"/>
                    <a:pt x="1845" y="96"/>
                    <a:pt x="1801" y="44"/>
                  </a:cubicBezTo>
                  <a:cubicBezTo>
                    <a:pt x="1776" y="15"/>
                    <a:pt x="1741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21"/>
            <p:cNvSpPr/>
            <p:nvPr/>
          </p:nvSpPr>
          <p:spPr>
            <a:xfrm>
              <a:off x="2568200" y="-280025"/>
              <a:ext cx="63725" cy="61275"/>
            </a:xfrm>
            <a:custGeom>
              <a:avLst/>
              <a:gdLst/>
              <a:ahLst/>
              <a:cxnLst/>
              <a:rect l="l" t="t" r="r" b="b"/>
              <a:pathLst>
                <a:path w="2549" h="2451" extrusionOk="0">
                  <a:moveTo>
                    <a:pt x="2407" y="1"/>
                  </a:moveTo>
                  <a:cubicBezTo>
                    <a:pt x="2380" y="1"/>
                    <a:pt x="2352" y="10"/>
                    <a:pt x="2330" y="28"/>
                  </a:cubicBezTo>
                  <a:cubicBezTo>
                    <a:pt x="1512" y="700"/>
                    <a:pt x="744" y="1446"/>
                    <a:pt x="46" y="2245"/>
                  </a:cubicBezTo>
                  <a:cubicBezTo>
                    <a:pt x="0" y="2297"/>
                    <a:pt x="6" y="2375"/>
                    <a:pt x="58" y="2420"/>
                  </a:cubicBezTo>
                  <a:cubicBezTo>
                    <a:pt x="81" y="2440"/>
                    <a:pt x="110" y="2451"/>
                    <a:pt x="140" y="2451"/>
                  </a:cubicBezTo>
                  <a:cubicBezTo>
                    <a:pt x="173" y="2451"/>
                    <a:pt x="209" y="2435"/>
                    <a:pt x="235" y="2409"/>
                  </a:cubicBezTo>
                  <a:cubicBezTo>
                    <a:pt x="924" y="1619"/>
                    <a:pt x="1681" y="885"/>
                    <a:pt x="2489" y="221"/>
                  </a:cubicBezTo>
                  <a:cubicBezTo>
                    <a:pt x="2541" y="177"/>
                    <a:pt x="2548" y="98"/>
                    <a:pt x="2506" y="46"/>
                  </a:cubicBezTo>
                  <a:cubicBezTo>
                    <a:pt x="2480" y="16"/>
                    <a:pt x="2444" y="1"/>
                    <a:pt x="2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21"/>
            <p:cNvSpPr/>
            <p:nvPr/>
          </p:nvSpPr>
          <p:spPr>
            <a:xfrm>
              <a:off x="2645675" y="-250400"/>
              <a:ext cx="29850" cy="26325"/>
            </a:xfrm>
            <a:custGeom>
              <a:avLst/>
              <a:gdLst/>
              <a:ahLst/>
              <a:cxnLst/>
              <a:rect l="l" t="t" r="r" b="b"/>
              <a:pathLst>
                <a:path w="1194" h="1053" extrusionOk="0">
                  <a:moveTo>
                    <a:pt x="1055" y="1"/>
                  </a:moveTo>
                  <a:cubicBezTo>
                    <a:pt x="1026" y="1"/>
                    <a:pt x="996" y="11"/>
                    <a:pt x="973" y="31"/>
                  </a:cubicBezTo>
                  <a:lnTo>
                    <a:pt x="58" y="835"/>
                  </a:lnTo>
                  <a:cubicBezTo>
                    <a:pt x="5" y="879"/>
                    <a:pt x="0" y="960"/>
                    <a:pt x="46" y="1010"/>
                  </a:cubicBezTo>
                  <a:cubicBezTo>
                    <a:pt x="70" y="1038"/>
                    <a:pt x="105" y="1052"/>
                    <a:pt x="139" y="1052"/>
                  </a:cubicBezTo>
                  <a:cubicBezTo>
                    <a:pt x="170" y="1052"/>
                    <a:pt x="198" y="1044"/>
                    <a:pt x="222" y="1023"/>
                  </a:cubicBezTo>
                  <a:lnTo>
                    <a:pt x="1136" y="219"/>
                  </a:lnTo>
                  <a:cubicBezTo>
                    <a:pt x="1188" y="175"/>
                    <a:pt x="1194" y="94"/>
                    <a:pt x="1149" y="44"/>
                  </a:cubicBezTo>
                  <a:cubicBezTo>
                    <a:pt x="1124" y="15"/>
                    <a:pt x="1089" y="1"/>
                    <a:pt x="10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21"/>
            <p:cNvSpPr/>
            <p:nvPr/>
          </p:nvSpPr>
          <p:spPr>
            <a:xfrm>
              <a:off x="2119550" y="149600"/>
              <a:ext cx="70450" cy="41925"/>
            </a:xfrm>
            <a:custGeom>
              <a:avLst/>
              <a:gdLst/>
              <a:ahLst/>
              <a:cxnLst/>
              <a:rect l="l" t="t" r="r" b="b"/>
              <a:pathLst>
                <a:path w="2818" h="1677" extrusionOk="0">
                  <a:moveTo>
                    <a:pt x="2677" y="1"/>
                  </a:moveTo>
                  <a:cubicBezTo>
                    <a:pt x="2628" y="1"/>
                    <a:pt x="2581" y="29"/>
                    <a:pt x="2561" y="78"/>
                  </a:cubicBezTo>
                  <a:cubicBezTo>
                    <a:pt x="2228" y="881"/>
                    <a:pt x="1367" y="1428"/>
                    <a:pt x="502" y="1428"/>
                  </a:cubicBezTo>
                  <a:cubicBezTo>
                    <a:pt x="386" y="1428"/>
                    <a:pt x="271" y="1419"/>
                    <a:pt x="157" y="1399"/>
                  </a:cubicBezTo>
                  <a:cubicBezTo>
                    <a:pt x="149" y="1397"/>
                    <a:pt x="141" y="1396"/>
                    <a:pt x="133" y="1396"/>
                  </a:cubicBezTo>
                  <a:cubicBezTo>
                    <a:pt x="72" y="1396"/>
                    <a:pt x="23" y="1440"/>
                    <a:pt x="13" y="1500"/>
                  </a:cubicBezTo>
                  <a:cubicBezTo>
                    <a:pt x="0" y="1568"/>
                    <a:pt x="45" y="1632"/>
                    <a:pt x="113" y="1644"/>
                  </a:cubicBezTo>
                  <a:cubicBezTo>
                    <a:pt x="241" y="1666"/>
                    <a:pt x="368" y="1676"/>
                    <a:pt x="495" y="1676"/>
                  </a:cubicBezTo>
                  <a:cubicBezTo>
                    <a:pt x="1461" y="1676"/>
                    <a:pt x="2420" y="1067"/>
                    <a:pt x="2791" y="172"/>
                  </a:cubicBezTo>
                  <a:cubicBezTo>
                    <a:pt x="2817" y="109"/>
                    <a:pt x="2786" y="36"/>
                    <a:pt x="2723" y="10"/>
                  </a:cubicBezTo>
                  <a:cubicBezTo>
                    <a:pt x="2708" y="3"/>
                    <a:pt x="2692" y="1"/>
                    <a:pt x="2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21"/>
            <p:cNvSpPr/>
            <p:nvPr/>
          </p:nvSpPr>
          <p:spPr>
            <a:xfrm>
              <a:off x="2188550" y="202000"/>
              <a:ext cx="34200" cy="26250"/>
            </a:xfrm>
            <a:custGeom>
              <a:avLst/>
              <a:gdLst/>
              <a:ahLst/>
              <a:cxnLst/>
              <a:rect l="l" t="t" r="r" b="b"/>
              <a:pathLst>
                <a:path w="1368" h="1050" extrusionOk="0">
                  <a:moveTo>
                    <a:pt x="1230" y="0"/>
                  </a:moveTo>
                  <a:cubicBezTo>
                    <a:pt x="1195" y="0"/>
                    <a:pt x="1161" y="14"/>
                    <a:pt x="1136" y="42"/>
                  </a:cubicBezTo>
                  <a:cubicBezTo>
                    <a:pt x="850" y="371"/>
                    <a:pt x="490" y="636"/>
                    <a:pt x="93" y="810"/>
                  </a:cubicBezTo>
                  <a:cubicBezTo>
                    <a:pt x="30" y="840"/>
                    <a:pt x="1" y="913"/>
                    <a:pt x="28" y="976"/>
                  </a:cubicBezTo>
                  <a:cubicBezTo>
                    <a:pt x="49" y="1023"/>
                    <a:pt x="94" y="1050"/>
                    <a:pt x="142" y="1050"/>
                  </a:cubicBezTo>
                  <a:cubicBezTo>
                    <a:pt x="158" y="1050"/>
                    <a:pt x="175" y="1046"/>
                    <a:pt x="193" y="1038"/>
                  </a:cubicBezTo>
                  <a:cubicBezTo>
                    <a:pt x="624" y="848"/>
                    <a:pt x="1015" y="560"/>
                    <a:pt x="1324" y="204"/>
                  </a:cubicBezTo>
                  <a:cubicBezTo>
                    <a:pt x="1368" y="154"/>
                    <a:pt x="1362" y="75"/>
                    <a:pt x="1310" y="29"/>
                  </a:cubicBezTo>
                  <a:cubicBezTo>
                    <a:pt x="1287" y="10"/>
                    <a:pt x="1258" y="0"/>
                    <a:pt x="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21"/>
            <p:cNvSpPr/>
            <p:nvPr/>
          </p:nvSpPr>
          <p:spPr>
            <a:xfrm>
              <a:off x="2234225" y="250350"/>
              <a:ext cx="56825" cy="35625"/>
            </a:xfrm>
            <a:custGeom>
              <a:avLst/>
              <a:gdLst/>
              <a:ahLst/>
              <a:cxnLst/>
              <a:rect l="l" t="t" r="r" b="b"/>
              <a:pathLst>
                <a:path w="2273" h="1425" extrusionOk="0">
                  <a:moveTo>
                    <a:pt x="2132" y="1"/>
                  </a:moveTo>
                  <a:cubicBezTo>
                    <a:pt x="2092" y="1"/>
                    <a:pt x="2052" y="20"/>
                    <a:pt x="2027" y="56"/>
                  </a:cubicBezTo>
                  <a:cubicBezTo>
                    <a:pt x="1603" y="682"/>
                    <a:pt x="874" y="1111"/>
                    <a:pt x="120" y="1176"/>
                  </a:cubicBezTo>
                  <a:cubicBezTo>
                    <a:pt x="52" y="1182"/>
                    <a:pt x="1" y="1242"/>
                    <a:pt x="6" y="1310"/>
                  </a:cubicBezTo>
                  <a:cubicBezTo>
                    <a:pt x="11" y="1375"/>
                    <a:pt x="66" y="1424"/>
                    <a:pt x="130" y="1424"/>
                  </a:cubicBezTo>
                  <a:cubicBezTo>
                    <a:pt x="135" y="1424"/>
                    <a:pt x="137" y="1424"/>
                    <a:pt x="141" y="1423"/>
                  </a:cubicBezTo>
                  <a:cubicBezTo>
                    <a:pt x="979" y="1352"/>
                    <a:pt x="1763" y="893"/>
                    <a:pt x="2235" y="194"/>
                  </a:cubicBezTo>
                  <a:cubicBezTo>
                    <a:pt x="2272" y="137"/>
                    <a:pt x="2257" y="59"/>
                    <a:pt x="2200" y="21"/>
                  </a:cubicBezTo>
                  <a:cubicBezTo>
                    <a:pt x="2179" y="7"/>
                    <a:pt x="215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21"/>
            <p:cNvSpPr/>
            <p:nvPr/>
          </p:nvSpPr>
          <p:spPr>
            <a:xfrm>
              <a:off x="2300975" y="310050"/>
              <a:ext cx="33125" cy="25225"/>
            </a:xfrm>
            <a:custGeom>
              <a:avLst/>
              <a:gdLst/>
              <a:ahLst/>
              <a:cxnLst/>
              <a:rect l="l" t="t" r="r" b="b"/>
              <a:pathLst>
                <a:path w="1325" h="1009" extrusionOk="0">
                  <a:moveTo>
                    <a:pt x="1183" y="1"/>
                  </a:moveTo>
                  <a:cubicBezTo>
                    <a:pt x="1145" y="1"/>
                    <a:pt x="1108" y="18"/>
                    <a:pt x="1084" y="51"/>
                  </a:cubicBezTo>
                  <a:cubicBezTo>
                    <a:pt x="837" y="377"/>
                    <a:pt x="488" y="633"/>
                    <a:pt x="99" y="767"/>
                  </a:cubicBezTo>
                  <a:cubicBezTo>
                    <a:pt x="35" y="789"/>
                    <a:pt x="0" y="859"/>
                    <a:pt x="22" y="925"/>
                  </a:cubicBezTo>
                  <a:cubicBezTo>
                    <a:pt x="41" y="976"/>
                    <a:pt x="89" y="1009"/>
                    <a:pt x="140" y="1009"/>
                  </a:cubicBezTo>
                  <a:cubicBezTo>
                    <a:pt x="153" y="1009"/>
                    <a:pt x="168" y="1005"/>
                    <a:pt x="180" y="1000"/>
                  </a:cubicBezTo>
                  <a:cubicBezTo>
                    <a:pt x="616" y="851"/>
                    <a:pt x="1006" y="566"/>
                    <a:pt x="1282" y="199"/>
                  </a:cubicBezTo>
                  <a:cubicBezTo>
                    <a:pt x="1324" y="145"/>
                    <a:pt x="1313" y="67"/>
                    <a:pt x="1257" y="26"/>
                  </a:cubicBezTo>
                  <a:cubicBezTo>
                    <a:pt x="1235" y="9"/>
                    <a:pt x="120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21"/>
            <p:cNvSpPr/>
            <p:nvPr/>
          </p:nvSpPr>
          <p:spPr>
            <a:xfrm>
              <a:off x="2360450" y="356725"/>
              <a:ext cx="45425" cy="36800"/>
            </a:xfrm>
            <a:custGeom>
              <a:avLst/>
              <a:gdLst/>
              <a:ahLst/>
              <a:cxnLst/>
              <a:rect l="l" t="t" r="r" b="b"/>
              <a:pathLst>
                <a:path w="1817" h="1472" extrusionOk="0">
                  <a:moveTo>
                    <a:pt x="1679" y="1"/>
                  </a:moveTo>
                  <a:cubicBezTo>
                    <a:pt x="1628" y="1"/>
                    <a:pt x="1579" y="31"/>
                    <a:pt x="1560" y="84"/>
                  </a:cubicBezTo>
                  <a:cubicBezTo>
                    <a:pt x="1342" y="695"/>
                    <a:pt x="762" y="1151"/>
                    <a:pt x="118" y="1224"/>
                  </a:cubicBezTo>
                  <a:cubicBezTo>
                    <a:pt x="50" y="1231"/>
                    <a:pt x="1" y="1293"/>
                    <a:pt x="8" y="1361"/>
                  </a:cubicBezTo>
                  <a:cubicBezTo>
                    <a:pt x="14" y="1425"/>
                    <a:pt x="69" y="1472"/>
                    <a:pt x="131" y="1472"/>
                  </a:cubicBezTo>
                  <a:cubicBezTo>
                    <a:pt x="137" y="1472"/>
                    <a:pt x="140" y="1472"/>
                    <a:pt x="145" y="1468"/>
                  </a:cubicBezTo>
                  <a:cubicBezTo>
                    <a:pt x="882" y="1387"/>
                    <a:pt x="1545" y="864"/>
                    <a:pt x="1794" y="166"/>
                  </a:cubicBezTo>
                  <a:cubicBezTo>
                    <a:pt x="1817" y="101"/>
                    <a:pt x="1782" y="31"/>
                    <a:pt x="1718" y="7"/>
                  </a:cubicBezTo>
                  <a:cubicBezTo>
                    <a:pt x="1706" y="3"/>
                    <a:pt x="1692" y="1"/>
                    <a:pt x="1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21"/>
            <p:cNvSpPr/>
            <p:nvPr/>
          </p:nvSpPr>
          <p:spPr>
            <a:xfrm>
              <a:off x="2416725" y="404700"/>
              <a:ext cx="33150" cy="27700"/>
            </a:xfrm>
            <a:custGeom>
              <a:avLst/>
              <a:gdLst/>
              <a:ahLst/>
              <a:cxnLst/>
              <a:rect l="l" t="t" r="r" b="b"/>
              <a:pathLst>
                <a:path w="1326" h="1108" extrusionOk="0">
                  <a:moveTo>
                    <a:pt x="1183" y="0"/>
                  </a:moveTo>
                  <a:cubicBezTo>
                    <a:pt x="1138" y="0"/>
                    <a:pt x="1095" y="25"/>
                    <a:pt x="1073" y="67"/>
                  </a:cubicBezTo>
                  <a:cubicBezTo>
                    <a:pt x="876" y="447"/>
                    <a:pt x="514" y="744"/>
                    <a:pt x="103" y="862"/>
                  </a:cubicBezTo>
                  <a:cubicBezTo>
                    <a:pt x="37" y="882"/>
                    <a:pt x="0" y="950"/>
                    <a:pt x="18" y="1017"/>
                  </a:cubicBezTo>
                  <a:cubicBezTo>
                    <a:pt x="34" y="1072"/>
                    <a:pt x="84" y="1107"/>
                    <a:pt x="137" y="1107"/>
                  </a:cubicBezTo>
                  <a:cubicBezTo>
                    <a:pt x="148" y="1107"/>
                    <a:pt x="159" y="1106"/>
                    <a:pt x="171" y="1102"/>
                  </a:cubicBezTo>
                  <a:cubicBezTo>
                    <a:pt x="646" y="965"/>
                    <a:pt x="1065" y="621"/>
                    <a:pt x="1293" y="182"/>
                  </a:cubicBezTo>
                  <a:cubicBezTo>
                    <a:pt x="1326" y="121"/>
                    <a:pt x="1300" y="48"/>
                    <a:pt x="1241" y="14"/>
                  </a:cubicBezTo>
                  <a:cubicBezTo>
                    <a:pt x="1222" y="5"/>
                    <a:pt x="1203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21"/>
            <p:cNvSpPr/>
            <p:nvPr/>
          </p:nvSpPr>
          <p:spPr>
            <a:xfrm>
              <a:off x="2472075" y="458075"/>
              <a:ext cx="31975" cy="26375"/>
            </a:xfrm>
            <a:custGeom>
              <a:avLst/>
              <a:gdLst/>
              <a:ahLst/>
              <a:cxnLst/>
              <a:rect l="l" t="t" r="r" b="b"/>
              <a:pathLst>
                <a:path w="1279" h="1055" extrusionOk="0">
                  <a:moveTo>
                    <a:pt x="1142" y="0"/>
                  </a:moveTo>
                  <a:cubicBezTo>
                    <a:pt x="1089" y="0"/>
                    <a:pt x="1038" y="34"/>
                    <a:pt x="1021" y="87"/>
                  </a:cubicBezTo>
                  <a:cubicBezTo>
                    <a:pt x="901" y="473"/>
                    <a:pt x="522" y="774"/>
                    <a:pt x="119" y="805"/>
                  </a:cubicBezTo>
                  <a:cubicBezTo>
                    <a:pt x="51" y="811"/>
                    <a:pt x="0" y="871"/>
                    <a:pt x="6" y="939"/>
                  </a:cubicBezTo>
                  <a:cubicBezTo>
                    <a:pt x="11" y="1004"/>
                    <a:pt x="65" y="1055"/>
                    <a:pt x="129" y="1055"/>
                  </a:cubicBezTo>
                  <a:cubicBezTo>
                    <a:pt x="132" y="1055"/>
                    <a:pt x="136" y="1055"/>
                    <a:pt x="139" y="1054"/>
                  </a:cubicBezTo>
                  <a:cubicBezTo>
                    <a:pt x="646" y="1015"/>
                    <a:pt x="1107" y="647"/>
                    <a:pt x="1258" y="161"/>
                  </a:cubicBezTo>
                  <a:cubicBezTo>
                    <a:pt x="1279" y="96"/>
                    <a:pt x="1242" y="26"/>
                    <a:pt x="1176" y="5"/>
                  </a:cubicBezTo>
                  <a:cubicBezTo>
                    <a:pt x="1165" y="2"/>
                    <a:pt x="115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21"/>
            <p:cNvSpPr/>
            <p:nvPr/>
          </p:nvSpPr>
          <p:spPr>
            <a:xfrm>
              <a:off x="2435900" y="-246950"/>
              <a:ext cx="37525" cy="27325"/>
            </a:xfrm>
            <a:custGeom>
              <a:avLst/>
              <a:gdLst/>
              <a:ahLst/>
              <a:cxnLst/>
              <a:rect l="l" t="t" r="r" b="b"/>
              <a:pathLst>
                <a:path w="1501" h="1093" extrusionOk="0">
                  <a:moveTo>
                    <a:pt x="1360" y="0"/>
                  </a:moveTo>
                  <a:cubicBezTo>
                    <a:pt x="1335" y="0"/>
                    <a:pt x="1310" y="8"/>
                    <a:pt x="1288" y="23"/>
                  </a:cubicBezTo>
                  <a:lnTo>
                    <a:pt x="72" y="866"/>
                  </a:lnTo>
                  <a:cubicBezTo>
                    <a:pt x="15" y="904"/>
                    <a:pt x="1" y="982"/>
                    <a:pt x="40" y="1039"/>
                  </a:cubicBezTo>
                  <a:cubicBezTo>
                    <a:pt x="63" y="1074"/>
                    <a:pt x="103" y="1092"/>
                    <a:pt x="142" y="1092"/>
                  </a:cubicBezTo>
                  <a:cubicBezTo>
                    <a:pt x="167" y="1092"/>
                    <a:pt x="192" y="1086"/>
                    <a:pt x="213" y="1070"/>
                  </a:cubicBezTo>
                  <a:lnTo>
                    <a:pt x="1430" y="227"/>
                  </a:lnTo>
                  <a:cubicBezTo>
                    <a:pt x="1486" y="189"/>
                    <a:pt x="1501" y="111"/>
                    <a:pt x="1461" y="55"/>
                  </a:cubicBezTo>
                  <a:cubicBezTo>
                    <a:pt x="1438" y="19"/>
                    <a:pt x="1399" y="0"/>
                    <a:pt x="13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21"/>
            <p:cNvSpPr/>
            <p:nvPr/>
          </p:nvSpPr>
          <p:spPr>
            <a:xfrm>
              <a:off x="1660125" y="250025"/>
              <a:ext cx="28825" cy="18825"/>
            </a:xfrm>
            <a:custGeom>
              <a:avLst/>
              <a:gdLst/>
              <a:ahLst/>
              <a:cxnLst/>
              <a:rect l="l" t="t" r="r" b="b"/>
              <a:pathLst>
                <a:path w="1153" h="753" extrusionOk="0">
                  <a:moveTo>
                    <a:pt x="1009" y="0"/>
                  </a:moveTo>
                  <a:cubicBezTo>
                    <a:pt x="988" y="0"/>
                    <a:pt x="967" y="6"/>
                    <a:pt x="948" y="18"/>
                  </a:cubicBezTo>
                  <a:lnTo>
                    <a:pt x="80" y="520"/>
                  </a:lnTo>
                  <a:cubicBezTo>
                    <a:pt x="21" y="554"/>
                    <a:pt x="1" y="631"/>
                    <a:pt x="34" y="690"/>
                  </a:cubicBezTo>
                  <a:cubicBezTo>
                    <a:pt x="57" y="731"/>
                    <a:pt x="99" y="753"/>
                    <a:pt x="142" y="753"/>
                  </a:cubicBezTo>
                  <a:cubicBezTo>
                    <a:pt x="163" y="753"/>
                    <a:pt x="184" y="747"/>
                    <a:pt x="205" y="736"/>
                  </a:cubicBezTo>
                  <a:lnTo>
                    <a:pt x="1073" y="233"/>
                  </a:lnTo>
                  <a:cubicBezTo>
                    <a:pt x="1132" y="200"/>
                    <a:pt x="1152" y="122"/>
                    <a:pt x="1118" y="64"/>
                  </a:cubicBezTo>
                  <a:cubicBezTo>
                    <a:pt x="1094" y="23"/>
                    <a:pt x="1052" y="0"/>
                    <a:pt x="10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13" name="Google Shape;1513;p21"/>
          <p:cNvGrpSpPr/>
          <p:nvPr/>
        </p:nvGrpSpPr>
        <p:grpSpPr>
          <a:xfrm>
            <a:off x="1004867" y="-937777"/>
            <a:ext cx="10347912" cy="7219992"/>
            <a:chOff x="753650" y="-703333"/>
            <a:chExt cx="7760934" cy="5414994"/>
          </a:xfrm>
        </p:grpSpPr>
        <p:grpSp>
          <p:nvGrpSpPr>
            <p:cNvPr id="1514" name="Google Shape;1514;p21"/>
            <p:cNvGrpSpPr/>
            <p:nvPr/>
          </p:nvGrpSpPr>
          <p:grpSpPr>
            <a:xfrm rot="9618666" flipH="1">
              <a:off x="4432145" y="-374652"/>
              <a:ext cx="2081046" cy="748646"/>
              <a:chOff x="-370250" y="165063"/>
              <a:chExt cx="2081125" cy="748675"/>
            </a:xfrm>
          </p:grpSpPr>
          <p:grpSp>
            <p:nvGrpSpPr>
              <p:cNvPr id="1515" name="Google Shape;1515;p21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516" name="Google Shape;1516;p21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21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8" name="Google Shape;1518;p21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19" name="Google Shape;1519;p21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0" name="Google Shape;1520;p21"/>
            <p:cNvGrpSpPr/>
            <p:nvPr/>
          </p:nvGrpSpPr>
          <p:grpSpPr>
            <a:xfrm>
              <a:off x="753650" y="4339688"/>
              <a:ext cx="103900" cy="115875"/>
              <a:chOff x="1385075" y="3682325"/>
              <a:chExt cx="103900" cy="115875"/>
            </a:xfrm>
          </p:grpSpPr>
          <p:sp>
            <p:nvSpPr>
              <p:cNvPr id="1521" name="Google Shape;1521;p21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21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23" name="Google Shape;1523;p21"/>
            <p:cNvSpPr/>
            <p:nvPr/>
          </p:nvSpPr>
          <p:spPr>
            <a:xfrm>
              <a:off x="8232506" y="4032750"/>
              <a:ext cx="282078" cy="30585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24" name="Google Shape;1524;p21"/>
            <p:cNvGrpSpPr/>
            <p:nvPr/>
          </p:nvGrpSpPr>
          <p:grpSpPr>
            <a:xfrm>
              <a:off x="5701047" y="4496514"/>
              <a:ext cx="195076" cy="215146"/>
              <a:chOff x="3080000" y="3727500"/>
              <a:chExt cx="99625" cy="109875"/>
            </a:xfrm>
          </p:grpSpPr>
          <p:sp>
            <p:nvSpPr>
              <p:cNvPr id="1525" name="Google Shape;1525;p21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21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21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21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9" name="Google Shape;1529;p21"/>
          <p:cNvSpPr txBox="1">
            <a:spLocks noGrp="1"/>
          </p:cNvSpPr>
          <p:nvPr>
            <p:ph type="title" hasCustomPrompt="1"/>
          </p:nvPr>
        </p:nvSpPr>
        <p:spPr>
          <a:xfrm>
            <a:off x="1078317" y="2517200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0" name="Google Shape;1530;p21"/>
          <p:cNvSpPr txBox="1">
            <a:spLocks noGrp="1"/>
          </p:cNvSpPr>
          <p:nvPr>
            <p:ph type="subTitle" idx="1"/>
          </p:nvPr>
        </p:nvSpPr>
        <p:spPr>
          <a:xfrm>
            <a:off x="1078317" y="3542403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1" name="Google Shape;1531;p21"/>
          <p:cNvSpPr txBox="1">
            <a:spLocks noGrp="1"/>
          </p:cNvSpPr>
          <p:nvPr>
            <p:ph type="title" idx="2" hasCustomPrompt="1"/>
          </p:nvPr>
        </p:nvSpPr>
        <p:spPr>
          <a:xfrm>
            <a:off x="4590600" y="2517203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2" name="Google Shape;1532;p21"/>
          <p:cNvSpPr txBox="1">
            <a:spLocks noGrp="1"/>
          </p:cNvSpPr>
          <p:nvPr>
            <p:ph type="subTitle" idx="3"/>
          </p:nvPr>
        </p:nvSpPr>
        <p:spPr>
          <a:xfrm>
            <a:off x="4590600" y="3542384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533" name="Google Shape;1533;p21"/>
          <p:cNvSpPr txBox="1">
            <a:spLocks noGrp="1"/>
          </p:cNvSpPr>
          <p:nvPr>
            <p:ph type="title" idx="4" hasCustomPrompt="1"/>
          </p:nvPr>
        </p:nvSpPr>
        <p:spPr>
          <a:xfrm>
            <a:off x="8102851" y="2517211"/>
            <a:ext cx="30108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534" name="Google Shape;1534;p21"/>
          <p:cNvSpPr txBox="1">
            <a:spLocks noGrp="1"/>
          </p:cNvSpPr>
          <p:nvPr>
            <p:ph type="subTitle" idx="5"/>
          </p:nvPr>
        </p:nvSpPr>
        <p:spPr>
          <a:xfrm>
            <a:off x="8102851" y="3542381"/>
            <a:ext cx="3010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2105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0" name="Google Shape;1680;p24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681" name="Google Shape;1681;p24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24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24"/>
            <p:cNvSpPr/>
            <p:nvPr/>
          </p:nvSpPr>
          <p:spPr>
            <a:xfrm>
              <a:off x="529850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fill="none" extrusionOk="0">
                  <a:moveTo>
                    <a:pt x="0" y="0"/>
                  </a:moveTo>
                  <a:lnTo>
                    <a:pt x="0" y="160495"/>
                  </a:lnTo>
                </a:path>
              </a:pathLst>
            </a:custGeom>
            <a:noFill/>
            <a:ln w="147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24"/>
            <p:cNvSpPr/>
            <p:nvPr/>
          </p:nvSpPr>
          <p:spPr>
            <a:xfrm>
              <a:off x="323300" y="17688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39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74"/>
                    <a:pt x="3498" y="892"/>
                    <a:pt x="3159" y="553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24"/>
            <p:cNvSpPr/>
            <p:nvPr/>
          </p:nvSpPr>
          <p:spPr>
            <a:xfrm>
              <a:off x="323300" y="1078350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6"/>
                    <a:pt x="822" y="3694"/>
                    <a:pt x="1857" y="3694"/>
                  </a:cubicBezTo>
                  <a:cubicBezTo>
                    <a:pt x="2874" y="3694"/>
                    <a:pt x="3694" y="2856"/>
                    <a:pt x="3694" y="1838"/>
                  </a:cubicBezTo>
                  <a:cubicBezTo>
                    <a:pt x="3694" y="1357"/>
                    <a:pt x="3498" y="893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24"/>
            <p:cNvSpPr/>
            <p:nvPr/>
          </p:nvSpPr>
          <p:spPr>
            <a:xfrm>
              <a:off x="323300" y="4532250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38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38"/>
                  </a:cubicBezTo>
                  <a:cubicBezTo>
                    <a:pt x="3694" y="1356"/>
                    <a:pt x="3498" y="892"/>
                    <a:pt x="3159" y="535"/>
                  </a:cubicBezTo>
                  <a:cubicBezTo>
                    <a:pt x="2802" y="196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24"/>
            <p:cNvSpPr/>
            <p:nvPr/>
          </p:nvSpPr>
          <p:spPr>
            <a:xfrm>
              <a:off x="323300" y="3841275"/>
              <a:ext cx="92375" cy="92375"/>
            </a:xfrm>
            <a:custGeom>
              <a:avLst/>
              <a:gdLst/>
              <a:ahLst/>
              <a:cxnLst/>
              <a:rect l="l" t="t" r="r" b="b"/>
              <a:pathLst>
                <a:path w="3695" h="3695" extrusionOk="0">
                  <a:moveTo>
                    <a:pt x="1857" y="1"/>
                  </a:moveTo>
                  <a:cubicBezTo>
                    <a:pt x="822" y="1"/>
                    <a:pt x="1" y="840"/>
                    <a:pt x="1" y="1857"/>
                  </a:cubicBezTo>
                  <a:cubicBezTo>
                    <a:pt x="1" y="2874"/>
                    <a:pt x="822" y="3694"/>
                    <a:pt x="1857" y="3694"/>
                  </a:cubicBezTo>
                  <a:cubicBezTo>
                    <a:pt x="2874" y="3694"/>
                    <a:pt x="3694" y="2874"/>
                    <a:pt x="3694" y="1857"/>
                  </a:cubicBezTo>
                  <a:cubicBezTo>
                    <a:pt x="3694" y="1357"/>
                    <a:pt x="3498" y="893"/>
                    <a:pt x="3159" y="554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24"/>
            <p:cNvSpPr/>
            <p:nvPr/>
          </p:nvSpPr>
          <p:spPr>
            <a:xfrm>
              <a:off x="323300" y="315077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1"/>
                  </a:moveTo>
                  <a:cubicBezTo>
                    <a:pt x="822" y="1"/>
                    <a:pt x="1" y="821"/>
                    <a:pt x="1" y="1838"/>
                  </a:cubicBezTo>
                  <a:cubicBezTo>
                    <a:pt x="1" y="2855"/>
                    <a:pt x="822" y="3694"/>
                    <a:pt x="1857" y="3694"/>
                  </a:cubicBezTo>
                  <a:cubicBezTo>
                    <a:pt x="2874" y="3694"/>
                    <a:pt x="3694" y="2855"/>
                    <a:pt x="3694" y="1838"/>
                  </a:cubicBezTo>
                  <a:cubicBezTo>
                    <a:pt x="3694" y="1357"/>
                    <a:pt x="3498" y="875"/>
                    <a:pt x="3159" y="536"/>
                  </a:cubicBezTo>
                  <a:cubicBezTo>
                    <a:pt x="2802" y="197"/>
                    <a:pt x="2338" y="1"/>
                    <a:pt x="1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24"/>
            <p:cNvSpPr/>
            <p:nvPr/>
          </p:nvSpPr>
          <p:spPr>
            <a:xfrm>
              <a:off x="323300" y="2459825"/>
              <a:ext cx="92375" cy="92350"/>
            </a:xfrm>
            <a:custGeom>
              <a:avLst/>
              <a:gdLst/>
              <a:ahLst/>
              <a:cxnLst/>
              <a:rect l="l" t="t" r="r" b="b"/>
              <a:pathLst>
                <a:path w="3695" h="3694" extrusionOk="0">
                  <a:moveTo>
                    <a:pt x="1857" y="0"/>
                  </a:moveTo>
                  <a:cubicBezTo>
                    <a:pt x="822" y="0"/>
                    <a:pt x="1" y="821"/>
                    <a:pt x="1" y="1856"/>
                  </a:cubicBezTo>
                  <a:cubicBezTo>
                    <a:pt x="1" y="2873"/>
                    <a:pt x="822" y="3694"/>
                    <a:pt x="1857" y="3694"/>
                  </a:cubicBezTo>
                  <a:cubicBezTo>
                    <a:pt x="2874" y="3694"/>
                    <a:pt x="3694" y="2873"/>
                    <a:pt x="3694" y="1856"/>
                  </a:cubicBezTo>
                  <a:cubicBezTo>
                    <a:pt x="3694" y="1356"/>
                    <a:pt x="3498" y="892"/>
                    <a:pt x="3159" y="536"/>
                  </a:cubicBezTo>
                  <a:cubicBezTo>
                    <a:pt x="2802" y="197"/>
                    <a:pt x="2338" y="0"/>
                    <a:pt x="1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24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24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24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24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24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24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24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24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24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24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24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24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24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24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24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24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24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24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24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24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24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24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24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24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24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24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E4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18" name="Google Shape;1718;p24"/>
          <p:cNvGrpSpPr/>
          <p:nvPr/>
        </p:nvGrpSpPr>
        <p:grpSpPr>
          <a:xfrm>
            <a:off x="788660" y="-296746"/>
            <a:ext cx="951037" cy="1116459"/>
            <a:chOff x="780782" y="766491"/>
            <a:chExt cx="713278" cy="837344"/>
          </a:xfrm>
        </p:grpSpPr>
        <p:sp>
          <p:nvSpPr>
            <p:cNvPr id="1719" name="Google Shape;1719;p24"/>
            <p:cNvSpPr/>
            <p:nvPr/>
          </p:nvSpPr>
          <p:spPr>
            <a:xfrm>
              <a:off x="780782" y="813923"/>
              <a:ext cx="713198" cy="789911"/>
            </a:xfrm>
            <a:custGeom>
              <a:avLst/>
              <a:gdLst/>
              <a:ahLst/>
              <a:cxnLst/>
              <a:rect l="l" t="t" r="r" b="b"/>
              <a:pathLst>
                <a:path w="17878" h="19801" extrusionOk="0">
                  <a:moveTo>
                    <a:pt x="14416" y="398"/>
                  </a:moveTo>
                  <a:cubicBezTo>
                    <a:pt x="14868" y="398"/>
                    <a:pt x="15458" y="662"/>
                    <a:pt x="16152" y="1178"/>
                  </a:cubicBezTo>
                  <a:cubicBezTo>
                    <a:pt x="17027" y="1827"/>
                    <a:pt x="17473" y="2438"/>
                    <a:pt x="17443" y="2942"/>
                  </a:cubicBezTo>
                  <a:cubicBezTo>
                    <a:pt x="17419" y="3338"/>
                    <a:pt x="17096" y="3601"/>
                    <a:pt x="16828" y="3752"/>
                  </a:cubicBezTo>
                  <a:cubicBezTo>
                    <a:pt x="15975" y="4236"/>
                    <a:pt x="15198" y="4242"/>
                    <a:pt x="15172" y="4242"/>
                  </a:cubicBezTo>
                  <a:lnTo>
                    <a:pt x="15170" y="4242"/>
                  </a:lnTo>
                  <a:cubicBezTo>
                    <a:pt x="15093" y="4242"/>
                    <a:pt x="15022" y="4287"/>
                    <a:pt x="14989" y="4356"/>
                  </a:cubicBezTo>
                  <a:lnTo>
                    <a:pt x="11133" y="12566"/>
                  </a:lnTo>
                  <a:lnTo>
                    <a:pt x="8915" y="10920"/>
                  </a:lnTo>
                  <a:lnTo>
                    <a:pt x="6699" y="9274"/>
                  </a:lnTo>
                  <a:lnTo>
                    <a:pt x="13444" y="3210"/>
                  </a:lnTo>
                  <a:cubicBezTo>
                    <a:pt x="13502" y="3159"/>
                    <a:pt x="13524" y="3078"/>
                    <a:pt x="13501" y="3003"/>
                  </a:cubicBezTo>
                  <a:cubicBezTo>
                    <a:pt x="13498" y="2994"/>
                    <a:pt x="13271" y="2250"/>
                    <a:pt x="13492" y="1274"/>
                  </a:cubicBezTo>
                  <a:cubicBezTo>
                    <a:pt x="13559" y="977"/>
                    <a:pt x="13718" y="590"/>
                    <a:pt x="14091" y="452"/>
                  </a:cubicBezTo>
                  <a:cubicBezTo>
                    <a:pt x="14189" y="416"/>
                    <a:pt x="14298" y="398"/>
                    <a:pt x="14416" y="398"/>
                  </a:cubicBezTo>
                  <a:close/>
                  <a:moveTo>
                    <a:pt x="14413" y="1"/>
                  </a:moveTo>
                  <a:cubicBezTo>
                    <a:pt x="14248" y="1"/>
                    <a:pt x="14094" y="27"/>
                    <a:pt x="13951" y="80"/>
                  </a:cubicBezTo>
                  <a:cubicBezTo>
                    <a:pt x="13524" y="238"/>
                    <a:pt x="13231" y="621"/>
                    <a:pt x="13103" y="1186"/>
                  </a:cubicBezTo>
                  <a:cubicBezTo>
                    <a:pt x="12912" y="2032"/>
                    <a:pt x="13026" y="2721"/>
                    <a:pt x="13089" y="2994"/>
                  </a:cubicBezTo>
                  <a:lnTo>
                    <a:pt x="6373" y="9032"/>
                  </a:lnTo>
                  <a:lnTo>
                    <a:pt x="3776" y="7101"/>
                  </a:lnTo>
                  <a:cubicBezTo>
                    <a:pt x="3656" y="7013"/>
                    <a:pt x="3514" y="6968"/>
                    <a:pt x="3363" y="6968"/>
                  </a:cubicBezTo>
                  <a:cubicBezTo>
                    <a:pt x="3303" y="6968"/>
                    <a:pt x="3241" y="6975"/>
                    <a:pt x="3179" y="6990"/>
                  </a:cubicBezTo>
                  <a:cubicBezTo>
                    <a:pt x="2909" y="7054"/>
                    <a:pt x="2667" y="7251"/>
                    <a:pt x="2534" y="7516"/>
                  </a:cubicBezTo>
                  <a:lnTo>
                    <a:pt x="610" y="11310"/>
                  </a:lnTo>
                  <a:lnTo>
                    <a:pt x="66" y="12042"/>
                  </a:lnTo>
                  <a:cubicBezTo>
                    <a:pt x="0" y="12131"/>
                    <a:pt x="19" y="12254"/>
                    <a:pt x="107" y="12320"/>
                  </a:cubicBezTo>
                  <a:lnTo>
                    <a:pt x="10128" y="19762"/>
                  </a:lnTo>
                  <a:cubicBezTo>
                    <a:pt x="10161" y="19787"/>
                    <a:pt x="10204" y="19801"/>
                    <a:pt x="10246" y="19801"/>
                  </a:cubicBezTo>
                  <a:cubicBezTo>
                    <a:pt x="10256" y="19801"/>
                    <a:pt x="10266" y="19800"/>
                    <a:pt x="10276" y="19799"/>
                  </a:cubicBezTo>
                  <a:cubicBezTo>
                    <a:pt x="10329" y="19790"/>
                    <a:pt x="10375" y="19763"/>
                    <a:pt x="10407" y="19720"/>
                  </a:cubicBezTo>
                  <a:lnTo>
                    <a:pt x="10946" y="18983"/>
                  </a:lnTo>
                  <a:lnTo>
                    <a:pt x="14019" y="16047"/>
                  </a:lnTo>
                  <a:cubicBezTo>
                    <a:pt x="14235" y="15842"/>
                    <a:pt x="14352" y="15555"/>
                    <a:pt x="14335" y="15277"/>
                  </a:cubicBezTo>
                  <a:cubicBezTo>
                    <a:pt x="14321" y="15053"/>
                    <a:pt x="14222" y="14862"/>
                    <a:pt x="14056" y="14739"/>
                  </a:cubicBezTo>
                  <a:lnTo>
                    <a:pt x="11457" y="12809"/>
                  </a:lnTo>
                  <a:lnTo>
                    <a:pt x="15297" y="4635"/>
                  </a:lnTo>
                  <a:cubicBezTo>
                    <a:pt x="15577" y="4616"/>
                    <a:pt x="16267" y="4527"/>
                    <a:pt x="17023" y="4099"/>
                  </a:cubicBezTo>
                  <a:cubicBezTo>
                    <a:pt x="17528" y="3811"/>
                    <a:pt x="17809" y="3421"/>
                    <a:pt x="17838" y="2967"/>
                  </a:cubicBezTo>
                  <a:cubicBezTo>
                    <a:pt x="17878" y="2312"/>
                    <a:pt x="17390" y="1604"/>
                    <a:pt x="16387" y="859"/>
                  </a:cubicBezTo>
                  <a:cubicBezTo>
                    <a:pt x="15618" y="288"/>
                    <a:pt x="14957" y="1"/>
                    <a:pt x="14413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4"/>
            <p:cNvSpPr/>
            <p:nvPr/>
          </p:nvSpPr>
          <p:spPr>
            <a:xfrm>
              <a:off x="817244" y="1056190"/>
              <a:ext cx="524068" cy="456490"/>
            </a:xfrm>
            <a:custGeom>
              <a:avLst/>
              <a:gdLst/>
              <a:ahLst/>
              <a:cxnLst/>
              <a:rect l="l" t="t" r="r" b="b"/>
              <a:pathLst>
                <a:path w="13137" h="11443" extrusionOk="0">
                  <a:moveTo>
                    <a:pt x="2266" y="1279"/>
                  </a:moveTo>
                  <a:lnTo>
                    <a:pt x="2230" y="1326"/>
                  </a:lnTo>
                  <a:lnTo>
                    <a:pt x="2236" y="1343"/>
                  </a:lnTo>
                  <a:cubicBezTo>
                    <a:pt x="1973" y="2266"/>
                    <a:pt x="1595" y="3156"/>
                    <a:pt x="1114" y="3983"/>
                  </a:cubicBezTo>
                  <a:lnTo>
                    <a:pt x="1088" y="3967"/>
                  </a:lnTo>
                  <a:cubicBezTo>
                    <a:pt x="1569" y="3138"/>
                    <a:pt x="1946" y="2257"/>
                    <a:pt x="2226" y="1322"/>
                  </a:cubicBezTo>
                  <a:lnTo>
                    <a:pt x="2266" y="1279"/>
                  </a:lnTo>
                  <a:close/>
                  <a:moveTo>
                    <a:pt x="2872" y="2638"/>
                  </a:moveTo>
                  <a:lnTo>
                    <a:pt x="2836" y="2685"/>
                  </a:lnTo>
                  <a:lnTo>
                    <a:pt x="2838" y="2704"/>
                  </a:lnTo>
                  <a:lnTo>
                    <a:pt x="2110" y="4188"/>
                  </a:lnTo>
                  <a:lnTo>
                    <a:pt x="2083" y="4177"/>
                  </a:lnTo>
                  <a:lnTo>
                    <a:pt x="2835" y="2683"/>
                  </a:lnTo>
                  <a:lnTo>
                    <a:pt x="2872" y="2638"/>
                  </a:lnTo>
                  <a:close/>
                  <a:moveTo>
                    <a:pt x="5532" y="5646"/>
                  </a:moveTo>
                  <a:lnTo>
                    <a:pt x="5496" y="5693"/>
                  </a:lnTo>
                  <a:lnTo>
                    <a:pt x="5499" y="5711"/>
                  </a:lnTo>
                  <a:lnTo>
                    <a:pt x="5116" y="6505"/>
                  </a:lnTo>
                  <a:lnTo>
                    <a:pt x="5089" y="6489"/>
                  </a:lnTo>
                  <a:lnTo>
                    <a:pt x="5495" y="5690"/>
                  </a:lnTo>
                  <a:lnTo>
                    <a:pt x="5532" y="5646"/>
                  </a:lnTo>
                  <a:close/>
                  <a:moveTo>
                    <a:pt x="6894" y="5530"/>
                  </a:moveTo>
                  <a:lnTo>
                    <a:pt x="6861" y="5606"/>
                  </a:lnTo>
                  <a:lnTo>
                    <a:pt x="5803" y="7141"/>
                  </a:lnTo>
                  <a:lnTo>
                    <a:pt x="5777" y="7122"/>
                  </a:lnTo>
                  <a:lnTo>
                    <a:pt x="6833" y="5590"/>
                  </a:lnTo>
                  <a:cubicBezTo>
                    <a:pt x="6837" y="5585"/>
                    <a:pt x="6842" y="5583"/>
                    <a:pt x="6849" y="5583"/>
                  </a:cubicBezTo>
                  <a:cubicBezTo>
                    <a:pt x="6852" y="5583"/>
                    <a:pt x="6855" y="5583"/>
                    <a:pt x="6858" y="5584"/>
                  </a:cubicBezTo>
                  <a:lnTo>
                    <a:pt x="6894" y="5530"/>
                  </a:lnTo>
                  <a:close/>
                  <a:moveTo>
                    <a:pt x="8058" y="7517"/>
                  </a:moveTo>
                  <a:cubicBezTo>
                    <a:pt x="8062" y="7517"/>
                    <a:pt x="8066" y="7518"/>
                    <a:pt x="8069" y="7520"/>
                  </a:cubicBezTo>
                  <a:lnTo>
                    <a:pt x="8070" y="7545"/>
                  </a:lnTo>
                  <a:lnTo>
                    <a:pt x="7330" y="8320"/>
                  </a:lnTo>
                  <a:lnTo>
                    <a:pt x="7307" y="8294"/>
                  </a:lnTo>
                  <a:lnTo>
                    <a:pt x="8048" y="7521"/>
                  </a:lnTo>
                  <a:cubicBezTo>
                    <a:pt x="8050" y="7518"/>
                    <a:pt x="8054" y="7517"/>
                    <a:pt x="8058" y="7517"/>
                  </a:cubicBezTo>
                  <a:close/>
                  <a:moveTo>
                    <a:pt x="10815" y="8653"/>
                  </a:moveTo>
                  <a:cubicBezTo>
                    <a:pt x="10818" y="8653"/>
                    <a:pt x="10821" y="8653"/>
                    <a:pt x="10824" y="8655"/>
                  </a:cubicBezTo>
                  <a:lnTo>
                    <a:pt x="10825" y="8680"/>
                  </a:lnTo>
                  <a:lnTo>
                    <a:pt x="9972" y="9330"/>
                  </a:lnTo>
                  <a:lnTo>
                    <a:pt x="9948" y="9305"/>
                  </a:lnTo>
                  <a:lnTo>
                    <a:pt x="10803" y="8656"/>
                  </a:lnTo>
                  <a:cubicBezTo>
                    <a:pt x="10807" y="8655"/>
                    <a:pt x="10811" y="8653"/>
                    <a:pt x="10815" y="8653"/>
                  </a:cubicBezTo>
                  <a:close/>
                  <a:moveTo>
                    <a:pt x="11781" y="8749"/>
                  </a:moveTo>
                  <a:cubicBezTo>
                    <a:pt x="11784" y="8749"/>
                    <a:pt x="11787" y="8750"/>
                    <a:pt x="11789" y="8752"/>
                  </a:cubicBezTo>
                  <a:lnTo>
                    <a:pt x="11789" y="8780"/>
                  </a:lnTo>
                  <a:cubicBezTo>
                    <a:pt x="11136" y="9279"/>
                    <a:pt x="10505" y="9827"/>
                    <a:pt x="9918" y="10401"/>
                  </a:cubicBezTo>
                  <a:lnTo>
                    <a:pt x="9958" y="10450"/>
                  </a:lnTo>
                  <a:lnTo>
                    <a:pt x="9958" y="10450"/>
                  </a:lnTo>
                  <a:lnTo>
                    <a:pt x="9893" y="10380"/>
                  </a:lnTo>
                  <a:cubicBezTo>
                    <a:pt x="10483" y="9803"/>
                    <a:pt x="11114" y="9253"/>
                    <a:pt x="11768" y="8753"/>
                  </a:cubicBezTo>
                  <a:cubicBezTo>
                    <a:pt x="11773" y="8751"/>
                    <a:pt x="11777" y="8749"/>
                    <a:pt x="11781" y="8749"/>
                  </a:cubicBezTo>
                  <a:close/>
                  <a:moveTo>
                    <a:pt x="2446" y="0"/>
                  </a:moveTo>
                  <a:cubicBezTo>
                    <a:pt x="2408" y="0"/>
                    <a:pt x="2369" y="5"/>
                    <a:pt x="2330" y="14"/>
                  </a:cubicBezTo>
                  <a:cubicBezTo>
                    <a:pt x="2143" y="57"/>
                    <a:pt x="1976" y="196"/>
                    <a:pt x="1880" y="384"/>
                  </a:cubicBezTo>
                  <a:lnTo>
                    <a:pt x="13" y="4071"/>
                  </a:lnTo>
                  <a:cubicBezTo>
                    <a:pt x="1" y="4099"/>
                    <a:pt x="6" y="4135"/>
                    <a:pt x="32" y="4154"/>
                  </a:cubicBezTo>
                  <a:lnTo>
                    <a:pt x="9828" y="11430"/>
                  </a:lnTo>
                  <a:cubicBezTo>
                    <a:pt x="9840" y="11439"/>
                    <a:pt x="9853" y="11443"/>
                    <a:pt x="9866" y="11443"/>
                  </a:cubicBezTo>
                  <a:cubicBezTo>
                    <a:pt x="9884" y="11443"/>
                    <a:pt x="9901" y="11436"/>
                    <a:pt x="9914" y="11425"/>
                  </a:cubicBezTo>
                  <a:lnTo>
                    <a:pt x="12900" y="8569"/>
                  </a:lnTo>
                  <a:cubicBezTo>
                    <a:pt x="13053" y="8425"/>
                    <a:pt x="13137" y="8224"/>
                    <a:pt x="13125" y="8032"/>
                  </a:cubicBezTo>
                  <a:cubicBezTo>
                    <a:pt x="13118" y="7898"/>
                    <a:pt x="13063" y="7784"/>
                    <a:pt x="12966" y="7711"/>
                  </a:cubicBezTo>
                  <a:lnTo>
                    <a:pt x="2685" y="75"/>
                  </a:lnTo>
                  <a:cubicBezTo>
                    <a:pt x="2617" y="25"/>
                    <a:pt x="2535" y="0"/>
                    <a:pt x="24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4"/>
            <p:cNvSpPr/>
            <p:nvPr/>
          </p:nvSpPr>
          <p:spPr>
            <a:xfrm>
              <a:off x="795822" y="1228207"/>
              <a:ext cx="409457" cy="313794"/>
            </a:xfrm>
            <a:custGeom>
              <a:avLst/>
              <a:gdLst/>
              <a:ahLst/>
              <a:cxnLst/>
              <a:rect l="l" t="t" r="r" b="b"/>
              <a:pathLst>
                <a:path w="10264" h="7866" extrusionOk="0">
                  <a:moveTo>
                    <a:pt x="437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2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9794" y="7854"/>
                  </a:lnTo>
                  <a:cubicBezTo>
                    <a:pt x="9805" y="7862"/>
                    <a:pt x="9818" y="7866"/>
                    <a:pt x="9832" y="7866"/>
                  </a:cubicBezTo>
                  <a:cubicBezTo>
                    <a:pt x="9836" y="7866"/>
                    <a:pt x="9839" y="7866"/>
                    <a:pt x="9842" y="7865"/>
                  </a:cubicBezTo>
                  <a:cubicBezTo>
                    <a:pt x="9861" y="7862"/>
                    <a:pt x="9877" y="7854"/>
                    <a:pt x="9887" y="7840"/>
                  </a:cubicBezTo>
                  <a:lnTo>
                    <a:pt x="10242" y="7349"/>
                  </a:lnTo>
                  <a:cubicBezTo>
                    <a:pt x="10263" y="7319"/>
                    <a:pt x="10258" y="7278"/>
                    <a:pt x="10230" y="7257"/>
                  </a:cubicBezTo>
                  <a:lnTo>
                    <a:pt x="476" y="13"/>
                  </a:lnTo>
                  <a:cubicBezTo>
                    <a:pt x="464" y="5"/>
                    <a:pt x="451" y="1"/>
                    <a:pt x="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4"/>
            <p:cNvSpPr/>
            <p:nvPr/>
          </p:nvSpPr>
          <p:spPr>
            <a:xfrm>
              <a:off x="795862" y="1228207"/>
              <a:ext cx="86926" cy="74639"/>
            </a:xfrm>
            <a:custGeom>
              <a:avLst/>
              <a:gdLst/>
              <a:ahLst/>
              <a:cxnLst/>
              <a:rect l="l" t="t" r="r" b="b"/>
              <a:pathLst>
                <a:path w="2179" h="1871" extrusionOk="0">
                  <a:moveTo>
                    <a:pt x="438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3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1740" y="1871"/>
                  </a:lnTo>
                  <a:lnTo>
                    <a:pt x="2179" y="1278"/>
                  </a:lnTo>
                  <a:lnTo>
                    <a:pt x="477" y="13"/>
                  </a:lnTo>
                  <a:cubicBezTo>
                    <a:pt x="465" y="5"/>
                    <a:pt x="451" y="1"/>
                    <a:pt x="438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24"/>
            <p:cNvSpPr/>
            <p:nvPr/>
          </p:nvSpPr>
          <p:spPr>
            <a:xfrm>
              <a:off x="1123778" y="1471232"/>
              <a:ext cx="81540" cy="70769"/>
            </a:xfrm>
            <a:custGeom>
              <a:avLst/>
              <a:gdLst/>
              <a:ahLst/>
              <a:cxnLst/>
              <a:rect l="l" t="t" r="r" b="b"/>
              <a:pathLst>
                <a:path w="2044" h="1774" extrusionOk="0">
                  <a:moveTo>
                    <a:pt x="440" y="1"/>
                  </a:moveTo>
                  <a:lnTo>
                    <a:pt x="0" y="593"/>
                  </a:lnTo>
                  <a:lnTo>
                    <a:pt x="1574" y="1762"/>
                  </a:lnTo>
                  <a:cubicBezTo>
                    <a:pt x="1585" y="1770"/>
                    <a:pt x="1598" y="1774"/>
                    <a:pt x="1613" y="1774"/>
                  </a:cubicBezTo>
                  <a:cubicBezTo>
                    <a:pt x="1616" y="1774"/>
                    <a:pt x="1620" y="1774"/>
                    <a:pt x="1623" y="1773"/>
                  </a:cubicBezTo>
                  <a:cubicBezTo>
                    <a:pt x="1641" y="1770"/>
                    <a:pt x="1657" y="1762"/>
                    <a:pt x="1667" y="1748"/>
                  </a:cubicBezTo>
                  <a:lnTo>
                    <a:pt x="2023" y="1257"/>
                  </a:lnTo>
                  <a:cubicBezTo>
                    <a:pt x="2043" y="1227"/>
                    <a:pt x="2037" y="1186"/>
                    <a:pt x="2009" y="1165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24"/>
            <p:cNvSpPr/>
            <p:nvPr/>
          </p:nvSpPr>
          <p:spPr>
            <a:xfrm>
              <a:off x="1104789" y="1352711"/>
              <a:ext cx="38297" cy="38776"/>
            </a:xfrm>
            <a:custGeom>
              <a:avLst/>
              <a:gdLst/>
              <a:ahLst/>
              <a:cxnLst/>
              <a:rect l="l" t="t" r="r" b="b"/>
              <a:pathLst>
                <a:path w="960" h="972" extrusionOk="0">
                  <a:moveTo>
                    <a:pt x="849" y="0"/>
                  </a:moveTo>
                  <a:cubicBezTo>
                    <a:pt x="823" y="0"/>
                    <a:pt x="798" y="10"/>
                    <a:pt x="778" y="30"/>
                  </a:cubicBezTo>
                  <a:lnTo>
                    <a:pt x="39" y="804"/>
                  </a:lnTo>
                  <a:cubicBezTo>
                    <a:pt x="1" y="843"/>
                    <a:pt x="2" y="907"/>
                    <a:pt x="42" y="945"/>
                  </a:cubicBezTo>
                  <a:cubicBezTo>
                    <a:pt x="61" y="962"/>
                    <a:pt x="85" y="972"/>
                    <a:pt x="110" y="972"/>
                  </a:cubicBezTo>
                  <a:cubicBezTo>
                    <a:pt x="136" y="972"/>
                    <a:pt x="163" y="962"/>
                    <a:pt x="182" y="941"/>
                  </a:cubicBezTo>
                  <a:lnTo>
                    <a:pt x="922" y="168"/>
                  </a:lnTo>
                  <a:cubicBezTo>
                    <a:pt x="960" y="129"/>
                    <a:pt x="958" y="66"/>
                    <a:pt x="918" y="28"/>
                  </a:cubicBezTo>
                  <a:cubicBezTo>
                    <a:pt x="899" y="10"/>
                    <a:pt x="874" y="0"/>
                    <a:pt x="8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4"/>
            <p:cNvSpPr/>
            <p:nvPr/>
          </p:nvSpPr>
          <p:spPr>
            <a:xfrm>
              <a:off x="1043754" y="1275599"/>
              <a:ext cx="51222" cy="69054"/>
            </a:xfrm>
            <a:custGeom>
              <a:avLst/>
              <a:gdLst/>
              <a:ahLst/>
              <a:cxnLst/>
              <a:rect l="l" t="t" r="r" b="b"/>
              <a:pathLst>
                <a:path w="1284" h="1731" extrusionOk="0">
                  <a:moveTo>
                    <a:pt x="1171" y="0"/>
                  </a:moveTo>
                  <a:cubicBezTo>
                    <a:pt x="1139" y="0"/>
                    <a:pt x="1108" y="15"/>
                    <a:pt x="1089" y="42"/>
                  </a:cubicBezTo>
                  <a:lnTo>
                    <a:pt x="32" y="1574"/>
                  </a:lnTo>
                  <a:cubicBezTo>
                    <a:pt x="0" y="1620"/>
                    <a:pt x="12" y="1682"/>
                    <a:pt x="57" y="1713"/>
                  </a:cubicBezTo>
                  <a:cubicBezTo>
                    <a:pt x="74" y="1725"/>
                    <a:pt x="94" y="1730"/>
                    <a:pt x="114" y="1730"/>
                  </a:cubicBezTo>
                  <a:cubicBezTo>
                    <a:pt x="145" y="1730"/>
                    <a:pt x="175" y="1716"/>
                    <a:pt x="195" y="1688"/>
                  </a:cubicBezTo>
                  <a:lnTo>
                    <a:pt x="1252" y="156"/>
                  </a:lnTo>
                  <a:cubicBezTo>
                    <a:pt x="1283" y="110"/>
                    <a:pt x="1272" y="48"/>
                    <a:pt x="1226" y="17"/>
                  </a:cubicBezTo>
                  <a:cubicBezTo>
                    <a:pt x="1210" y="5"/>
                    <a:pt x="1190" y="0"/>
                    <a:pt x="1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24"/>
            <p:cNvSpPr/>
            <p:nvPr/>
          </p:nvSpPr>
          <p:spPr>
            <a:xfrm>
              <a:off x="1016347" y="1279788"/>
              <a:ext cx="24295" cy="39533"/>
            </a:xfrm>
            <a:custGeom>
              <a:avLst/>
              <a:gdLst/>
              <a:ahLst/>
              <a:cxnLst/>
              <a:rect l="l" t="t" r="r" b="b"/>
              <a:pathLst>
                <a:path w="609" h="991" extrusionOk="0">
                  <a:moveTo>
                    <a:pt x="495" y="1"/>
                  </a:moveTo>
                  <a:cubicBezTo>
                    <a:pt x="458" y="1"/>
                    <a:pt x="423" y="21"/>
                    <a:pt x="406" y="57"/>
                  </a:cubicBezTo>
                  <a:lnTo>
                    <a:pt x="24" y="848"/>
                  </a:lnTo>
                  <a:cubicBezTo>
                    <a:pt x="1" y="899"/>
                    <a:pt x="22" y="958"/>
                    <a:pt x="70" y="982"/>
                  </a:cubicBezTo>
                  <a:cubicBezTo>
                    <a:pt x="84" y="988"/>
                    <a:pt x="99" y="991"/>
                    <a:pt x="114" y="991"/>
                  </a:cubicBezTo>
                  <a:cubicBezTo>
                    <a:pt x="150" y="991"/>
                    <a:pt x="186" y="969"/>
                    <a:pt x="203" y="936"/>
                  </a:cubicBezTo>
                  <a:lnTo>
                    <a:pt x="585" y="143"/>
                  </a:lnTo>
                  <a:cubicBezTo>
                    <a:pt x="608" y="94"/>
                    <a:pt x="587" y="34"/>
                    <a:pt x="539" y="11"/>
                  </a:cubicBezTo>
                  <a:cubicBezTo>
                    <a:pt x="525" y="4"/>
                    <a:pt x="510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24"/>
            <p:cNvSpPr/>
            <p:nvPr/>
          </p:nvSpPr>
          <p:spPr>
            <a:xfrm>
              <a:off x="896351" y="1159791"/>
              <a:ext cx="38257" cy="67219"/>
            </a:xfrm>
            <a:custGeom>
              <a:avLst/>
              <a:gdLst/>
              <a:ahLst/>
              <a:cxnLst/>
              <a:rect l="l" t="t" r="r" b="b"/>
              <a:pathLst>
                <a:path w="959" h="1685" extrusionOk="0">
                  <a:moveTo>
                    <a:pt x="845" y="0"/>
                  </a:moveTo>
                  <a:cubicBezTo>
                    <a:pt x="808" y="0"/>
                    <a:pt x="774" y="21"/>
                    <a:pt x="756" y="56"/>
                  </a:cubicBezTo>
                  <a:lnTo>
                    <a:pt x="26" y="1541"/>
                  </a:lnTo>
                  <a:cubicBezTo>
                    <a:pt x="1" y="1590"/>
                    <a:pt x="22" y="1649"/>
                    <a:pt x="70" y="1674"/>
                  </a:cubicBezTo>
                  <a:cubicBezTo>
                    <a:pt x="84" y="1682"/>
                    <a:pt x="100" y="1685"/>
                    <a:pt x="113" y="1685"/>
                  </a:cubicBezTo>
                  <a:cubicBezTo>
                    <a:pt x="149" y="1685"/>
                    <a:pt x="185" y="1664"/>
                    <a:pt x="204" y="1629"/>
                  </a:cubicBezTo>
                  <a:lnTo>
                    <a:pt x="933" y="144"/>
                  </a:lnTo>
                  <a:cubicBezTo>
                    <a:pt x="959" y="96"/>
                    <a:pt x="937" y="36"/>
                    <a:pt x="889" y="11"/>
                  </a:cubicBezTo>
                  <a:cubicBezTo>
                    <a:pt x="875" y="4"/>
                    <a:pt x="860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4"/>
            <p:cNvSpPr/>
            <p:nvPr/>
          </p:nvSpPr>
          <p:spPr>
            <a:xfrm>
              <a:off x="856698" y="1105617"/>
              <a:ext cx="53576" cy="113095"/>
            </a:xfrm>
            <a:custGeom>
              <a:avLst/>
              <a:gdLst/>
              <a:ahLst/>
              <a:cxnLst/>
              <a:rect l="l" t="t" r="r" b="b"/>
              <a:pathLst>
                <a:path w="1343" h="2835" extrusionOk="0">
                  <a:moveTo>
                    <a:pt x="1231" y="0"/>
                  </a:moveTo>
                  <a:cubicBezTo>
                    <a:pt x="1188" y="0"/>
                    <a:pt x="1149" y="29"/>
                    <a:pt x="1137" y="73"/>
                  </a:cubicBezTo>
                  <a:cubicBezTo>
                    <a:pt x="878" y="987"/>
                    <a:pt x="505" y="1866"/>
                    <a:pt x="27" y="2686"/>
                  </a:cubicBezTo>
                  <a:cubicBezTo>
                    <a:pt x="0" y="2734"/>
                    <a:pt x="16" y="2794"/>
                    <a:pt x="63" y="2822"/>
                  </a:cubicBezTo>
                  <a:cubicBezTo>
                    <a:pt x="79" y="2830"/>
                    <a:pt x="96" y="2835"/>
                    <a:pt x="114" y="2835"/>
                  </a:cubicBezTo>
                  <a:cubicBezTo>
                    <a:pt x="147" y="2835"/>
                    <a:pt x="182" y="2818"/>
                    <a:pt x="199" y="2784"/>
                  </a:cubicBezTo>
                  <a:cubicBezTo>
                    <a:pt x="684" y="1950"/>
                    <a:pt x="1064" y="1056"/>
                    <a:pt x="1327" y="126"/>
                  </a:cubicBezTo>
                  <a:cubicBezTo>
                    <a:pt x="1342" y="74"/>
                    <a:pt x="1312" y="19"/>
                    <a:pt x="1259" y="4"/>
                  </a:cubicBezTo>
                  <a:cubicBezTo>
                    <a:pt x="1250" y="1"/>
                    <a:pt x="1240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4"/>
            <p:cNvSpPr/>
            <p:nvPr/>
          </p:nvSpPr>
          <p:spPr>
            <a:xfrm>
              <a:off x="1210065" y="1397989"/>
              <a:ext cx="43044" cy="33869"/>
            </a:xfrm>
            <a:custGeom>
              <a:avLst/>
              <a:gdLst/>
              <a:ahLst/>
              <a:cxnLst/>
              <a:rect l="l" t="t" r="r" b="b"/>
              <a:pathLst>
                <a:path w="1079" h="849" extrusionOk="0">
                  <a:moveTo>
                    <a:pt x="966" y="1"/>
                  </a:moveTo>
                  <a:cubicBezTo>
                    <a:pt x="945" y="1"/>
                    <a:pt x="924" y="8"/>
                    <a:pt x="906" y="21"/>
                  </a:cubicBezTo>
                  <a:lnTo>
                    <a:pt x="52" y="669"/>
                  </a:lnTo>
                  <a:cubicBezTo>
                    <a:pt x="9" y="704"/>
                    <a:pt x="0" y="766"/>
                    <a:pt x="34" y="809"/>
                  </a:cubicBezTo>
                  <a:cubicBezTo>
                    <a:pt x="53" y="836"/>
                    <a:pt x="83" y="848"/>
                    <a:pt x="113" y="848"/>
                  </a:cubicBezTo>
                  <a:cubicBezTo>
                    <a:pt x="134" y="848"/>
                    <a:pt x="155" y="841"/>
                    <a:pt x="173" y="827"/>
                  </a:cubicBezTo>
                  <a:lnTo>
                    <a:pt x="1027" y="179"/>
                  </a:lnTo>
                  <a:cubicBezTo>
                    <a:pt x="1070" y="145"/>
                    <a:pt x="1078" y="83"/>
                    <a:pt x="1046" y="40"/>
                  </a:cubicBezTo>
                  <a:cubicBezTo>
                    <a:pt x="1026" y="14"/>
                    <a:pt x="996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24"/>
            <p:cNvSpPr/>
            <p:nvPr/>
          </p:nvSpPr>
          <p:spPr>
            <a:xfrm>
              <a:off x="1207911" y="1401899"/>
              <a:ext cx="83734" cy="72804"/>
            </a:xfrm>
            <a:custGeom>
              <a:avLst/>
              <a:gdLst/>
              <a:ahLst/>
              <a:cxnLst/>
              <a:rect l="l" t="t" r="r" b="b"/>
              <a:pathLst>
                <a:path w="2099" h="1825" extrusionOk="0">
                  <a:moveTo>
                    <a:pt x="1987" y="1"/>
                  </a:moveTo>
                  <a:cubicBezTo>
                    <a:pt x="1965" y="1"/>
                    <a:pt x="1944" y="8"/>
                    <a:pt x="1926" y="22"/>
                  </a:cubicBezTo>
                  <a:cubicBezTo>
                    <a:pt x="1267" y="526"/>
                    <a:pt x="632" y="1075"/>
                    <a:pt x="41" y="1654"/>
                  </a:cubicBezTo>
                  <a:cubicBezTo>
                    <a:pt x="1" y="1692"/>
                    <a:pt x="1" y="1755"/>
                    <a:pt x="39" y="1795"/>
                  </a:cubicBezTo>
                  <a:cubicBezTo>
                    <a:pt x="59" y="1814"/>
                    <a:pt x="85" y="1824"/>
                    <a:pt x="110" y="1824"/>
                  </a:cubicBezTo>
                  <a:cubicBezTo>
                    <a:pt x="135" y="1824"/>
                    <a:pt x="160" y="1816"/>
                    <a:pt x="180" y="1797"/>
                  </a:cubicBezTo>
                  <a:cubicBezTo>
                    <a:pt x="765" y="1223"/>
                    <a:pt x="1393" y="680"/>
                    <a:pt x="2047" y="180"/>
                  </a:cubicBezTo>
                  <a:cubicBezTo>
                    <a:pt x="2090" y="145"/>
                    <a:pt x="2099" y="84"/>
                    <a:pt x="2065" y="40"/>
                  </a:cubicBezTo>
                  <a:cubicBezTo>
                    <a:pt x="2046" y="15"/>
                    <a:pt x="2016" y="1"/>
                    <a:pt x="19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24"/>
            <p:cNvSpPr/>
            <p:nvPr/>
          </p:nvSpPr>
          <p:spPr>
            <a:xfrm>
              <a:off x="817324" y="1056190"/>
              <a:ext cx="163081" cy="206563"/>
            </a:xfrm>
            <a:custGeom>
              <a:avLst/>
              <a:gdLst/>
              <a:ahLst/>
              <a:cxnLst/>
              <a:rect l="l" t="t" r="r" b="b"/>
              <a:pathLst>
                <a:path w="4088" h="5178" extrusionOk="0">
                  <a:moveTo>
                    <a:pt x="2446" y="1"/>
                  </a:moveTo>
                  <a:cubicBezTo>
                    <a:pt x="2408" y="1"/>
                    <a:pt x="2369" y="5"/>
                    <a:pt x="2329" y="15"/>
                  </a:cubicBezTo>
                  <a:cubicBezTo>
                    <a:pt x="2143" y="59"/>
                    <a:pt x="1974" y="198"/>
                    <a:pt x="1880" y="385"/>
                  </a:cubicBezTo>
                  <a:lnTo>
                    <a:pt x="12" y="4073"/>
                  </a:lnTo>
                  <a:cubicBezTo>
                    <a:pt x="1" y="4100"/>
                    <a:pt x="6" y="4136"/>
                    <a:pt x="32" y="4156"/>
                  </a:cubicBezTo>
                  <a:lnTo>
                    <a:pt x="1409" y="5178"/>
                  </a:lnTo>
                  <a:cubicBezTo>
                    <a:pt x="1409" y="5178"/>
                    <a:pt x="2419" y="3182"/>
                    <a:pt x="3118" y="1912"/>
                  </a:cubicBezTo>
                  <a:cubicBezTo>
                    <a:pt x="3390" y="1421"/>
                    <a:pt x="3750" y="1203"/>
                    <a:pt x="4088" y="1119"/>
                  </a:cubicBezTo>
                  <a:lnTo>
                    <a:pt x="2685" y="77"/>
                  </a:lnTo>
                  <a:cubicBezTo>
                    <a:pt x="2617" y="26"/>
                    <a:pt x="2535" y="1"/>
                    <a:pt x="244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4"/>
            <p:cNvSpPr/>
            <p:nvPr/>
          </p:nvSpPr>
          <p:spPr>
            <a:xfrm>
              <a:off x="1159960" y="1325903"/>
              <a:ext cx="181351" cy="186817"/>
            </a:xfrm>
            <a:custGeom>
              <a:avLst/>
              <a:gdLst/>
              <a:ahLst/>
              <a:cxnLst/>
              <a:rect l="l" t="t" r="r" b="b"/>
              <a:pathLst>
                <a:path w="4546" h="4683" extrusionOk="0">
                  <a:moveTo>
                    <a:pt x="3093" y="1"/>
                  </a:moveTo>
                  <a:lnTo>
                    <a:pt x="3093" y="1"/>
                  </a:lnTo>
                  <a:cubicBezTo>
                    <a:pt x="3119" y="358"/>
                    <a:pt x="3019" y="776"/>
                    <a:pt x="2615" y="1189"/>
                  </a:cubicBezTo>
                  <a:cubicBezTo>
                    <a:pt x="1665" y="2165"/>
                    <a:pt x="175" y="3586"/>
                    <a:pt x="1" y="3752"/>
                  </a:cubicBezTo>
                  <a:lnTo>
                    <a:pt x="1237" y="4670"/>
                  </a:lnTo>
                  <a:cubicBezTo>
                    <a:pt x="1249" y="4679"/>
                    <a:pt x="1262" y="4683"/>
                    <a:pt x="1275" y="4683"/>
                  </a:cubicBezTo>
                  <a:cubicBezTo>
                    <a:pt x="1293" y="4683"/>
                    <a:pt x="1310" y="4676"/>
                    <a:pt x="1323" y="4665"/>
                  </a:cubicBezTo>
                  <a:lnTo>
                    <a:pt x="4309" y="1810"/>
                  </a:lnTo>
                  <a:cubicBezTo>
                    <a:pt x="4462" y="1664"/>
                    <a:pt x="4546" y="1463"/>
                    <a:pt x="4534" y="1273"/>
                  </a:cubicBezTo>
                  <a:cubicBezTo>
                    <a:pt x="4525" y="1137"/>
                    <a:pt x="4471" y="1024"/>
                    <a:pt x="4375" y="952"/>
                  </a:cubicBezTo>
                  <a:lnTo>
                    <a:pt x="3093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4"/>
            <p:cNvSpPr/>
            <p:nvPr/>
          </p:nvSpPr>
          <p:spPr>
            <a:xfrm>
              <a:off x="803042" y="1044462"/>
              <a:ext cx="337650" cy="333621"/>
            </a:xfrm>
            <a:custGeom>
              <a:avLst/>
              <a:gdLst/>
              <a:ahLst/>
              <a:cxnLst/>
              <a:rect l="l" t="t" r="r" b="b"/>
              <a:pathLst>
                <a:path w="8464" h="8363" extrusionOk="0">
                  <a:moveTo>
                    <a:pt x="2804" y="0"/>
                  </a:moveTo>
                  <a:cubicBezTo>
                    <a:pt x="2744" y="0"/>
                    <a:pt x="2682" y="7"/>
                    <a:pt x="2620" y="22"/>
                  </a:cubicBezTo>
                  <a:cubicBezTo>
                    <a:pt x="2350" y="85"/>
                    <a:pt x="2108" y="282"/>
                    <a:pt x="1974" y="547"/>
                  </a:cubicBezTo>
                  <a:lnTo>
                    <a:pt x="44" y="4355"/>
                  </a:lnTo>
                  <a:cubicBezTo>
                    <a:pt x="1" y="4440"/>
                    <a:pt x="25" y="4545"/>
                    <a:pt x="103" y="4603"/>
                  </a:cubicBezTo>
                  <a:lnTo>
                    <a:pt x="5110" y="8323"/>
                  </a:lnTo>
                  <a:cubicBezTo>
                    <a:pt x="5146" y="8349"/>
                    <a:pt x="5187" y="8362"/>
                    <a:pt x="5229" y="8362"/>
                  </a:cubicBezTo>
                  <a:cubicBezTo>
                    <a:pt x="5290" y="8362"/>
                    <a:pt x="5350" y="8335"/>
                    <a:pt x="5388" y="8282"/>
                  </a:cubicBezTo>
                  <a:cubicBezTo>
                    <a:pt x="5454" y="8194"/>
                    <a:pt x="5435" y="8071"/>
                    <a:pt x="5347" y="8004"/>
                  </a:cubicBezTo>
                  <a:lnTo>
                    <a:pt x="475" y="4384"/>
                  </a:lnTo>
                  <a:lnTo>
                    <a:pt x="2328" y="726"/>
                  </a:lnTo>
                  <a:cubicBezTo>
                    <a:pt x="2409" y="564"/>
                    <a:pt x="2553" y="445"/>
                    <a:pt x="2711" y="408"/>
                  </a:cubicBezTo>
                  <a:cubicBezTo>
                    <a:pt x="2738" y="402"/>
                    <a:pt x="2770" y="397"/>
                    <a:pt x="2805" y="397"/>
                  </a:cubicBezTo>
                  <a:cubicBezTo>
                    <a:pt x="2861" y="397"/>
                    <a:pt x="2923" y="410"/>
                    <a:pt x="2979" y="452"/>
                  </a:cubicBezTo>
                  <a:lnTo>
                    <a:pt x="8119" y="4271"/>
                  </a:lnTo>
                  <a:cubicBezTo>
                    <a:pt x="8155" y="4297"/>
                    <a:pt x="8197" y="4310"/>
                    <a:pt x="8239" y="4310"/>
                  </a:cubicBezTo>
                  <a:cubicBezTo>
                    <a:pt x="8299" y="4310"/>
                    <a:pt x="8359" y="4283"/>
                    <a:pt x="8397" y="4230"/>
                  </a:cubicBezTo>
                  <a:cubicBezTo>
                    <a:pt x="8464" y="4141"/>
                    <a:pt x="8445" y="4018"/>
                    <a:pt x="8356" y="3952"/>
                  </a:cubicBezTo>
                  <a:lnTo>
                    <a:pt x="3215" y="134"/>
                  </a:lnTo>
                  <a:cubicBezTo>
                    <a:pt x="3097" y="45"/>
                    <a:pt x="2955" y="0"/>
                    <a:pt x="2804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4"/>
            <p:cNvSpPr/>
            <p:nvPr/>
          </p:nvSpPr>
          <p:spPr>
            <a:xfrm>
              <a:off x="1218882" y="799163"/>
              <a:ext cx="275178" cy="488683"/>
            </a:xfrm>
            <a:custGeom>
              <a:avLst/>
              <a:gdLst/>
              <a:ahLst/>
              <a:cxnLst/>
              <a:rect l="l" t="t" r="r" b="b"/>
              <a:pathLst>
                <a:path w="6898" h="12250" extrusionOk="0">
                  <a:moveTo>
                    <a:pt x="5290" y="1"/>
                  </a:moveTo>
                  <a:cubicBezTo>
                    <a:pt x="5230" y="1"/>
                    <a:pt x="5170" y="28"/>
                    <a:pt x="5131" y="80"/>
                  </a:cubicBezTo>
                  <a:cubicBezTo>
                    <a:pt x="5065" y="169"/>
                    <a:pt x="5083" y="292"/>
                    <a:pt x="5172" y="358"/>
                  </a:cubicBezTo>
                  <a:cubicBezTo>
                    <a:pt x="6046" y="1008"/>
                    <a:pt x="6493" y="1618"/>
                    <a:pt x="6461" y="2122"/>
                  </a:cubicBezTo>
                  <a:cubicBezTo>
                    <a:pt x="6436" y="2518"/>
                    <a:pt x="6114" y="2781"/>
                    <a:pt x="5846" y="2933"/>
                  </a:cubicBezTo>
                  <a:cubicBezTo>
                    <a:pt x="4981" y="3423"/>
                    <a:pt x="4182" y="3414"/>
                    <a:pt x="4190" y="3422"/>
                  </a:cubicBezTo>
                  <a:lnTo>
                    <a:pt x="4189" y="3422"/>
                  </a:lnTo>
                  <a:cubicBezTo>
                    <a:pt x="4111" y="3422"/>
                    <a:pt x="4041" y="3468"/>
                    <a:pt x="4009" y="3537"/>
                  </a:cubicBezTo>
                  <a:lnTo>
                    <a:pt x="48" y="11967"/>
                  </a:lnTo>
                  <a:cubicBezTo>
                    <a:pt x="0" y="12067"/>
                    <a:pt x="45" y="12185"/>
                    <a:pt x="143" y="12231"/>
                  </a:cubicBezTo>
                  <a:cubicBezTo>
                    <a:pt x="171" y="12243"/>
                    <a:pt x="198" y="12249"/>
                    <a:pt x="227" y="12249"/>
                  </a:cubicBezTo>
                  <a:cubicBezTo>
                    <a:pt x="303" y="12249"/>
                    <a:pt x="373" y="12207"/>
                    <a:pt x="409" y="12134"/>
                  </a:cubicBezTo>
                  <a:lnTo>
                    <a:pt x="4318" y="3814"/>
                  </a:lnTo>
                  <a:cubicBezTo>
                    <a:pt x="4598" y="3796"/>
                    <a:pt x="5289" y="3705"/>
                    <a:pt x="6044" y="3277"/>
                  </a:cubicBezTo>
                  <a:cubicBezTo>
                    <a:pt x="6550" y="2991"/>
                    <a:pt x="6831" y="2600"/>
                    <a:pt x="6858" y="2145"/>
                  </a:cubicBezTo>
                  <a:cubicBezTo>
                    <a:pt x="6898" y="1492"/>
                    <a:pt x="6411" y="782"/>
                    <a:pt x="5409" y="39"/>
                  </a:cubicBezTo>
                  <a:cubicBezTo>
                    <a:pt x="5373" y="13"/>
                    <a:pt x="5332" y="1"/>
                    <a:pt x="5290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24"/>
            <p:cNvSpPr/>
            <p:nvPr/>
          </p:nvSpPr>
          <p:spPr>
            <a:xfrm>
              <a:off x="1002624" y="1200561"/>
              <a:ext cx="350815" cy="325882"/>
            </a:xfrm>
            <a:custGeom>
              <a:avLst/>
              <a:gdLst/>
              <a:ahLst/>
              <a:cxnLst/>
              <a:rect l="l" t="t" r="r" b="b"/>
              <a:pathLst>
                <a:path w="8794" h="8169" extrusionOk="0">
                  <a:moveTo>
                    <a:pt x="3238" y="0"/>
                  </a:moveTo>
                  <a:cubicBezTo>
                    <a:pt x="3177" y="0"/>
                    <a:pt x="3117" y="27"/>
                    <a:pt x="3078" y="80"/>
                  </a:cubicBezTo>
                  <a:cubicBezTo>
                    <a:pt x="3012" y="168"/>
                    <a:pt x="3031" y="291"/>
                    <a:pt x="3120" y="358"/>
                  </a:cubicBezTo>
                  <a:lnTo>
                    <a:pt x="8259" y="4175"/>
                  </a:lnTo>
                  <a:cubicBezTo>
                    <a:pt x="8351" y="4243"/>
                    <a:pt x="8374" y="4345"/>
                    <a:pt x="8379" y="4419"/>
                  </a:cubicBezTo>
                  <a:cubicBezTo>
                    <a:pt x="8389" y="4581"/>
                    <a:pt x="8316" y="4752"/>
                    <a:pt x="8184" y="4879"/>
                  </a:cubicBezTo>
                  <a:lnTo>
                    <a:pt x="5217" y="7711"/>
                  </a:lnTo>
                  <a:lnTo>
                    <a:pt x="344" y="4091"/>
                  </a:lnTo>
                  <a:cubicBezTo>
                    <a:pt x="309" y="4065"/>
                    <a:pt x="267" y="4052"/>
                    <a:pt x="226" y="4052"/>
                  </a:cubicBezTo>
                  <a:cubicBezTo>
                    <a:pt x="166" y="4052"/>
                    <a:pt x="106" y="4080"/>
                    <a:pt x="67" y="4132"/>
                  </a:cubicBezTo>
                  <a:cubicBezTo>
                    <a:pt x="1" y="4221"/>
                    <a:pt x="20" y="4344"/>
                    <a:pt x="107" y="4410"/>
                  </a:cubicBezTo>
                  <a:lnTo>
                    <a:pt x="5115" y="8129"/>
                  </a:lnTo>
                  <a:cubicBezTo>
                    <a:pt x="5151" y="8155"/>
                    <a:pt x="5191" y="8169"/>
                    <a:pt x="5234" y="8169"/>
                  </a:cubicBezTo>
                  <a:cubicBezTo>
                    <a:pt x="5284" y="8169"/>
                    <a:pt x="5332" y="8150"/>
                    <a:pt x="5373" y="8115"/>
                  </a:cubicBezTo>
                  <a:lnTo>
                    <a:pt x="8461" y="5166"/>
                  </a:lnTo>
                  <a:cubicBezTo>
                    <a:pt x="8675" y="4961"/>
                    <a:pt x="8794" y="4673"/>
                    <a:pt x="8777" y="4395"/>
                  </a:cubicBezTo>
                  <a:cubicBezTo>
                    <a:pt x="8762" y="4171"/>
                    <a:pt x="8662" y="3981"/>
                    <a:pt x="8496" y="3858"/>
                  </a:cubicBezTo>
                  <a:lnTo>
                    <a:pt x="3356" y="39"/>
                  </a:lnTo>
                  <a:cubicBezTo>
                    <a:pt x="3321" y="13"/>
                    <a:pt x="3279" y="0"/>
                    <a:pt x="3238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24"/>
            <p:cNvSpPr/>
            <p:nvPr/>
          </p:nvSpPr>
          <p:spPr>
            <a:xfrm>
              <a:off x="1026680" y="766491"/>
              <a:ext cx="412129" cy="378460"/>
            </a:xfrm>
            <a:custGeom>
              <a:avLst/>
              <a:gdLst/>
              <a:ahLst/>
              <a:cxnLst/>
              <a:rect l="l" t="t" r="r" b="b"/>
              <a:pathLst>
                <a:path w="10331" h="9487" extrusionOk="0">
                  <a:moveTo>
                    <a:pt x="8249" y="0"/>
                  </a:moveTo>
                  <a:cubicBezTo>
                    <a:pt x="8084" y="0"/>
                    <a:pt x="7930" y="26"/>
                    <a:pt x="7787" y="79"/>
                  </a:cubicBezTo>
                  <a:cubicBezTo>
                    <a:pt x="7360" y="237"/>
                    <a:pt x="7068" y="620"/>
                    <a:pt x="6939" y="1187"/>
                  </a:cubicBezTo>
                  <a:cubicBezTo>
                    <a:pt x="6748" y="2032"/>
                    <a:pt x="6863" y="2720"/>
                    <a:pt x="6925" y="2994"/>
                  </a:cubicBezTo>
                  <a:lnTo>
                    <a:pt x="88" y="9140"/>
                  </a:lnTo>
                  <a:cubicBezTo>
                    <a:pt x="7" y="9214"/>
                    <a:pt x="1" y="9338"/>
                    <a:pt x="75" y="9420"/>
                  </a:cubicBezTo>
                  <a:cubicBezTo>
                    <a:pt x="114" y="9463"/>
                    <a:pt x="167" y="9486"/>
                    <a:pt x="222" y="9486"/>
                  </a:cubicBezTo>
                  <a:cubicBezTo>
                    <a:pt x="269" y="9486"/>
                    <a:pt x="317" y="9470"/>
                    <a:pt x="355" y="9436"/>
                  </a:cubicBezTo>
                  <a:lnTo>
                    <a:pt x="7280" y="3209"/>
                  </a:lnTo>
                  <a:cubicBezTo>
                    <a:pt x="7338" y="3157"/>
                    <a:pt x="7359" y="3076"/>
                    <a:pt x="7337" y="3002"/>
                  </a:cubicBezTo>
                  <a:cubicBezTo>
                    <a:pt x="7334" y="2994"/>
                    <a:pt x="7107" y="2242"/>
                    <a:pt x="7327" y="1274"/>
                  </a:cubicBezTo>
                  <a:cubicBezTo>
                    <a:pt x="7395" y="976"/>
                    <a:pt x="7553" y="590"/>
                    <a:pt x="7925" y="452"/>
                  </a:cubicBezTo>
                  <a:cubicBezTo>
                    <a:pt x="8022" y="416"/>
                    <a:pt x="8131" y="398"/>
                    <a:pt x="8249" y="398"/>
                  </a:cubicBezTo>
                  <a:cubicBezTo>
                    <a:pt x="8700" y="398"/>
                    <a:pt x="9293" y="661"/>
                    <a:pt x="9987" y="1177"/>
                  </a:cubicBezTo>
                  <a:cubicBezTo>
                    <a:pt x="10022" y="1203"/>
                    <a:pt x="10064" y="1216"/>
                    <a:pt x="10106" y="1216"/>
                  </a:cubicBezTo>
                  <a:cubicBezTo>
                    <a:pt x="10167" y="1216"/>
                    <a:pt x="10226" y="1189"/>
                    <a:pt x="10264" y="1136"/>
                  </a:cubicBezTo>
                  <a:cubicBezTo>
                    <a:pt x="10331" y="1048"/>
                    <a:pt x="10312" y="925"/>
                    <a:pt x="10223" y="858"/>
                  </a:cubicBezTo>
                  <a:cubicBezTo>
                    <a:pt x="9455" y="287"/>
                    <a:pt x="8793" y="0"/>
                    <a:pt x="8249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24"/>
            <p:cNvSpPr/>
            <p:nvPr/>
          </p:nvSpPr>
          <p:spPr>
            <a:xfrm>
              <a:off x="780822" y="1213805"/>
              <a:ext cx="439575" cy="342557"/>
            </a:xfrm>
            <a:custGeom>
              <a:avLst/>
              <a:gdLst/>
              <a:ahLst/>
              <a:cxnLst/>
              <a:rect l="l" t="t" r="r" b="b"/>
              <a:pathLst>
                <a:path w="11019" h="8587" extrusionOk="0">
                  <a:moveTo>
                    <a:pt x="779" y="1"/>
                  </a:moveTo>
                  <a:cubicBezTo>
                    <a:pt x="719" y="1"/>
                    <a:pt x="658" y="28"/>
                    <a:pt x="619" y="80"/>
                  </a:cubicBezTo>
                  <a:lnTo>
                    <a:pt x="65" y="828"/>
                  </a:lnTo>
                  <a:cubicBezTo>
                    <a:pt x="0" y="916"/>
                    <a:pt x="18" y="1039"/>
                    <a:pt x="106" y="1106"/>
                  </a:cubicBezTo>
                  <a:lnTo>
                    <a:pt x="10127" y="8547"/>
                  </a:lnTo>
                  <a:cubicBezTo>
                    <a:pt x="10160" y="8574"/>
                    <a:pt x="10203" y="8586"/>
                    <a:pt x="10245" y="8586"/>
                  </a:cubicBezTo>
                  <a:cubicBezTo>
                    <a:pt x="10254" y="8586"/>
                    <a:pt x="10265" y="8585"/>
                    <a:pt x="10273" y="8584"/>
                  </a:cubicBezTo>
                  <a:cubicBezTo>
                    <a:pt x="10326" y="8576"/>
                    <a:pt x="10371" y="8547"/>
                    <a:pt x="10403" y="8505"/>
                  </a:cubicBezTo>
                  <a:lnTo>
                    <a:pt x="10953" y="7755"/>
                  </a:lnTo>
                  <a:cubicBezTo>
                    <a:pt x="11018" y="7665"/>
                    <a:pt x="10999" y="7542"/>
                    <a:pt x="10911" y="7478"/>
                  </a:cubicBezTo>
                  <a:cubicBezTo>
                    <a:pt x="10876" y="7451"/>
                    <a:pt x="10834" y="7439"/>
                    <a:pt x="10793" y="7439"/>
                  </a:cubicBezTo>
                  <a:cubicBezTo>
                    <a:pt x="10732" y="7439"/>
                    <a:pt x="10672" y="7467"/>
                    <a:pt x="10633" y="7520"/>
                  </a:cubicBezTo>
                  <a:lnTo>
                    <a:pt x="10202" y="8109"/>
                  </a:lnTo>
                  <a:lnTo>
                    <a:pt x="501" y="905"/>
                  </a:lnTo>
                  <a:lnTo>
                    <a:pt x="938" y="317"/>
                  </a:lnTo>
                  <a:cubicBezTo>
                    <a:pt x="1003" y="229"/>
                    <a:pt x="985" y="106"/>
                    <a:pt x="897" y="39"/>
                  </a:cubicBezTo>
                  <a:cubicBezTo>
                    <a:pt x="862" y="13"/>
                    <a:pt x="820" y="1"/>
                    <a:pt x="779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24"/>
          <p:cNvGrpSpPr/>
          <p:nvPr/>
        </p:nvGrpSpPr>
        <p:grpSpPr>
          <a:xfrm>
            <a:off x="10966799" y="5027450"/>
            <a:ext cx="2156219" cy="1755047"/>
            <a:chOff x="7573474" y="3466512"/>
            <a:chExt cx="1617164" cy="1316285"/>
          </a:xfrm>
        </p:grpSpPr>
        <p:sp>
          <p:nvSpPr>
            <p:cNvPr id="1739" name="Google Shape;1739;p24"/>
            <p:cNvSpPr/>
            <p:nvPr/>
          </p:nvSpPr>
          <p:spPr>
            <a:xfrm rot="1586497" flipH="1">
              <a:off x="7655390" y="3792140"/>
              <a:ext cx="1442044" cy="706569"/>
            </a:xfrm>
            <a:custGeom>
              <a:avLst/>
              <a:gdLst/>
              <a:ahLst/>
              <a:cxnLst/>
              <a:rect l="l" t="t" r="r" b="b"/>
              <a:pathLst>
                <a:path w="41474" h="20322" extrusionOk="0">
                  <a:moveTo>
                    <a:pt x="40833" y="385"/>
                  </a:moveTo>
                  <a:lnTo>
                    <a:pt x="40831" y="386"/>
                  </a:lnTo>
                  <a:lnTo>
                    <a:pt x="40831" y="385"/>
                  </a:lnTo>
                  <a:close/>
                  <a:moveTo>
                    <a:pt x="34920" y="2081"/>
                  </a:moveTo>
                  <a:lnTo>
                    <a:pt x="34941" y="2106"/>
                  </a:lnTo>
                  <a:lnTo>
                    <a:pt x="34917" y="2097"/>
                  </a:lnTo>
                  <a:cubicBezTo>
                    <a:pt x="34918" y="2092"/>
                    <a:pt x="34918" y="2087"/>
                    <a:pt x="34920" y="2081"/>
                  </a:cubicBezTo>
                  <a:close/>
                  <a:moveTo>
                    <a:pt x="35639" y="3693"/>
                  </a:moveTo>
                  <a:lnTo>
                    <a:pt x="35639" y="3717"/>
                  </a:lnTo>
                  <a:cubicBezTo>
                    <a:pt x="35634" y="3716"/>
                    <a:pt x="35628" y="3714"/>
                    <a:pt x="35624" y="3714"/>
                  </a:cubicBezTo>
                  <a:lnTo>
                    <a:pt x="35639" y="3693"/>
                  </a:lnTo>
                  <a:close/>
                  <a:moveTo>
                    <a:pt x="35758" y="3839"/>
                  </a:moveTo>
                  <a:lnTo>
                    <a:pt x="35787" y="3844"/>
                  </a:lnTo>
                  <a:lnTo>
                    <a:pt x="35762" y="3854"/>
                  </a:lnTo>
                  <a:lnTo>
                    <a:pt x="35758" y="3839"/>
                  </a:lnTo>
                  <a:close/>
                  <a:moveTo>
                    <a:pt x="41286" y="1"/>
                  </a:moveTo>
                  <a:lnTo>
                    <a:pt x="34162" y="598"/>
                  </a:lnTo>
                  <a:cubicBezTo>
                    <a:pt x="34148" y="599"/>
                    <a:pt x="34136" y="605"/>
                    <a:pt x="34122" y="610"/>
                  </a:cubicBezTo>
                  <a:cubicBezTo>
                    <a:pt x="34117" y="611"/>
                    <a:pt x="34111" y="611"/>
                    <a:pt x="34106" y="614"/>
                  </a:cubicBezTo>
                  <a:lnTo>
                    <a:pt x="4851" y="13924"/>
                  </a:lnTo>
                  <a:cubicBezTo>
                    <a:pt x="4850" y="13925"/>
                    <a:pt x="4849" y="13925"/>
                    <a:pt x="4848" y="13925"/>
                  </a:cubicBezTo>
                  <a:cubicBezTo>
                    <a:pt x="4847" y="13925"/>
                    <a:pt x="4846" y="13925"/>
                    <a:pt x="4846" y="13926"/>
                  </a:cubicBezTo>
                  <a:cubicBezTo>
                    <a:pt x="4844" y="13927"/>
                    <a:pt x="4843" y="13928"/>
                    <a:pt x="4840" y="13929"/>
                  </a:cubicBezTo>
                  <a:lnTo>
                    <a:pt x="3807" y="14399"/>
                  </a:lnTo>
                  <a:cubicBezTo>
                    <a:pt x="3806" y="14399"/>
                    <a:pt x="3806" y="14399"/>
                    <a:pt x="3805" y="14399"/>
                  </a:cubicBezTo>
                  <a:cubicBezTo>
                    <a:pt x="3804" y="14399"/>
                    <a:pt x="3803" y="14399"/>
                    <a:pt x="3801" y="14400"/>
                  </a:cubicBezTo>
                  <a:cubicBezTo>
                    <a:pt x="3799" y="14402"/>
                    <a:pt x="3799" y="14403"/>
                    <a:pt x="3796" y="14404"/>
                  </a:cubicBezTo>
                  <a:lnTo>
                    <a:pt x="1184" y="15593"/>
                  </a:lnTo>
                  <a:cubicBezTo>
                    <a:pt x="1135" y="15622"/>
                    <a:pt x="1" y="16338"/>
                    <a:pt x="990" y="18513"/>
                  </a:cubicBezTo>
                  <a:cubicBezTo>
                    <a:pt x="1706" y="20086"/>
                    <a:pt x="2575" y="20322"/>
                    <a:pt x="3030" y="20322"/>
                  </a:cubicBezTo>
                  <a:cubicBezTo>
                    <a:pt x="3204" y="20322"/>
                    <a:pt x="3318" y="20287"/>
                    <a:pt x="3336" y="20280"/>
                  </a:cubicBezTo>
                  <a:lnTo>
                    <a:pt x="5936" y="19097"/>
                  </a:lnTo>
                  <a:lnTo>
                    <a:pt x="6978" y="18623"/>
                  </a:lnTo>
                  <a:lnTo>
                    <a:pt x="6979" y="18623"/>
                  </a:lnTo>
                  <a:lnTo>
                    <a:pt x="6981" y="18622"/>
                  </a:lnTo>
                  <a:lnTo>
                    <a:pt x="36240" y="5310"/>
                  </a:lnTo>
                  <a:cubicBezTo>
                    <a:pt x="36245" y="5308"/>
                    <a:pt x="36247" y="5304"/>
                    <a:pt x="36251" y="5302"/>
                  </a:cubicBezTo>
                  <a:cubicBezTo>
                    <a:pt x="36265" y="5294"/>
                    <a:pt x="36277" y="5288"/>
                    <a:pt x="36288" y="5278"/>
                  </a:cubicBezTo>
                  <a:lnTo>
                    <a:pt x="41419" y="300"/>
                  </a:lnTo>
                  <a:cubicBezTo>
                    <a:pt x="41421" y="297"/>
                    <a:pt x="41421" y="295"/>
                    <a:pt x="41425" y="292"/>
                  </a:cubicBezTo>
                  <a:cubicBezTo>
                    <a:pt x="41432" y="282"/>
                    <a:pt x="41438" y="273"/>
                    <a:pt x="41443" y="263"/>
                  </a:cubicBezTo>
                  <a:cubicBezTo>
                    <a:pt x="41449" y="254"/>
                    <a:pt x="41456" y="247"/>
                    <a:pt x="41459" y="235"/>
                  </a:cubicBezTo>
                  <a:cubicBezTo>
                    <a:pt x="41466" y="223"/>
                    <a:pt x="41468" y="212"/>
                    <a:pt x="41469" y="202"/>
                  </a:cubicBezTo>
                  <a:cubicBezTo>
                    <a:pt x="41472" y="190"/>
                    <a:pt x="41473" y="179"/>
                    <a:pt x="41473" y="166"/>
                  </a:cubicBezTo>
                  <a:cubicBezTo>
                    <a:pt x="41473" y="164"/>
                    <a:pt x="41474" y="161"/>
                    <a:pt x="41474" y="157"/>
                  </a:cubicBezTo>
                  <a:cubicBezTo>
                    <a:pt x="41473" y="148"/>
                    <a:pt x="41469" y="141"/>
                    <a:pt x="41468" y="134"/>
                  </a:cubicBezTo>
                  <a:cubicBezTo>
                    <a:pt x="41464" y="123"/>
                    <a:pt x="41463" y="112"/>
                    <a:pt x="41458" y="102"/>
                  </a:cubicBezTo>
                  <a:cubicBezTo>
                    <a:pt x="41453" y="91"/>
                    <a:pt x="41446" y="80"/>
                    <a:pt x="41437" y="71"/>
                  </a:cubicBezTo>
                  <a:cubicBezTo>
                    <a:pt x="41433" y="64"/>
                    <a:pt x="41431" y="58"/>
                    <a:pt x="41426" y="53"/>
                  </a:cubicBezTo>
                  <a:cubicBezTo>
                    <a:pt x="41425" y="50"/>
                    <a:pt x="41421" y="50"/>
                    <a:pt x="41419" y="49"/>
                  </a:cubicBezTo>
                  <a:cubicBezTo>
                    <a:pt x="41411" y="42"/>
                    <a:pt x="41402" y="37"/>
                    <a:pt x="41394" y="32"/>
                  </a:cubicBezTo>
                  <a:cubicBezTo>
                    <a:pt x="41383" y="24"/>
                    <a:pt x="41372" y="17"/>
                    <a:pt x="41360" y="12"/>
                  </a:cubicBezTo>
                  <a:cubicBezTo>
                    <a:pt x="41354" y="9"/>
                    <a:pt x="41348" y="9"/>
                    <a:pt x="41342" y="8"/>
                  </a:cubicBezTo>
                  <a:cubicBezTo>
                    <a:pt x="41326" y="4"/>
                    <a:pt x="41311" y="2"/>
                    <a:pt x="41295" y="2"/>
                  </a:cubicBezTo>
                  <a:cubicBezTo>
                    <a:pt x="41292" y="2"/>
                    <a:pt x="41290" y="1"/>
                    <a:pt x="4128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24"/>
            <p:cNvSpPr/>
            <p:nvPr/>
          </p:nvSpPr>
          <p:spPr>
            <a:xfrm rot="1586497" flipH="1">
              <a:off x="7887424" y="3522917"/>
              <a:ext cx="260356" cy="32822"/>
            </a:xfrm>
            <a:custGeom>
              <a:avLst/>
              <a:gdLst/>
              <a:ahLst/>
              <a:cxnLst/>
              <a:rect l="l" t="t" r="r" b="b"/>
              <a:pathLst>
                <a:path w="7488" h="944" extrusionOk="0">
                  <a:moveTo>
                    <a:pt x="7302" y="0"/>
                  </a:moveTo>
                  <a:cubicBezTo>
                    <a:pt x="7298" y="0"/>
                    <a:pt x="7295" y="0"/>
                    <a:pt x="7291" y="1"/>
                  </a:cubicBezTo>
                  <a:lnTo>
                    <a:pt x="167" y="598"/>
                  </a:lnTo>
                  <a:cubicBezTo>
                    <a:pt x="71" y="606"/>
                    <a:pt x="1" y="689"/>
                    <a:pt x="8" y="786"/>
                  </a:cubicBezTo>
                  <a:cubicBezTo>
                    <a:pt x="16" y="876"/>
                    <a:pt x="93" y="944"/>
                    <a:pt x="182" y="944"/>
                  </a:cubicBezTo>
                  <a:cubicBezTo>
                    <a:pt x="185" y="944"/>
                    <a:pt x="189" y="943"/>
                    <a:pt x="192" y="943"/>
                  </a:cubicBezTo>
                  <a:cubicBezTo>
                    <a:pt x="193" y="943"/>
                    <a:pt x="194" y="943"/>
                    <a:pt x="195" y="944"/>
                  </a:cubicBezTo>
                  <a:lnTo>
                    <a:pt x="7321" y="346"/>
                  </a:lnTo>
                  <a:cubicBezTo>
                    <a:pt x="7416" y="338"/>
                    <a:pt x="7487" y="254"/>
                    <a:pt x="7479" y="159"/>
                  </a:cubicBezTo>
                  <a:cubicBezTo>
                    <a:pt x="7472" y="66"/>
                    <a:pt x="7392" y="0"/>
                    <a:pt x="7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24"/>
            <p:cNvSpPr/>
            <p:nvPr/>
          </p:nvSpPr>
          <p:spPr>
            <a:xfrm rot="1586497" flipH="1">
              <a:off x="7934060" y="3499828"/>
              <a:ext cx="44923" cy="52570"/>
            </a:xfrm>
            <a:custGeom>
              <a:avLst/>
              <a:gdLst/>
              <a:ahLst/>
              <a:cxnLst/>
              <a:rect l="l" t="t" r="r" b="b"/>
              <a:pathLst>
                <a:path w="1292" h="1512" extrusionOk="0">
                  <a:moveTo>
                    <a:pt x="571" y="1"/>
                  </a:moveTo>
                  <a:cubicBezTo>
                    <a:pt x="513" y="1"/>
                    <a:pt x="456" y="31"/>
                    <a:pt x="424" y="85"/>
                  </a:cubicBezTo>
                  <a:lnTo>
                    <a:pt x="94" y="639"/>
                  </a:lnTo>
                  <a:cubicBezTo>
                    <a:pt x="10" y="780"/>
                    <a:pt x="0" y="955"/>
                    <a:pt x="68" y="1106"/>
                  </a:cubicBezTo>
                  <a:cubicBezTo>
                    <a:pt x="136" y="1257"/>
                    <a:pt x="275" y="1365"/>
                    <a:pt x="437" y="1394"/>
                  </a:cubicBezTo>
                  <a:lnTo>
                    <a:pt x="1072" y="1509"/>
                  </a:lnTo>
                  <a:cubicBezTo>
                    <a:pt x="1082" y="1510"/>
                    <a:pt x="1093" y="1512"/>
                    <a:pt x="1103" y="1512"/>
                  </a:cubicBezTo>
                  <a:cubicBezTo>
                    <a:pt x="1185" y="1512"/>
                    <a:pt x="1257" y="1452"/>
                    <a:pt x="1273" y="1369"/>
                  </a:cubicBezTo>
                  <a:cubicBezTo>
                    <a:pt x="1292" y="1274"/>
                    <a:pt x="1229" y="1184"/>
                    <a:pt x="1135" y="1168"/>
                  </a:cubicBezTo>
                  <a:lnTo>
                    <a:pt x="500" y="1053"/>
                  </a:lnTo>
                  <a:cubicBezTo>
                    <a:pt x="447" y="1043"/>
                    <a:pt x="405" y="1011"/>
                    <a:pt x="383" y="963"/>
                  </a:cubicBezTo>
                  <a:cubicBezTo>
                    <a:pt x="361" y="915"/>
                    <a:pt x="366" y="861"/>
                    <a:pt x="392" y="816"/>
                  </a:cubicBezTo>
                  <a:lnTo>
                    <a:pt x="721" y="262"/>
                  </a:lnTo>
                  <a:cubicBezTo>
                    <a:pt x="770" y="181"/>
                    <a:pt x="743" y="74"/>
                    <a:pt x="661" y="26"/>
                  </a:cubicBezTo>
                  <a:cubicBezTo>
                    <a:pt x="633" y="9"/>
                    <a:pt x="60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24"/>
            <p:cNvSpPr/>
            <p:nvPr/>
          </p:nvSpPr>
          <p:spPr>
            <a:xfrm rot="1586497" flipH="1">
              <a:off x="8722239" y="4441750"/>
              <a:ext cx="83030" cy="164421"/>
            </a:xfrm>
            <a:custGeom>
              <a:avLst/>
              <a:gdLst/>
              <a:ahLst/>
              <a:cxnLst/>
              <a:rect l="l" t="t" r="r" b="b"/>
              <a:pathLst>
                <a:path w="2388" h="4729" extrusionOk="0">
                  <a:moveTo>
                    <a:pt x="196" y="1"/>
                  </a:moveTo>
                  <a:cubicBezTo>
                    <a:pt x="172" y="1"/>
                    <a:pt x="148" y="5"/>
                    <a:pt x="126" y="16"/>
                  </a:cubicBezTo>
                  <a:cubicBezTo>
                    <a:pt x="38" y="55"/>
                    <a:pt x="0" y="159"/>
                    <a:pt x="39" y="245"/>
                  </a:cubicBezTo>
                  <a:lnTo>
                    <a:pt x="2033" y="4626"/>
                  </a:lnTo>
                  <a:cubicBezTo>
                    <a:pt x="2062" y="4691"/>
                    <a:pt x="2125" y="4729"/>
                    <a:pt x="2190" y="4729"/>
                  </a:cubicBezTo>
                  <a:cubicBezTo>
                    <a:pt x="2215" y="4729"/>
                    <a:pt x="2238" y="4723"/>
                    <a:pt x="2262" y="4713"/>
                  </a:cubicBezTo>
                  <a:cubicBezTo>
                    <a:pt x="2350" y="4673"/>
                    <a:pt x="2387" y="4571"/>
                    <a:pt x="2348" y="4484"/>
                  </a:cubicBezTo>
                  <a:lnTo>
                    <a:pt x="354" y="103"/>
                  </a:lnTo>
                  <a:cubicBezTo>
                    <a:pt x="325" y="38"/>
                    <a:pt x="262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24"/>
            <p:cNvSpPr/>
            <p:nvPr/>
          </p:nvSpPr>
          <p:spPr>
            <a:xfrm rot="1586497" flipH="1">
              <a:off x="7911936" y="3498438"/>
              <a:ext cx="59491" cy="35464"/>
            </a:xfrm>
            <a:custGeom>
              <a:avLst/>
              <a:gdLst/>
              <a:ahLst/>
              <a:cxnLst/>
              <a:rect l="l" t="t" r="r" b="b"/>
              <a:pathLst>
                <a:path w="1711" h="1020" extrusionOk="0">
                  <a:moveTo>
                    <a:pt x="1628" y="1"/>
                  </a:moveTo>
                  <a:cubicBezTo>
                    <a:pt x="1626" y="1"/>
                    <a:pt x="1625" y="1"/>
                    <a:pt x="1623" y="1"/>
                  </a:cubicBezTo>
                  <a:lnTo>
                    <a:pt x="387" y="107"/>
                  </a:lnTo>
                  <a:cubicBezTo>
                    <a:pt x="364" y="110"/>
                    <a:pt x="340" y="124"/>
                    <a:pt x="328" y="142"/>
                  </a:cubicBezTo>
                  <a:lnTo>
                    <a:pt x="183" y="385"/>
                  </a:lnTo>
                  <a:lnTo>
                    <a:pt x="51" y="608"/>
                  </a:lnTo>
                  <a:cubicBezTo>
                    <a:pt x="1" y="694"/>
                    <a:pt x="30" y="773"/>
                    <a:pt x="41" y="800"/>
                  </a:cubicBezTo>
                  <a:cubicBezTo>
                    <a:pt x="56" y="832"/>
                    <a:pt x="98" y="905"/>
                    <a:pt x="192" y="921"/>
                  </a:cubicBezTo>
                  <a:lnTo>
                    <a:pt x="726" y="1018"/>
                  </a:lnTo>
                  <a:cubicBezTo>
                    <a:pt x="730" y="1019"/>
                    <a:pt x="735" y="1020"/>
                    <a:pt x="739" y="1020"/>
                  </a:cubicBezTo>
                  <a:cubicBezTo>
                    <a:pt x="757" y="1020"/>
                    <a:pt x="777" y="1012"/>
                    <a:pt x="791" y="999"/>
                  </a:cubicBezTo>
                  <a:lnTo>
                    <a:pt x="1683" y="134"/>
                  </a:lnTo>
                  <a:cubicBezTo>
                    <a:pt x="1706" y="110"/>
                    <a:pt x="1711" y="78"/>
                    <a:pt x="1698" y="47"/>
                  </a:cubicBezTo>
                  <a:cubicBezTo>
                    <a:pt x="1695" y="40"/>
                    <a:pt x="1691" y="32"/>
                    <a:pt x="1684" y="32"/>
                  </a:cubicBezTo>
                  <a:cubicBezTo>
                    <a:pt x="1675" y="13"/>
                    <a:pt x="1651" y="1"/>
                    <a:pt x="1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24"/>
            <p:cNvSpPr/>
            <p:nvPr/>
          </p:nvSpPr>
          <p:spPr>
            <a:xfrm rot="1586497" flipH="1">
              <a:off x="8729712" y="4461477"/>
              <a:ext cx="93357" cy="155903"/>
            </a:xfrm>
            <a:custGeom>
              <a:avLst/>
              <a:gdLst/>
              <a:ahLst/>
              <a:cxnLst/>
              <a:rect l="l" t="t" r="r" b="b"/>
              <a:pathLst>
                <a:path w="2685" h="4484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8"/>
                  </a:lnTo>
                  <a:cubicBezTo>
                    <a:pt x="18" y="335"/>
                    <a:pt x="0" y="381"/>
                    <a:pt x="18" y="419"/>
                  </a:cubicBezTo>
                  <a:lnTo>
                    <a:pt x="1846" y="4439"/>
                  </a:lnTo>
                  <a:cubicBezTo>
                    <a:pt x="1860" y="4466"/>
                    <a:pt x="1888" y="4483"/>
                    <a:pt x="1916" y="4483"/>
                  </a:cubicBezTo>
                  <a:cubicBezTo>
                    <a:pt x="1926" y="4483"/>
                    <a:pt x="1937" y="4481"/>
                    <a:pt x="1947" y="4476"/>
                  </a:cubicBezTo>
                  <a:lnTo>
                    <a:pt x="2630" y="4167"/>
                  </a:lnTo>
                  <a:cubicBezTo>
                    <a:pt x="2668" y="4150"/>
                    <a:pt x="2685" y="4104"/>
                    <a:pt x="2668" y="4066"/>
                  </a:cubicBezTo>
                  <a:lnTo>
                    <a:pt x="840" y="46"/>
                  </a:lnTo>
                  <a:cubicBezTo>
                    <a:pt x="826" y="17"/>
                    <a:pt x="798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24"/>
            <p:cNvSpPr/>
            <p:nvPr/>
          </p:nvSpPr>
          <p:spPr>
            <a:xfrm rot="1586497" flipH="1">
              <a:off x="8744088" y="4510035"/>
              <a:ext cx="179134" cy="183857"/>
            </a:xfrm>
            <a:custGeom>
              <a:avLst/>
              <a:gdLst/>
              <a:ahLst/>
              <a:cxnLst/>
              <a:rect l="l" t="t" r="r" b="b"/>
              <a:pathLst>
                <a:path w="5152" h="5288" extrusionOk="0">
                  <a:moveTo>
                    <a:pt x="2575" y="829"/>
                  </a:moveTo>
                  <a:lnTo>
                    <a:pt x="1965" y="1147"/>
                  </a:lnTo>
                  <a:lnTo>
                    <a:pt x="1941" y="1138"/>
                  </a:lnTo>
                  <a:cubicBezTo>
                    <a:pt x="1936" y="1127"/>
                    <a:pt x="1943" y="1116"/>
                    <a:pt x="1950" y="1113"/>
                  </a:cubicBezTo>
                  <a:lnTo>
                    <a:pt x="2575" y="829"/>
                  </a:lnTo>
                  <a:close/>
                  <a:moveTo>
                    <a:pt x="2310" y="2225"/>
                  </a:moveTo>
                  <a:lnTo>
                    <a:pt x="2321" y="2262"/>
                  </a:lnTo>
                  <a:cubicBezTo>
                    <a:pt x="2122" y="2318"/>
                    <a:pt x="1942" y="2429"/>
                    <a:pt x="1796" y="2576"/>
                  </a:cubicBezTo>
                  <a:lnTo>
                    <a:pt x="1767" y="2567"/>
                  </a:lnTo>
                  <a:cubicBezTo>
                    <a:pt x="1764" y="2561"/>
                    <a:pt x="1760" y="2554"/>
                    <a:pt x="1770" y="2546"/>
                  </a:cubicBezTo>
                  <a:cubicBezTo>
                    <a:pt x="1920" y="2398"/>
                    <a:pt x="2106" y="2284"/>
                    <a:pt x="2310" y="2225"/>
                  </a:cubicBezTo>
                  <a:close/>
                  <a:moveTo>
                    <a:pt x="3415" y="3412"/>
                  </a:moveTo>
                  <a:lnTo>
                    <a:pt x="2560" y="3692"/>
                  </a:lnTo>
                  <a:lnTo>
                    <a:pt x="2538" y="3681"/>
                  </a:lnTo>
                  <a:lnTo>
                    <a:pt x="2472" y="3711"/>
                  </a:lnTo>
                  <a:lnTo>
                    <a:pt x="2536" y="3677"/>
                  </a:lnTo>
                  <a:lnTo>
                    <a:pt x="3415" y="3412"/>
                  </a:lnTo>
                  <a:close/>
                  <a:moveTo>
                    <a:pt x="4176" y="3853"/>
                  </a:moveTo>
                  <a:lnTo>
                    <a:pt x="4192" y="3888"/>
                  </a:lnTo>
                  <a:lnTo>
                    <a:pt x="2932" y="4423"/>
                  </a:lnTo>
                  <a:lnTo>
                    <a:pt x="2909" y="4417"/>
                  </a:lnTo>
                  <a:lnTo>
                    <a:pt x="4176" y="3853"/>
                  </a:lnTo>
                  <a:close/>
                  <a:moveTo>
                    <a:pt x="3235" y="1"/>
                  </a:moveTo>
                  <a:cubicBezTo>
                    <a:pt x="3225" y="1"/>
                    <a:pt x="3214" y="3"/>
                    <a:pt x="3205" y="7"/>
                  </a:cubicBezTo>
                  <a:lnTo>
                    <a:pt x="807" y="1099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588" y="3332"/>
                    <a:pt x="650" y="3485"/>
                    <a:pt x="724" y="3648"/>
                  </a:cubicBezTo>
                  <a:cubicBezTo>
                    <a:pt x="1390" y="5110"/>
                    <a:pt x="2163" y="5288"/>
                    <a:pt x="2499" y="5288"/>
                  </a:cubicBezTo>
                  <a:cubicBezTo>
                    <a:pt x="2582" y="5288"/>
                    <a:pt x="2639" y="5277"/>
                    <a:pt x="2660" y="5272"/>
                  </a:cubicBezTo>
                  <a:lnTo>
                    <a:pt x="5097" y="4167"/>
                  </a:lnTo>
                  <a:cubicBezTo>
                    <a:pt x="5135" y="4150"/>
                    <a:pt x="5151" y="4104"/>
                    <a:pt x="5135" y="4066"/>
                  </a:cubicBezTo>
                  <a:lnTo>
                    <a:pt x="3305" y="45"/>
                  </a:lnTo>
                  <a:cubicBezTo>
                    <a:pt x="3293" y="17"/>
                    <a:pt x="3264" y="1"/>
                    <a:pt x="3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24"/>
            <p:cNvSpPr/>
            <p:nvPr/>
          </p:nvSpPr>
          <p:spPr>
            <a:xfrm rot="1586497" flipH="1">
              <a:off x="7854617" y="3882075"/>
              <a:ext cx="1022859" cy="493090"/>
            </a:xfrm>
            <a:custGeom>
              <a:avLst/>
              <a:gdLst/>
              <a:ahLst/>
              <a:cxnLst/>
              <a:rect l="l" t="t" r="r" b="b"/>
              <a:pathLst>
                <a:path w="29418" h="14182" extrusionOk="0">
                  <a:moveTo>
                    <a:pt x="28930" y="0"/>
                  </a:moveTo>
                  <a:cubicBezTo>
                    <a:pt x="28919" y="0"/>
                    <a:pt x="28909" y="3"/>
                    <a:pt x="28899" y="7"/>
                  </a:cubicBezTo>
                  <a:lnTo>
                    <a:pt x="55" y="13130"/>
                  </a:lnTo>
                  <a:cubicBezTo>
                    <a:pt x="18" y="13146"/>
                    <a:pt x="1" y="13192"/>
                    <a:pt x="18" y="13230"/>
                  </a:cubicBezTo>
                  <a:lnTo>
                    <a:pt x="430" y="14137"/>
                  </a:lnTo>
                  <a:cubicBezTo>
                    <a:pt x="442" y="14165"/>
                    <a:pt x="471" y="14182"/>
                    <a:pt x="500" y="14182"/>
                  </a:cubicBezTo>
                  <a:cubicBezTo>
                    <a:pt x="510" y="14182"/>
                    <a:pt x="521" y="14180"/>
                    <a:pt x="530" y="14175"/>
                  </a:cubicBezTo>
                  <a:lnTo>
                    <a:pt x="29371" y="1054"/>
                  </a:lnTo>
                  <a:cubicBezTo>
                    <a:pt x="29392" y="1046"/>
                    <a:pt x="29407" y="1027"/>
                    <a:pt x="29413" y="1005"/>
                  </a:cubicBezTo>
                  <a:cubicBezTo>
                    <a:pt x="29418" y="988"/>
                    <a:pt x="29416" y="969"/>
                    <a:pt x="29409" y="953"/>
                  </a:cubicBezTo>
                  <a:cubicBezTo>
                    <a:pt x="29407" y="948"/>
                    <a:pt x="29404" y="943"/>
                    <a:pt x="29401" y="939"/>
                  </a:cubicBezTo>
                  <a:cubicBezTo>
                    <a:pt x="29308" y="813"/>
                    <a:pt x="29228" y="677"/>
                    <a:pt x="29163" y="534"/>
                  </a:cubicBezTo>
                  <a:cubicBezTo>
                    <a:pt x="29095" y="384"/>
                    <a:pt x="29041" y="225"/>
                    <a:pt x="29004" y="60"/>
                  </a:cubicBezTo>
                  <a:cubicBezTo>
                    <a:pt x="29003" y="54"/>
                    <a:pt x="29002" y="50"/>
                    <a:pt x="28999" y="46"/>
                  </a:cubicBezTo>
                  <a:cubicBezTo>
                    <a:pt x="28993" y="30"/>
                    <a:pt x="28980" y="17"/>
                    <a:pt x="28965" y="9"/>
                  </a:cubicBezTo>
                  <a:cubicBezTo>
                    <a:pt x="28954" y="3"/>
                    <a:pt x="28942" y="0"/>
                    <a:pt x="289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24"/>
            <p:cNvSpPr/>
            <p:nvPr/>
          </p:nvSpPr>
          <p:spPr>
            <a:xfrm rot="1586497" flipH="1">
              <a:off x="7946784" y="3807126"/>
              <a:ext cx="1022650" cy="492985"/>
            </a:xfrm>
            <a:custGeom>
              <a:avLst/>
              <a:gdLst/>
              <a:ahLst/>
              <a:cxnLst/>
              <a:rect l="l" t="t" r="r" b="b"/>
              <a:pathLst>
                <a:path w="29412" h="14179" extrusionOk="0">
                  <a:moveTo>
                    <a:pt x="28921" y="0"/>
                  </a:moveTo>
                  <a:cubicBezTo>
                    <a:pt x="28910" y="0"/>
                    <a:pt x="28900" y="3"/>
                    <a:pt x="28890" y="8"/>
                  </a:cubicBezTo>
                  <a:lnTo>
                    <a:pt x="45" y="13126"/>
                  </a:lnTo>
                  <a:cubicBezTo>
                    <a:pt x="28" y="13134"/>
                    <a:pt x="14" y="13148"/>
                    <a:pt x="6" y="13169"/>
                  </a:cubicBezTo>
                  <a:cubicBezTo>
                    <a:pt x="2" y="13188"/>
                    <a:pt x="0" y="13210"/>
                    <a:pt x="7" y="13227"/>
                  </a:cubicBezTo>
                  <a:lnTo>
                    <a:pt x="421" y="14135"/>
                  </a:lnTo>
                  <a:cubicBezTo>
                    <a:pt x="422" y="14138"/>
                    <a:pt x="422" y="14138"/>
                    <a:pt x="427" y="14140"/>
                  </a:cubicBezTo>
                  <a:cubicBezTo>
                    <a:pt x="438" y="14164"/>
                    <a:pt x="463" y="14178"/>
                    <a:pt x="490" y="14178"/>
                  </a:cubicBezTo>
                  <a:cubicBezTo>
                    <a:pt x="500" y="14178"/>
                    <a:pt x="511" y="14176"/>
                    <a:pt x="520" y="14172"/>
                  </a:cubicBezTo>
                  <a:lnTo>
                    <a:pt x="29367" y="1048"/>
                  </a:lnTo>
                  <a:cubicBezTo>
                    <a:pt x="29388" y="1039"/>
                    <a:pt x="29400" y="1021"/>
                    <a:pt x="29407" y="1000"/>
                  </a:cubicBezTo>
                  <a:cubicBezTo>
                    <a:pt x="29412" y="984"/>
                    <a:pt x="29410" y="970"/>
                    <a:pt x="29407" y="954"/>
                  </a:cubicBezTo>
                  <a:cubicBezTo>
                    <a:pt x="29406" y="950"/>
                    <a:pt x="29406" y="950"/>
                    <a:pt x="29405" y="948"/>
                  </a:cubicBezTo>
                  <a:cubicBezTo>
                    <a:pt x="29402" y="944"/>
                    <a:pt x="29396" y="938"/>
                    <a:pt x="29395" y="935"/>
                  </a:cubicBezTo>
                  <a:cubicBezTo>
                    <a:pt x="29296" y="801"/>
                    <a:pt x="29213" y="655"/>
                    <a:pt x="29145" y="505"/>
                  </a:cubicBezTo>
                  <a:cubicBezTo>
                    <a:pt x="29078" y="360"/>
                    <a:pt x="29029" y="211"/>
                    <a:pt x="28993" y="60"/>
                  </a:cubicBezTo>
                  <a:cubicBezTo>
                    <a:pt x="28994" y="55"/>
                    <a:pt x="28992" y="49"/>
                    <a:pt x="28991" y="44"/>
                  </a:cubicBezTo>
                  <a:cubicBezTo>
                    <a:pt x="28983" y="28"/>
                    <a:pt x="28970" y="17"/>
                    <a:pt x="28952" y="8"/>
                  </a:cubicBezTo>
                  <a:cubicBezTo>
                    <a:pt x="28941" y="3"/>
                    <a:pt x="28931" y="0"/>
                    <a:pt x="28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24"/>
            <p:cNvSpPr/>
            <p:nvPr/>
          </p:nvSpPr>
          <p:spPr>
            <a:xfrm rot="1586497" flipH="1">
              <a:off x="7903114" y="3839886"/>
              <a:ext cx="1023797" cy="509327"/>
            </a:xfrm>
            <a:custGeom>
              <a:avLst/>
              <a:gdLst/>
              <a:ahLst/>
              <a:cxnLst/>
              <a:rect l="l" t="t" r="r" b="b"/>
              <a:pathLst>
                <a:path w="29445" h="14649" extrusionOk="0">
                  <a:moveTo>
                    <a:pt x="28695" y="0"/>
                  </a:moveTo>
                  <a:cubicBezTo>
                    <a:pt x="28684" y="0"/>
                    <a:pt x="28674" y="2"/>
                    <a:pt x="28664" y="7"/>
                  </a:cubicBezTo>
                  <a:lnTo>
                    <a:pt x="55" y="13023"/>
                  </a:lnTo>
                  <a:cubicBezTo>
                    <a:pt x="17" y="13040"/>
                    <a:pt x="0" y="13085"/>
                    <a:pt x="17" y="13124"/>
                  </a:cubicBezTo>
                  <a:lnTo>
                    <a:pt x="691" y="14603"/>
                  </a:lnTo>
                  <a:cubicBezTo>
                    <a:pt x="704" y="14631"/>
                    <a:pt x="732" y="14648"/>
                    <a:pt x="761" y="14648"/>
                  </a:cubicBezTo>
                  <a:cubicBezTo>
                    <a:pt x="771" y="14648"/>
                    <a:pt x="782" y="14646"/>
                    <a:pt x="792" y="14642"/>
                  </a:cubicBezTo>
                  <a:lnTo>
                    <a:pt x="29401" y="1625"/>
                  </a:lnTo>
                  <a:cubicBezTo>
                    <a:pt x="29427" y="1613"/>
                    <a:pt x="29444" y="1588"/>
                    <a:pt x="29445" y="1560"/>
                  </a:cubicBezTo>
                  <a:cubicBezTo>
                    <a:pt x="29445" y="1546"/>
                    <a:pt x="29444" y="1535"/>
                    <a:pt x="29438" y="1524"/>
                  </a:cubicBezTo>
                  <a:cubicBezTo>
                    <a:pt x="29432" y="1510"/>
                    <a:pt x="29422" y="1498"/>
                    <a:pt x="29407" y="1491"/>
                  </a:cubicBezTo>
                  <a:cubicBezTo>
                    <a:pt x="29176" y="1358"/>
                    <a:pt x="28998" y="1154"/>
                    <a:pt x="28876" y="887"/>
                  </a:cubicBezTo>
                  <a:cubicBezTo>
                    <a:pt x="28754" y="620"/>
                    <a:pt x="28719" y="352"/>
                    <a:pt x="28770" y="92"/>
                  </a:cubicBezTo>
                  <a:cubicBezTo>
                    <a:pt x="28774" y="76"/>
                    <a:pt x="28772" y="60"/>
                    <a:pt x="28764" y="47"/>
                  </a:cubicBezTo>
                  <a:cubicBezTo>
                    <a:pt x="28761" y="36"/>
                    <a:pt x="28753" y="27"/>
                    <a:pt x="28742" y="16"/>
                  </a:cubicBezTo>
                  <a:cubicBezTo>
                    <a:pt x="28729" y="6"/>
                    <a:pt x="28712" y="0"/>
                    <a:pt x="286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24"/>
            <p:cNvSpPr/>
            <p:nvPr/>
          </p:nvSpPr>
          <p:spPr>
            <a:xfrm rot="1586497" flipH="1">
              <a:off x="7915377" y="3543566"/>
              <a:ext cx="183272" cy="154721"/>
            </a:xfrm>
            <a:custGeom>
              <a:avLst/>
              <a:gdLst/>
              <a:ahLst/>
              <a:cxnLst/>
              <a:rect l="l" t="t" r="r" b="b"/>
              <a:pathLst>
                <a:path w="5271" h="4450" extrusionOk="0">
                  <a:moveTo>
                    <a:pt x="2790" y="1606"/>
                  </a:moveTo>
                  <a:lnTo>
                    <a:pt x="2813" y="1637"/>
                  </a:lnTo>
                  <a:lnTo>
                    <a:pt x="2219" y="2058"/>
                  </a:lnTo>
                  <a:lnTo>
                    <a:pt x="2185" y="2049"/>
                  </a:lnTo>
                  <a:cubicBezTo>
                    <a:pt x="2183" y="2045"/>
                    <a:pt x="2185" y="2032"/>
                    <a:pt x="2195" y="2026"/>
                  </a:cubicBezTo>
                  <a:lnTo>
                    <a:pt x="2790" y="1606"/>
                  </a:lnTo>
                  <a:close/>
                  <a:moveTo>
                    <a:pt x="3945" y="1578"/>
                  </a:moveTo>
                  <a:lnTo>
                    <a:pt x="2182" y="3117"/>
                  </a:lnTo>
                  <a:lnTo>
                    <a:pt x="2154" y="3109"/>
                  </a:lnTo>
                  <a:cubicBezTo>
                    <a:pt x="2150" y="3102"/>
                    <a:pt x="2150" y="3093"/>
                    <a:pt x="2156" y="3087"/>
                  </a:cubicBezTo>
                  <a:lnTo>
                    <a:pt x="3945" y="1578"/>
                  </a:lnTo>
                  <a:close/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20" y="420"/>
                  </a:cubicBezTo>
                  <a:cubicBezTo>
                    <a:pt x="6" y="439"/>
                    <a:pt x="1" y="462"/>
                    <a:pt x="5" y="481"/>
                  </a:cubicBezTo>
                  <a:cubicBezTo>
                    <a:pt x="34" y="627"/>
                    <a:pt x="83" y="771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464" y="1417"/>
                    <a:pt x="502" y="1454"/>
                    <a:pt x="511" y="1463"/>
                  </a:cubicBezTo>
                  <a:cubicBezTo>
                    <a:pt x="513" y="1467"/>
                    <a:pt x="539" y="1505"/>
                    <a:pt x="540" y="1508"/>
                  </a:cubicBezTo>
                  <a:cubicBezTo>
                    <a:pt x="545" y="1519"/>
                    <a:pt x="548" y="1535"/>
                    <a:pt x="550" y="1550"/>
                  </a:cubicBezTo>
                  <a:lnTo>
                    <a:pt x="612" y="1622"/>
                  </a:lnTo>
                  <a:lnTo>
                    <a:pt x="541" y="1596"/>
                  </a:lnTo>
                  <a:lnTo>
                    <a:pt x="519" y="1632"/>
                  </a:lnTo>
                  <a:cubicBezTo>
                    <a:pt x="515" y="1642"/>
                    <a:pt x="166" y="2052"/>
                    <a:pt x="441" y="2659"/>
                  </a:cubicBezTo>
                  <a:cubicBezTo>
                    <a:pt x="712" y="3255"/>
                    <a:pt x="1241" y="3275"/>
                    <a:pt x="1262" y="3276"/>
                  </a:cubicBezTo>
                  <a:lnTo>
                    <a:pt x="1307" y="3209"/>
                  </a:lnTo>
                  <a:lnTo>
                    <a:pt x="1308" y="3284"/>
                  </a:lnTo>
                  <a:lnTo>
                    <a:pt x="1349" y="3307"/>
                  </a:lnTo>
                  <a:cubicBezTo>
                    <a:pt x="1358" y="3319"/>
                    <a:pt x="1369" y="3333"/>
                    <a:pt x="1375" y="3345"/>
                  </a:cubicBezTo>
                  <a:lnTo>
                    <a:pt x="1456" y="3359"/>
                  </a:lnTo>
                  <a:lnTo>
                    <a:pt x="1386" y="3390"/>
                  </a:lnTo>
                  <a:cubicBezTo>
                    <a:pt x="1390" y="3423"/>
                    <a:pt x="1416" y="3703"/>
                    <a:pt x="1565" y="4033"/>
                  </a:cubicBezTo>
                  <a:cubicBezTo>
                    <a:pt x="1628" y="4171"/>
                    <a:pt x="1706" y="4303"/>
                    <a:pt x="1795" y="4417"/>
                  </a:cubicBezTo>
                  <a:cubicBezTo>
                    <a:pt x="1808" y="4437"/>
                    <a:pt x="1829" y="4447"/>
                    <a:pt x="1851" y="4449"/>
                  </a:cubicBezTo>
                  <a:cubicBezTo>
                    <a:pt x="1872" y="4449"/>
                    <a:pt x="1894" y="4444"/>
                    <a:pt x="1909" y="4431"/>
                  </a:cubicBezTo>
                  <a:lnTo>
                    <a:pt x="5243" y="1193"/>
                  </a:lnTo>
                  <a:cubicBezTo>
                    <a:pt x="5264" y="1176"/>
                    <a:pt x="5270" y="1144"/>
                    <a:pt x="5263" y="1118"/>
                  </a:cubicBezTo>
                  <a:lnTo>
                    <a:pt x="5258" y="1108"/>
                  </a:lnTo>
                  <a:cubicBezTo>
                    <a:pt x="5248" y="1087"/>
                    <a:pt x="5229" y="1071"/>
                    <a:pt x="5206" y="1064"/>
                  </a:cubicBezTo>
                  <a:lnTo>
                    <a:pt x="4950" y="1016"/>
                  </a:lnTo>
                  <a:cubicBezTo>
                    <a:pt x="4814" y="994"/>
                    <a:pt x="4694" y="895"/>
                    <a:pt x="4630" y="753"/>
                  </a:cubicBezTo>
                  <a:cubicBezTo>
                    <a:pt x="4567" y="614"/>
                    <a:pt x="4571" y="457"/>
                    <a:pt x="4641" y="336"/>
                  </a:cubicBezTo>
                  <a:lnTo>
                    <a:pt x="4651" y="319"/>
                  </a:lnTo>
                  <a:lnTo>
                    <a:pt x="4772" y="118"/>
                  </a:lnTo>
                  <a:cubicBezTo>
                    <a:pt x="4787" y="94"/>
                    <a:pt x="4788" y="69"/>
                    <a:pt x="4776" y="45"/>
                  </a:cubicBezTo>
                  <a:cubicBezTo>
                    <a:pt x="4774" y="41"/>
                    <a:pt x="4774" y="41"/>
                    <a:pt x="4773" y="38"/>
                  </a:cubicBezTo>
                  <a:cubicBezTo>
                    <a:pt x="4758" y="13"/>
                    <a:pt x="4732" y="0"/>
                    <a:pt x="4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24"/>
            <p:cNvSpPr/>
            <p:nvPr/>
          </p:nvSpPr>
          <p:spPr>
            <a:xfrm rot="1586497" flipH="1">
              <a:off x="8801211" y="4478241"/>
              <a:ext cx="43671" cy="46347"/>
            </a:xfrm>
            <a:custGeom>
              <a:avLst/>
              <a:gdLst/>
              <a:ahLst/>
              <a:cxnLst/>
              <a:rect l="l" t="t" r="r" b="b"/>
              <a:pathLst>
                <a:path w="1256" h="1333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7"/>
                  </a:lnTo>
                  <a:cubicBezTo>
                    <a:pt x="18" y="335"/>
                    <a:pt x="0" y="380"/>
                    <a:pt x="18" y="419"/>
                  </a:cubicBezTo>
                  <a:lnTo>
                    <a:pt x="433" y="1332"/>
                  </a:lnTo>
                  <a:lnTo>
                    <a:pt x="1255" y="959"/>
                  </a:lnTo>
                  <a:lnTo>
                    <a:pt x="838" y="44"/>
                  </a:lnTo>
                  <a:cubicBezTo>
                    <a:pt x="826" y="17"/>
                    <a:pt x="799" y="1"/>
                    <a:pt x="7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24"/>
            <p:cNvSpPr/>
            <p:nvPr/>
          </p:nvSpPr>
          <p:spPr>
            <a:xfrm rot="1586497" flipH="1">
              <a:off x="7947269" y="3807273"/>
              <a:ext cx="1022580" cy="491664"/>
            </a:xfrm>
            <a:custGeom>
              <a:avLst/>
              <a:gdLst/>
              <a:ahLst/>
              <a:cxnLst/>
              <a:rect l="l" t="t" r="r" b="b"/>
              <a:pathLst>
                <a:path w="29410" h="14141" extrusionOk="0">
                  <a:moveTo>
                    <a:pt x="28923" y="0"/>
                  </a:moveTo>
                  <a:cubicBezTo>
                    <a:pt x="28912" y="0"/>
                    <a:pt x="28902" y="3"/>
                    <a:pt x="28892" y="8"/>
                  </a:cubicBezTo>
                  <a:lnTo>
                    <a:pt x="47" y="13126"/>
                  </a:lnTo>
                  <a:cubicBezTo>
                    <a:pt x="30" y="13134"/>
                    <a:pt x="16" y="13148"/>
                    <a:pt x="8" y="13169"/>
                  </a:cubicBezTo>
                  <a:cubicBezTo>
                    <a:pt x="4" y="13188"/>
                    <a:pt x="1" y="13210"/>
                    <a:pt x="9" y="13227"/>
                  </a:cubicBezTo>
                  <a:lnTo>
                    <a:pt x="423" y="14135"/>
                  </a:lnTo>
                  <a:cubicBezTo>
                    <a:pt x="424" y="14139"/>
                    <a:pt x="424" y="14139"/>
                    <a:pt x="429" y="14140"/>
                  </a:cubicBezTo>
                  <a:lnTo>
                    <a:pt x="29410" y="955"/>
                  </a:lnTo>
                  <a:cubicBezTo>
                    <a:pt x="29409" y="952"/>
                    <a:pt x="29409" y="952"/>
                    <a:pt x="29408" y="949"/>
                  </a:cubicBezTo>
                  <a:cubicBezTo>
                    <a:pt x="29405" y="945"/>
                    <a:pt x="29399" y="939"/>
                    <a:pt x="29398" y="937"/>
                  </a:cubicBezTo>
                  <a:cubicBezTo>
                    <a:pt x="29299" y="802"/>
                    <a:pt x="29216" y="656"/>
                    <a:pt x="29148" y="507"/>
                  </a:cubicBezTo>
                  <a:cubicBezTo>
                    <a:pt x="29081" y="362"/>
                    <a:pt x="29032" y="212"/>
                    <a:pt x="28996" y="62"/>
                  </a:cubicBezTo>
                  <a:cubicBezTo>
                    <a:pt x="28997" y="55"/>
                    <a:pt x="28994" y="48"/>
                    <a:pt x="28992" y="44"/>
                  </a:cubicBezTo>
                  <a:cubicBezTo>
                    <a:pt x="28985" y="28"/>
                    <a:pt x="28971" y="17"/>
                    <a:pt x="28954" y="8"/>
                  </a:cubicBezTo>
                  <a:cubicBezTo>
                    <a:pt x="28943" y="3"/>
                    <a:pt x="28933" y="0"/>
                    <a:pt x="28923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24"/>
            <p:cNvSpPr/>
            <p:nvPr/>
          </p:nvSpPr>
          <p:spPr>
            <a:xfrm rot="1586497" flipH="1">
              <a:off x="7955263" y="3552981"/>
              <a:ext cx="166478" cy="47146"/>
            </a:xfrm>
            <a:custGeom>
              <a:avLst/>
              <a:gdLst/>
              <a:ahLst/>
              <a:cxnLst/>
              <a:rect l="l" t="t" r="r" b="b"/>
              <a:pathLst>
                <a:path w="4788" h="1356" extrusionOk="0"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18" y="421"/>
                  </a:cubicBezTo>
                  <a:cubicBezTo>
                    <a:pt x="6" y="439"/>
                    <a:pt x="1" y="463"/>
                    <a:pt x="5" y="481"/>
                  </a:cubicBezTo>
                  <a:cubicBezTo>
                    <a:pt x="33" y="627"/>
                    <a:pt x="83" y="772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747" y="1276"/>
                    <a:pt x="2779" y="770"/>
                    <a:pt x="4651" y="319"/>
                  </a:cubicBezTo>
                  <a:lnTo>
                    <a:pt x="4772" y="119"/>
                  </a:lnTo>
                  <a:cubicBezTo>
                    <a:pt x="4787" y="94"/>
                    <a:pt x="4788" y="70"/>
                    <a:pt x="4775" y="45"/>
                  </a:cubicBezTo>
                  <a:cubicBezTo>
                    <a:pt x="4774" y="41"/>
                    <a:pt x="4774" y="41"/>
                    <a:pt x="4773" y="39"/>
                  </a:cubicBezTo>
                  <a:cubicBezTo>
                    <a:pt x="4758" y="14"/>
                    <a:pt x="4732" y="0"/>
                    <a:pt x="470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24"/>
            <p:cNvSpPr/>
            <p:nvPr/>
          </p:nvSpPr>
          <p:spPr>
            <a:xfrm rot="1586497" flipH="1">
              <a:off x="7918080" y="3498473"/>
              <a:ext cx="52224" cy="13351"/>
            </a:xfrm>
            <a:custGeom>
              <a:avLst/>
              <a:gdLst/>
              <a:ahLst/>
              <a:cxnLst/>
              <a:rect l="l" t="t" r="r" b="b"/>
              <a:pathLst>
                <a:path w="1502" h="384" extrusionOk="0">
                  <a:moveTo>
                    <a:pt x="1448" y="0"/>
                  </a:moveTo>
                  <a:cubicBezTo>
                    <a:pt x="1446" y="0"/>
                    <a:pt x="1443" y="1"/>
                    <a:pt x="1441" y="1"/>
                  </a:cubicBezTo>
                  <a:lnTo>
                    <a:pt x="205" y="107"/>
                  </a:lnTo>
                  <a:cubicBezTo>
                    <a:pt x="181" y="109"/>
                    <a:pt x="158" y="123"/>
                    <a:pt x="146" y="142"/>
                  </a:cubicBezTo>
                  <a:lnTo>
                    <a:pt x="1" y="384"/>
                  </a:lnTo>
                  <a:cubicBezTo>
                    <a:pt x="540" y="255"/>
                    <a:pt x="1054" y="134"/>
                    <a:pt x="1502" y="32"/>
                  </a:cubicBezTo>
                  <a:cubicBezTo>
                    <a:pt x="1493" y="13"/>
                    <a:pt x="1470" y="0"/>
                    <a:pt x="144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24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24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24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24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24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24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24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24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24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24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24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24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24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24"/>
            <p:cNvSpPr/>
            <p:nvPr/>
          </p:nvSpPr>
          <p:spPr>
            <a:xfrm rot="1586497" flipH="1">
              <a:off x="8807458" y="4524897"/>
              <a:ext cx="129448" cy="110947"/>
            </a:xfrm>
            <a:custGeom>
              <a:avLst/>
              <a:gdLst/>
              <a:ahLst/>
              <a:cxnLst/>
              <a:rect l="l" t="t" r="r" b="b"/>
              <a:pathLst>
                <a:path w="3723" h="3191" extrusionOk="0">
                  <a:moveTo>
                    <a:pt x="3236" y="1"/>
                  </a:moveTo>
                  <a:cubicBezTo>
                    <a:pt x="3225" y="1"/>
                    <a:pt x="3215" y="3"/>
                    <a:pt x="3205" y="7"/>
                  </a:cubicBezTo>
                  <a:lnTo>
                    <a:pt x="807" y="1098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976" y="2603"/>
                    <a:pt x="1874" y="1818"/>
                    <a:pt x="3723" y="961"/>
                  </a:cubicBezTo>
                  <a:lnTo>
                    <a:pt x="3306" y="46"/>
                  </a:lnTo>
                  <a:cubicBezTo>
                    <a:pt x="3293" y="18"/>
                    <a:pt x="3265" y="1"/>
                    <a:pt x="323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88" name="Google Shape;1788;p24"/>
          <p:cNvGrpSpPr/>
          <p:nvPr/>
        </p:nvGrpSpPr>
        <p:grpSpPr>
          <a:xfrm>
            <a:off x="950451" y="292177"/>
            <a:ext cx="12172552" cy="6239387"/>
            <a:chOff x="712838" y="219133"/>
            <a:chExt cx="9129414" cy="4679540"/>
          </a:xfrm>
        </p:grpSpPr>
        <p:grpSp>
          <p:nvGrpSpPr>
            <p:cNvPr id="1789" name="Google Shape;1789;p24"/>
            <p:cNvGrpSpPr/>
            <p:nvPr/>
          </p:nvGrpSpPr>
          <p:grpSpPr>
            <a:xfrm rot="2403300" flipH="1">
              <a:off x="7764393" y="800929"/>
              <a:ext cx="2081052" cy="748649"/>
              <a:chOff x="-370250" y="165063"/>
              <a:chExt cx="2081125" cy="748675"/>
            </a:xfrm>
          </p:grpSpPr>
          <p:grpSp>
            <p:nvGrpSpPr>
              <p:cNvPr id="1790" name="Google Shape;1790;p24"/>
              <p:cNvGrpSpPr/>
              <p:nvPr/>
            </p:nvGrpSpPr>
            <p:grpSpPr>
              <a:xfrm>
                <a:off x="1359350" y="210138"/>
                <a:ext cx="351525" cy="226000"/>
                <a:chOff x="2671300" y="2198700"/>
                <a:chExt cx="351525" cy="226000"/>
              </a:xfrm>
            </p:grpSpPr>
            <p:sp>
              <p:nvSpPr>
                <p:cNvPr id="1791" name="Google Shape;1791;p24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2" name="Google Shape;1792;p24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3" name="Google Shape;1793;p24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4" name="Google Shape;1794;p24"/>
              <p:cNvSpPr/>
              <p:nvPr/>
            </p:nvSpPr>
            <p:spPr>
              <a:xfrm>
                <a:off x="-370250" y="165063"/>
                <a:ext cx="1676550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5" name="Google Shape;1795;p24"/>
            <p:cNvSpPr/>
            <p:nvPr/>
          </p:nvSpPr>
          <p:spPr>
            <a:xfrm>
              <a:off x="712838" y="3125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96" name="Google Shape;1796;p24"/>
            <p:cNvGrpSpPr/>
            <p:nvPr/>
          </p:nvGrpSpPr>
          <p:grpSpPr>
            <a:xfrm>
              <a:off x="1101175" y="4782788"/>
              <a:ext cx="103900" cy="115875"/>
              <a:chOff x="1385075" y="3682325"/>
              <a:chExt cx="103900" cy="115875"/>
            </a:xfrm>
          </p:grpSpPr>
          <p:sp>
            <p:nvSpPr>
              <p:cNvPr id="1797" name="Google Shape;1797;p24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24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9" name="Google Shape;1799;p24"/>
            <p:cNvSpPr/>
            <p:nvPr/>
          </p:nvSpPr>
          <p:spPr>
            <a:xfrm>
              <a:off x="8583438" y="2410250"/>
              <a:ext cx="195075" cy="211500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00" name="Google Shape;1800;p24"/>
            <p:cNvGrpSpPr/>
            <p:nvPr/>
          </p:nvGrpSpPr>
          <p:grpSpPr>
            <a:xfrm>
              <a:off x="834972" y="1467702"/>
              <a:ext cx="195076" cy="215146"/>
              <a:chOff x="3080000" y="3727500"/>
              <a:chExt cx="99625" cy="109875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5" name="Google Shape;1805;p24"/>
            <p:cNvGrpSpPr/>
            <p:nvPr/>
          </p:nvGrpSpPr>
          <p:grpSpPr>
            <a:xfrm>
              <a:off x="3901947" y="4683527"/>
              <a:ext cx="195076" cy="215146"/>
              <a:chOff x="3080000" y="3727500"/>
              <a:chExt cx="99625" cy="109875"/>
            </a:xfrm>
          </p:grpSpPr>
          <p:sp>
            <p:nvSpPr>
              <p:cNvPr id="1806" name="Google Shape;1806;p24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24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0" name="Google Shape;1810;p24"/>
            <p:cNvSpPr/>
            <p:nvPr/>
          </p:nvSpPr>
          <p:spPr>
            <a:xfrm>
              <a:off x="6395013" y="46041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7015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" name="Google Shape;1812;p25"/>
          <p:cNvGrpSpPr/>
          <p:nvPr/>
        </p:nvGrpSpPr>
        <p:grpSpPr>
          <a:xfrm>
            <a:off x="-12" y="-41"/>
            <a:ext cx="12191653" cy="6854796"/>
            <a:chOff x="238125" y="845075"/>
            <a:chExt cx="7140200" cy="4014600"/>
          </a:xfrm>
        </p:grpSpPr>
        <p:sp>
          <p:nvSpPr>
            <p:cNvPr id="1813" name="Google Shape;1813;p25"/>
            <p:cNvSpPr/>
            <p:nvPr/>
          </p:nvSpPr>
          <p:spPr>
            <a:xfrm>
              <a:off x="238125" y="845075"/>
              <a:ext cx="7137075" cy="4012375"/>
            </a:xfrm>
            <a:custGeom>
              <a:avLst/>
              <a:gdLst/>
              <a:ahLst/>
              <a:cxnLst/>
              <a:rect l="l" t="t" r="r" b="b"/>
              <a:pathLst>
                <a:path w="285483" h="160495" extrusionOk="0">
                  <a:moveTo>
                    <a:pt x="6745" y="321"/>
                  </a:moveTo>
                  <a:lnTo>
                    <a:pt x="6745" y="6406"/>
                  </a:lnTo>
                  <a:lnTo>
                    <a:pt x="339" y="6406"/>
                  </a:lnTo>
                  <a:lnTo>
                    <a:pt x="339" y="321"/>
                  </a:lnTo>
                  <a:close/>
                  <a:moveTo>
                    <a:pt x="13471" y="321"/>
                  </a:moveTo>
                  <a:lnTo>
                    <a:pt x="13471" y="6406"/>
                  </a:lnTo>
                  <a:lnTo>
                    <a:pt x="7066" y="6406"/>
                  </a:lnTo>
                  <a:lnTo>
                    <a:pt x="7066" y="321"/>
                  </a:lnTo>
                  <a:close/>
                  <a:moveTo>
                    <a:pt x="20198" y="321"/>
                  </a:moveTo>
                  <a:lnTo>
                    <a:pt x="20198" y="6406"/>
                  </a:lnTo>
                  <a:lnTo>
                    <a:pt x="13810" y="6406"/>
                  </a:lnTo>
                  <a:lnTo>
                    <a:pt x="13810" y="321"/>
                  </a:lnTo>
                  <a:close/>
                  <a:moveTo>
                    <a:pt x="26942" y="321"/>
                  </a:moveTo>
                  <a:lnTo>
                    <a:pt x="26942" y="6406"/>
                  </a:lnTo>
                  <a:lnTo>
                    <a:pt x="20537" y="6406"/>
                  </a:lnTo>
                  <a:lnTo>
                    <a:pt x="20537" y="321"/>
                  </a:lnTo>
                  <a:close/>
                  <a:moveTo>
                    <a:pt x="33669" y="321"/>
                  </a:moveTo>
                  <a:lnTo>
                    <a:pt x="33669" y="6406"/>
                  </a:lnTo>
                  <a:lnTo>
                    <a:pt x="27281" y="6406"/>
                  </a:lnTo>
                  <a:lnTo>
                    <a:pt x="27281" y="321"/>
                  </a:lnTo>
                  <a:close/>
                  <a:moveTo>
                    <a:pt x="40414" y="321"/>
                  </a:moveTo>
                  <a:lnTo>
                    <a:pt x="40414" y="6406"/>
                  </a:lnTo>
                  <a:lnTo>
                    <a:pt x="34008" y="6406"/>
                  </a:lnTo>
                  <a:lnTo>
                    <a:pt x="34008" y="321"/>
                  </a:lnTo>
                  <a:close/>
                  <a:moveTo>
                    <a:pt x="47140" y="321"/>
                  </a:moveTo>
                  <a:lnTo>
                    <a:pt x="47140" y="6406"/>
                  </a:lnTo>
                  <a:lnTo>
                    <a:pt x="40753" y="6406"/>
                  </a:lnTo>
                  <a:lnTo>
                    <a:pt x="40753" y="321"/>
                  </a:lnTo>
                  <a:close/>
                  <a:moveTo>
                    <a:pt x="53885" y="321"/>
                  </a:moveTo>
                  <a:lnTo>
                    <a:pt x="53885" y="6406"/>
                  </a:lnTo>
                  <a:lnTo>
                    <a:pt x="47479" y="6406"/>
                  </a:lnTo>
                  <a:lnTo>
                    <a:pt x="47479" y="321"/>
                  </a:lnTo>
                  <a:close/>
                  <a:moveTo>
                    <a:pt x="60611" y="321"/>
                  </a:moveTo>
                  <a:lnTo>
                    <a:pt x="60611" y="6406"/>
                  </a:lnTo>
                  <a:lnTo>
                    <a:pt x="54206" y="6406"/>
                  </a:lnTo>
                  <a:lnTo>
                    <a:pt x="54206" y="321"/>
                  </a:lnTo>
                  <a:close/>
                  <a:moveTo>
                    <a:pt x="67338" y="321"/>
                  </a:moveTo>
                  <a:lnTo>
                    <a:pt x="67338" y="6406"/>
                  </a:lnTo>
                  <a:lnTo>
                    <a:pt x="60950" y="6406"/>
                  </a:lnTo>
                  <a:lnTo>
                    <a:pt x="60950" y="321"/>
                  </a:lnTo>
                  <a:close/>
                  <a:moveTo>
                    <a:pt x="74083" y="321"/>
                  </a:moveTo>
                  <a:lnTo>
                    <a:pt x="74083" y="6406"/>
                  </a:lnTo>
                  <a:lnTo>
                    <a:pt x="67677" y="6406"/>
                  </a:lnTo>
                  <a:lnTo>
                    <a:pt x="67677" y="321"/>
                  </a:lnTo>
                  <a:close/>
                  <a:moveTo>
                    <a:pt x="80809" y="321"/>
                  </a:moveTo>
                  <a:lnTo>
                    <a:pt x="80809" y="6406"/>
                  </a:lnTo>
                  <a:lnTo>
                    <a:pt x="74422" y="6406"/>
                  </a:lnTo>
                  <a:lnTo>
                    <a:pt x="74422" y="321"/>
                  </a:lnTo>
                  <a:close/>
                  <a:moveTo>
                    <a:pt x="87554" y="321"/>
                  </a:moveTo>
                  <a:lnTo>
                    <a:pt x="87554" y="6406"/>
                  </a:lnTo>
                  <a:lnTo>
                    <a:pt x="81148" y="6406"/>
                  </a:lnTo>
                  <a:lnTo>
                    <a:pt x="81148" y="321"/>
                  </a:lnTo>
                  <a:close/>
                  <a:moveTo>
                    <a:pt x="94281" y="321"/>
                  </a:moveTo>
                  <a:lnTo>
                    <a:pt x="94281" y="6406"/>
                  </a:lnTo>
                  <a:lnTo>
                    <a:pt x="87893" y="6406"/>
                  </a:lnTo>
                  <a:lnTo>
                    <a:pt x="87893" y="321"/>
                  </a:lnTo>
                  <a:close/>
                  <a:moveTo>
                    <a:pt x="101025" y="321"/>
                  </a:moveTo>
                  <a:lnTo>
                    <a:pt x="101025" y="6406"/>
                  </a:lnTo>
                  <a:lnTo>
                    <a:pt x="94620" y="6406"/>
                  </a:lnTo>
                  <a:lnTo>
                    <a:pt x="94620" y="321"/>
                  </a:lnTo>
                  <a:close/>
                  <a:moveTo>
                    <a:pt x="107752" y="321"/>
                  </a:moveTo>
                  <a:lnTo>
                    <a:pt x="107752" y="6406"/>
                  </a:lnTo>
                  <a:lnTo>
                    <a:pt x="101346" y="6406"/>
                  </a:lnTo>
                  <a:lnTo>
                    <a:pt x="101346" y="321"/>
                  </a:lnTo>
                  <a:close/>
                  <a:moveTo>
                    <a:pt x="114478" y="321"/>
                  </a:moveTo>
                  <a:lnTo>
                    <a:pt x="114478" y="6406"/>
                  </a:lnTo>
                  <a:lnTo>
                    <a:pt x="108091" y="6406"/>
                  </a:lnTo>
                  <a:lnTo>
                    <a:pt x="108091" y="321"/>
                  </a:lnTo>
                  <a:close/>
                  <a:moveTo>
                    <a:pt x="121223" y="321"/>
                  </a:moveTo>
                  <a:lnTo>
                    <a:pt x="121223" y="6406"/>
                  </a:lnTo>
                  <a:lnTo>
                    <a:pt x="114817" y="6406"/>
                  </a:lnTo>
                  <a:lnTo>
                    <a:pt x="114817" y="321"/>
                  </a:lnTo>
                  <a:close/>
                  <a:moveTo>
                    <a:pt x="127950" y="321"/>
                  </a:moveTo>
                  <a:lnTo>
                    <a:pt x="127950" y="6406"/>
                  </a:lnTo>
                  <a:lnTo>
                    <a:pt x="121562" y="6406"/>
                  </a:lnTo>
                  <a:lnTo>
                    <a:pt x="121562" y="321"/>
                  </a:lnTo>
                  <a:close/>
                  <a:moveTo>
                    <a:pt x="134694" y="321"/>
                  </a:moveTo>
                  <a:lnTo>
                    <a:pt x="134694" y="6406"/>
                  </a:lnTo>
                  <a:lnTo>
                    <a:pt x="128289" y="6406"/>
                  </a:lnTo>
                  <a:lnTo>
                    <a:pt x="128289" y="321"/>
                  </a:lnTo>
                  <a:close/>
                  <a:moveTo>
                    <a:pt x="141421" y="321"/>
                  </a:moveTo>
                  <a:lnTo>
                    <a:pt x="141421" y="6406"/>
                  </a:lnTo>
                  <a:lnTo>
                    <a:pt x="135033" y="6406"/>
                  </a:lnTo>
                  <a:lnTo>
                    <a:pt x="135033" y="321"/>
                  </a:lnTo>
                  <a:close/>
                  <a:moveTo>
                    <a:pt x="148148" y="321"/>
                  </a:moveTo>
                  <a:lnTo>
                    <a:pt x="148148" y="6406"/>
                  </a:lnTo>
                  <a:lnTo>
                    <a:pt x="141760" y="6406"/>
                  </a:lnTo>
                  <a:lnTo>
                    <a:pt x="141760" y="321"/>
                  </a:lnTo>
                  <a:close/>
                  <a:moveTo>
                    <a:pt x="154892" y="321"/>
                  </a:moveTo>
                  <a:lnTo>
                    <a:pt x="154892" y="6406"/>
                  </a:lnTo>
                  <a:lnTo>
                    <a:pt x="148487" y="6406"/>
                  </a:lnTo>
                  <a:lnTo>
                    <a:pt x="148487" y="321"/>
                  </a:lnTo>
                  <a:close/>
                  <a:moveTo>
                    <a:pt x="161619" y="321"/>
                  </a:moveTo>
                  <a:lnTo>
                    <a:pt x="161619" y="6406"/>
                  </a:lnTo>
                  <a:lnTo>
                    <a:pt x="155231" y="6406"/>
                  </a:lnTo>
                  <a:lnTo>
                    <a:pt x="155231" y="321"/>
                  </a:lnTo>
                  <a:close/>
                  <a:moveTo>
                    <a:pt x="168363" y="321"/>
                  </a:moveTo>
                  <a:lnTo>
                    <a:pt x="168363" y="6406"/>
                  </a:lnTo>
                  <a:lnTo>
                    <a:pt x="161958" y="6406"/>
                  </a:lnTo>
                  <a:lnTo>
                    <a:pt x="161958" y="321"/>
                  </a:lnTo>
                  <a:close/>
                  <a:moveTo>
                    <a:pt x="175090" y="321"/>
                  </a:moveTo>
                  <a:lnTo>
                    <a:pt x="175090" y="6406"/>
                  </a:lnTo>
                  <a:lnTo>
                    <a:pt x="168702" y="6406"/>
                  </a:lnTo>
                  <a:lnTo>
                    <a:pt x="168702" y="321"/>
                  </a:lnTo>
                  <a:close/>
                  <a:moveTo>
                    <a:pt x="181834" y="321"/>
                  </a:moveTo>
                  <a:lnTo>
                    <a:pt x="181834" y="6406"/>
                  </a:lnTo>
                  <a:lnTo>
                    <a:pt x="175429" y="6406"/>
                  </a:lnTo>
                  <a:lnTo>
                    <a:pt x="175429" y="321"/>
                  </a:lnTo>
                  <a:close/>
                  <a:moveTo>
                    <a:pt x="188561" y="321"/>
                  </a:moveTo>
                  <a:lnTo>
                    <a:pt x="188561" y="6406"/>
                  </a:lnTo>
                  <a:lnTo>
                    <a:pt x="182173" y="6406"/>
                  </a:lnTo>
                  <a:lnTo>
                    <a:pt x="182173" y="321"/>
                  </a:lnTo>
                  <a:close/>
                  <a:moveTo>
                    <a:pt x="195288" y="321"/>
                  </a:moveTo>
                  <a:lnTo>
                    <a:pt x="195288" y="6406"/>
                  </a:lnTo>
                  <a:lnTo>
                    <a:pt x="188900" y="6406"/>
                  </a:lnTo>
                  <a:lnTo>
                    <a:pt x="188900" y="321"/>
                  </a:lnTo>
                  <a:close/>
                  <a:moveTo>
                    <a:pt x="202032" y="321"/>
                  </a:moveTo>
                  <a:lnTo>
                    <a:pt x="202032" y="6406"/>
                  </a:lnTo>
                  <a:lnTo>
                    <a:pt x="195627" y="6406"/>
                  </a:lnTo>
                  <a:lnTo>
                    <a:pt x="195627" y="321"/>
                  </a:lnTo>
                  <a:close/>
                  <a:moveTo>
                    <a:pt x="208759" y="321"/>
                  </a:moveTo>
                  <a:lnTo>
                    <a:pt x="208759" y="6406"/>
                  </a:lnTo>
                  <a:lnTo>
                    <a:pt x="202371" y="6406"/>
                  </a:lnTo>
                  <a:lnTo>
                    <a:pt x="202371" y="321"/>
                  </a:lnTo>
                  <a:close/>
                  <a:moveTo>
                    <a:pt x="215504" y="321"/>
                  </a:moveTo>
                  <a:lnTo>
                    <a:pt x="215504" y="6406"/>
                  </a:lnTo>
                  <a:lnTo>
                    <a:pt x="209098" y="6406"/>
                  </a:lnTo>
                  <a:lnTo>
                    <a:pt x="209098" y="321"/>
                  </a:lnTo>
                  <a:close/>
                  <a:moveTo>
                    <a:pt x="222230" y="321"/>
                  </a:moveTo>
                  <a:lnTo>
                    <a:pt x="222230" y="6406"/>
                  </a:lnTo>
                  <a:lnTo>
                    <a:pt x="215843" y="6406"/>
                  </a:lnTo>
                  <a:lnTo>
                    <a:pt x="215843" y="321"/>
                  </a:lnTo>
                  <a:close/>
                  <a:moveTo>
                    <a:pt x="228975" y="321"/>
                  </a:moveTo>
                  <a:lnTo>
                    <a:pt x="228975" y="6406"/>
                  </a:lnTo>
                  <a:lnTo>
                    <a:pt x="222569" y="6406"/>
                  </a:lnTo>
                  <a:lnTo>
                    <a:pt x="222569" y="321"/>
                  </a:lnTo>
                  <a:close/>
                  <a:moveTo>
                    <a:pt x="235701" y="321"/>
                  </a:moveTo>
                  <a:lnTo>
                    <a:pt x="235701" y="6406"/>
                  </a:lnTo>
                  <a:lnTo>
                    <a:pt x="229296" y="6406"/>
                  </a:lnTo>
                  <a:lnTo>
                    <a:pt x="229296" y="321"/>
                  </a:lnTo>
                  <a:close/>
                  <a:moveTo>
                    <a:pt x="242428" y="321"/>
                  </a:moveTo>
                  <a:lnTo>
                    <a:pt x="242428" y="6406"/>
                  </a:lnTo>
                  <a:lnTo>
                    <a:pt x="236040" y="6406"/>
                  </a:lnTo>
                  <a:lnTo>
                    <a:pt x="236040" y="321"/>
                  </a:lnTo>
                  <a:close/>
                  <a:moveTo>
                    <a:pt x="249173" y="321"/>
                  </a:moveTo>
                  <a:lnTo>
                    <a:pt x="249173" y="6406"/>
                  </a:lnTo>
                  <a:lnTo>
                    <a:pt x="242767" y="6406"/>
                  </a:lnTo>
                  <a:lnTo>
                    <a:pt x="242767" y="321"/>
                  </a:lnTo>
                  <a:close/>
                  <a:moveTo>
                    <a:pt x="255899" y="321"/>
                  </a:moveTo>
                  <a:lnTo>
                    <a:pt x="255899" y="6406"/>
                  </a:lnTo>
                  <a:lnTo>
                    <a:pt x="249512" y="6406"/>
                  </a:lnTo>
                  <a:lnTo>
                    <a:pt x="249512" y="321"/>
                  </a:lnTo>
                  <a:close/>
                  <a:moveTo>
                    <a:pt x="262644" y="321"/>
                  </a:moveTo>
                  <a:lnTo>
                    <a:pt x="262644" y="6406"/>
                  </a:lnTo>
                  <a:lnTo>
                    <a:pt x="256238" y="6406"/>
                  </a:lnTo>
                  <a:lnTo>
                    <a:pt x="256238" y="321"/>
                  </a:lnTo>
                  <a:close/>
                  <a:moveTo>
                    <a:pt x="269370" y="321"/>
                  </a:moveTo>
                  <a:lnTo>
                    <a:pt x="269370" y="6406"/>
                  </a:lnTo>
                  <a:lnTo>
                    <a:pt x="262983" y="6406"/>
                  </a:lnTo>
                  <a:lnTo>
                    <a:pt x="262983" y="321"/>
                  </a:lnTo>
                  <a:close/>
                  <a:moveTo>
                    <a:pt x="276115" y="321"/>
                  </a:moveTo>
                  <a:lnTo>
                    <a:pt x="276115" y="6406"/>
                  </a:lnTo>
                  <a:lnTo>
                    <a:pt x="269709" y="6406"/>
                  </a:lnTo>
                  <a:lnTo>
                    <a:pt x="269709" y="321"/>
                  </a:lnTo>
                  <a:close/>
                  <a:moveTo>
                    <a:pt x="282842" y="321"/>
                  </a:moveTo>
                  <a:lnTo>
                    <a:pt x="282842" y="6406"/>
                  </a:lnTo>
                  <a:lnTo>
                    <a:pt x="276436" y="6406"/>
                  </a:lnTo>
                  <a:lnTo>
                    <a:pt x="276436" y="321"/>
                  </a:lnTo>
                  <a:close/>
                  <a:moveTo>
                    <a:pt x="6745" y="6727"/>
                  </a:moveTo>
                  <a:lnTo>
                    <a:pt x="6745" y="12811"/>
                  </a:lnTo>
                  <a:lnTo>
                    <a:pt x="339" y="12811"/>
                  </a:lnTo>
                  <a:lnTo>
                    <a:pt x="339" y="6727"/>
                  </a:lnTo>
                  <a:close/>
                  <a:moveTo>
                    <a:pt x="13471" y="6727"/>
                  </a:moveTo>
                  <a:lnTo>
                    <a:pt x="13471" y="12811"/>
                  </a:lnTo>
                  <a:lnTo>
                    <a:pt x="7066" y="12811"/>
                  </a:lnTo>
                  <a:lnTo>
                    <a:pt x="7066" y="6727"/>
                  </a:lnTo>
                  <a:close/>
                  <a:moveTo>
                    <a:pt x="20198" y="6727"/>
                  </a:moveTo>
                  <a:lnTo>
                    <a:pt x="20198" y="12811"/>
                  </a:lnTo>
                  <a:lnTo>
                    <a:pt x="13810" y="12811"/>
                  </a:lnTo>
                  <a:lnTo>
                    <a:pt x="13810" y="6727"/>
                  </a:lnTo>
                  <a:close/>
                  <a:moveTo>
                    <a:pt x="26942" y="6727"/>
                  </a:moveTo>
                  <a:lnTo>
                    <a:pt x="26942" y="12811"/>
                  </a:lnTo>
                  <a:lnTo>
                    <a:pt x="20537" y="12811"/>
                  </a:lnTo>
                  <a:lnTo>
                    <a:pt x="20537" y="6727"/>
                  </a:lnTo>
                  <a:close/>
                  <a:moveTo>
                    <a:pt x="33669" y="6727"/>
                  </a:moveTo>
                  <a:lnTo>
                    <a:pt x="33669" y="12811"/>
                  </a:lnTo>
                  <a:lnTo>
                    <a:pt x="27281" y="12811"/>
                  </a:lnTo>
                  <a:lnTo>
                    <a:pt x="27281" y="6727"/>
                  </a:lnTo>
                  <a:close/>
                  <a:moveTo>
                    <a:pt x="40414" y="6727"/>
                  </a:moveTo>
                  <a:lnTo>
                    <a:pt x="40414" y="12811"/>
                  </a:lnTo>
                  <a:lnTo>
                    <a:pt x="34008" y="12811"/>
                  </a:lnTo>
                  <a:lnTo>
                    <a:pt x="34008" y="6727"/>
                  </a:lnTo>
                  <a:close/>
                  <a:moveTo>
                    <a:pt x="47140" y="6727"/>
                  </a:moveTo>
                  <a:lnTo>
                    <a:pt x="47140" y="12811"/>
                  </a:lnTo>
                  <a:lnTo>
                    <a:pt x="40753" y="12811"/>
                  </a:lnTo>
                  <a:lnTo>
                    <a:pt x="40753" y="6727"/>
                  </a:lnTo>
                  <a:close/>
                  <a:moveTo>
                    <a:pt x="53885" y="6727"/>
                  </a:moveTo>
                  <a:lnTo>
                    <a:pt x="53885" y="12811"/>
                  </a:lnTo>
                  <a:lnTo>
                    <a:pt x="47479" y="12811"/>
                  </a:lnTo>
                  <a:lnTo>
                    <a:pt x="47479" y="6727"/>
                  </a:lnTo>
                  <a:close/>
                  <a:moveTo>
                    <a:pt x="60611" y="6727"/>
                  </a:moveTo>
                  <a:lnTo>
                    <a:pt x="60611" y="12811"/>
                  </a:lnTo>
                  <a:lnTo>
                    <a:pt x="54206" y="12811"/>
                  </a:lnTo>
                  <a:lnTo>
                    <a:pt x="54206" y="6727"/>
                  </a:lnTo>
                  <a:close/>
                  <a:moveTo>
                    <a:pt x="67338" y="6727"/>
                  </a:moveTo>
                  <a:lnTo>
                    <a:pt x="67338" y="12811"/>
                  </a:lnTo>
                  <a:lnTo>
                    <a:pt x="60950" y="12811"/>
                  </a:lnTo>
                  <a:lnTo>
                    <a:pt x="60950" y="6727"/>
                  </a:lnTo>
                  <a:close/>
                  <a:moveTo>
                    <a:pt x="74083" y="6727"/>
                  </a:moveTo>
                  <a:lnTo>
                    <a:pt x="74083" y="12811"/>
                  </a:lnTo>
                  <a:lnTo>
                    <a:pt x="67677" y="12811"/>
                  </a:lnTo>
                  <a:lnTo>
                    <a:pt x="67677" y="6727"/>
                  </a:lnTo>
                  <a:close/>
                  <a:moveTo>
                    <a:pt x="80809" y="6727"/>
                  </a:moveTo>
                  <a:lnTo>
                    <a:pt x="80809" y="12811"/>
                  </a:lnTo>
                  <a:lnTo>
                    <a:pt x="74422" y="12811"/>
                  </a:lnTo>
                  <a:lnTo>
                    <a:pt x="74422" y="6727"/>
                  </a:lnTo>
                  <a:close/>
                  <a:moveTo>
                    <a:pt x="87554" y="6727"/>
                  </a:moveTo>
                  <a:lnTo>
                    <a:pt x="87554" y="12811"/>
                  </a:lnTo>
                  <a:lnTo>
                    <a:pt x="81148" y="12811"/>
                  </a:lnTo>
                  <a:lnTo>
                    <a:pt x="81148" y="6727"/>
                  </a:lnTo>
                  <a:close/>
                  <a:moveTo>
                    <a:pt x="94281" y="6727"/>
                  </a:moveTo>
                  <a:lnTo>
                    <a:pt x="94281" y="12811"/>
                  </a:lnTo>
                  <a:lnTo>
                    <a:pt x="87893" y="12811"/>
                  </a:lnTo>
                  <a:lnTo>
                    <a:pt x="87893" y="6727"/>
                  </a:lnTo>
                  <a:close/>
                  <a:moveTo>
                    <a:pt x="101025" y="6727"/>
                  </a:moveTo>
                  <a:lnTo>
                    <a:pt x="101025" y="12811"/>
                  </a:lnTo>
                  <a:lnTo>
                    <a:pt x="94620" y="12811"/>
                  </a:lnTo>
                  <a:lnTo>
                    <a:pt x="94620" y="6727"/>
                  </a:lnTo>
                  <a:close/>
                  <a:moveTo>
                    <a:pt x="107752" y="6727"/>
                  </a:moveTo>
                  <a:lnTo>
                    <a:pt x="107752" y="12811"/>
                  </a:lnTo>
                  <a:lnTo>
                    <a:pt x="101346" y="12811"/>
                  </a:lnTo>
                  <a:lnTo>
                    <a:pt x="101346" y="6727"/>
                  </a:lnTo>
                  <a:close/>
                  <a:moveTo>
                    <a:pt x="114478" y="6727"/>
                  </a:moveTo>
                  <a:lnTo>
                    <a:pt x="114478" y="12811"/>
                  </a:lnTo>
                  <a:lnTo>
                    <a:pt x="108091" y="12811"/>
                  </a:lnTo>
                  <a:lnTo>
                    <a:pt x="108091" y="6727"/>
                  </a:lnTo>
                  <a:close/>
                  <a:moveTo>
                    <a:pt x="121223" y="6727"/>
                  </a:moveTo>
                  <a:lnTo>
                    <a:pt x="121223" y="12811"/>
                  </a:lnTo>
                  <a:lnTo>
                    <a:pt x="114817" y="12811"/>
                  </a:lnTo>
                  <a:lnTo>
                    <a:pt x="114817" y="6727"/>
                  </a:lnTo>
                  <a:close/>
                  <a:moveTo>
                    <a:pt x="127950" y="6727"/>
                  </a:moveTo>
                  <a:lnTo>
                    <a:pt x="127950" y="12811"/>
                  </a:lnTo>
                  <a:lnTo>
                    <a:pt x="121562" y="12811"/>
                  </a:lnTo>
                  <a:lnTo>
                    <a:pt x="121562" y="6727"/>
                  </a:lnTo>
                  <a:close/>
                  <a:moveTo>
                    <a:pt x="134694" y="6727"/>
                  </a:moveTo>
                  <a:lnTo>
                    <a:pt x="134694" y="12811"/>
                  </a:lnTo>
                  <a:lnTo>
                    <a:pt x="128289" y="12811"/>
                  </a:lnTo>
                  <a:lnTo>
                    <a:pt x="128289" y="6727"/>
                  </a:lnTo>
                  <a:close/>
                  <a:moveTo>
                    <a:pt x="141421" y="6727"/>
                  </a:moveTo>
                  <a:lnTo>
                    <a:pt x="141421" y="12811"/>
                  </a:lnTo>
                  <a:lnTo>
                    <a:pt x="135033" y="12811"/>
                  </a:lnTo>
                  <a:lnTo>
                    <a:pt x="135033" y="6727"/>
                  </a:lnTo>
                  <a:close/>
                  <a:moveTo>
                    <a:pt x="148148" y="6727"/>
                  </a:moveTo>
                  <a:lnTo>
                    <a:pt x="148148" y="12811"/>
                  </a:lnTo>
                  <a:lnTo>
                    <a:pt x="141760" y="12811"/>
                  </a:lnTo>
                  <a:lnTo>
                    <a:pt x="141760" y="6727"/>
                  </a:lnTo>
                  <a:close/>
                  <a:moveTo>
                    <a:pt x="154892" y="6727"/>
                  </a:moveTo>
                  <a:lnTo>
                    <a:pt x="154892" y="12811"/>
                  </a:lnTo>
                  <a:lnTo>
                    <a:pt x="148487" y="12811"/>
                  </a:lnTo>
                  <a:lnTo>
                    <a:pt x="148487" y="6727"/>
                  </a:lnTo>
                  <a:close/>
                  <a:moveTo>
                    <a:pt x="161619" y="6727"/>
                  </a:moveTo>
                  <a:lnTo>
                    <a:pt x="161619" y="12811"/>
                  </a:lnTo>
                  <a:lnTo>
                    <a:pt x="155231" y="12811"/>
                  </a:lnTo>
                  <a:lnTo>
                    <a:pt x="155231" y="6727"/>
                  </a:lnTo>
                  <a:close/>
                  <a:moveTo>
                    <a:pt x="168363" y="6727"/>
                  </a:moveTo>
                  <a:lnTo>
                    <a:pt x="168363" y="12811"/>
                  </a:lnTo>
                  <a:lnTo>
                    <a:pt x="161958" y="12811"/>
                  </a:lnTo>
                  <a:lnTo>
                    <a:pt x="161958" y="6727"/>
                  </a:lnTo>
                  <a:close/>
                  <a:moveTo>
                    <a:pt x="175090" y="6727"/>
                  </a:moveTo>
                  <a:lnTo>
                    <a:pt x="175090" y="12811"/>
                  </a:lnTo>
                  <a:lnTo>
                    <a:pt x="168702" y="12811"/>
                  </a:lnTo>
                  <a:lnTo>
                    <a:pt x="168702" y="6727"/>
                  </a:lnTo>
                  <a:close/>
                  <a:moveTo>
                    <a:pt x="181834" y="6727"/>
                  </a:moveTo>
                  <a:lnTo>
                    <a:pt x="181834" y="12811"/>
                  </a:lnTo>
                  <a:lnTo>
                    <a:pt x="175429" y="12811"/>
                  </a:lnTo>
                  <a:lnTo>
                    <a:pt x="175429" y="6727"/>
                  </a:lnTo>
                  <a:close/>
                  <a:moveTo>
                    <a:pt x="188561" y="6727"/>
                  </a:moveTo>
                  <a:lnTo>
                    <a:pt x="188561" y="12811"/>
                  </a:lnTo>
                  <a:lnTo>
                    <a:pt x="182173" y="12811"/>
                  </a:lnTo>
                  <a:lnTo>
                    <a:pt x="182173" y="6727"/>
                  </a:lnTo>
                  <a:close/>
                  <a:moveTo>
                    <a:pt x="195288" y="6727"/>
                  </a:moveTo>
                  <a:lnTo>
                    <a:pt x="195288" y="12811"/>
                  </a:lnTo>
                  <a:lnTo>
                    <a:pt x="188900" y="12811"/>
                  </a:lnTo>
                  <a:lnTo>
                    <a:pt x="188900" y="6727"/>
                  </a:lnTo>
                  <a:close/>
                  <a:moveTo>
                    <a:pt x="202032" y="6727"/>
                  </a:moveTo>
                  <a:lnTo>
                    <a:pt x="202032" y="12811"/>
                  </a:lnTo>
                  <a:lnTo>
                    <a:pt x="195627" y="12811"/>
                  </a:lnTo>
                  <a:lnTo>
                    <a:pt x="195627" y="6727"/>
                  </a:lnTo>
                  <a:close/>
                  <a:moveTo>
                    <a:pt x="208759" y="6727"/>
                  </a:moveTo>
                  <a:lnTo>
                    <a:pt x="208759" y="12811"/>
                  </a:lnTo>
                  <a:lnTo>
                    <a:pt x="202371" y="12811"/>
                  </a:lnTo>
                  <a:lnTo>
                    <a:pt x="202371" y="6727"/>
                  </a:lnTo>
                  <a:close/>
                  <a:moveTo>
                    <a:pt x="215504" y="6727"/>
                  </a:moveTo>
                  <a:lnTo>
                    <a:pt x="215504" y="12811"/>
                  </a:lnTo>
                  <a:lnTo>
                    <a:pt x="209098" y="12811"/>
                  </a:lnTo>
                  <a:lnTo>
                    <a:pt x="209098" y="6727"/>
                  </a:lnTo>
                  <a:close/>
                  <a:moveTo>
                    <a:pt x="222230" y="6727"/>
                  </a:moveTo>
                  <a:lnTo>
                    <a:pt x="222230" y="12811"/>
                  </a:lnTo>
                  <a:lnTo>
                    <a:pt x="215843" y="12811"/>
                  </a:lnTo>
                  <a:lnTo>
                    <a:pt x="215843" y="6727"/>
                  </a:lnTo>
                  <a:close/>
                  <a:moveTo>
                    <a:pt x="228975" y="6727"/>
                  </a:moveTo>
                  <a:lnTo>
                    <a:pt x="228975" y="12811"/>
                  </a:lnTo>
                  <a:lnTo>
                    <a:pt x="222569" y="12811"/>
                  </a:lnTo>
                  <a:lnTo>
                    <a:pt x="222569" y="6727"/>
                  </a:lnTo>
                  <a:close/>
                  <a:moveTo>
                    <a:pt x="235701" y="6727"/>
                  </a:moveTo>
                  <a:lnTo>
                    <a:pt x="235701" y="12811"/>
                  </a:lnTo>
                  <a:lnTo>
                    <a:pt x="229296" y="12811"/>
                  </a:lnTo>
                  <a:lnTo>
                    <a:pt x="229296" y="6727"/>
                  </a:lnTo>
                  <a:close/>
                  <a:moveTo>
                    <a:pt x="242428" y="6727"/>
                  </a:moveTo>
                  <a:lnTo>
                    <a:pt x="242428" y="12811"/>
                  </a:lnTo>
                  <a:lnTo>
                    <a:pt x="236040" y="12811"/>
                  </a:lnTo>
                  <a:lnTo>
                    <a:pt x="236040" y="6727"/>
                  </a:lnTo>
                  <a:close/>
                  <a:moveTo>
                    <a:pt x="249173" y="6727"/>
                  </a:moveTo>
                  <a:lnTo>
                    <a:pt x="249173" y="12811"/>
                  </a:lnTo>
                  <a:lnTo>
                    <a:pt x="242767" y="12811"/>
                  </a:lnTo>
                  <a:lnTo>
                    <a:pt x="242767" y="6727"/>
                  </a:lnTo>
                  <a:close/>
                  <a:moveTo>
                    <a:pt x="255899" y="6727"/>
                  </a:moveTo>
                  <a:lnTo>
                    <a:pt x="255899" y="12811"/>
                  </a:lnTo>
                  <a:lnTo>
                    <a:pt x="249512" y="12811"/>
                  </a:lnTo>
                  <a:lnTo>
                    <a:pt x="249512" y="6727"/>
                  </a:lnTo>
                  <a:close/>
                  <a:moveTo>
                    <a:pt x="262644" y="6727"/>
                  </a:moveTo>
                  <a:lnTo>
                    <a:pt x="262644" y="12811"/>
                  </a:lnTo>
                  <a:lnTo>
                    <a:pt x="256238" y="12811"/>
                  </a:lnTo>
                  <a:lnTo>
                    <a:pt x="256238" y="6727"/>
                  </a:lnTo>
                  <a:close/>
                  <a:moveTo>
                    <a:pt x="269370" y="6727"/>
                  </a:moveTo>
                  <a:lnTo>
                    <a:pt x="269370" y="12811"/>
                  </a:lnTo>
                  <a:lnTo>
                    <a:pt x="262983" y="12811"/>
                  </a:lnTo>
                  <a:lnTo>
                    <a:pt x="262983" y="6727"/>
                  </a:lnTo>
                  <a:close/>
                  <a:moveTo>
                    <a:pt x="276115" y="6727"/>
                  </a:moveTo>
                  <a:lnTo>
                    <a:pt x="276115" y="12811"/>
                  </a:lnTo>
                  <a:lnTo>
                    <a:pt x="269709" y="12811"/>
                  </a:lnTo>
                  <a:lnTo>
                    <a:pt x="269709" y="6727"/>
                  </a:lnTo>
                  <a:close/>
                  <a:moveTo>
                    <a:pt x="282842" y="6727"/>
                  </a:moveTo>
                  <a:lnTo>
                    <a:pt x="282842" y="12811"/>
                  </a:lnTo>
                  <a:lnTo>
                    <a:pt x="276436" y="12811"/>
                  </a:lnTo>
                  <a:lnTo>
                    <a:pt x="276436" y="6727"/>
                  </a:lnTo>
                  <a:close/>
                  <a:moveTo>
                    <a:pt x="6745" y="13132"/>
                  </a:moveTo>
                  <a:lnTo>
                    <a:pt x="6745" y="19217"/>
                  </a:lnTo>
                  <a:lnTo>
                    <a:pt x="339" y="19217"/>
                  </a:lnTo>
                  <a:lnTo>
                    <a:pt x="339" y="13132"/>
                  </a:lnTo>
                  <a:close/>
                  <a:moveTo>
                    <a:pt x="13471" y="13132"/>
                  </a:moveTo>
                  <a:lnTo>
                    <a:pt x="13471" y="19217"/>
                  </a:lnTo>
                  <a:lnTo>
                    <a:pt x="7066" y="19217"/>
                  </a:lnTo>
                  <a:lnTo>
                    <a:pt x="7066" y="13132"/>
                  </a:lnTo>
                  <a:close/>
                  <a:moveTo>
                    <a:pt x="20198" y="13132"/>
                  </a:moveTo>
                  <a:lnTo>
                    <a:pt x="20198" y="19217"/>
                  </a:lnTo>
                  <a:lnTo>
                    <a:pt x="13810" y="19217"/>
                  </a:lnTo>
                  <a:lnTo>
                    <a:pt x="13810" y="13132"/>
                  </a:lnTo>
                  <a:close/>
                  <a:moveTo>
                    <a:pt x="26942" y="13132"/>
                  </a:moveTo>
                  <a:lnTo>
                    <a:pt x="26942" y="19217"/>
                  </a:lnTo>
                  <a:lnTo>
                    <a:pt x="20537" y="19217"/>
                  </a:lnTo>
                  <a:lnTo>
                    <a:pt x="20537" y="13132"/>
                  </a:lnTo>
                  <a:close/>
                  <a:moveTo>
                    <a:pt x="33669" y="13132"/>
                  </a:moveTo>
                  <a:lnTo>
                    <a:pt x="33669" y="19217"/>
                  </a:lnTo>
                  <a:lnTo>
                    <a:pt x="27281" y="19217"/>
                  </a:lnTo>
                  <a:lnTo>
                    <a:pt x="27281" y="13132"/>
                  </a:lnTo>
                  <a:close/>
                  <a:moveTo>
                    <a:pt x="40414" y="13132"/>
                  </a:moveTo>
                  <a:lnTo>
                    <a:pt x="40414" y="19217"/>
                  </a:lnTo>
                  <a:lnTo>
                    <a:pt x="34008" y="19217"/>
                  </a:lnTo>
                  <a:lnTo>
                    <a:pt x="34008" y="13132"/>
                  </a:lnTo>
                  <a:close/>
                  <a:moveTo>
                    <a:pt x="47140" y="13132"/>
                  </a:moveTo>
                  <a:lnTo>
                    <a:pt x="47140" y="19217"/>
                  </a:lnTo>
                  <a:lnTo>
                    <a:pt x="40753" y="19217"/>
                  </a:lnTo>
                  <a:lnTo>
                    <a:pt x="40753" y="13132"/>
                  </a:lnTo>
                  <a:close/>
                  <a:moveTo>
                    <a:pt x="53885" y="13132"/>
                  </a:moveTo>
                  <a:lnTo>
                    <a:pt x="53885" y="19217"/>
                  </a:lnTo>
                  <a:lnTo>
                    <a:pt x="47479" y="19217"/>
                  </a:lnTo>
                  <a:lnTo>
                    <a:pt x="47479" y="13132"/>
                  </a:lnTo>
                  <a:close/>
                  <a:moveTo>
                    <a:pt x="60611" y="13132"/>
                  </a:moveTo>
                  <a:lnTo>
                    <a:pt x="60611" y="19217"/>
                  </a:lnTo>
                  <a:lnTo>
                    <a:pt x="54206" y="19217"/>
                  </a:lnTo>
                  <a:lnTo>
                    <a:pt x="54206" y="13132"/>
                  </a:lnTo>
                  <a:close/>
                  <a:moveTo>
                    <a:pt x="67338" y="13132"/>
                  </a:moveTo>
                  <a:lnTo>
                    <a:pt x="67338" y="19217"/>
                  </a:lnTo>
                  <a:lnTo>
                    <a:pt x="60950" y="19217"/>
                  </a:lnTo>
                  <a:lnTo>
                    <a:pt x="60950" y="13132"/>
                  </a:lnTo>
                  <a:close/>
                  <a:moveTo>
                    <a:pt x="74083" y="13132"/>
                  </a:moveTo>
                  <a:lnTo>
                    <a:pt x="74083" y="19217"/>
                  </a:lnTo>
                  <a:lnTo>
                    <a:pt x="67677" y="19217"/>
                  </a:lnTo>
                  <a:lnTo>
                    <a:pt x="67677" y="13132"/>
                  </a:lnTo>
                  <a:close/>
                  <a:moveTo>
                    <a:pt x="80809" y="13132"/>
                  </a:moveTo>
                  <a:lnTo>
                    <a:pt x="80809" y="19217"/>
                  </a:lnTo>
                  <a:lnTo>
                    <a:pt x="74422" y="19217"/>
                  </a:lnTo>
                  <a:lnTo>
                    <a:pt x="74422" y="13132"/>
                  </a:lnTo>
                  <a:close/>
                  <a:moveTo>
                    <a:pt x="87554" y="13132"/>
                  </a:moveTo>
                  <a:lnTo>
                    <a:pt x="87554" y="19217"/>
                  </a:lnTo>
                  <a:lnTo>
                    <a:pt x="81148" y="19217"/>
                  </a:lnTo>
                  <a:lnTo>
                    <a:pt x="81148" y="13132"/>
                  </a:lnTo>
                  <a:close/>
                  <a:moveTo>
                    <a:pt x="94281" y="13132"/>
                  </a:moveTo>
                  <a:lnTo>
                    <a:pt x="94281" y="19217"/>
                  </a:lnTo>
                  <a:lnTo>
                    <a:pt x="87893" y="19217"/>
                  </a:lnTo>
                  <a:lnTo>
                    <a:pt x="87893" y="13132"/>
                  </a:lnTo>
                  <a:close/>
                  <a:moveTo>
                    <a:pt x="101025" y="13132"/>
                  </a:moveTo>
                  <a:lnTo>
                    <a:pt x="101025" y="19217"/>
                  </a:lnTo>
                  <a:lnTo>
                    <a:pt x="94620" y="19217"/>
                  </a:lnTo>
                  <a:lnTo>
                    <a:pt x="94620" y="13132"/>
                  </a:lnTo>
                  <a:close/>
                  <a:moveTo>
                    <a:pt x="107752" y="13132"/>
                  </a:moveTo>
                  <a:lnTo>
                    <a:pt x="107752" y="19217"/>
                  </a:lnTo>
                  <a:lnTo>
                    <a:pt x="101346" y="19217"/>
                  </a:lnTo>
                  <a:lnTo>
                    <a:pt x="101346" y="13132"/>
                  </a:lnTo>
                  <a:close/>
                  <a:moveTo>
                    <a:pt x="114478" y="13132"/>
                  </a:moveTo>
                  <a:lnTo>
                    <a:pt x="114478" y="19217"/>
                  </a:lnTo>
                  <a:lnTo>
                    <a:pt x="108091" y="19217"/>
                  </a:lnTo>
                  <a:lnTo>
                    <a:pt x="108091" y="13132"/>
                  </a:lnTo>
                  <a:close/>
                  <a:moveTo>
                    <a:pt x="121223" y="13132"/>
                  </a:moveTo>
                  <a:lnTo>
                    <a:pt x="121223" y="19217"/>
                  </a:lnTo>
                  <a:lnTo>
                    <a:pt x="114817" y="19217"/>
                  </a:lnTo>
                  <a:lnTo>
                    <a:pt x="114817" y="13132"/>
                  </a:lnTo>
                  <a:close/>
                  <a:moveTo>
                    <a:pt x="127950" y="13132"/>
                  </a:moveTo>
                  <a:lnTo>
                    <a:pt x="127950" y="19217"/>
                  </a:lnTo>
                  <a:lnTo>
                    <a:pt x="121562" y="19217"/>
                  </a:lnTo>
                  <a:lnTo>
                    <a:pt x="121562" y="13132"/>
                  </a:lnTo>
                  <a:close/>
                  <a:moveTo>
                    <a:pt x="134694" y="13132"/>
                  </a:moveTo>
                  <a:lnTo>
                    <a:pt x="134694" y="19217"/>
                  </a:lnTo>
                  <a:lnTo>
                    <a:pt x="128289" y="19217"/>
                  </a:lnTo>
                  <a:lnTo>
                    <a:pt x="128289" y="13132"/>
                  </a:lnTo>
                  <a:close/>
                  <a:moveTo>
                    <a:pt x="141421" y="13132"/>
                  </a:moveTo>
                  <a:lnTo>
                    <a:pt x="141421" y="19217"/>
                  </a:lnTo>
                  <a:lnTo>
                    <a:pt x="135033" y="19217"/>
                  </a:lnTo>
                  <a:lnTo>
                    <a:pt x="135033" y="13132"/>
                  </a:lnTo>
                  <a:close/>
                  <a:moveTo>
                    <a:pt x="148148" y="13132"/>
                  </a:moveTo>
                  <a:lnTo>
                    <a:pt x="148148" y="19217"/>
                  </a:lnTo>
                  <a:lnTo>
                    <a:pt x="141760" y="19217"/>
                  </a:lnTo>
                  <a:lnTo>
                    <a:pt x="141760" y="13132"/>
                  </a:lnTo>
                  <a:close/>
                  <a:moveTo>
                    <a:pt x="154892" y="13132"/>
                  </a:moveTo>
                  <a:lnTo>
                    <a:pt x="154892" y="19217"/>
                  </a:lnTo>
                  <a:lnTo>
                    <a:pt x="148487" y="19217"/>
                  </a:lnTo>
                  <a:lnTo>
                    <a:pt x="148487" y="13132"/>
                  </a:lnTo>
                  <a:close/>
                  <a:moveTo>
                    <a:pt x="161619" y="13132"/>
                  </a:moveTo>
                  <a:lnTo>
                    <a:pt x="161619" y="19217"/>
                  </a:lnTo>
                  <a:lnTo>
                    <a:pt x="155231" y="19217"/>
                  </a:lnTo>
                  <a:lnTo>
                    <a:pt x="155231" y="13132"/>
                  </a:lnTo>
                  <a:close/>
                  <a:moveTo>
                    <a:pt x="168363" y="13132"/>
                  </a:moveTo>
                  <a:lnTo>
                    <a:pt x="168363" y="19217"/>
                  </a:lnTo>
                  <a:lnTo>
                    <a:pt x="161958" y="19217"/>
                  </a:lnTo>
                  <a:lnTo>
                    <a:pt x="161958" y="13132"/>
                  </a:lnTo>
                  <a:close/>
                  <a:moveTo>
                    <a:pt x="175090" y="13132"/>
                  </a:moveTo>
                  <a:lnTo>
                    <a:pt x="175090" y="19217"/>
                  </a:lnTo>
                  <a:lnTo>
                    <a:pt x="168702" y="19217"/>
                  </a:lnTo>
                  <a:lnTo>
                    <a:pt x="168702" y="13132"/>
                  </a:lnTo>
                  <a:close/>
                  <a:moveTo>
                    <a:pt x="181834" y="13132"/>
                  </a:moveTo>
                  <a:lnTo>
                    <a:pt x="181834" y="19217"/>
                  </a:lnTo>
                  <a:lnTo>
                    <a:pt x="175429" y="19217"/>
                  </a:lnTo>
                  <a:lnTo>
                    <a:pt x="175429" y="13132"/>
                  </a:lnTo>
                  <a:close/>
                  <a:moveTo>
                    <a:pt x="188561" y="13132"/>
                  </a:moveTo>
                  <a:lnTo>
                    <a:pt x="188561" y="19217"/>
                  </a:lnTo>
                  <a:lnTo>
                    <a:pt x="182173" y="19217"/>
                  </a:lnTo>
                  <a:lnTo>
                    <a:pt x="182173" y="13132"/>
                  </a:lnTo>
                  <a:close/>
                  <a:moveTo>
                    <a:pt x="195288" y="13132"/>
                  </a:moveTo>
                  <a:lnTo>
                    <a:pt x="195288" y="19217"/>
                  </a:lnTo>
                  <a:lnTo>
                    <a:pt x="188900" y="19217"/>
                  </a:lnTo>
                  <a:lnTo>
                    <a:pt x="188900" y="13132"/>
                  </a:lnTo>
                  <a:close/>
                  <a:moveTo>
                    <a:pt x="202032" y="13132"/>
                  </a:moveTo>
                  <a:lnTo>
                    <a:pt x="202032" y="19217"/>
                  </a:lnTo>
                  <a:lnTo>
                    <a:pt x="195627" y="19217"/>
                  </a:lnTo>
                  <a:lnTo>
                    <a:pt x="195627" y="13132"/>
                  </a:lnTo>
                  <a:close/>
                  <a:moveTo>
                    <a:pt x="208759" y="13132"/>
                  </a:moveTo>
                  <a:lnTo>
                    <a:pt x="208759" y="19217"/>
                  </a:lnTo>
                  <a:lnTo>
                    <a:pt x="202371" y="19217"/>
                  </a:lnTo>
                  <a:lnTo>
                    <a:pt x="202371" y="13132"/>
                  </a:lnTo>
                  <a:close/>
                  <a:moveTo>
                    <a:pt x="215504" y="13132"/>
                  </a:moveTo>
                  <a:lnTo>
                    <a:pt x="215504" y="19217"/>
                  </a:lnTo>
                  <a:lnTo>
                    <a:pt x="209098" y="19217"/>
                  </a:lnTo>
                  <a:lnTo>
                    <a:pt x="209098" y="13132"/>
                  </a:lnTo>
                  <a:close/>
                  <a:moveTo>
                    <a:pt x="222230" y="13132"/>
                  </a:moveTo>
                  <a:lnTo>
                    <a:pt x="222230" y="19217"/>
                  </a:lnTo>
                  <a:lnTo>
                    <a:pt x="215843" y="19217"/>
                  </a:lnTo>
                  <a:lnTo>
                    <a:pt x="215843" y="13132"/>
                  </a:lnTo>
                  <a:close/>
                  <a:moveTo>
                    <a:pt x="228975" y="13132"/>
                  </a:moveTo>
                  <a:lnTo>
                    <a:pt x="228975" y="19217"/>
                  </a:lnTo>
                  <a:lnTo>
                    <a:pt x="222569" y="19217"/>
                  </a:lnTo>
                  <a:lnTo>
                    <a:pt x="222569" y="13132"/>
                  </a:lnTo>
                  <a:close/>
                  <a:moveTo>
                    <a:pt x="235701" y="13132"/>
                  </a:moveTo>
                  <a:lnTo>
                    <a:pt x="235701" y="19217"/>
                  </a:lnTo>
                  <a:lnTo>
                    <a:pt x="229296" y="19217"/>
                  </a:lnTo>
                  <a:lnTo>
                    <a:pt x="229296" y="13132"/>
                  </a:lnTo>
                  <a:close/>
                  <a:moveTo>
                    <a:pt x="242428" y="13132"/>
                  </a:moveTo>
                  <a:lnTo>
                    <a:pt x="242428" y="19217"/>
                  </a:lnTo>
                  <a:lnTo>
                    <a:pt x="236040" y="19217"/>
                  </a:lnTo>
                  <a:lnTo>
                    <a:pt x="236040" y="13132"/>
                  </a:lnTo>
                  <a:close/>
                  <a:moveTo>
                    <a:pt x="249173" y="13132"/>
                  </a:moveTo>
                  <a:lnTo>
                    <a:pt x="249173" y="19217"/>
                  </a:lnTo>
                  <a:lnTo>
                    <a:pt x="242767" y="19217"/>
                  </a:lnTo>
                  <a:lnTo>
                    <a:pt x="242767" y="13132"/>
                  </a:lnTo>
                  <a:close/>
                  <a:moveTo>
                    <a:pt x="255899" y="13132"/>
                  </a:moveTo>
                  <a:lnTo>
                    <a:pt x="255899" y="19217"/>
                  </a:lnTo>
                  <a:lnTo>
                    <a:pt x="249512" y="19217"/>
                  </a:lnTo>
                  <a:lnTo>
                    <a:pt x="249512" y="13132"/>
                  </a:lnTo>
                  <a:close/>
                  <a:moveTo>
                    <a:pt x="262644" y="13132"/>
                  </a:moveTo>
                  <a:lnTo>
                    <a:pt x="262644" y="19217"/>
                  </a:lnTo>
                  <a:lnTo>
                    <a:pt x="256238" y="19217"/>
                  </a:lnTo>
                  <a:lnTo>
                    <a:pt x="256238" y="13132"/>
                  </a:lnTo>
                  <a:close/>
                  <a:moveTo>
                    <a:pt x="269370" y="13132"/>
                  </a:moveTo>
                  <a:lnTo>
                    <a:pt x="269370" y="19217"/>
                  </a:lnTo>
                  <a:lnTo>
                    <a:pt x="262983" y="19217"/>
                  </a:lnTo>
                  <a:lnTo>
                    <a:pt x="262983" y="13132"/>
                  </a:lnTo>
                  <a:close/>
                  <a:moveTo>
                    <a:pt x="276115" y="13132"/>
                  </a:moveTo>
                  <a:lnTo>
                    <a:pt x="276115" y="19217"/>
                  </a:lnTo>
                  <a:lnTo>
                    <a:pt x="269709" y="19217"/>
                  </a:lnTo>
                  <a:lnTo>
                    <a:pt x="269709" y="13132"/>
                  </a:lnTo>
                  <a:close/>
                  <a:moveTo>
                    <a:pt x="282842" y="13132"/>
                  </a:moveTo>
                  <a:lnTo>
                    <a:pt x="282842" y="19217"/>
                  </a:lnTo>
                  <a:lnTo>
                    <a:pt x="276436" y="19217"/>
                  </a:lnTo>
                  <a:lnTo>
                    <a:pt x="276436" y="13132"/>
                  </a:lnTo>
                  <a:close/>
                  <a:moveTo>
                    <a:pt x="6745" y="19538"/>
                  </a:moveTo>
                  <a:lnTo>
                    <a:pt x="6745" y="25622"/>
                  </a:lnTo>
                  <a:lnTo>
                    <a:pt x="339" y="25622"/>
                  </a:lnTo>
                  <a:lnTo>
                    <a:pt x="339" y="19538"/>
                  </a:lnTo>
                  <a:close/>
                  <a:moveTo>
                    <a:pt x="13471" y="19538"/>
                  </a:moveTo>
                  <a:lnTo>
                    <a:pt x="13471" y="25622"/>
                  </a:lnTo>
                  <a:lnTo>
                    <a:pt x="7066" y="25622"/>
                  </a:lnTo>
                  <a:lnTo>
                    <a:pt x="7066" y="19538"/>
                  </a:lnTo>
                  <a:close/>
                  <a:moveTo>
                    <a:pt x="20198" y="19538"/>
                  </a:moveTo>
                  <a:lnTo>
                    <a:pt x="20198" y="25622"/>
                  </a:lnTo>
                  <a:lnTo>
                    <a:pt x="13810" y="25622"/>
                  </a:lnTo>
                  <a:lnTo>
                    <a:pt x="13810" y="19538"/>
                  </a:lnTo>
                  <a:close/>
                  <a:moveTo>
                    <a:pt x="26942" y="19538"/>
                  </a:moveTo>
                  <a:lnTo>
                    <a:pt x="26942" y="25622"/>
                  </a:lnTo>
                  <a:lnTo>
                    <a:pt x="20537" y="25622"/>
                  </a:lnTo>
                  <a:lnTo>
                    <a:pt x="20537" y="19538"/>
                  </a:lnTo>
                  <a:close/>
                  <a:moveTo>
                    <a:pt x="33669" y="19538"/>
                  </a:moveTo>
                  <a:lnTo>
                    <a:pt x="33669" y="25622"/>
                  </a:lnTo>
                  <a:lnTo>
                    <a:pt x="27281" y="25622"/>
                  </a:lnTo>
                  <a:lnTo>
                    <a:pt x="27281" y="19538"/>
                  </a:lnTo>
                  <a:close/>
                  <a:moveTo>
                    <a:pt x="40414" y="19538"/>
                  </a:moveTo>
                  <a:lnTo>
                    <a:pt x="40414" y="25622"/>
                  </a:lnTo>
                  <a:lnTo>
                    <a:pt x="34008" y="25622"/>
                  </a:lnTo>
                  <a:lnTo>
                    <a:pt x="34008" y="19538"/>
                  </a:lnTo>
                  <a:close/>
                  <a:moveTo>
                    <a:pt x="47140" y="19538"/>
                  </a:moveTo>
                  <a:lnTo>
                    <a:pt x="47140" y="25622"/>
                  </a:lnTo>
                  <a:lnTo>
                    <a:pt x="40753" y="25622"/>
                  </a:lnTo>
                  <a:lnTo>
                    <a:pt x="40753" y="19538"/>
                  </a:lnTo>
                  <a:close/>
                  <a:moveTo>
                    <a:pt x="53885" y="19538"/>
                  </a:moveTo>
                  <a:lnTo>
                    <a:pt x="53885" y="25622"/>
                  </a:lnTo>
                  <a:lnTo>
                    <a:pt x="47479" y="25622"/>
                  </a:lnTo>
                  <a:lnTo>
                    <a:pt x="47479" y="19538"/>
                  </a:lnTo>
                  <a:close/>
                  <a:moveTo>
                    <a:pt x="60611" y="19538"/>
                  </a:moveTo>
                  <a:lnTo>
                    <a:pt x="60611" y="25622"/>
                  </a:lnTo>
                  <a:lnTo>
                    <a:pt x="54206" y="25622"/>
                  </a:lnTo>
                  <a:lnTo>
                    <a:pt x="54206" y="19538"/>
                  </a:lnTo>
                  <a:close/>
                  <a:moveTo>
                    <a:pt x="67338" y="19538"/>
                  </a:moveTo>
                  <a:lnTo>
                    <a:pt x="67338" y="25622"/>
                  </a:lnTo>
                  <a:lnTo>
                    <a:pt x="60950" y="25622"/>
                  </a:lnTo>
                  <a:lnTo>
                    <a:pt x="60950" y="19538"/>
                  </a:lnTo>
                  <a:close/>
                  <a:moveTo>
                    <a:pt x="74083" y="19538"/>
                  </a:moveTo>
                  <a:lnTo>
                    <a:pt x="74083" y="25622"/>
                  </a:lnTo>
                  <a:lnTo>
                    <a:pt x="67677" y="25622"/>
                  </a:lnTo>
                  <a:lnTo>
                    <a:pt x="67677" y="19538"/>
                  </a:lnTo>
                  <a:close/>
                  <a:moveTo>
                    <a:pt x="80809" y="19538"/>
                  </a:moveTo>
                  <a:lnTo>
                    <a:pt x="80809" y="25622"/>
                  </a:lnTo>
                  <a:lnTo>
                    <a:pt x="74422" y="25622"/>
                  </a:lnTo>
                  <a:lnTo>
                    <a:pt x="74422" y="19538"/>
                  </a:lnTo>
                  <a:close/>
                  <a:moveTo>
                    <a:pt x="87554" y="19538"/>
                  </a:moveTo>
                  <a:lnTo>
                    <a:pt x="87554" y="25622"/>
                  </a:lnTo>
                  <a:lnTo>
                    <a:pt x="81148" y="25622"/>
                  </a:lnTo>
                  <a:lnTo>
                    <a:pt x="81148" y="19538"/>
                  </a:lnTo>
                  <a:close/>
                  <a:moveTo>
                    <a:pt x="94281" y="19538"/>
                  </a:moveTo>
                  <a:lnTo>
                    <a:pt x="94281" y="25622"/>
                  </a:lnTo>
                  <a:lnTo>
                    <a:pt x="87893" y="25622"/>
                  </a:lnTo>
                  <a:lnTo>
                    <a:pt x="87893" y="19538"/>
                  </a:lnTo>
                  <a:close/>
                  <a:moveTo>
                    <a:pt x="101025" y="19538"/>
                  </a:moveTo>
                  <a:lnTo>
                    <a:pt x="101025" y="25622"/>
                  </a:lnTo>
                  <a:lnTo>
                    <a:pt x="94620" y="25622"/>
                  </a:lnTo>
                  <a:lnTo>
                    <a:pt x="94620" y="19538"/>
                  </a:lnTo>
                  <a:close/>
                  <a:moveTo>
                    <a:pt x="107752" y="19538"/>
                  </a:moveTo>
                  <a:lnTo>
                    <a:pt x="107752" y="25622"/>
                  </a:lnTo>
                  <a:lnTo>
                    <a:pt x="101346" y="25622"/>
                  </a:lnTo>
                  <a:lnTo>
                    <a:pt x="101346" y="19538"/>
                  </a:lnTo>
                  <a:close/>
                  <a:moveTo>
                    <a:pt x="114478" y="19538"/>
                  </a:moveTo>
                  <a:lnTo>
                    <a:pt x="114478" y="25622"/>
                  </a:lnTo>
                  <a:lnTo>
                    <a:pt x="108091" y="25622"/>
                  </a:lnTo>
                  <a:lnTo>
                    <a:pt x="108091" y="19538"/>
                  </a:lnTo>
                  <a:close/>
                  <a:moveTo>
                    <a:pt x="121223" y="19538"/>
                  </a:moveTo>
                  <a:lnTo>
                    <a:pt x="121223" y="25622"/>
                  </a:lnTo>
                  <a:lnTo>
                    <a:pt x="114817" y="25622"/>
                  </a:lnTo>
                  <a:lnTo>
                    <a:pt x="114817" y="19538"/>
                  </a:lnTo>
                  <a:close/>
                  <a:moveTo>
                    <a:pt x="127950" y="19538"/>
                  </a:moveTo>
                  <a:lnTo>
                    <a:pt x="127950" y="25622"/>
                  </a:lnTo>
                  <a:lnTo>
                    <a:pt x="121562" y="25622"/>
                  </a:lnTo>
                  <a:lnTo>
                    <a:pt x="121562" y="19538"/>
                  </a:lnTo>
                  <a:close/>
                  <a:moveTo>
                    <a:pt x="134694" y="19538"/>
                  </a:moveTo>
                  <a:lnTo>
                    <a:pt x="134694" y="25622"/>
                  </a:lnTo>
                  <a:lnTo>
                    <a:pt x="128289" y="25622"/>
                  </a:lnTo>
                  <a:lnTo>
                    <a:pt x="128289" y="19538"/>
                  </a:lnTo>
                  <a:close/>
                  <a:moveTo>
                    <a:pt x="141421" y="19538"/>
                  </a:moveTo>
                  <a:lnTo>
                    <a:pt x="141421" y="25622"/>
                  </a:lnTo>
                  <a:lnTo>
                    <a:pt x="135033" y="25622"/>
                  </a:lnTo>
                  <a:lnTo>
                    <a:pt x="135033" y="19538"/>
                  </a:lnTo>
                  <a:close/>
                  <a:moveTo>
                    <a:pt x="148148" y="19538"/>
                  </a:moveTo>
                  <a:lnTo>
                    <a:pt x="148148" y="25622"/>
                  </a:lnTo>
                  <a:lnTo>
                    <a:pt x="141760" y="25622"/>
                  </a:lnTo>
                  <a:lnTo>
                    <a:pt x="141760" y="19538"/>
                  </a:lnTo>
                  <a:close/>
                  <a:moveTo>
                    <a:pt x="154892" y="19538"/>
                  </a:moveTo>
                  <a:lnTo>
                    <a:pt x="154892" y="25622"/>
                  </a:lnTo>
                  <a:lnTo>
                    <a:pt x="148487" y="25622"/>
                  </a:lnTo>
                  <a:lnTo>
                    <a:pt x="148487" y="19538"/>
                  </a:lnTo>
                  <a:close/>
                  <a:moveTo>
                    <a:pt x="161619" y="19538"/>
                  </a:moveTo>
                  <a:lnTo>
                    <a:pt x="161619" y="25622"/>
                  </a:lnTo>
                  <a:lnTo>
                    <a:pt x="155231" y="25622"/>
                  </a:lnTo>
                  <a:lnTo>
                    <a:pt x="155231" y="19538"/>
                  </a:lnTo>
                  <a:close/>
                  <a:moveTo>
                    <a:pt x="168363" y="19538"/>
                  </a:moveTo>
                  <a:lnTo>
                    <a:pt x="168363" y="25622"/>
                  </a:lnTo>
                  <a:lnTo>
                    <a:pt x="161958" y="25622"/>
                  </a:lnTo>
                  <a:lnTo>
                    <a:pt x="161958" y="19538"/>
                  </a:lnTo>
                  <a:close/>
                  <a:moveTo>
                    <a:pt x="175090" y="19538"/>
                  </a:moveTo>
                  <a:lnTo>
                    <a:pt x="175090" y="25622"/>
                  </a:lnTo>
                  <a:lnTo>
                    <a:pt x="168702" y="25622"/>
                  </a:lnTo>
                  <a:lnTo>
                    <a:pt x="168702" y="19538"/>
                  </a:lnTo>
                  <a:close/>
                  <a:moveTo>
                    <a:pt x="181834" y="19538"/>
                  </a:moveTo>
                  <a:lnTo>
                    <a:pt x="181834" y="25622"/>
                  </a:lnTo>
                  <a:lnTo>
                    <a:pt x="175429" y="25622"/>
                  </a:lnTo>
                  <a:lnTo>
                    <a:pt x="175429" y="19538"/>
                  </a:lnTo>
                  <a:close/>
                  <a:moveTo>
                    <a:pt x="188561" y="19538"/>
                  </a:moveTo>
                  <a:lnTo>
                    <a:pt x="188561" y="25622"/>
                  </a:lnTo>
                  <a:lnTo>
                    <a:pt x="182173" y="25622"/>
                  </a:lnTo>
                  <a:lnTo>
                    <a:pt x="182173" y="19538"/>
                  </a:lnTo>
                  <a:close/>
                  <a:moveTo>
                    <a:pt x="195288" y="19538"/>
                  </a:moveTo>
                  <a:lnTo>
                    <a:pt x="195288" y="25622"/>
                  </a:lnTo>
                  <a:lnTo>
                    <a:pt x="188900" y="25622"/>
                  </a:lnTo>
                  <a:lnTo>
                    <a:pt x="188900" y="19538"/>
                  </a:lnTo>
                  <a:close/>
                  <a:moveTo>
                    <a:pt x="202032" y="19538"/>
                  </a:moveTo>
                  <a:lnTo>
                    <a:pt x="202032" y="25622"/>
                  </a:lnTo>
                  <a:lnTo>
                    <a:pt x="195627" y="25622"/>
                  </a:lnTo>
                  <a:lnTo>
                    <a:pt x="195627" y="19538"/>
                  </a:lnTo>
                  <a:close/>
                  <a:moveTo>
                    <a:pt x="208759" y="19538"/>
                  </a:moveTo>
                  <a:lnTo>
                    <a:pt x="208759" y="25622"/>
                  </a:lnTo>
                  <a:lnTo>
                    <a:pt x="202371" y="25622"/>
                  </a:lnTo>
                  <a:lnTo>
                    <a:pt x="202371" y="19538"/>
                  </a:lnTo>
                  <a:close/>
                  <a:moveTo>
                    <a:pt x="215504" y="19538"/>
                  </a:moveTo>
                  <a:lnTo>
                    <a:pt x="215504" y="25622"/>
                  </a:lnTo>
                  <a:lnTo>
                    <a:pt x="209098" y="25622"/>
                  </a:lnTo>
                  <a:lnTo>
                    <a:pt x="209098" y="19538"/>
                  </a:lnTo>
                  <a:close/>
                  <a:moveTo>
                    <a:pt x="222230" y="19538"/>
                  </a:moveTo>
                  <a:lnTo>
                    <a:pt x="222230" y="25622"/>
                  </a:lnTo>
                  <a:lnTo>
                    <a:pt x="215843" y="25622"/>
                  </a:lnTo>
                  <a:lnTo>
                    <a:pt x="215843" y="19538"/>
                  </a:lnTo>
                  <a:close/>
                  <a:moveTo>
                    <a:pt x="228975" y="19538"/>
                  </a:moveTo>
                  <a:lnTo>
                    <a:pt x="228975" y="25622"/>
                  </a:lnTo>
                  <a:lnTo>
                    <a:pt x="222569" y="25622"/>
                  </a:lnTo>
                  <a:lnTo>
                    <a:pt x="222569" y="19538"/>
                  </a:lnTo>
                  <a:close/>
                  <a:moveTo>
                    <a:pt x="235701" y="19538"/>
                  </a:moveTo>
                  <a:lnTo>
                    <a:pt x="235701" y="25622"/>
                  </a:lnTo>
                  <a:lnTo>
                    <a:pt x="229296" y="25622"/>
                  </a:lnTo>
                  <a:lnTo>
                    <a:pt x="229296" y="19538"/>
                  </a:lnTo>
                  <a:close/>
                  <a:moveTo>
                    <a:pt x="242428" y="19538"/>
                  </a:moveTo>
                  <a:lnTo>
                    <a:pt x="242428" y="25622"/>
                  </a:lnTo>
                  <a:lnTo>
                    <a:pt x="236040" y="25622"/>
                  </a:lnTo>
                  <a:lnTo>
                    <a:pt x="236040" y="19538"/>
                  </a:lnTo>
                  <a:close/>
                  <a:moveTo>
                    <a:pt x="249173" y="19538"/>
                  </a:moveTo>
                  <a:lnTo>
                    <a:pt x="249173" y="25622"/>
                  </a:lnTo>
                  <a:lnTo>
                    <a:pt x="242767" y="25622"/>
                  </a:lnTo>
                  <a:lnTo>
                    <a:pt x="242767" y="19538"/>
                  </a:lnTo>
                  <a:close/>
                  <a:moveTo>
                    <a:pt x="255899" y="19538"/>
                  </a:moveTo>
                  <a:lnTo>
                    <a:pt x="255899" y="25622"/>
                  </a:lnTo>
                  <a:lnTo>
                    <a:pt x="249512" y="25622"/>
                  </a:lnTo>
                  <a:lnTo>
                    <a:pt x="249512" y="19538"/>
                  </a:lnTo>
                  <a:close/>
                  <a:moveTo>
                    <a:pt x="262644" y="19538"/>
                  </a:moveTo>
                  <a:lnTo>
                    <a:pt x="262644" y="25622"/>
                  </a:lnTo>
                  <a:lnTo>
                    <a:pt x="256238" y="25622"/>
                  </a:lnTo>
                  <a:lnTo>
                    <a:pt x="256238" y="19538"/>
                  </a:lnTo>
                  <a:close/>
                  <a:moveTo>
                    <a:pt x="269370" y="19538"/>
                  </a:moveTo>
                  <a:lnTo>
                    <a:pt x="269370" y="25622"/>
                  </a:lnTo>
                  <a:lnTo>
                    <a:pt x="262983" y="25622"/>
                  </a:lnTo>
                  <a:lnTo>
                    <a:pt x="262983" y="19538"/>
                  </a:lnTo>
                  <a:close/>
                  <a:moveTo>
                    <a:pt x="276115" y="19538"/>
                  </a:moveTo>
                  <a:lnTo>
                    <a:pt x="276115" y="25622"/>
                  </a:lnTo>
                  <a:lnTo>
                    <a:pt x="269709" y="25622"/>
                  </a:lnTo>
                  <a:lnTo>
                    <a:pt x="269709" y="19538"/>
                  </a:lnTo>
                  <a:close/>
                  <a:moveTo>
                    <a:pt x="282842" y="19538"/>
                  </a:moveTo>
                  <a:lnTo>
                    <a:pt x="282842" y="25622"/>
                  </a:lnTo>
                  <a:lnTo>
                    <a:pt x="276436" y="25622"/>
                  </a:lnTo>
                  <a:lnTo>
                    <a:pt x="276436" y="19538"/>
                  </a:lnTo>
                  <a:close/>
                  <a:moveTo>
                    <a:pt x="6745" y="25943"/>
                  </a:moveTo>
                  <a:lnTo>
                    <a:pt x="6745" y="32028"/>
                  </a:lnTo>
                  <a:lnTo>
                    <a:pt x="339" y="32028"/>
                  </a:lnTo>
                  <a:lnTo>
                    <a:pt x="339" y="25943"/>
                  </a:lnTo>
                  <a:close/>
                  <a:moveTo>
                    <a:pt x="13471" y="25943"/>
                  </a:moveTo>
                  <a:lnTo>
                    <a:pt x="13471" y="32028"/>
                  </a:lnTo>
                  <a:lnTo>
                    <a:pt x="7066" y="32028"/>
                  </a:lnTo>
                  <a:lnTo>
                    <a:pt x="7066" y="25943"/>
                  </a:lnTo>
                  <a:close/>
                  <a:moveTo>
                    <a:pt x="20198" y="25943"/>
                  </a:moveTo>
                  <a:lnTo>
                    <a:pt x="20198" y="32028"/>
                  </a:lnTo>
                  <a:lnTo>
                    <a:pt x="13810" y="32028"/>
                  </a:lnTo>
                  <a:lnTo>
                    <a:pt x="13810" y="25943"/>
                  </a:lnTo>
                  <a:close/>
                  <a:moveTo>
                    <a:pt x="26942" y="25943"/>
                  </a:moveTo>
                  <a:lnTo>
                    <a:pt x="26942" y="32028"/>
                  </a:lnTo>
                  <a:lnTo>
                    <a:pt x="20537" y="32028"/>
                  </a:lnTo>
                  <a:lnTo>
                    <a:pt x="20537" y="25943"/>
                  </a:lnTo>
                  <a:close/>
                  <a:moveTo>
                    <a:pt x="33669" y="25943"/>
                  </a:moveTo>
                  <a:lnTo>
                    <a:pt x="33669" y="32028"/>
                  </a:lnTo>
                  <a:lnTo>
                    <a:pt x="27281" y="32028"/>
                  </a:lnTo>
                  <a:lnTo>
                    <a:pt x="27281" y="25943"/>
                  </a:lnTo>
                  <a:close/>
                  <a:moveTo>
                    <a:pt x="40414" y="25943"/>
                  </a:moveTo>
                  <a:lnTo>
                    <a:pt x="40414" y="32028"/>
                  </a:lnTo>
                  <a:lnTo>
                    <a:pt x="34008" y="32028"/>
                  </a:lnTo>
                  <a:lnTo>
                    <a:pt x="34008" y="25943"/>
                  </a:lnTo>
                  <a:close/>
                  <a:moveTo>
                    <a:pt x="47140" y="25943"/>
                  </a:moveTo>
                  <a:lnTo>
                    <a:pt x="47140" y="32028"/>
                  </a:lnTo>
                  <a:lnTo>
                    <a:pt x="40753" y="32028"/>
                  </a:lnTo>
                  <a:lnTo>
                    <a:pt x="40753" y="25943"/>
                  </a:lnTo>
                  <a:close/>
                  <a:moveTo>
                    <a:pt x="53885" y="25943"/>
                  </a:moveTo>
                  <a:lnTo>
                    <a:pt x="53885" y="32028"/>
                  </a:lnTo>
                  <a:lnTo>
                    <a:pt x="47479" y="32028"/>
                  </a:lnTo>
                  <a:lnTo>
                    <a:pt x="47479" y="25943"/>
                  </a:lnTo>
                  <a:close/>
                  <a:moveTo>
                    <a:pt x="60611" y="25943"/>
                  </a:moveTo>
                  <a:lnTo>
                    <a:pt x="60611" y="32028"/>
                  </a:lnTo>
                  <a:lnTo>
                    <a:pt x="54206" y="32028"/>
                  </a:lnTo>
                  <a:lnTo>
                    <a:pt x="54206" y="25943"/>
                  </a:lnTo>
                  <a:close/>
                  <a:moveTo>
                    <a:pt x="67338" y="25943"/>
                  </a:moveTo>
                  <a:lnTo>
                    <a:pt x="67338" y="32028"/>
                  </a:lnTo>
                  <a:lnTo>
                    <a:pt x="60950" y="32028"/>
                  </a:lnTo>
                  <a:lnTo>
                    <a:pt x="60950" y="25943"/>
                  </a:lnTo>
                  <a:close/>
                  <a:moveTo>
                    <a:pt x="74083" y="25943"/>
                  </a:moveTo>
                  <a:lnTo>
                    <a:pt x="74083" y="32028"/>
                  </a:lnTo>
                  <a:lnTo>
                    <a:pt x="67677" y="32028"/>
                  </a:lnTo>
                  <a:lnTo>
                    <a:pt x="67677" y="25943"/>
                  </a:lnTo>
                  <a:close/>
                  <a:moveTo>
                    <a:pt x="80809" y="25943"/>
                  </a:moveTo>
                  <a:lnTo>
                    <a:pt x="80809" y="32028"/>
                  </a:lnTo>
                  <a:lnTo>
                    <a:pt x="74422" y="32028"/>
                  </a:lnTo>
                  <a:lnTo>
                    <a:pt x="74422" y="25943"/>
                  </a:lnTo>
                  <a:close/>
                  <a:moveTo>
                    <a:pt x="87554" y="25943"/>
                  </a:moveTo>
                  <a:lnTo>
                    <a:pt x="87554" y="32028"/>
                  </a:lnTo>
                  <a:lnTo>
                    <a:pt x="81148" y="32028"/>
                  </a:lnTo>
                  <a:lnTo>
                    <a:pt x="81148" y="25943"/>
                  </a:lnTo>
                  <a:close/>
                  <a:moveTo>
                    <a:pt x="94281" y="25943"/>
                  </a:moveTo>
                  <a:lnTo>
                    <a:pt x="94281" y="32028"/>
                  </a:lnTo>
                  <a:lnTo>
                    <a:pt x="87893" y="32028"/>
                  </a:lnTo>
                  <a:lnTo>
                    <a:pt x="87893" y="25943"/>
                  </a:lnTo>
                  <a:close/>
                  <a:moveTo>
                    <a:pt x="101025" y="25943"/>
                  </a:moveTo>
                  <a:lnTo>
                    <a:pt x="101025" y="32028"/>
                  </a:lnTo>
                  <a:lnTo>
                    <a:pt x="94620" y="32028"/>
                  </a:lnTo>
                  <a:lnTo>
                    <a:pt x="94620" y="25943"/>
                  </a:lnTo>
                  <a:close/>
                  <a:moveTo>
                    <a:pt x="107752" y="25943"/>
                  </a:moveTo>
                  <a:lnTo>
                    <a:pt x="107752" y="32028"/>
                  </a:lnTo>
                  <a:lnTo>
                    <a:pt x="101346" y="32028"/>
                  </a:lnTo>
                  <a:lnTo>
                    <a:pt x="101346" y="25943"/>
                  </a:lnTo>
                  <a:close/>
                  <a:moveTo>
                    <a:pt x="114478" y="25943"/>
                  </a:moveTo>
                  <a:lnTo>
                    <a:pt x="114478" y="32028"/>
                  </a:lnTo>
                  <a:lnTo>
                    <a:pt x="108091" y="32028"/>
                  </a:lnTo>
                  <a:lnTo>
                    <a:pt x="108091" y="25943"/>
                  </a:lnTo>
                  <a:close/>
                  <a:moveTo>
                    <a:pt x="121223" y="25943"/>
                  </a:moveTo>
                  <a:lnTo>
                    <a:pt x="121223" y="32028"/>
                  </a:lnTo>
                  <a:lnTo>
                    <a:pt x="114817" y="32028"/>
                  </a:lnTo>
                  <a:lnTo>
                    <a:pt x="114817" y="25943"/>
                  </a:lnTo>
                  <a:close/>
                  <a:moveTo>
                    <a:pt x="127950" y="25943"/>
                  </a:moveTo>
                  <a:lnTo>
                    <a:pt x="127950" y="32028"/>
                  </a:lnTo>
                  <a:lnTo>
                    <a:pt x="121562" y="32028"/>
                  </a:lnTo>
                  <a:lnTo>
                    <a:pt x="121562" y="25943"/>
                  </a:lnTo>
                  <a:close/>
                  <a:moveTo>
                    <a:pt x="134694" y="25943"/>
                  </a:moveTo>
                  <a:lnTo>
                    <a:pt x="134694" y="32028"/>
                  </a:lnTo>
                  <a:lnTo>
                    <a:pt x="128289" y="32028"/>
                  </a:lnTo>
                  <a:lnTo>
                    <a:pt x="128289" y="25943"/>
                  </a:lnTo>
                  <a:close/>
                  <a:moveTo>
                    <a:pt x="141421" y="25943"/>
                  </a:moveTo>
                  <a:lnTo>
                    <a:pt x="141421" y="32028"/>
                  </a:lnTo>
                  <a:lnTo>
                    <a:pt x="135033" y="32028"/>
                  </a:lnTo>
                  <a:lnTo>
                    <a:pt x="135033" y="25943"/>
                  </a:lnTo>
                  <a:close/>
                  <a:moveTo>
                    <a:pt x="148148" y="25943"/>
                  </a:moveTo>
                  <a:lnTo>
                    <a:pt x="148148" y="32028"/>
                  </a:lnTo>
                  <a:lnTo>
                    <a:pt x="141760" y="32028"/>
                  </a:lnTo>
                  <a:lnTo>
                    <a:pt x="141760" y="25943"/>
                  </a:lnTo>
                  <a:close/>
                  <a:moveTo>
                    <a:pt x="154892" y="25943"/>
                  </a:moveTo>
                  <a:lnTo>
                    <a:pt x="154892" y="32028"/>
                  </a:lnTo>
                  <a:lnTo>
                    <a:pt x="148487" y="32028"/>
                  </a:lnTo>
                  <a:lnTo>
                    <a:pt x="148487" y="25943"/>
                  </a:lnTo>
                  <a:close/>
                  <a:moveTo>
                    <a:pt x="161619" y="25943"/>
                  </a:moveTo>
                  <a:lnTo>
                    <a:pt x="161619" y="32028"/>
                  </a:lnTo>
                  <a:lnTo>
                    <a:pt x="155231" y="32028"/>
                  </a:lnTo>
                  <a:lnTo>
                    <a:pt x="155231" y="25943"/>
                  </a:lnTo>
                  <a:close/>
                  <a:moveTo>
                    <a:pt x="168363" y="25943"/>
                  </a:moveTo>
                  <a:lnTo>
                    <a:pt x="168363" y="32028"/>
                  </a:lnTo>
                  <a:lnTo>
                    <a:pt x="161958" y="32028"/>
                  </a:lnTo>
                  <a:lnTo>
                    <a:pt x="161958" y="25943"/>
                  </a:lnTo>
                  <a:close/>
                  <a:moveTo>
                    <a:pt x="175090" y="25943"/>
                  </a:moveTo>
                  <a:lnTo>
                    <a:pt x="175090" y="32028"/>
                  </a:lnTo>
                  <a:lnTo>
                    <a:pt x="168702" y="32028"/>
                  </a:lnTo>
                  <a:lnTo>
                    <a:pt x="168702" y="25943"/>
                  </a:lnTo>
                  <a:close/>
                  <a:moveTo>
                    <a:pt x="181834" y="25943"/>
                  </a:moveTo>
                  <a:lnTo>
                    <a:pt x="181834" y="32028"/>
                  </a:lnTo>
                  <a:lnTo>
                    <a:pt x="175429" y="32028"/>
                  </a:lnTo>
                  <a:lnTo>
                    <a:pt x="175429" y="25943"/>
                  </a:lnTo>
                  <a:close/>
                  <a:moveTo>
                    <a:pt x="188561" y="25943"/>
                  </a:moveTo>
                  <a:lnTo>
                    <a:pt x="188561" y="32028"/>
                  </a:lnTo>
                  <a:lnTo>
                    <a:pt x="182173" y="32028"/>
                  </a:lnTo>
                  <a:lnTo>
                    <a:pt x="182173" y="25943"/>
                  </a:lnTo>
                  <a:close/>
                  <a:moveTo>
                    <a:pt x="195288" y="25943"/>
                  </a:moveTo>
                  <a:lnTo>
                    <a:pt x="195288" y="32028"/>
                  </a:lnTo>
                  <a:lnTo>
                    <a:pt x="188900" y="32028"/>
                  </a:lnTo>
                  <a:lnTo>
                    <a:pt x="188900" y="25943"/>
                  </a:lnTo>
                  <a:close/>
                  <a:moveTo>
                    <a:pt x="202032" y="25943"/>
                  </a:moveTo>
                  <a:lnTo>
                    <a:pt x="202032" y="32028"/>
                  </a:lnTo>
                  <a:lnTo>
                    <a:pt x="195627" y="32028"/>
                  </a:lnTo>
                  <a:lnTo>
                    <a:pt x="195627" y="25943"/>
                  </a:lnTo>
                  <a:close/>
                  <a:moveTo>
                    <a:pt x="208759" y="25943"/>
                  </a:moveTo>
                  <a:lnTo>
                    <a:pt x="208759" y="32028"/>
                  </a:lnTo>
                  <a:lnTo>
                    <a:pt x="202371" y="32028"/>
                  </a:lnTo>
                  <a:lnTo>
                    <a:pt x="202371" y="25943"/>
                  </a:lnTo>
                  <a:close/>
                  <a:moveTo>
                    <a:pt x="215504" y="25943"/>
                  </a:moveTo>
                  <a:lnTo>
                    <a:pt x="215504" y="32028"/>
                  </a:lnTo>
                  <a:lnTo>
                    <a:pt x="209098" y="32028"/>
                  </a:lnTo>
                  <a:lnTo>
                    <a:pt x="209098" y="25943"/>
                  </a:lnTo>
                  <a:close/>
                  <a:moveTo>
                    <a:pt x="222230" y="25943"/>
                  </a:moveTo>
                  <a:lnTo>
                    <a:pt x="222230" y="32028"/>
                  </a:lnTo>
                  <a:lnTo>
                    <a:pt x="215843" y="32028"/>
                  </a:lnTo>
                  <a:lnTo>
                    <a:pt x="215843" y="25943"/>
                  </a:lnTo>
                  <a:close/>
                  <a:moveTo>
                    <a:pt x="228975" y="25943"/>
                  </a:moveTo>
                  <a:lnTo>
                    <a:pt x="228975" y="32028"/>
                  </a:lnTo>
                  <a:lnTo>
                    <a:pt x="222569" y="32028"/>
                  </a:lnTo>
                  <a:lnTo>
                    <a:pt x="222569" y="25943"/>
                  </a:lnTo>
                  <a:close/>
                  <a:moveTo>
                    <a:pt x="235701" y="25943"/>
                  </a:moveTo>
                  <a:lnTo>
                    <a:pt x="235701" y="32028"/>
                  </a:lnTo>
                  <a:lnTo>
                    <a:pt x="229296" y="32028"/>
                  </a:lnTo>
                  <a:lnTo>
                    <a:pt x="229296" y="25943"/>
                  </a:lnTo>
                  <a:close/>
                  <a:moveTo>
                    <a:pt x="242428" y="25943"/>
                  </a:moveTo>
                  <a:lnTo>
                    <a:pt x="242428" y="32028"/>
                  </a:lnTo>
                  <a:lnTo>
                    <a:pt x="236040" y="32028"/>
                  </a:lnTo>
                  <a:lnTo>
                    <a:pt x="236040" y="25943"/>
                  </a:lnTo>
                  <a:close/>
                  <a:moveTo>
                    <a:pt x="249173" y="25943"/>
                  </a:moveTo>
                  <a:lnTo>
                    <a:pt x="249173" y="32028"/>
                  </a:lnTo>
                  <a:lnTo>
                    <a:pt x="242767" y="32028"/>
                  </a:lnTo>
                  <a:lnTo>
                    <a:pt x="242767" y="25943"/>
                  </a:lnTo>
                  <a:close/>
                  <a:moveTo>
                    <a:pt x="255899" y="25943"/>
                  </a:moveTo>
                  <a:lnTo>
                    <a:pt x="255899" y="32028"/>
                  </a:lnTo>
                  <a:lnTo>
                    <a:pt x="249512" y="32028"/>
                  </a:lnTo>
                  <a:lnTo>
                    <a:pt x="249512" y="25943"/>
                  </a:lnTo>
                  <a:close/>
                  <a:moveTo>
                    <a:pt x="262644" y="25943"/>
                  </a:moveTo>
                  <a:lnTo>
                    <a:pt x="262644" y="32028"/>
                  </a:lnTo>
                  <a:lnTo>
                    <a:pt x="256238" y="32028"/>
                  </a:lnTo>
                  <a:lnTo>
                    <a:pt x="256238" y="25943"/>
                  </a:lnTo>
                  <a:close/>
                  <a:moveTo>
                    <a:pt x="269370" y="25943"/>
                  </a:moveTo>
                  <a:lnTo>
                    <a:pt x="269370" y="32028"/>
                  </a:lnTo>
                  <a:lnTo>
                    <a:pt x="262983" y="32028"/>
                  </a:lnTo>
                  <a:lnTo>
                    <a:pt x="262983" y="25943"/>
                  </a:lnTo>
                  <a:close/>
                  <a:moveTo>
                    <a:pt x="276115" y="25943"/>
                  </a:moveTo>
                  <a:lnTo>
                    <a:pt x="276115" y="32028"/>
                  </a:lnTo>
                  <a:lnTo>
                    <a:pt x="269709" y="32028"/>
                  </a:lnTo>
                  <a:lnTo>
                    <a:pt x="269709" y="25943"/>
                  </a:lnTo>
                  <a:close/>
                  <a:moveTo>
                    <a:pt x="282842" y="25943"/>
                  </a:moveTo>
                  <a:lnTo>
                    <a:pt x="282842" y="32028"/>
                  </a:lnTo>
                  <a:lnTo>
                    <a:pt x="276436" y="32028"/>
                  </a:lnTo>
                  <a:lnTo>
                    <a:pt x="276436" y="25943"/>
                  </a:lnTo>
                  <a:close/>
                  <a:moveTo>
                    <a:pt x="6745" y="32349"/>
                  </a:moveTo>
                  <a:lnTo>
                    <a:pt x="6745" y="38451"/>
                  </a:lnTo>
                  <a:lnTo>
                    <a:pt x="339" y="38451"/>
                  </a:lnTo>
                  <a:lnTo>
                    <a:pt x="339" y="32349"/>
                  </a:lnTo>
                  <a:close/>
                  <a:moveTo>
                    <a:pt x="13471" y="32349"/>
                  </a:moveTo>
                  <a:lnTo>
                    <a:pt x="13471" y="38451"/>
                  </a:lnTo>
                  <a:lnTo>
                    <a:pt x="7066" y="38451"/>
                  </a:lnTo>
                  <a:lnTo>
                    <a:pt x="7066" y="32349"/>
                  </a:lnTo>
                  <a:close/>
                  <a:moveTo>
                    <a:pt x="20198" y="32349"/>
                  </a:moveTo>
                  <a:lnTo>
                    <a:pt x="20198" y="38451"/>
                  </a:lnTo>
                  <a:lnTo>
                    <a:pt x="13810" y="38451"/>
                  </a:lnTo>
                  <a:lnTo>
                    <a:pt x="13810" y="32349"/>
                  </a:lnTo>
                  <a:close/>
                  <a:moveTo>
                    <a:pt x="26942" y="32349"/>
                  </a:moveTo>
                  <a:lnTo>
                    <a:pt x="26942" y="38451"/>
                  </a:lnTo>
                  <a:lnTo>
                    <a:pt x="20537" y="38451"/>
                  </a:lnTo>
                  <a:lnTo>
                    <a:pt x="20537" y="32349"/>
                  </a:lnTo>
                  <a:close/>
                  <a:moveTo>
                    <a:pt x="33669" y="32349"/>
                  </a:moveTo>
                  <a:lnTo>
                    <a:pt x="33669" y="38451"/>
                  </a:lnTo>
                  <a:lnTo>
                    <a:pt x="27281" y="38451"/>
                  </a:lnTo>
                  <a:lnTo>
                    <a:pt x="27281" y="32349"/>
                  </a:lnTo>
                  <a:close/>
                  <a:moveTo>
                    <a:pt x="40414" y="32367"/>
                  </a:moveTo>
                  <a:lnTo>
                    <a:pt x="40414" y="38451"/>
                  </a:lnTo>
                  <a:lnTo>
                    <a:pt x="34008" y="38451"/>
                  </a:lnTo>
                  <a:lnTo>
                    <a:pt x="34008" y="32367"/>
                  </a:lnTo>
                  <a:close/>
                  <a:moveTo>
                    <a:pt x="47140" y="32367"/>
                  </a:moveTo>
                  <a:lnTo>
                    <a:pt x="47140" y="38451"/>
                  </a:lnTo>
                  <a:lnTo>
                    <a:pt x="40753" y="38451"/>
                  </a:lnTo>
                  <a:lnTo>
                    <a:pt x="40753" y="32367"/>
                  </a:lnTo>
                  <a:close/>
                  <a:moveTo>
                    <a:pt x="53885" y="32367"/>
                  </a:moveTo>
                  <a:lnTo>
                    <a:pt x="53885" y="38451"/>
                  </a:lnTo>
                  <a:lnTo>
                    <a:pt x="47479" y="38451"/>
                  </a:lnTo>
                  <a:lnTo>
                    <a:pt x="47479" y="32367"/>
                  </a:lnTo>
                  <a:close/>
                  <a:moveTo>
                    <a:pt x="60611" y="32367"/>
                  </a:moveTo>
                  <a:lnTo>
                    <a:pt x="60611" y="38451"/>
                  </a:lnTo>
                  <a:lnTo>
                    <a:pt x="54206" y="38451"/>
                  </a:lnTo>
                  <a:lnTo>
                    <a:pt x="54206" y="32367"/>
                  </a:lnTo>
                  <a:close/>
                  <a:moveTo>
                    <a:pt x="67338" y="32367"/>
                  </a:moveTo>
                  <a:lnTo>
                    <a:pt x="67338" y="38451"/>
                  </a:lnTo>
                  <a:lnTo>
                    <a:pt x="60950" y="38451"/>
                  </a:lnTo>
                  <a:lnTo>
                    <a:pt x="60950" y="32367"/>
                  </a:lnTo>
                  <a:close/>
                  <a:moveTo>
                    <a:pt x="74083" y="32367"/>
                  </a:moveTo>
                  <a:lnTo>
                    <a:pt x="74083" y="38451"/>
                  </a:lnTo>
                  <a:lnTo>
                    <a:pt x="67677" y="38451"/>
                  </a:lnTo>
                  <a:lnTo>
                    <a:pt x="67677" y="32367"/>
                  </a:lnTo>
                  <a:close/>
                  <a:moveTo>
                    <a:pt x="80809" y="32367"/>
                  </a:moveTo>
                  <a:lnTo>
                    <a:pt x="80809" y="38451"/>
                  </a:lnTo>
                  <a:lnTo>
                    <a:pt x="74422" y="38451"/>
                  </a:lnTo>
                  <a:lnTo>
                    <a:pt x="74422" y="32367"/>
                  </a:lnTo>
                  <a:close/>
                  <a:moveTo>
                    <a:pt x="87554" y="32367"/>
                  </a:moveTo>
                  <a:lnTo>
                    <a:pt x="87554" y="38451"/>
                  </a:lnTo>
                  <a:lnTo>
                    <a:pt x="81148" y="38451"/>
                  </a:lnTo>
                  <a:lnTo>
                    <a:pt x="81148" y="32367"/>
                  </a:lnTo>
                  <a:close/>
                  <a:moveTo>
                    <a:pt x="94281" y="32367"/>
                  </a:moveTo>
                  <a:lnTo>
                    <a:pt x="94281" y="38451"/>
                  </a:lnTo>
                  <a:lnTo>
                    <a:pt x="87893" y="38451"/>
                  </a:lnTo>
                  <a:lnTo>
                    <a:pt x="87893" y="32367"/>
                  </a:lnTo>
                  <a:close/>
                  <a:moveTo>
                    <a:pt x="101025" y="32367"/>
                  </a:moveTo>
                  <a:lnTo>
                    <a:pt x="101025" y="38451"/>
                  </a:lnTo>
                  <a:lnTo>
                    <a:pt x="94620" y="38451"/>
                  </a:lnTo>
                  <a:lnTo>
                    <a:pt x="94620" y="32367"/>
                  </a:lnTo>
                  <a:close/>
                  <a:moveTo>
                    <a:pt x="107752" y="32367"/>
                  </a:moveTo>
                  <a:lnTo>
                    <a:pt x="107752" y="38451"/>
                  </a:lnTo>
                  <a:lnTo>
                    <a:pt x="101346" y="38451"/>
                  </a:lnTo>
                  <a:lnTo>
                    <a:pt x="101346" y="32367"/>
                  </a:lnTo>
                  <a:close/>
                  <a:moveTo>
                    <a:pt x="114478" y="32367"/>
                  </a:moveTo>
                  <a:lnTo>
                    <a:pt x="114478" y="38451"/>
                  </a:lnTo>
                  <a:lnTo>
                    <a:pt x="108091" y="38451"/>
                  </a:lnTo>
                  <a:lnTo>
                    <a:pt x="108091" y="32367"/>
                  </a:lnTo>
                  <a:close/>
                  <a:moveTo>
                    <a:pt x="121223" y="32367"/>
                  </a:moveTo>
                  <a:lnTo>
                    <a:pt x="121223" y="38451"/>
                  </a:lnTo>
                  <a:lnTo>
                    <a:pt x="114817" y="38451"/>
                  </a:lnTo>
                  <a:lnTo>
                    <a:pt x="114817" y="32367"/>
                  </a:lnTo>
                  <a:close/>
                  <a:moveTo>
                    <a:pt x="127950" y="32367"/>
                  </a:moveTo>
                  <a:lnTo>
                    <a:pt x="127950" y="38451"/>
                  </a:lnTo>
                  <a:lnTo>
                    <a:pt x="121562" y="38451"/>
                  </a:lnTo>
                  <a:lnTo>
                    <a:pt x="121562" y="32367"/>
                  </a:lnTo>
                  <a:close/>
                  <a:moveTo>
                    <a:pt x="134694" y="32367"/>
                  </a:moveTo>
                  <a:lnTo>
                    <a:pt x="134694" y="38451"/>
                  </a:lnTo>
                  <a:lnTo>
                    <a:pt x="128289" y="38451"/>
                  </a:lnTo>
                  <a:lnTo>
                    <a:pt x="128289" y="32367"/>
                  </a:lnTo>
                  <a:close/>
                  <a:moveTo>
                    <a:pt x="141421" y="32367"/>
                  </a:moveTo>
                  <a:lnTo>
                    <a:pt x="141421" y="38451"/>
                  </a:lnTo>
                  <a:lnTo>
                    <a:pt x="135033" y="38451"/>
                  </a:lnTo>
                  <a:lnTo>
                    <a:pt x="135033" y="32367"/>
                  </a:lnTo>
                  <a:close/>
                  <a:moveTo>
                    <a:pt x="148148" y="32367"/>
                  </a:moveTo>
                  <a:lnTo>
                    <a:pt x="148148" y="38451"/>
                  </a:lnTo>
                  <a:lnTo>
                    <a:pt x="141760" y="38451"/>
                  </a:lnTo>
                  <a:lnTo>
                    <a:pt x="141760" y="32367"/>
                  </a:lnTo>
                  <a:close/>
                  <a:moveTo>
                    <a:pt x="154892" y="32367"/>
                  </a:moveTo>
                  <a:lnTo>
                    <a:pt x="154892" y="38451"/>
                  </a:lnTo>
                  <a:lnTo>
                    <a:pt x="148487" y="38451"/>
                  </a:lnTo>
                  <a:lnTo>
                    <a:pt x="148487" y="32367"/>
                  </a:lnTo>
                  <a:close/>
                  <a:moveTo>
                    <a:pt x="161619" y="32367"/>
                  </a:moveTo>
                  <a:lnTo>
                    <a:pt x="161619" y="38451"/>
                  </a:lnTo>
                  <a:lnTo>
                    <a:pt x="155231" y="38451"/>
                  </a:lnTo>
                  <a:lnTo>
                    <a:pt x="155231" y="32367"/>
                  </a:lnTo>
                  <a:close/>
                  <a:moveTo>
                    <a:pt x="168363" y="32367"/>
                  </a:moveTo>
                  <a:lnTo>
                    <a:pt x="168363" y="38451"/>
                  </a:lnTo>
                  <a:lnTo>
                    <a:pt x="161958" y="38451"/>
                  </a:lnTo>
                  <a:lnTo>
                    <a:pt x="161958" y="32367"/>
                  </a:lnTo>
                  <a:close/>
                  <a:moveTo>
                    <a:pt x="175090" y="32349"/>
                  </a:moveTo>
                  <a:lnTo>
                    <a:pt x="175090" y="38451"/>
                  </a:lnTo>
                  <a:lnTo>
                    <a:pt x="168702" y="38451"/>
                  </a:lnTo>
                  <a:lnTo>
                    <a:pt x="168702" y="32349"/>
                  </a:lnTo>
                  <a:close/>
                  <a:moveTo>
                    <a:pt x="181834" y="32349"/>
                  </a:moveTo>
                  <a:lnTo>
                    <a:pt x="181834" y="38451"/>
                  </a:lnTo>
                  <a:lnTo>
                    <a:pt x="175429" y="38451"/>
                  </a:lnTo>
                  <a:lnTo>
                    <a:pt x="175429" y="32349"/>
                  </a:lnTo>
                  <a:close/>
                  <a:moveTo>
                    <a:pt x="188561" y="32349"/>
                  </a:moveTo>
                  <a:lnTo>
                    <a:pt x="188561" y="38451"/>
                  </a:lnTo>
                  <a:lnTo>
                    <a:pt x="182173" y="38451"/>
                  </a:lnTo>
                  <a:lnTo>
                    <a:pt x="182173" y="32349"/>
                  </a:lnTo>
                  <a:close/>
                  <a:moveTo>
                    <a:pt x="195288" y="32349"/>
                  </a:moveTo>
                  <a:lnTo>
                    <a:pt x="195288" y="38451"/>
                  </a:lnTo>
                  <a:lnTo>
                    <a:pt x="188900" y="38451"/>
                  </a:lnTo>
                  <a:lnTo>
                    <a:pt x="188900" y="32349"/>
                  </a:lnTo>
                  <a:close/>
                  <a:moveTo>
                    <a:pt x="202032" y="32349"/>
                  </a:moveTo>
                  <a:lnTo>
                    <a:pt x="202032" y="38451"/>
                  </a:lnTo>
                  <a:lnTo>
                    <a:pt x="195627" y="38451"/>
                  </a:lnTo>
                  <a:lnTo>
                    <a:pt x="195627" y="32349"/>
                  </a:lnTo>
                  <a:close/>
                  <a:moveTo>
                    <a:pt x="208759" y="32367"/>
                  </a:moveTo>
                  <a:lnTo>
                    <a:pt x="208759" y="38451"/>
                  </a:lnTo>
                  <a:lnTo>
                    <a:pt x="202371" y="38451"/>
                  </a:lnTo>
                  <a:lnTo>
                    <a:pt x="202371" y="32367"/>
                  </a:lnTo>
                  <a:close/>
                  <a:moveTo>
                    <a:pt x="215504" y="32367"/>
                  </a:moveTo>
                  <a:lnTo>
                    <a:pt x="215504" y="38451"/>
                  </a:lnTo>
                  <a:lnTo>
                    <a:pt x="209098" y="38451"/>
                  </a:lnTo>
                  <a:lnTo>
                    <a:pt x="209098" y="32367"/>
                  </a:lnTo>
                  <a:close/>
                  <a:moveTo>
                    <a:pt x="222230" y="32367"/>
                  </a:moveTo>
                  <a:lnTo>
                    <a:pt x="222230" y="38451"/>
                  </a:lnTo>
                  <a:lnTo>
                    <a:pt x="215843" y="38451"/>
                  </a:lnTo>
                  <a:lnTo>
                    <a:pt x="215843" y="32367"/>
                  </a:lnTo>
                  <a:close/>
                  <a:moveTo>
                    <a:pt x="228975" y="32367"/>
                  </a:moveTo>
                  <a:lnTo>
                    <a:pt x="228975" y="38451"/>
                  </a:lnTo>
                  <a:lnTo>
                    <a:pt x="222569" y="38451"/>
                  </a:lnTo>
                  <a:lnTo>
                    <a:pt x="222569" y="32367"/>
                  </a:lnTo>
                  <a:close/>
                  <a:moveTo>
                    <a:pt x="235701" y="32367"/>
                  </a:moveTo>
                  <a:lnTo>
                    <a:pt x="235701" y="38451"/>
                  </a:lnTo>
                  <a:lnTo>
                    <a:pt x="229296" y="38451"/>
                  </a:lnTo>
                  <a:lnTo>
                    <a:pt x="229296" y="32367"/>
                  </a:lnTo>
                  <a:close/>
                  <a:moveTo>
                    <a:pt x="242428" y="32367"/>
                  </a:moveTo>
                  <a:lnTo>
                    <a:pt x="242428" y="38451"/>
                  </a:lnTo>
                  <a:lnTo>
                    <a:pt x="236040" y="38451"/>
                  </a:lnTo>
                  <a:lnTo>
                    <a:pt x="236040" y="32367"/>
                  </a:lnTo>
                  <a:close/>
                  <a:moveTo>
                    <a:pt x="249173" y="32367"/>
                  </a:moveTo>
                  <a:lnTo>
                    <a:pt x="249173" y="38451"/>
                  </a:lnTo>
                  <a:lnTo>
                    <a:pt x="242767" y="38451"/>
                  </a:lnTo>
                  <a:lnTo>
                    <a:pt x="242767" y="32367"/>
                  </a:lnTo>
                  <a:close/>
                  <a:moveTo>
                    <a:pt x="255899" y="32367"/>
                  </a:moveTo>
                  <a:lnTo>
                    <a:pt x="255899" y="38451"/>
                  </a:lnTo>
                  <a:lnTo>
                    <a:pt x="249512" y="38451"/>
                  </a:lnTo>
                  <a:lnTo>
                    <a:pt x="249512" y="32367"/>
                  </a:lnTo>
                  <a:close/>
                  <a:moveTo>
                    <a:pt x="262644" y="32367"/>
                  </a:moveTo>
                  <a:lnTo>
                    <a:pt x="262644" y="38451"/>
                  </a:lnTo>
                  <a:lnTo>
                    <a:pt x="256238" y="38451"/>
                  </a:lnTo>
                  <a:lnTo>
                    <a:pt x="256238" y="32367"/>
                  </a:lnTo>
                  <a:close/>
                  <a:moveTo>
                    <a:pt x="269370" y="32367"/>
                  </a:moveTo>
                  <a:lnTo>
                    <a:pt x="269370" y="38451"/>
                  </a:lnTo>
                  <a:lnTo>
                    <a:pt x="262983" y="38451"/>
                  </a:lnTo>
                  <a:lnTo>
                    <a:pt x="262983" y="32367"/>
                  </a:lnTo>
                  <a:close/>
                  <a:moveTo>
                    <a:pt x="276115" y="32367"/>
                  </a:moveTo>
                  <a:lnTo>
                    <a:pt x="276115" y="38451"/>
                  </a:lnTo>
                  <a:lnTo>
                    <a:pt x="269709" y="38451"/>
                  </a:lnTo>
                  <a:lnTo>
                    <a:pt x="269709" y="32367"/>
                  </a:lnTo>
                  <a:close/>
                  <a:moveTo>
                    <a:pt x="282842" y="32367"/>
                  </a:moveTo>
                  <a:lnTo>
                    <a:pt x="282842" y="38451"/>
                  </a:lnTo>
                  <a:lnTo>
                    <a:pt x="276436" y="38451"/>
                  </a:lnTo>
                  <a:lnTo>
                    <a:pt x="276436" y="32367"/>
                  </a:lnTo>
                  <a:close/>
                  <a:moveTo>
                    <a:pt x="6745" y="38772"/>
                  </a:moveTo>
                  <a:lnTo>
                    <a:pt x="6745" y="44856"/>
                  </a:lnTo>
                  <a:lnTo>
                    <a:pt x="339" y="44856"/>
                  </a:lnTo>
                  <a:lnTo>
                    <a:pt x="339" y="38772"/>
                  </a:lnTo>
                  <a:close/>
                  <a:moveTo>
                    <a:pt x="13471" y="38772"/>
                  </a:moveTo>
                  <a:lnTo>
                    <a:pt x="13471" y="44856"/>
                  </a:lnTo>
                  <a:lnTo>
                    <a:pt x="7066" y="44856"/>
                  </a:lnTo>
                  <a:lnTo>
                    <a:pt x="7066" y="38772"/>
                  </a:lnTo>
                  <a:close/>
                  <a:moveTo>
                    <a:pt x="20198" y="38772"/>
                  </a:moveTo>
                  <a:lnTo>
                    <a:pt x="20198" y="44856"/>
                  </a:lnTo>
                  <a:lnTo>
                    <a:pt x="13810" y="44856"/>
                  </a:lnTo>
                  <a:lnTo>
                    <a:pt x="13810" y="38772"/>
                  </a:lnTo>
                  <a:close/>
                  <a:moveTo>
                    <a:pt x="26942" y="38772"/>
                  </a:moveTo>
                  <a:lnTo>
                    <a:pt x="26942" y="44856"/>
                  </a:lnTo>
                  <a:lnTo>
                    <a:pt x="20537" y="44856"/>
                  </a:lnTo>
                  <a:lnTo>
                    <a:pt x="20537" y="38772"/>
                  </a:lnTo>
                  <a:close/>
                  <a:moveTo>
                    <a:pt x="33669" y="38772"/>
                  </a:moveTo>
                  <a:lnTo>
                    <a:pt x="33669" y="44856"/>
                  </a:lnTo>
                  <a:lnTo>
                    <a:pt x="27281" y="44856"/>
                  </a:lnTo>
                  <a:lnTo>
                    <a:pt x="27281" y="38772"/>
                  </a:lnTo>
                  <a:close/>
                  <a:moveTo>
                    <a:pt x="40414" y="38772"/>
                  </a:moveTo>
                  <a:lnTo>
                    <a:pt x="40414" y="44856"/>
                  </a:lnTo>
                  <a:lnTo>
                    <a:pt x="34008" y="44856"/>
                  </a:lnTo>
                  <a:lnTo>
                    <a:pt x="34008" y="38772"/>
                  </a:lnTo>
                  <a:close/>
                  <a:moveTo>
                    <a:pt x="47140" y="38772"/>
                  </a:moveTo>
                  <a:lnTo>
                    <a:pt x="47140" y="44856"/>
                  </a:lnTo>
                  <a:lnTo>
                    <a:pt x="40753" y="44856"/>
                  </a:lnTo>
                  <a:lnTo>
                    <a:pt x="40753" y="38772"/>
                  </a:lnTo>
                  <a:close/>
                  <a:moveTo>
                    <a:pt x="53885" y="38772"/>
                  </a:moveTo>
                  <a:lnTo>
                    <a:pt x="53885" y="44856"/>
                  </a:lnTo>
                  <a:lnTo>
                    <a:pt x="47479" y="44856"/>
                  </a:lnTo>
                  <a:lnTo>
                    <a:pt x="47479" y="38772"/>
                  </a:lnTo>
                  <a:close/>
                  <a:moveTo>
                    <a:pt x="60611" y="38772"/>
                  </a:moveTo>
                  <a:lnTo>
                    <a:pt x="60611" y="44856"/>
                  </a:lnTo>
                  <a:lnTo>
                    <a:pt x="54206" y="44856"/>
                  </a:lnTo>
                  <a:lnTo>
                    <a:pt x="54206" y="38772"/>
                  </a:lnTo>
                  <a:close/>
                  <a:moveTo>
                    <a:pt x="67338" y="38772"/>
                  </a:moveTo>
                  <a:lnTo>
                    <a:pt x="67338" y="44856"/>
                  </a:lnTo>
                  <a:lnTo>
                    <a:pt x="60950" y="44856"/>
                  </a:lnTo>
                  <a:lnTo>
                    <a:pt x="60950" y="38772"/>
                  </a:lnTo>
                  <a:close/>
                  <a:moveTo>
                    <a:pt x="74083" y="38772"/>
                  </a:moveTo>
                  <a:lnTo>
                    <a:pt x="74083" y="44856"/>
                  </a:lnTo>
                  <a:lnTo>
                    <a:pt x="67677" y="44856"/>
                  </a:lnTo>
                  <a:lnTo>
                    <a:pt x="67677" y="38772"/>
                  </a:lnTo>
                  <a:close/>
                  <a:moveTo>
                    <a:pt x="80809" y="38772"/>
                  </a:moveTo>
                  <a:lnTo>
                    <a:pt x="80809" y="44856"/>
                  </a:lnTo>
                  <a:lnTo>
                    <a:pt x="74422" y="44856"/>
                  </a:lnTo>
                  <a:lnTo>
                    <a:pt x="74422" y="38772"/>
                  </a:lnTo>
                  <a:close/>
                  <a:moveTo>
                    <a:pt x="87554" y="38772"/>
                  </a:moveTo>
                  <a:lnTo>
                    <a:pt x="87554" y="44856"/>
                  </a:lnTo>
                  <a:lnTo>
                    <a:pt x="81148" y="44856"/>
                  </a:lnTo>
                  <a:lnTo>
                    <a:pt x="81148" y="38772"/>
                  </a:lnTo>
                  <a:close/>
                  <a:moveTo>
                    <a:pt x="94281" y="38772"/>
                  </a:moveTo>
                  <a:lnTo>
                    <a:pt x="94281" y="44856"/>
                  </a:lnTo>
                  <a:lnTo>
                    <a:pt x="87893" y="44856"/>
                  </a:lnTo>
                  <a:lnTo>
                    <a:pt x="87893" y="38772"/>
                  </a:lnTo>
                  <a:close/>
                  <a:moveTo>
                    <a:pt x="101025" y="38772"/>
                  </a:moveTo>
                  <a:lnTo>
                    <a:pt x="101025" y="44856"/>
                  </a:lnTo>
                  <a:lnTo>
                    <a:pt x="94620" y="44856"/>
                  </a:lnTo>
                  <a:lnTo>
                    <a:pt x="94620" y="38772"/>
                  </a:lnTo>
                  <a:close/>
                  <a:moveTo>
                    <a:pt x="107752" y="38772"/>
                  </a:moveTo>
                  <a:lnTo>
                    <a:pt x="107752" y="44856"/>
                  </a:lnTo>
                  <a:lnTo>
                    <a:pt x="101346" y="44856"/>
                  </a:lnTo>
                  <a:lnTo>
                    <a:pt x="101346" y="38772"/>
                  </a:lnTo>
                  <a:close/>
                  <a:moveTo>
                    <a:pt x="114478" y="38772"/>
                  </a:moveTo>
                  <a:lnTo>
                    <a:pt x="114478" y="44856"/>
                  </a:lnTo>
                  <a:lnTo>
                    <a:pt x="108091" y="44856"/>
                  </a:lnTo>
                  <a:lnTo>
                    <a:pt x="108091" y="38772"/>
                  </a:lnTo>
                  <a:close/>
                  <a:moveTo>
                    <a:pt x="121223" y="38772"/>
                  </a:moveTo>
                  <a:lnTo>
                    <a:pt x="121223" y="44856"/>
                  </a:lnTo>
                  <a:lnTo>
                    <a:pt x="114817" y="44856"/>
                  </a:lnTo>
                  <a:lnTo>
                    <a:pt x="114817" y="38772"/>
                  </a:lnTo>
                  <a:close/>
                  <a:moveTo>
                    <a:pt x="127950" y="38772"/>
                  </a:moveTo>
                  <a:lnTo>
                    <a:pt x="127950" y="44856"/>
                  </a:lnTo>
                  <a:lnTo>
                    <a:pt x="121562" y="44856"/>
                  </a:lnTo>
                  <a:lnTo>
                    <a:pt x="121562" y="38772"/>
                  </a:lnTo>
                  <a:close/>
                  <a:moveTo>
                    <a:pt x="134694" y="38772"/>
                  </a:moveTo>
                  <a:lnTo>
                    <a:pt x="134694" y="44856"/>
                  </a:lnTo>
                  <a:lnTo>
                    <a:pt x="128289" y="44856"/>
                  </a:lnTo>
                  <a:lnTo>
                    <a:pt x="128289" y="38772"/>
                  </a:lnTo>
                  <a:close/>
                  <a:moveTo>
                    <a:pt x="141421" y="38772"/>
                  </a:moveTo>
                  <a:lnTo>
                    <a:pt x="141421" y="44856"/>
                  </a:lnTo>
                  <a:lnTo>
                    <a:pt x="135033" y="44856"/>
                  </a:lnTo>
                  <a:lnTo>
                    <a:pt x="135033" y="38772"/>
                  </a:lnTo>
                  <a:close/>
                  <a:moveTo>
                    <a:pt x="148148" y="38772"/>
                  </a:moveTo>
                  <a:lnTo>
                    <a:pt x="148148" y="44856"/>
                  </a:lnTo>
                  <a:lnTo>
                    <a:pt x="141760" y="44856"/>
                  </a:lnTo>
                  <a:lnTo>
                    <a:pt x="141760" y="38772"/>
                  </a:lnTo>
                  <a:close/>
                  <a:moveTo>
                    <a:pt x="154892" y="38772"/>
                  </a:moveTo>
                  <a:lnTo>
                    <a:pt x="154892" y="44856"/>
                  </a:lnTo>
                  <a:lnTo>
                    <a:pt x="148487" y="44856"/>
                  </a:lnTo>
                  <a:lnTo>
                    <a:pt x="148487" y="38772"/>
                  </a:lnTo>
                  <a:close/>
                  <a:moveTo>
                    <a:pt x="161619" y="38772"/>
                  </a:moveTo>
                  <a:lnTo>
                    <a:pt x="161619" y="44856"/>
                  </a:lnTo>
                  <a:lnTo>
                    <a:pt x="155231" y="44856"/>
                  </a:lnTo>
                  <a:lnTo>
                    <a:pt x="155231" y="38772"/>
                  </a:lnTo>
                  <a:close/>
                  <a:moveTo>
                    <a:pt x="168363" y="38772"/>
                  </a:moveTo>
                  <a:lnTo>
                    <a:pt x="168363" y="44856"/>
                  </a:lnTo>
                  <a:lnTo>
                    <a:pt x="161958" y="44856"/>
                  </a:lnTo>
                  <a:lnTo>
                    <a:pt x="161958" y="38772"/>
                  </a:lnTo>
                  <a:close/>
                  <a:moveTo>
                    <a:pt x="175090" y="38772"/>
                  </a:moveTo>
                  <a:lnTo>
                    <a:pt x="175090" y="44856"/>
                  </a:lnTo>
                  <a:lnTo>
                    <a:pt x="168702" y="44856"/>
                  </a:lnTo>
                  <a:lnTo>
                    <a:pt x="168702" y="38772"/>
                  </a:lnTo>
                  <a:close/>
                  <a:moveTo>
                    <a:pt x="181834" y="38772"/>
                  </a:moveTo>
                  <a:lnTo>
                    <a:pt x="181834" y="44856"/>
                  </a:lnTo>
                  <a:lnTo>
                    <a:pt x="175429" y="44856"/>
                  </a:lnTo>
                  <a:lnTo>
                    <a:pt x="175429" y="38772"/>
                  </a:lnTo>
                  <a:close/>
                  <a:moveTo>
                    <a:pt x="188561" y="38772"/>
                  </a:moveTo>
                  <a:lnTo>
                    <a:pt x="188561" y="44856"/>
                  </a:lnTo>
                  <a:lnTo>
                    <a:pt x="182173" y="44856"/>
                  </a:lnTo>
                  <a:lnTo>
                    <a:pt x="182173" y="38772"/>
                  </a:lnTo>
                  <a:close/>
                  <a:moveTo>
                    <a:pt x="195288" y="38772"/>
                  </a:moveTo>
                  <a:lnTo>
                    <a:pt x="195288" y="44856"/>
                  </a:lnTo>
                  <a:lnTo>
                    <a:pt x="188900" y="44856"/>
                  </a:lnTo>
                  <a:lnTo>
                    <a:pt x="188900" y="38772"/>
                  </a:lnTo>
                  <a:close/>
                  <a:moveTo>
                    <a:pt x="202032" y="38772"/>
                  </a:moveTo>
                  <a:lnTo>
                    <a:pt x="202032" y="44856"/>
                  </a:lnTo>
                  <a:lnTo>
                    <a:pt x="195627" y="44856"/>
                  </a:lnTo>
                  <a:lnTo>
                    <a:pt x="195627" y="38772"/>
                  </a:lnTo>
                  <a:close/>
                  <a:moveTo>
                    <a:pt x="208759" y="38772"/>
                  </a:moveTo>
                  <a:lnTo>
                    <a:pt x="208759" y="44856"/>
                  </a:lnTo>
                  <a:lnTo>
                    <a:pt x="202371" y="44856"/>
                  </a:lnTo>
                  <a:lnTo>
                    <a:pt x="202371" y="38772"/>
                  </a:lnTo>
                  <a:close/>
                  <a:moveTo>
                    <a:pt x="215504" y="38772"/>
                  </a:moveTo>
                  <a:lnTo>
                    <a:pt x="215504" y="44856"/>
                  </a:lnTo>
                  <a:lnTo>
                    <a:pt x="209098" y="44856"/>
                  </a:lnTo>
                  <a:lnTo>
                    <a:pt x="209098" y="38772"/>
                  </a:lnTo>
                  <a:close/>
                  <a:moveTo>
                    <a:pt x="222230" y="38772"/>
                  </a:moveTo>
                  <a:lnTo>
                    <a:pt x="222230" y="44856"/>
                  </a:lnTo>
                  <a:lnTo>
                    <a:pt x="215843" y="44856"/>
                  </a:lnTo>
                  <a:lnTo>
                    <a:pt x="215843" y="38772"/>
                  </a:lnTo>
                  <a:close/>
                  <a:moveTo>
                    <a:pt x="228975" y="38772"/>
                  </a:moveTo>
                  <a:lnTo>
                    <a:pt x="228975" y="44856"/>
                  </a:lnTo>
                  <a:lnTo>
                    <a:pt x="222569" y="44856"/>
                  </a:lnTo>
                  <a:lnTo>
                    <a:pt x="222569" y="38772"/>
                  </a:lnTo>
                  <a:close/>
                  <a:moveTo>
                    <a:pt x="235701" y="38772"/>
                  </a:moveTo>
                  <a:lnTo>
                    <a:pt x="235701" y="44856"/>
                  </a:lnTo>
                  <a:lnTo>
                    <a:pt x="229296" y="44856"/>
                  </a:lnTo>
                  <a:lnTo>
                    <a:pt x="229296" y="38772"/>
                  </a:lnTo>
                  <a:close/>
                  <a:moveTo>
                    <a:pt x="242428" y="38772"/>
                  </a:moveTo>
                  <a:lnTo>
                    <a:pt x="242428" y="44856"/>
                  </a:lnTo>
                  <a:lnTo>
                    <a:pt x="236040" y="44856"/>
                  </a:lnTo>
                  <a:lnTo>
                    <a:pt x="236040" y="38772"/>
                  </a:lnTo>
                  <a:close/>
                  <a:moveTo>
                    <a:pt x="249173" y="38772"/>
                  </a:moveTo>
                  <a:lnTo>
                    <a:pt x="249173" y="44856"/>
                  </a:lnTo>
                  <a:lnTo>
                    <a:pt x="242767" y="44856"/>
                  </a:lnTo>
                  <a:lnTo>
                    <a:pt x="242767" y="38772"/>
                  </a:lnTo>
                  <a:close/>
                  <a:moveTo>
                    <a:pt x="255899" y="38772"/>
                  </a:moveTo>
                  <a:lnTo>
                    <a:pt x="255899" y="44856"/>
                  </a:lnTo>
                  <a:lnTo>
                    <a:pt x="249512" y="44856"/>
                  </a:lnTo>
                  <a:lnTo>
                    <a:pt x="249512" y="38772"/>
                  </a:lnTo>
                  <a:close/>
                  <a:moveTo>
                    <a:pt x="262644" y="38772"/>
                  </a:moveTo>
                  <a:lnTo>
                    <a:pt x="262644" y="44856"/>
                  </a:lnTo>
                  <a:lnTo>
                    <a:pt x="256238" y="44856"/>
                  </a:lnTo>
                  <a:lnTo>
                    <a:pt x="256238" y="38772"/>
                  </a:lnTo>
                  <a:close/>
                  <a:moveTo>
                    <a:pt x="269370" y="38772"/>
                  </a:moveTo>
                  <a:lnTo>
                    <a:pt x="269370" y="44856"/>
                  </a:lnTo>
                  <a:lnTo>
                    <a:pt x="262983" y="44856"/>
                  </a:lnTo>
                  <a:lnTo>
                    <a:pt x="262983" y="38772"/>
                  </a:lnTo>
                  <a:close/>
                  <a:moveTo>
                    <a:pt x="276115" y="38772"/>
                  </a:moveTo>
                  <a:lnTo>
                    <a:pt x="276115" y="44856"/>
                  </a:lnTo>
                  <a:lnTo>
                    <a:pt x="269709" y="44856"/>
                  </a:lnTo>
                  <a:lnTo>
                    <a:pt x="269709" y="38772"/>
                  </a:lnTo>
                  <a:close/>
                  <a:moveTo>
                    <a:pt x="282842" y="38772"/>
                  </a:moveTo>
                  <a:lnTo>
                    <a:pt x="282842" y="44856"/>
                  </a:lnTo>
                  <a:lnTo>
                    <a:pt x="276436" y="44856"/>
                  </a:lnTo>
                  <a:lnTo>
                    <a:pt x="276436" y="38772"/>
                  </a:lnTo>
                  <a:close/>
                  <a:moveTo>
                    <a:pt x="6745" y="45178"/>
                  </a:moveTo>
                  <a:lnTo>
                    <a:pt x="6745" y="51262"/>
                  </a:lnTo>
                  <a:lnTo>
                    <a:pt x="339" y="51262"/>
                  </a:lnTo>
                  <a:lnTo>
                    <a:pt x="339" y="45178"/>
                  </a:lnTo>
                  <a:close/>
                  <a:moveTo>
                    <a:pt x="13471" y="45178"/>
                  </a:moveTo>
                  <a:lnTo>
                    <a:pt x="13471" y="51262"/>
                  </a:lnTo>
                  <a:lnTo>
                    <a:pt x="7066" y="51262"/>
                  </a:lnTo>
                  <a:lnTo>
                    <a:pt x="7066" y="45178"/>
                  </a:lnTo>
                  <a:close/>
                  <a:moveTo>
                    <a:pt x="20198" y="45178"/>
                  </a:moveTo>
                  <a:lnTo>
                    <a:pt x="20198" y="51262"/>
                  </a:lnTo>
                  <a:lnTo>
                    <a:pt x="13810" y="51262"/>
                  </a:lnTo>
                  <a:lnTo>
                    <a:pt x="13810" y="45178"/>
                  </a:lnTo>
                  <a:close/>
                  <a:moveTo>
                    <a:pt x="26942" y="45178"/>
                  </a:moveTo>
                  <a:lnTo>
                    <a:pt x="26942" y="51262"/>
                  </a:lnTo>
                  <a:lnTo>
                    <a:pt x="20537" y="51262"/>
                  </a:lnTo>
                  <a:lnTo>
                    <a:pt x="20537" y="45178"/>
                  </a:lnTo>
                  <a:close/>
                  <a:moveTo>
                    <a:pt x="33669" y="45178"/>
                  </a:moveTo>
                  <a:lnTo>
                    <a:pt x="33669" y="51262"/>
                  </a:lnTo>
                  <a:lnTo>
                    <a:pt x="27281" y="51262"/>
                  </a:lnTo>
                  <a:lnTo>
                    <a:pt x="27281" y="45178"/>
                  </a:lnTo>
                  <a:close/>
                  <a:moveTo>
                    <a:pt x="40414" y="45178"/>
                  </a:moveTo>
                  <a:lnTo>
                    <a:pt x="40414" y="51262"/>
                  </a:lnTo>
                  <a:lnTo>
                    <a:pt x="34008" y="51262"/>
                  </a:lnTo>
                  <a:lnTo>
                    <a:pt x="34008" y="45178"/>
                  </a:lnTo>
                  <a:close/>
                  <a:moveTo>
                    <a:pt x="47140" y="45178"/>
                  </a:moveTo>
                  <a:lnTo>
                    <a:pt x="47140" y="51262"/>
                  </a:lnTo>
                  <a:lnTo>
                    <a:pt x="40753" y="51262"/>
                  </a:lnTo>
                  <a:lnTo>
                    <a:pt x="40753" y="45178"/>
                  </a:lnTo>
                  <a:close/>
                  <a:moveTo>
                    <a:pt x="53885" y="45178"/>
                  </a:moveTo>
                  <a:lnTo>
                    <a:pt x="53885" y="51262"/>
                  </a:lnTo>
                  <a:lnTo>
                    <a:pt x="47479" y="51262"/>
                  </a:lnTo>
                  <a:lnTo>
                    <a:pt x="47479" y="45178"/>
                  </a:lnTo>
                  <a:close/>
                  <a:moveTo>
                    <a:pt x="60611" y="45178"/>
                  </a:moveTo>
                  <a:lnTo>
                    <a:pt x="60611" y="51262"/>
                  </a:lnTo>
                  <a:lnTo>
                    <a:pt x="54206" y="51262"/>
                  </a:lnTo>
                  <a:lnTo>
                    <a:pt x="54206" y="45178"/>
                  </a:lnTo>
                  <a:close/>
                  <a:moveTo>
                    <a:pt x="67338" y="45178"/>
                  </a:moveTo>
                  <a:lnTo>
                    <a:pt x="67338" y="51262"/>
                  </a:lnTo>
                  <a:lnTo>
                    <a:pt x="60950" y="51262"/>
                  </a:lnTo>
                  <a:lnTo>
                    <a:pt x="60950" y="45178"/>
                  </a:lnTo>
                  <a:close/>
                  <a:moveTo>
                    <a:pt x="74083" y="45178"/>
                  </a:moveTo>
                  <a:lnTo>
                    <a:pt x="74083" y="51262"/>
                  </a:lnTo>
                  <a:lnTo>
                    <a:pt x="67677" y="51262"/>
                  </a:lnTo>
                  <a:lnTo>
                    <a:pt x="67677" y="45178"/>
                  </a:lnTo>
                  <a:close/>
                  <a:moveTo>
                    <a:pt x="80809" y="45178"/>
                  </a:moveTo>
                  <a:lnTo>
                    <a:pt x="80809" y="51262"/>
                  </a:lnTo>
                  <a:lnTo>
                    <a:pt x="74422" y="51262"/>
                  </a:lnTo>
                  <a:lnTo>
                    <a:pt x="74422" y="45178"/>
                  </a:lnTo>
                  <a:close/>
                  <a:moveTo>
                    <a:pt x="87554" y="45178"/>
                  </a:moveTo>
                  <a:lnTo>
                    <a:pt x="87554" y="51262"/>
                  </a:lnTo>
                  <a:lnTo>
                    <a:pt x="81148" y="51262"/>
                  </a:lnTo>
                  <a:lnTo>
                    <a:pt x="81148" y="45178"/>
                  </a:lnTo>
                  <a:close/>
                  <a:moveTo>
                    <a:pt x="94281" y="45178"/>
                  </a:moveTo>
                  <a:lnTo>
                    <a:pt x="94281" y="51262"/>
                  </a:lnTo>
                  <a:lnTo>
                    <a:pt x="87893" y="51262"/>
                  </a:lnTo>
                  <a:lnTo>
                    <a:pt x="87893" y="45178"/>
                  </a:lnTo>
                  <a:close/>
                  <a:moveTo>
                    <a:pt x="101025" y="45178"/>
                  </a:moveTo>
                  <a:lnTo>
                    <a:pt x="101025" y="51262"/>
                  </a:lnTo>
                  <a:lnTo>
                    <a:pt x="94620" y="51262"/>
                  </a:lnTo>
                  <a:lnTo>
                    <a:pt x="94620" y="45178"/>
                  </a:lnTo>
                  <a:close/>
                  <a:moveTo>
                    <a:pt x="107752" y="45178"/>
                  </a:moveTo>
                  <a:lnTo>
                    <a:pt x="107752" y="51262"/>
                  </a:lnTo>
                  <a:lnTo>
                    <a:pt x="101346" y="51262"/>
                  </a:lnTo>
                  <a:lnTo>
                    <a:pt x="101346" y="45178"/>
                  </a:lnTo>
                  <a:close/>
                  <a:moveTo>
                    <a:pt x="114478" y="45178"/>
                  </a:moveTo>
                  <a:lnTo>
                    <a:pt x="114478" y="51262"/>
                  </a:lnTo>
                  <a:lnTo>
                    <a:pt x="108091" y="51262"/>
                  </a:lnTo>
                  <a:lnTo>
                    <a:pt x="108091" y="45178"/>
                  </a:lnTo>
                  <a:close/>
                  <a:moveTo>
                    <a:pt x="121223" y="45178"/>
                  </a:moveTo>
                  <a:lnTo>
                    <a:pt x="121223" y="51262"/>
                  </a:lnTo>
                  <a:lnTo>
                    <a:pt x="114817" y="51262"/>
                  </a:lnTo>
                  <a:lnTo>
                    <a:pt x="114817" y="45178"/>
                  </a:lnTo>
                  <a:close/>
                  <a:moveTo>
                    <a:pt x="127950" y="45178"/>
                  </a:moveTo>
                  <a:lnTo>
                    <a:pt x="127950" y="51262"/>
                  </a:lnTo>
                  <a:lnTo>
                    <a:pt x="121562" y="51262"/>
                  </a:lnTo>
                  <a:lnTo>
                    <a:pt x="121562" y="45178"/>
                  </a:lnTo>
                  <a:close/>
                  <a:moveTo>
                    <a:pt x="134694" y="45178"/>
                  </a:moveTo>
                  <a:lnTo>
                    <a:pt x="134694" y="51262"/>
                  </a:lnTo>
                  <a:lnTo>
                    <a:pt x="128289" y="51262"/>
                  </a:lnTo>
                  <a:lnTo>
                    <a:pt x="128289" y="45178"/>
                  </a:lnTo>
                  <a:close/>
                  <a:moveTo>
                    <a:pt x="141421" y="45178"/>
                  </a:moveTo>
                  <a:lnTo>
                    <a:pt x="141421" y="51262"/>
                  </a:lnTo>
                  <a:lnTo>
                    <a:pt x="135033" y="51262"/>
                  </a:lnTo>
                  <a:lnTo>
                    <a:pt x="135033" y="45178"/>
                  </a:lnTo>
                  <a:close/>
                  <a:moveTo>
                    <a:pt x="148148" y="45178"/>
                  </a:moveTo>
                  <a:lnTo>
                    <a:pt x="148148" y="51262"/>
                  </a:lnTo>
                  <a:lnTo>
                    <a:pt x="141760" y="51262"/>
                  </a:lnTo>
                  <a:lnTo>
                    <a:pt x="141760" y="45178"/>
                  </a:lnTo>
                  <a:close/>
                  <a:moveTo>
                    <a:pt x="154892" y="45178"/>
                  </a:moveTo>
                  <a:lnTo>
                    <a:pt x="154892" y="51262"/>
                  </a:lnTo>
                  <a:lnTo>
                    <a:pt x="148487" y="51262"/>
                  </a:lnTo>
                  <a:lnTo>
                    <a:pt x="148487" y="45178"/>
                  </a:lnTo>
                  <a:close/>
                  <a:moveTo>
                    <a:pt x="161619" y="45178"/>
                  </a:moveTo>
                  <a:lnTo>
                    <a:pt x="161619" y="51262"/>
                  </a:lnTo>
                  <a:lnTo>
                    <a:pt x="155231" y="51262"/>
                  </a:lnTo>
                  <a:lnTo>
                    <a:pt x="155231" y="45178"/>
                  </a:lnTo>
                  <a:close/>
                  <a:moveTo>
                    <a:pt x="168363" y="45178"/>
                  </a:moveTo>
                  <a:lnTo>
                    <a:pt x="168363" y="51262"/>
                  </a:lnTo>
                  <a:lnTo>
                    <a:pt x="161958" y="51262"/>
                  </a:lnTo>
                  <a:lnTo>
                    <a:pt x="161958" y="45178"/>
                  </a:lnTo>
                  <a:close/>
                  <a:moveTo>
                    <a:pt x="175090" y="45178"/>
                  </a:moveTo>
                  <a:lnTo>
                    <a:pt x="175090" y="51262"/>
                  </a:lnTo>
                  <a:lnTo>
                    <a:pt x="168702" y="51262"/>
                  </a:lnTo>
                  <a:lnTo>
                    <a:pt x="168702" y="45178"/>
                  </a:lnTo>
                  <a:close/>
                  <a:moveTo>
                    <a:pt x="181834" y="45178"/>
                  </a:moveTo>
                  <a:lnTo>
                    <a:pt x="181834" y="51262"/>
                  </a:lnTo>
                  <a:lnTo>
                    <a:pt x="175429" y="51262"/>
                  </a:lnTo>
                  <a:lnTo>
                    <a:pt x="175429" y="45178"/>
                  </a:lnTo>
                  <a:close/>
                  <a:moveTo>
                    <a:pt x="188561" y="45178"/>
                  </a:moveTo>
                  <a:lnTo>
                    <a:pt x="188561" y="51262"/>
                  </a:lnTo>
                  <a:lnTo>
                    <a:pt x="182173" y="51262"/>
                  </a:lnTo>
                  <a:lnTo>
                    <a:pt x="182173" y="45178"/>
                  </a:lnTo>
                  <a:close/>
                  <a:moveTo>
                    <a:pt x="195288" y="45178"/>
                  </a:moveTo>
                  <a:lnTo>
                    <a:pt x="195288" y="51262"/>
                  </a:lnTo>
                  <a:lnTo>
                    <a:pt x="188900" y="51262"/>
                  </a:lnTo>
                  <a:lnTo>
                    <a:pt x="188900" y="45178"/>
                  </a:lnTo>
                  <a:close/>
                  <a:moveTo>
                    <a:pt x="202032" y="45178"/>
                  </a:moveTo>
                  <a:lnTo>
                    <a:pt x="202032" y="51262"/>
                  </a:lnTo>
                  <a:lnTo>
                    <a:pt x="195627" y="51262"/>
                  </a:lnTo>
                  <a:lnTo>
                    <a:pt x="195627" y="45178"/>
                  </a:lnTo>
                  <a:close/>
                  <a:moveTo>
                    <a:pt x="208759" y="45178"/>
                  </a:moveTo>
                  <a:lnTo>
                    <a:pt x="208759" y="51262"/>
                  </a:lnTo>
                  <a:lnTo>
                    <a:pt x="202371" y="51262"/>
                  </a:lnTo>
                  <a:lnTo>
                    <a:pt x="202371" y="45178"/>
                  </a:lnTo>
                  <a:close/>
                  <a:moveTo>
                    <a:pt x="215504" y="45178"/>
                  </a:moveTo>
                  <a:lnTo>
                    <a:pt x="215504" y="51262"/>
                  </a:lnTo>
                  <a:lnTo>
                    <a:pt x="209098" y="51262"/>
                  </a:lnTo>
                  <a:lnTo>
                    <a:pt x="209098" y="45178"/>
                  </a:lnTo>
                  <a:close/>
                  <a:moveTo>
                    <a:pt x="222230" y="45178"/>
                  </a:moveTo>
                  <a:lnTo>
                    <a:pt x="222230" y="51262"/>
                  </a:lnTo>
                  <a:lnTo>
                    <a:pt x="215843" y="51262"/>
                  </a:lnTo>
                  <a:lnTo>
                    <a:pt x="215843" y="45178"/>
                  </a:lnTo>
                  <a:close/>
                  <a:moveTo>
                    <a:pt x="228975" y="45178"/>
                  </a:moveTo>
                  <a:lnTo>
                    <a:pt x="228975" y="51262"/>
                  </a:lnTo>
                  <a:lnTo>
                    <a:pt x="222569" y="51262"/>
                  </a:lnTo>
                  <a:lnTo>
                    <a:pt x="222569" y="45178"/>
                  </a:lnTo>
                  <a:close/>
                  <a:moveTo>
                    <a:pt x="235701" y="45178"/>
                  </a:moveTo>
                  <a:lnTo>
                    <a:pt x="235701" y="51262"/>
                  </a:lnTo>
                  <a:lnTo>
                    <a:pt x="229296" y="51262"/>
                  </a:lnTo>
                  <a:lnTo>
                    <a:pt x="229296" y="45178"/>
                  </a:lnTo>
                  <a:close/>
                  <a:moveTo>
                    <a:pt x="242428" y="45178"/>
                  </a:moveTo>
                  <a:lnTo>
                    <a:pt x="242428" y="51262"/>
                  </a:lnTo>
                  <a:lnTo>
                    <a:pt x="236040" y="51262"/>
                  </a:lnTo>
                  <a:lnTo>
                    <a:pt x="236040" y="45178"/>
                  </a:lnTo>
                  <a:close/>
                  <a:moveTo>
                    <a:pt x="249173" y="45178"/>
                  </a:moveTo>
                  <a:lnTo>
                    <a:pt x="249173" y="51262"/>
                  </a:lnTo>
                  <a:lnTo>
                    <a:pt x="242767" y="51262"/>
                  </a:lnTo>
                  <a:lnTo>
                    <a:pt x="242767" y="45178"/>
                  </a:lnTo>
                  <a:close/>
                  <a:moveTo>
                    <a:pt x="255899" y="45178"/>
                  </a:moveTo>
                  <a:lnTo>
                    <a:pt x="255899" y="51262"/>
                  </a:lnTo>
                  <a:lnTo>
                    <a:pt x="249512" y="51262"/>
                  </a:lnTo>
                  <a:lnTo>
                    <a:pt x="249512" y="45178"/>
                  </a:lnTo>
                  <a:close/>
                  <a:moveTo>
                    <a:pt x="262644" y="45178"/>
                  </a:moveTo>
                  <a:lnTo>
                    <a:pt x="262644" y="51262"/>
                  </a:lnTo>
                  <a:lnTo>
                    <a:pt x="256238" y="51262"/>
                  </a:lnTo>
                  <a:lnTo>
                    <a:pt x="256238" y="45178"/>
                  </a:lnTo>
                  <a:close/>
                  <a:moveTo>
                    <a:pt x="269370" y="45178"/>
                  </a:moveTo>
                  <a:lnTo>
                    <a:pt x="269370" y="51262"/>
                  </a:lnTo>
                  <a:lnTo>
                    <a:pt x="262983" y="51262"/>
                  </a:lnTo>
                  <a:lnTo>
                    <a:pt x="262983" y="45178"/>
                  </a:lnTo>
                  <a:close/>
                  <a:moveTo>
                    <a:pt x="276115" y="45178"/>
                  </a:moveTo>
                  <a:lnTo>
                    <a:pt x="276115" y="51262"/>
                  </a:lnTo>
                  <a:lnTo>
                    <a:pt x="269709" y="51262"/>
                  </a:lnTo>
                  <a:lnTo>
                    <a:pt x="269709" y="45178"/>
                  </a:lnTo>
                  <a:close/>
                  <a:moveTo>
                    <a:pt x="282842" y="45178"/>
                  </a:moveTo>
                  <a:lnTo>
                    <a:pt x="282842" y="51262"/>
                  </a:lnTo>
                  <a:lnTo>
                    <a:pt x="276436" y="51262"/>
                  </a:lnTo>
                  <a:lnTo>
                    <a:pt x="276436" y="45178"/>
                  </a:lnTo>
                  <a:close/>
                  <a:moveTo>
                    <a:pt x="6745" y="51583"/>
                  </a:moveTo>
                  <a:lnTo>
                    <a:pt x="6745" y="57667"/>
                  </a:lnTo>
                  <a:lnTo>
                    <a:pt x="339" y="57667"/>
                  </a:lnTo>
                  <a:lnTo>
                    <a:pt x="339" y="51583"/>
                  </a:lnTo>
                  <a:close/>
                  <a:moveTo>
                    <a:pt x="13471" y="51583"/>
                  </a:moveTo>
                  <a:lnTo>
                    <a:pt x="13471" y="57667"/>
                  </a:lnTo>
                  <a:lnTo>
                    <a:pt x="7066" y="57667"/>
                  </a:lnTo>
                  <a:lnTo>
                    <a:pt x="7066" y="51583"/>
                  </a:lnTo>
                  <a:close/>
                  <a:moveTo>
                    <a:pt x="20198" y="51583"/>
                  </a:moveTo>
                  <a:lnTo>
                    <a:pt x="20198" y="57667"/>
                  </a:lnTo>
                  <a:lnTo>
                    <a:pt x="13810" y="57667"/>
                  </a:lnTo>
                  <a:lnTo>
                    <a:pt x="13810" y="51583"/>
                  </a:lnTo>
                  <a:close/>
                  <a:moveTo>
                    <a:pt x="26942" y="51583"/>
                  </a:moveTo>
                  <a:lnTo>
                    <a:pt x="26942" y="57667"/>
                  </a:lnTo>
                  <a:lnTo>
                    <a:pt x="20537" y="57667"/>
                  </a:lnTo>
                  <a:lnTo>
                    <a:pt x="20537" y="51583"/>
                  </a:lnTo>
                  <a:close/>
                  <a:moveTo>
                    <a:pt x="33669" y="51583"/>
                  </a:moveTo>
                  <a:lnTo>
                    <a:pt x="33669" y="57667"/>
                  </a:lnTo>
                  <a:lnTo>
                    <a:pt x="27281" y="57667"/>
                  </a:lnTo>
                  <a:lnTo>
                    <a:pt x="27281" y="51583"/>
                  </a:lnTo>
                  <a:close/>
                  <a:moveTo>
                    <a:pt x="40414" y="51583"/>
                  </a:moveTo>
                  <a:lnTo>
                    <a:pt x="40414" y="57667"/>
                  </a:lnTo>
                  <a:lnTo>
                    <a:pt x="34008" y="57667"/>
                  </a:lnTo>
                  <a:lnTo>
                    <a:pt x="34008" y="51583"/>
                  </a:lnTo>
                  <a:close/>
                  <a:moveTo>
                    <a:pt x="47140" y="51583"/>
                  </a:moveTo>
                  <a:lnTo>
                    <a:pt x="47140" y="57667"/>
                  </a:lnTo>
                  <a:lnTo>
                    <a:pt x="40753" y="57667"/>
                  </a:lnTo>
                  <a:lnTo>
                    <a:pt x="40753" y="51583"/>
                  </a:lnTo>
                  <a:close/>
                  <a:moveTo>
                    <a:pt x="53885" y="51583"/>
                  </a:moveTo>
                  <a:lnTo>
                    <a:pt x="53885" y="57667"/>
                  </a:lnTo>
                  <a:lnTo>
                    <a:pt x="47479" y="57667"/>
                  </a:lnTo>
                  <a:lnTo>
                    <a:pt x="47479" y="51583"/>
                  </a:lnTo>
                  <a:close/>
                  <a:moveTo>
                    <a:pt x="60611" y="51583"/>
                  </a:moveTo>
                  <a:lnTo>
                    <a:pt x="60611" y="57667"/>
                  </a:lnTo>
                  <a:lnTo>
                    <a:pt x="54206" y="57667"/>
                  </a:lnTo>
                  <a:lnTo>
                    <a:pt x="54206" y="51583"/>
                  </a:lnTo>
                  <a:close/>
                  <a:moveTo>
                    <a:pt x="67338" y="51583"/>
                  </a:moveTo>
                  <a:lnTo>
                    <a:pt x="67338" y="57667"/>
                  </a:lnTo>
                  <a:lnTo>
                    <a:pt x="60950" y="57667"/>
                  </a:lnTo>
                  <a:lnTo>
                    <a:pt x="60950" y="51583"/>
                  </a:lnTo>
                  <a:close/>
                  <a:moveTo>
                    <a:pt x="74083" y="51583"/>
                  </a:moveTo>
                  <a:lnTo>
                    <a:pt x="74083" y="57667"/>
                  </a:lnTo>
                  <a:lnTo>
                    <a:pt x="67677" y="57667"/>
                  </a:lnTo>
                  <a:lnTo>
                    <a:pt x="67677" y="51583"/>
                  </a:lnTo>
                  <a:close/>
                  <a:moveTo>
                    <a:pt x="80809" y="51583"/>
                  </a:moveTo>
                  <a:lnTo>
                    <a:pt x="80809" y="57667"/>
                  </a:lnTo>
                  <a:lnTo>
                    <a:pt x="74422" y="57667"/>
                  </a:lnTo>
                  <a:lnTo>
                    <a:pt x="74422" y="51583"/>
                  </a:lnTo>
                  <a:close/>
                  <a:moveTo>
                    <a:pt x="87554" y="51583"/>
                  </a:moveTo>
                  <a:lnTo>
                    <a:pt x="87554" y="57667"/>
                  </a:lnTo>
                  <a:lnTo>
                    <a:pt x="81148" y="57667"/>
                  </a:lnTo>
                  <a:lnTo>
                    <a:pt x="81148" y="51583"/>
                  </a:lnTo>
                  <a:close/>
                  <a:moveTo>
                    <a:pt x="94281" y="51583"/>
                  </a:moveTo>
                  <a:lnTo>
                    <a:pt x="94281" y="57667"/>
                  </a:lnTo>
                  <a:lnTo>
                    <a:pt x="87893" y="57667"/>
                  </a:lnTo>
                  <a:lnTo>
                    <a:pt x="87893" y="51583"/>
                  </a:lnTo>
                  <a:close/>
                  <a:moveTo>
                    <a:pt x="101025" y="51583"/>
                  </a:moveTo>
                  <a:lnTo>
                    <a:pt x="101025" y="57667"/>
                  </a:lnTo>
                  <a:lnTo>
                    <a:pt x="94620" y="57667"/>
                  </a:lnTo>
                  <a:lnTo>
                    <a:pt x="94620" y="51583"/>
                  </a:lnTo>
                  <a:close/>
                  <a:moveTo>
                    <a:pt x="107752" y="51583"/>
                  </a:moveTo>
                  <a:lnTo>
                    <a:pt x="107752" y="57667"/>
                  </a:lnTo>
                  <a:lnTo>
                    <a:pt x="101346" y="57667"/>
                  </a:lnTo>
                  <a:lnTo>
                    <a:pt x="101346" y="51583"/>
                  </a:lnTo>
                  <a:close/>
                  <a:moveTo>
                    <a:pt x="114478" y="51583"/>
                  </a:moveTo>
                  <a:lnTo>
                    <a:pt x="114478" y="57667"/>
                  </a:lnTo>
                  <a:lnTo>
                    <a:pt x="108091" y="57667"/>
                  </a:lnTo>
                  <a:lnTo>
                    <a:pt x="108091" y="51583"/>
                  </a:lnTo>
                  <a:close/>
                  <a:moveTo>
                    <a:pt x="121223" y="51583"/>
                  </a:moveTo>
                  <a:lnTo>
                    <a:pt x="121223" y="57667"/>
                  </a:lnTo>
                  <a:lnTo>
                    <a:pt x="114817" y="57667"/>
                  </a:lnTo>
                  <a:lnTo>
                    <a:pt x="114817" y="51583"/>
                  </a:lnTo>
                  <a:close/>
                  <a:moveTo>
                    <a:pt x="127950" y="51583"/>
                  </a:moveTo>
                  <a:lnTo>
                    <a:pt x="127950" y="57667"/>
                  </a:lnTo>
                  <a:lnTo>
                    <a:pt x="121562" y="57667"/>
                  </a:lnTo>
                  <a:lnTo>
                    <a:pt x="121562" y="51583"/>
                  </a:lnTo>
                  <a:close/>
                  <a:moveTo>
                    <a:pt x="134694" y="51583"/>
                  </a:moveTo>
                  <a:lnTo>
                    <a:pt x="134694" y="57667"/>
                  </a:lnTo>
                  <a:lnTo>
                    <a:pt x="128289" y="57667"/>
                  </a:lnTo>
                  <a:lnTo>
                    <a:pt x="128289" y="51583"/>
                  </a:lnTo>
                  <a:close/>
                  <a:moveTo>
                    <a:pt x="141421" y="51583"/>
                  </a:moveTo>
                  <a:lnTo>
                    <a:pt x="141421" y="57667"/>
                  </a:lnTo>
                  <a:lnTo>
                    <a:pt x="135033" y="57667"/>
                  </a:lnTo>
                  <a:lnTo>
                    <a:pt x="135033" y="51583"/>
                  </a:lnTo>
                  <a:close/>
                  <a:moveTo>
                    <a:pt x="148148" y="51583"/>
                  </a:moveTo>
                  <a:lnTo>
                    <a:pt x="148148" y="57667"/>
                  </a:lnTo>
                  <a:lnTo>
                    <a:pt x="141760" y="57667"/>
                  </a:lnTo>
                  <a:lnTo>
                    <a:pt x="141760" y="51583"/>
                  </a:lnTo>
                  <a:close/>
                  <a:moveTo>
                    <a:pt x="154892" y="51583"/>
                  </a:moveTo>
                  <a:lnTo>
                    <a:pt x="154892" y="57667"/>
                  </a:lnTo>
                  <a:lnTo>
                    <a:pt x="148487" y="57667"/>
                  </a:lnTo>
                  <a:lnTo>
                    <a:pt x="148487" y="51583"/>
                  </a:lnTo>
                  <a:close/>
                  <a:moveTo>
                    <a:pt x="161619" y="51583"/>
                  </a:moveTo>
                  <a:lnTo>
                    <a:pt x="161619" y="57667"/>
                  </a:lnTo>
                  <a:lnTo>
                    <a:pt x="155231" y="57667"/>
                  </a:lnTo>
                  <a:lnTo>
                    <a:pt x="155231" y="51583"/>
                  </a:lnTo>
                  <a:close/>
                  <a:moveTo>
                    <a:pt x="168363" y="51583"/>
                  </a:moveTo>
                  <a:lnTo>
                    <a:pt x="168363" y="57667"/>
                  </a:lnTo>
                  <a:lnTo>
                    <a:pt x="161958" y="57667"/>
                  </a:lnTo>
                  <a:lnTo>
                    <a:pt x="161958" y="51583"/>
                  </a:lnTo>
                  <a:close/>
                  <a:moveTo>
                    <a:pt x="175090" y="51583"/>
                  </a:moveTo>
                  <a:lnTo>
                    <a:pt x="175090" y="57667"/>
                  </a:lnTo>
                  <a:lnTo>
                    <a:pt x="168702" y="57667"/>
                  </a:lnTo>
                  <a:lnTo>
                    <a:pt x="168702" y="51583"/>
                  </a:lnTo>
                  <a:close/>
                  <a:moveTo>
                    <a:pt x="181834" y="51583"/>
                  </a:moveTo>
                  <a:lnTo>
                    <a:pt x="181834" y="57667"/>
                  </a:lnTo>
                  <a:lnTo>
                    <a:pt x="175429" y="57667"/>
                  </a:lnTo>
                  <a:lnTo>
                    <a:pt x="175429" y="51583"/>
                  </a:lnTo>
                  <a:close/>
                  <a:moveTo>
                    <a:pt x="188561" y="51583"/>
                  </a:moveTo>
                  <a:lnTo>
                    <a:pt x="188561" y="57667"/>
                  </a:lnTo>
                  <a:lnTo>
                    <a:pt x="182173" y="57667"/>
                  </a:lnTo>
                  <a:lnTo>
                    <a:pt x="182173" y="51583"/>
                  </a:lnTo>
                  <a:close/>
                  <a:moveTo>
                    <a:pt x="195288" y="51583"/>
                  </a:moveTo>
                  <a:lnTo>
                    <a:pt x="195288" y="57667"/>
                  </a:lnTo>
                  <a:lnTo>
                    <a:pt x="188900" y="57667"/>
                  </a:lnTo>
                  <a:lnTo>
                    <a:pt x="188900" y="51583"/>
                  </a:lnTo>
                  <a:close/>
                  <a:moveTo>
                    <a:pt x="202032" y="51583"/>
                  </a:moveTo>
                  <a:lnTo>
                    <a:pt x="202032" y="57667"/>
                  </a:lnTo>
                  <a:lnTo>
                    <a:pt x="195627" y="57667"/>
                  </a:lnTo>
                  <a:lnTo>
                    <a:pt x="195627" y="51583"/>
                  </a:lnTo>
                  <a:close/>
                  <a:moveTo>
                    <a:pt x="208759" y="51583"/>
                  </a:moveTo>
                  <a:lnTo>
                    <a:pt x="208759" y="57667"/>
                  </a:lnTo>
                  <a:lnTo>
                    <a:pt x="202371" y="57667"/>
                  </a:lnTo>
                  <a:lnTo>
                    <a:pt x="202371" y="51583"/>
                  </a:lnTo>
                  <a:close/>
                  <a:moveTo>
                    <a:pt x="215504" y="51583"/>
                  </a:moveTo>
                  <a:lnTo>
                    <a:pt x="215504" y="57667"/>
                  </a:lnTo>
                  <a:lnTo>
                    <a:pt x="209098" y="57667"/>
                  </a:lnTo>
                  <a:lnTo>
                    <a:pt x="209098" y="51583"/>
                  </a:lnTo>
                  <a:close/>
                  <a:moveTo>
                    <a:pt x="222230" y="51583"/>
                  </a:moveTo>
                  <a:lnTo>
                    <a:pt x="222230" y="57667"/>
                  </a:lnTo>
                  <a:lnTo>
                    <a:pt x="215843" y="57667"/>
                  </a:lnTo>
                  <a:lnTo>
                    <a:pt x="215843" y="51583"/>
                  </a:lnTo>
                  <a:close/>
                  <a:moveTo>
                    <a:pt x="228975" y="51583"/>
                  </a:moveTo>
                  <a:lnTo>
                    <a:pt x="228975" y="57667"/>
                  </a:lnTo>
                  <a:lnTo>
                    <a:pt x="222569" y="57667"/>
                  </a:lnTo>
                  <a:lnTo>
                    <a:pt x="222569" y="51583"/>
                  </a:lnTo>
                  <a:close/>
                  <a:moveTo>
                    <a:pt x="235701" y="51583"/>
                  </a:moveTo>
                  <a:lnTo>
                    <a:pt x="235701" y="57667"/>
                  </a:lnTo>
                  <a:lnTo>
                    <a:pt x="229296" y="57667"/>
                  </a:lnTo>
                  <a:lnTo>
                    <a:pt x="229296" y="51583"/>
                  </a:lnTo>
                  <a:close/>
                  <a:moveTo>
                    <a:pt x="242428" y="51583"/>
                  </a:moveTo>
                  <a:lnTo>
                    <a:pt x="242428" y="57667"/>
                  </a:lnTo>
                  <a:lnTo>
                    <a:pt x="236040" y="57667"/>
                  </a:lnTo>
                  <a:lnTo>
                    <a:pt x="236040" y="51583"/>
                  </a:lnTo>
                  <a:close/>
                  <a:moveTo>
                    <a:pt x="249173" y="51583"/>
                  </a:moveTo>
                  <a:lnTo>
                    <a:pt x="249173" y="57667"/>
                  </a:lnTo>
                  <a:lnTo>
                    <a:pt x="242767" y="57667"/>
                  </a:lnTo>
                  <a:lnTo>
                    <a:pt x="242767" y="51583"/>
                  </a:lnTo>
                  <a:close/>
                  <a:moveTo>
                    <a:pt x="255899" y="51583"/>
                  </a:moveTo>
                  <a:lnTo>
                    <a:pt x="255899" y="57667"/>
                  </a:lnTo>
                  <a:lnTo>
                    <a:pt x="249512" y="57667"/>
                  </a:lnTo>
                  <a:lnTo>
                    <a:pt x="249512" y="51583"/>
                  </a:lnTo>
                  <a:close/>
                  <a:moveTo>
                    <a:pt x="262644" y="51583"/>
                  </a:moveTo>
                  <a:lnTo>
                    <a:pt x="262644" y="57667"/>
                  </a:lnTo>
                  <a:lnTo>
                    <a:pt x="256238" y="57667"/>
                  </a:lnTo>
                  <a:lnTo>
                    <a:pt x="256238" y="51583"/>
                  </a:lnTo>
                  <a:close/>
                  <a:moveTo>
                    <a:pt x="269370" y="51583"/>
                  </a:moveTo>
                  <a:lnTo>
                    <a:pt x="269370" y="57667"/>
                  </a:lnTo>
                  <a:lnTo>
                    <a:pt x="262983" y="57667"/>
                  </a:lnTo>
                  <a:lnTo>
                    <a:pt x="262983" y="51583"/>
                  </a:lnTo>
                  <a:close/>
                  <a:moveTo>
                    <a:pt x="276115" y="51583"/>
                  </a:moveTo>
                  <a:lnTo>
                    <a:pt x="276115" y="57667"/>
                  </a:lnTo>
                  <a:lnTo>
                    <a:pt x="269709" y="57667"/>
                  </a:lnTo>
                  <a:lnTo>
                    <a:pt x="269709" y="51583"/>
                  </a:lnTo>
                  <a:close/>
                  <a:moveTo>
                    <a:pt x="282842" y="51583"/>
                  </a:moveTo>
                  <a:lnTo>
                    <a:pt x="282842" y="57667"/>
                  </a:lnTo>
                  <a:lnTo>
                    <a:pt x="276436" y="57667"/>
                  </a:lnTo>
                  <a:lnTo>
                    <a:pt x="276436" y="51583"/>
                  </a:lnTo>
                  <a:close/>
                  <a:moveTo>
                    <a:pt x="6745" y="57989"/>
                  </a:moveTo>
                  <a:lnTo>
                    <a:pt x="6745" y="64073"/>
                  </a:lnTo>
                  <a:lnTo>
                    <a:pt x="339" y="64073"/>
                  </a:lnTo>
                  <a:lnTo>
                    <a:pt x="339" y="57989"/>
                  </a:lnTo>
                  <a:close/>
                  <a:moveTo>
                    <a:pt x="13471" y="57989"/>
                  </a:moveTo>
                  <a:lnTo>
                    <a:pt x="13471" y="64073"/>
                  </a:lnTo>
                  <a:lnTo>
                    <a:pt x="7066" y="64073"/>
                  </a:lnTo>
                  <a:lnTo>
                    <a:pt x="7066" y="57989"/>
                  </a:lnTo>
                  <a:close/>
                  <a:moveTo>
                    <a:pt x="20198" y="57989"/>
                  </a:moveTo>
                  <a:lnTo>
                    <a:pt x="20198" y="64073"/>
                  </a:lnTo>
                  <a:lnTo>
                    <a:pt x="13810" y="64073"/>
                  </a:lnTo>
                  <a:lnTo>
                    <a:pt x="13810" y="57989"/>
                  </a:lnTo>
                  <a:close/>
                  <a:moveTo>
                    <a:pt x="26942" y="57989"/>
                  </a:moveTo>
                  <a:lnTo>
                    <a:pt x="26942" y="64073"/>
                  </a:lnTo>
                  <a:lnTo>
                    <a:pt x="20537" y="64073"/>
                  </a:lnTo>
                  <a:lnTo>
                    <a:pt x="20537" y="57989"/>
                  </a:lnTo>
                  <a:close/>
                  <a:moveTo>
                    <a:pt x="33669" y="57989"/>
                  </a:moveTo>
                  <a:lnTo>
                    <a:pt x="33669" y="64073"/>
                  </a:lnTo>
                  <a:lnTo>
                    <a:pt x="27281" y="64073"/>
                  </a:lnTo>
                  <a:lnTo>
                    <a:pt x="27281" y="57989"/>
                  </a:lnTo>
                  <a:close/>
                  <a:moveTo>
                    <a:pt x="40414" y="57989"/>
                  </a:moveTo>
                  <a:lnTo>
                    <a:pt x="40414" y="64073"/>
                  </a:lnTo>
                  <a:lnTo>
                    <a:pt x="34008" y="64073"/>
                  </a:lnTo>
                  <a:lnTo>
                    <a:pt x="34008" y="57989"/>
                  </a:lnTo>
                  <a:close/>
                  <a:moveTo>
                    <a:pt x="47140" y="57989"/>
                  </a:moveTo>
                  <a:lnTo>
                    <a:pt x="47140" y="64073"/>
                  </a:lnTo>
                  <a:lnTo>
                    <a:pt x="40753" y="64073"/>
                  </a:lnTo>
                  <a:lnTo>
                    <a:pt x="40753" y="57989"/>
                  </a:lnTo>
                  <a:close/>
                  <a:moveTo>
                    <a:pt x="53885" y="57989"/>
                  </a:moveTo>
                  <a:lnTo>
                    <a:pt x="53885" y="64073"/>
                  </a:lnTo>
                  <a:lnTo>
                    <a:pt x="47479" y="64073"/>
                  </a:lnTo>
                  <a:lnTo>
                    <a:pt x="47479" y="57989"/>
                  </a:lnTo>
                  <a:close/>
                  <a:moveTo>
                    <a:pt x="60611" y="57989"/>
                  </a:moveTo>
                  <a:lnTo>
                    <a:pt x="60611" y="64073"/>
                  </a:lnTo>
                  <a:lnTo>
                    <a:pt x="54206" y="64073"/>
                  </a:lnTo>
                  <a:lnTo>
                    <a:pt x="54206" y="57989"/>
                  </a:lnTo>
                  <a:close/>
                  <a:moveTo>
                    <a:pt x="67338" y="57989"/>
                  </a:moveTo>
                  <a:lnTo>
                    <a:pt x="67338" y="64073"/>
                  </a:lnTo>
                  <a:lnTo>
                    <a:pt x="60950" y="64073"/>
                  </a:lnTo>
                  <a:lnTo>
                    <a:pt x="60950" y="57989"/>
                  </a:lnTo>
                  <a:close/>
                  <a:moveTo>
                    <a:pt x="74083" y="57989"/>
                  </a:moveTo>
                  <a:lnTo>
                    <a:pt x="74083" y="64073"/>
                  </a:lnTo>
                  <a:lnTo>
                    <a:pt x="67677" y="64073"/>
                  </a:lnTo>
                  <a:lnTo>
                    <a:pt x="67677" y="57989"/>
                  </a:lnTo>
                  <a:close/>
                  <a:moveTo>
                    <a:pt x="80809" y="57989"/>
                  </a:moveTo>
                  <a:lnTo>
                    <a:pt x="80809" y="64073"/>
                  </a:lnTo>
                  <a:lnTo>
                    <a:pt x="74422" y="64073"/>
                  </a:lnTo>
                  <a:lnTo>
                    <a:pt x="74422" y="57989"/>
                  </a:lnTo>
                  <a:close/>
                  <a:moveTo>
                    <a:pt x="87554" y="57989"/>
                  </a:moveTo>
                  <a:lnTo>
                    <a:pt x="87554" y="64073"/>
                  </a:lnTo>
                  <a:lnTo>
                    <a:pt x="81148" y="64073"/>
                  </a:lnTo>
                  <a:lnTo>
                    <a:pt x="81148" y="57989"/>
                  </a:lnTo>
                  <a:close/>
                  <a:moveTo>
                    <a:pt x="94281" y="57989"/>
                  </a:moveTo>
                  <a:lnTo>
                    <a:pt x="94281" y="64073"/>
                  </a:lnTo>
                  <a:lnTo>
                    <a:pt x="87893" y="64073"/>
                  </a:lnTo>
                  <a:lnTo>
                    <a:pt x="87893" y="57989"/>
                  </a:lnTo>
                  <a:close/>
                  <a:moveTo>
                    <a:pt x="101007" y="57989"/>
                  </a:moveTo>
                  <a:lnTo>
                    <a:pt x="101007" y="64073"/>
                  </a:lnTo>
                  <a:lnTo>
                    <a:pt x="94620" y="64073"/>
                  </a:lnTo>
                  <a:lnTo>
                    <a:pt x="94620" y="57989"/>
                  </a:lnTo>
                  <a:close/>
                  <a:moveTo>
                    <a:pt x="107752" y="57989"/>
                  </a:moveTo>
                  <a:lnTo>
                    <a:pt x="107752" y="64073"/>
                  </a:lnTo>
                  <a:lnTo>
                    <a:pt x="101346" y="64073"/>
                  </a:lnTo>
                  <a:lnTo>
                    <a:pt x="101346" y="57989"/>
                  </a:lnTo>
                  <a:close/>
                  <a:moveTo>
                    <a:pt x="114478" y="57989"/>
                  </a:moveTo>
                  <a:lnTo>
                    <a:pt x="114478" y="64073"/>
                  </a:lnTo>
                  <a:lnTo>
                    <a:pt x="108091" y="64073"/>
                  </a:lnTo>
                  <a:lnTo>
                    <a:pt x="108091" y="57989"/>
                  </a:lnTo>
                  <a:close/>
                  <a:moveTo>
                    <a:pt x="121223" y="57989"/>
                  </a:moveTo>
                  <a:lnTo>
                    <a:pt x="121223" y="64073"/>
                  </a:lnTo>
                  <a:lnTo>
                    <a:pt x="114817" y="64073"/>
                  </a:lnTo>
                  <a:lnTo>
                    <a:pt x="114817" y="57989"/>
                  </a:lnTo>
                  <a:close/>
                  <a:moveTo>
                    <a:pt x="127950" y="57989"/>
                  </a:moveTo>
                  <a:lnTo>
                    <a:pt x="127950" y="64073"/>
                  </a:lnTo>
                  <a:lnTo>
                    <a:pt x="121562" y="64073"/>
                  </a:lnTo>
                  <a:lnTo>
                    <a:pt x="121562" y="57989"/>
                  </a:lnTo>
                  <a:close/>
                  <a:moveTo>
                    <a:pt x="134694" y="57989"/>
                  </a:moveTo>
                  <a:lnTo>
                    <a:pt x="134694" y="64073"/>
                  </a:lnTo>
                  <a:lnTo>
                    <a:pt x="128289" y="64073"/>
                  </a:lnTo>
                  <a:lnTo>
                    <a:pt x="128289" y="57989"/>
                  </a:lnTo>
                  <a:close/>
                  <a:moveTo>
                    <a:pt x="141421" y="57989"/>
                  </a:moveTo>
                  <a:lnTo>
                    <a:pt x="141421" y="64073"/>
                  </a:lnTo>
                  <a:lnTo>
                    <a:pt x="135033" y="64073"/>
                  </a:lnTo>
                  <a:lnTo>
                    <a:pt x="135033" y="57989"/>
                  </a:lnTo>
                  <a:close/>
                  <a:moveTo>
                    <a:pt x="148148" y="57989"/>
                  </a:moveTo>
                  <a:lnTo>
                    <a:pt x="148148" y="64073"/>
                  </a:lnTo>
                  <a:lnTo>
                    <a:pt x="141760" y="64073"/>
                  </a:lnTo>
                  <a:lnTo>
                    <a:pt x="141760" y="57989"/>
                  </a:lnTo>
                  <a:close/>
                  <a:moveTo>
                    <a:pt x="154892" y="57989"/>
                  </a:moveTo>
                  <a:lnTo>
                    <a:pt x="154892" y="64073"/>
                  </a:lnTo>
                  <a:lnTo>
                    <a:pt x="148487" y="64073"/>
                  </a:lnTo>
                  <a:lnTo>
                    <a:pt x="148487" y="57989"/>
                  </a:lnTo>
                  <a:close/>
                  <a:moveTo>
                    <a:pt x="161619" y="57989"/>
                  </a:moveTo>
                  <a:lnTo>
                    <a:pt x="161619" y="64073"/>
                  </a:lnTo>
                  <a:lnTo>
                    <a:pt x="155231" y="64073"/>
                  </a:lnTo>
                  <a:lnTo>
                    <a:pt x="155231" y="57989"/>
                  </a:lnTo>
                  <a:close/>
                  <a:moveTo>
                    <a:pt x="168363" y="57989"/>
                  </a:moveTo>
                  <a:lnTo>
                    <a:pt x="168363" y="64073"/>
                  </a:lnTo>
                  <a:lnTo>
                    <a:pt x="161958" y="64073"/>
                  </a:lnTo>
                  <a:lnTo>
                    <a:pt x="161958" y="57989"/>
                  </a:lnTo>
                  <a:close/>
                  <a:moveTo>
                    <a:pt x="175090" y="57989"/>
                  </a:moveTo>
                  <a:lnTo>
                    <a:pt x="175090" y="64073"/>
                  </a:lnTo>
                  <a:lnTo>
                    <a:pt x="168702" y="64073"/>
                  </a:lnTo>
                  <a:lnTo>
                    <a:pt x="168702" y="57989"/>
                  </a:lnTo>
                  <a:close/>
                  <a:moveTo>
                    <a:pt x="181834" y="57989"/>
                  </a:moveTo>
                  <a:lnTo>
                    <a:pt x="181834" y="64073"/>
                  </a:lnTo>
                  <a:lnTo>
                    <a:pt x="175429" y="64073"/>
                  </a:lnTo>
                  <a:lnTo>
                    <a:pt x="175429" y="57989"/>
                  </a:lnTo>
                  <a:close/>
                  <a:moveTo>
                    <a:pt x="188561" y="57989"/>
                  </a:moveTo>
                  <a:lnTo>
                    <a:pt x="188561" y="64073"/>
                  </a:lnTo>
                  <a:lnTo>
                    <a:pt x="182173" y="64073"/>
                  </a:lnTo>
                  <a:lnTo>
                    <a:pt x="182173" y="57989"/>
                  </a:lnTo>
                  <a:close/>
                  <a:moveTo>
                    <a:pt x="195288" y="57989"/>
                  </a:moveTo>
                  <a:lnTo>
                    <a:pt x="195288" y="64073"/>
                  </a:lnTo>
                  <a:lnTo>
                    <a:pt x="188900" y="64073"/>
                  </a:lnTo>
                  <a:lnTo>
                    <a:pt x="188900" y="57989"/>
                  </a:lnTo>
                  <a:close/>
                  <a:moveTo>
                    <a:pt x="202032" y="57989"/>
                  </a:moveTo>
                  <a:lnTo>
                    <a:pt x="202032" y="64073"/>
                  </a:lnTo>
                  <a:lnTo>
                    <a:pt x="195627" y="64073"/>
                  </a:lnTo>
                  <a:lnTo>
                    <a:pt x="195627" y="57989"/>
                  </a:lnTo>
                  <a:close/>
                  <a:moveTo>
                    <a:pt x="208759" y="57989"/>
                  </a:moveTo>
                  <a:lnTo>
                    <a:pt x="208759" y="64073"/>
                  </a:lnTo>
                  <a:lnTo>
                    <a:pt x="202371" y="64073"/>
                  </a:lnTo>
                  <a:lnTo>
                    <a:pt x="202371" y="57989"/>
                  </a:lnTo>
                  <a:close/>
                  <a:moveTo>
                    <a:pt x="215504" y="57989"/>
                  </a:moveTo>
                  <a:lnTo>
                    <a:pt x="215504" y="64073"/>
                  </a:lnTo>
                  <a:lnTo>
                    <a:pt x="209098" y="64073"/>
                  </a:lnTo>
                  <a:lnTo>
                    <a:pt x="209098" y="57989"/>
                  </a:lnTo>
                  <a:close/>
                  <a:moveTo>
                    <a:pt x="222230" y="57989"/>
                  </a:moveTo>
                  <a:lnTo>
                    <a:pt x="222230" y="64073"/>
                  </a:lnTo>
                  <a:lnTo>
                    <a:pt x="215843" y="64073"/>
                  </a:lnTo>
                  <a:lnTo>
                    <a:pt x="215843" y="57989"/>
                  </a:lnTo>
                  <a:close/>
                  <a:moveTo>
                    <a:pt x="228975" y="57989"/>
                  </a:moveTo>
                  <a:lnTo>
                    <a:pt x="228975" y="64073"/>
                  </a:lnTo>
                  <a:lnTo>
                    <a:pt x="222569" y="64073"/>
                  </a:lnTo>
                  <a:lnTo>
                    <a:pt x="222569" y="57989"/>
                  </a:lnTo>
                  <a:close/>
                  <a:moveTo>
                    <a:pt x="235701" y="57989"/>
                  </a:moveTo>
                  <a:lnTo>
                    <a:pt x="235701" y="64073"/>
                  </a:lnTo>
                  <a:lnTo>
                    <a:pt x="229296" y="64073"/>
                  </a:lnTo>
                  <a:lnTo>
                    <a:pt x="229296" y="57989"/>
                  </a:lnTo>
                  <a:close/>
                  <a:moveTo>
                    <a:pt x="242428" y="57989"/>
                  </a:moveTo>
                  <a:lnTo>
                    <a:pt x="242428" y="64073"/>
                  </a:lnTo>
                  <a:lnTo>
                    <a:pt x="236040" y="64073"/>
                  </a:lnTo>
                  <a:lnTo>
                    <a:pt x="236040" y="57989"/>
                  </a:lnTo>
                  <a:close/>
                  <a:moveTo>
                    <a:pt x="249173" y="57989"/>
                  </a:moveTo>
                  <a:lnTo>
                    <a:pt x="249173" y="64073"/>
                  </a:lnTo>
                  <a:lnTo>
                    <a:pt x="242767" y="64073"/>
                  </a:lnTo>
                  <a:lnTo>
                    <a:pt x="242767" y="57989"/>
                  </a:lnTo>
                  <a:close/>
                  <a:moveTo>
                    <a:pt x="255899" y="57989"/>
                  </a:moveTo>
                  <a:lnTo>
                    <a:pt x="255899" y="64073"/>
                  </a:lnTo>
                  <a:lnTo>
                    <a:pt x="249512" y="64073"/>
                  </a:lnTo>
                  <a:lnTo>
                    <a:pt x="249512" y="57989"/>
                  </a:lnTo>
                  <a:close/>
                  <a:moveTo>
                    <a:pt x="262644" y="57989"/>
                  </a:moveTo>
                  <a:lnTo>
                    <a:pt x="262644" y="64073"/>
                  </a:lnTo>
                  <a:lnTo>
                    <a:pt x="256238" y="64073"/>
                  </a:lnTo>
                  <a:lnTo>
                    <a:pt x="256238" y="57989"/>
                  </a:lnTo>
                  <a:close/>
                  <a:moveTo>
                    <a:pt x="269370" y="57989"/>
                  </a:moveTo>
                  <a:lnTo>
                    <a:pt x="269370" y="64073"/>
                  </a:lnTo>
                  <a:lnTo>
                    <a:pt x="262983" y="64073"/>
                  </a:lnTo>
                  <a:lnTo>
                    <a:pt x="262983" y="57989"/>
                  </a:lnTo>
                  <a:close/>
                  <a:moveTo>
                    <a:pt x="276115" y="57989"/>
                  </a:moveTo>
                  <a:lnTo>
                    <a:pt x="276115" y="64073"/>
                  </a:lnTo>
                  <a:lnTo>
                    <a:pt x="269709" y="64073"/>
                  </a:lnTo>
                  <a:lnTo>
                    <a:pt x="269709" y="57989"/>
                  </a:lnTo>
                  <a:close/>
                  <a:moveTo>
                    <a:pt x="282842" y="57989"/>
                  </a:moveTo>
                  <a:lnTo>
                    <a:pt x="282842" y="64073"/>
                  </a:lnTo>
                  <a:lnTo>
                    <a:pt x="276436" y="64073"/>
                  </a:lnTo>
                  <a:lnTo>
                    <a:pt x="276436" y="57989"/>
                  </a:lnTo>
                  <a:close/>
                  <a:moveTo>
                    <a:pt x="6745" y="64394"/>
                  </a:moveTo>
                  <a:lnTo>
                    <a:pt x="6745" y="70478"/>
                  </a:lnTo>
                  <a:lnTo>
                    <a:pt x="339" y="70478"/>
                  </a:lnTo>
                  <a:lnTo>
                    <a:pt x="339" y="64394"/>
                  </a:lnTo>
                  <a:close/>
                  <a:moveTo>
                    <a:pt x="13471" y="64394"/>
                  </a:moveTo>
                  <a:lnTo>
                    <a:pt x="13471" y="70478"/>
                  </a:lnTo>
                  <a:lnTo>
                    <a:pt x="7066" y="70478"/>
                  </a:lnTo>
                  <a:lnTo>
                    <a:pt x="7066" y="64394"/>
                  </a:lnTo>
                  <a:close/>
                  <a:moveTo>
                    <a:pt x="20198" y="64394"/>
                  </a:moveTo>
                  <a:lnTo>
                    <a:pt x="20198" y="70478"/>
                  </a:lnTo>
                  <a:lnTo>
                    <a:pt x="13810" y="70478"/>
                  </a:lnTo>
                  <a:lnTo>
                    <a:pt x="13810" y="64394"/>
                  </a:lnTo>
                  <a:close/>
                  <a:moveTo>
                    <a:pt x="26942" y="64394"/>
                  </a:moveTo>
                  <a:lnTo>
                    <a:pt x="26942" y="70478"/>
                  </a:lnTo>
                  <a:lnTo>
                    <a:pt x="20537" y="70478"/>
                  </a:lnTo>
                  <a:lnTo>
                    <a:pt x="20537" y="64394"/>
                  </a:lnTo>
                  <a:close/>
                  <a:moveTo>
                    <a:pt x="33669" y="64394"/>
                  </a:moveTo>
                  <a:lnTo>
                    <a:pt x="33669" y="70478"/>
                  </a:lnTo>
                  <a:lnTo>
                    <a:pt x="27281" y="70478"/>
                  </a:lnTo>
                  <a:lnTo>
                    <a:pt x="27281" y="64394"/>
                  </a:lnTo>
                  <a:close/>
                  <a:moveTo>
                    <a:pt x="40414" y="64394"/>
                  </a:moveTo>
                  <a:lnTo>
                    <a:pt x="40414" y="70478"/>
                  </a:lnTo>
                  <a:lnTo>
                    <a:pt x="34008" y="70478"/>
                  </a:lnTo>
                  <a:lnTo>
                    <a:pt x="34008" y="64394"/>
                  </a:lnTo>
                  <a:close/>
                  <a:moveTo>
                    <a:pt x="47140" y="64394"/>
                  </a:moveTo>
                  <a:lnTo>
                    <a:pt x="47140" y="70478"/>
                  </a:lnTo>
                  <a:lnTo>
                    <a:pt x="40753" y="70478"/>
                  </a:lnTo>
                  <a:lnTo>
                    <a:pt x="40753" y="64394"/>
                  </a:lnTo>
                  <a:close/>
                  <a:moveTo>
                    <a:pt x="53885" y="64394"/>
                  </a:moveTo>
                  <a:lnTo>
                    <a:pt x="53885" y="70478"/>
                  </a:lnTo>
                  <a:lnTo>
                    <a:pt x="47479" y="70478"/>
                  </a:lnTo>
                  <a:lnTo>
                    <a:pt x="47479" y="64394"/>
                  </a:lnTo>
                  <a:close/>
                  <a:moveTo>
                    <a:pt x="60611" y="64394"/>
                  </a:moveTo>
                  <a:lnTo>
                    <a:pt x="60611" y="70478"/>
                  </a:lnTo>
                  <a:lnTo>
                    <a:pt x="54206" y="70478"/>
                  </a:lnTo>
                  <a:lnTo>
                    <a:pt x="54206" y="64394"/>
                  </a:lnTo>
                  <a:close/>
                  <a:moveTo>
                    <a:pt x="67338" y="64394"/>
                  </a:moveTo>
                  <a:lnTo>
                    <a:pt x="67338" y="70478"/>
                  </a:lnTo>
                  <a:lnTo>
                    <a:pt x="60950" y="70478"/>
                  </a:lnTo>
                  <a:lnTo>
                    <a:pt x="60950" y="64394"/>
                  </a:lnTo>
                  <a:close/>
                  <a:moveTo>
                    <a:pt x="74083" y="64394"/>
                  </a:moveTo>
                  <a:lnTo>
                    <a:pt x="74083" y="70478"/>
                  </a:lnTo>
                  <a:lnTo>
                    <a:pt x="67677" y="70478"/>
                  </a:lnTo>
                  <a:lnTo>
                    <a:pt x="67677" y="64394"/>
                  </a:lnTo>
                  <a:close/>
                  <a:moveTo>
                    <a:pt x="80809" y="64394"/>
                  </a:moveTo>
                  <a:lnTo>
                    <a:pt x="80809" y="70478"/>
                  </a:lnTo>
                  <a:lnTo>
                    <a:pt x="74422" y="70478"/>
                  </a:lnTo>
                  <a:lnTo>
                    <a:pt x="74422" y="64394"/>
                  </a:lnTo>
                  <a:close/>
                  <a:moveTo>
                    <a:pt x="87554" y="64394"/>
                  </a:moveTo>
                  <a:lnTo>
                    <a:pt x="87554" y="70478"/>
                  </a:lnTo>
                  <a:lnTo>
                    <a:pt x="81148" y="70478"/>
                  </a:lnTo>
                  <a:lnTo>
                    <a:pt x="81148" y="64394"/>
                  </a:lnTo>
                  <a:close/>
                  <a:moveTo>
                    <a:pt x="94281" y="64394"/>
                  </a:moveTo>
                  <a:lnTo>
                    <a:pt x="94281" y="70478"/>
                  </a:lnTo>
                  <a:lnTo>
                    <a:pt x="87893" y="70478"/>
                  </a:lnTo>
                  <a:lnTo>
                    <a:pt x="87893" y="64394"/>
                  </a:lnTo>
                  <a:close/>
                  <a:moveTo>
                    <a:pt x="101007" y="64394"/>
                  </a:moveTo>
                  <a:lnTo>
                    <a:pt x="101007" y="70478"/>
                  </a:lnTo>
                  <a:lnTo>
                    <a:pt x="94620" y="70478"/>
                  </a:lnTo>
                  <a:lnTo>
                    <a:pt x="94620" y="64394"/>
                  </a:lnTo>
                  <a:close/>
                  <a:moveTo>
                    <a:pt x="107752" y="64394"/>
                  </a:moveTo>
                  <a:lnTo>
                    <a:pt x="107752" y="70478"/>
                  </a:lnTo>
                  <a:lnTo>
                    <a:pt x="101346" y="70478"/>
                  </a:lnTo>
                  <a:lnTo>
                    <a:pt x="101346" y="64394"/>
                  </a:lnTo>
                  <a:close/>
                  <a:moveTo>
                    <a:pt x="114478" y="64394"/>
                  </a:moveTo>
                  <a:lnTo>
                    <a:pt x="114478" y="70478"/>
                  </a:lnTo>
                  <a:lnTo>
                    <a:pt x="108091" y="70478"/>
                  </a:lnTo>
                  <a:lnTo>
                    <a:pt x="108091" y="64394"/>
                  </a:lnTo>
                  <a:close/>
                  <a:moveTo>
                    <a:pt x="121223" y="64394"/>
                  </a:moveTo>
                  <a:lnTo>
                    <a:pt x="121223" y="70478"/>
                  </a:lnTo>
                  <a:lnTo>
                    <a:pt x="114817" y="70478"/>
                  </a:lnTo>
                  <a:lnTo>
                    <a:pt x="114817" y="64394"/>
                  </a:lnTo>
                  <a:close/>
                  <a:moveTo>
                    <a:pt x="127950" y="64394"/>
                  </a:moveTo>
                  <a:lnTo>
                    <a:pt x="127950" y="70478"/>
                  </a:lnTo>
                  <a:lnTo>
                    <a:pt x="121562" y="70478"/>
                  </a:lnTo>
                  <a:lnTo>
                    <a:pt x="121562" y="64394"/>
                  </a:lnTo>
                  <a:close/>
                  <a:moveTo>
                    <a:pt x="134694" y="64394"/>
                  </a:moveTo>
                  <a:lnTo>
                    <a:pt x="134694" y="70478"/>
                  </a:lnTo>
                  <a:lnTo>
                    <a:pt x="128289" y="70478"/>
                  </a:lnTo>
                  <a:lnTo>
                    <a:pt x="128289" y="64394"/>
                  </a:lnTo>
                  <a:close/>
                  <a:moveTo>
                    <a:pt x="141421" y="64394"/>
                  </a:moveTo>
                  <a:lnTo>
                    <a:pt x="141421" y="70478"/>
                  </a:lnTo>
                  <a:lnTo>
                    <a:pt x="135033" y="70478"/>
                  </a:lnTo>
                  <a:lnTo>
                    <a:pt x="135033" y="64394"/>
                  </a:lnTo>
                  <a:close/>
                  <a:moveTo>
                    <a:pt x="148148" y="64394"/>
                  </a:moveTo>
                  <a:lnTo>
                    <a:pt x="148148" y="70478"/>
                  </a:lnTo>
                  <a:lnTo>
                    <a:pt x="141760" y="70478"/>
                  </a:lnTo>
                  <a:lnTo>
                    <a:pt x="141760" y="64394"/>
                  </a:lnTo>
                  <a:close/>
                  <a:moveTo>
                    <a:pt x="154892" y="64394"/>
                  </a:moveTo>
                  <a:lnTo>
                    <a:pt x="154892" y="70478"/>
                  </a:lnTo>
                  <a:lnTo>
                    <a:pt x="148487" y="70478"/>
                  </a:lnTo>
                  <a:lnTo>
                    <a:pt x="148487" y="64394"/>
                  </a:lnTo>
                  <a:close/>
                  <a:moveTo>
                    <a:pt x="161619" y="64394"/>
                  </a:moveTo>
                  <a:lnTo>
                    <a:pt x="161619" y="70478"/>
                  </a:lnTo>
                  <a:lnTo>
                    <a:pt x="155231" y="70478"/>
                  </a:lnTo>
                  <a:lnTo>
                    <a:pt x="155231" y="64394"/>
                  </a:lnTo>
                  <a:close/>
                  <a:moveTo>
                    <a:pt x="168363" y="64394"/>
                  </a:moveTo>
                  <a:lnTo>
                    <a:pt x="168363" y="70478"/>
                  </a:lnTo>
                  <a:lnTo>
                    <a:pt x="161958" y="70478"/>
                  </a:lnTo>
                  <a:lnTo>
                    <a:pt x="161958" y="64394"/>
                  </a:lnTo>
                  <a:close/>
                  <a:moveTo>
                    <a:pt x="175090" y="64394"/>
                  </a:moveTo>
                  <a:lnTo>
                    <a:pt x="175090" y="70478"/>
                  </a:lnTo>
                  <a:lnTo>
                    <a:pt x="168702" y="70478"/>
                  </a:lnTo>
                  <a:lnTo>
                    <a:pt x="168702" y="64394"/>
                  </a:lnTo>
                  <a:close/>
                  <a:moveTo>
                    <a:pt x="181834" y="64394"/>
                  </a:moveTo>
                  <a:lnTo>
                    <a:pt x="181834" y="70478"/>
                  </a:lnTo>
                  <a:lnTo>
                    <a:pt x="175429" y="70478"/>
                  </a:lnTo>
                  <a:lnTo>
                    <a:pt x="175429" y="64394"/>
                  </a:lnTo>
                  <a:close/>
                  <a:moveTo>
                    <a:pt x="188561" y="64394"/>
                  </a:moveTo>
                  <a:lnTo>
                    <a:pt x="188561" y="70478"/>
                  </a:lnTo>
                  <a:lnTo>
                    <a:pt x="182173" y="70478"/>
                  </a:lnTo>
                  <a:lnTo>
                    <a:pt x="182173" y="64394"/>
                  </a:lnTo>
                  <a:close/>
                  <a:moveTo>
                    <a:pt x="195288" y="64394"/>
                  </a:moveTo>
                  <a:lnTo>
                    <a:pt x="195288" y="70478"/>
                  </a:lnTo>
                  <a:lnTo>
                    <a:pt x="188900" y="70478"/>
                  </a:lnTo>
                  <a:lnTo>
                    <a:pt x="188900" y="64394"/>
                  </a:lnTo>
                  <a:close/>
                  <a:moveTo>
                    <a:pt x="202032" y="64394"/>
                  </a:moveTo>
                  <a:lnTo>
                    <a:pt x="202032" y="70478"/>
                  </a:lnTo>
                  <a:lnTo>
                    <a:pt x="195627" y="70478"/>
                  </a:lnTo>
                  <a:lnTo>
                    <a:pt x="195627" y="64394"/>
                  </a:lnTo>
                  <a:close/>
                  <a:moveTo>
                    <a:pt x="208759" y="64394"/>
                  </a:moveTo>
                  <a:lnTo>
                    <a:pt x="208759" y="70478"/>
                  </a:lnTo>
                  <a:lnTo>
                    <a:pt x="202371" y="70478"/>
                  </a:lnTo>
                  <a:lnTo>
                    <a:pt x="202371" y="64394"/>
                  </a:lnTo>
                  <a:close/>
                  <a:moveTo>
                    <a:pt x="215504" y="64394"/>
                  </a:moveTo>
                  <a:lnTo>
                    <a:pt x="215504" y="70478"/>
                  </a:lnTo>
                  <a:lnTo>
                    <a:pt x="209098" y="70478"/>
                  </a:lnTo>
                  <a:lnTo>
                    <a:pt x="209098" y="64394"/>
                  </a:lnTo>
                  <a:close/>
                  <a:moveTo>
                    <a:pt x="222230" y="64394"/>
                  </a:moveTo>
                  <a:lnTo>
                    <a:pt x="222230" y="70478"/>
                  </a:lnTo>
                  <a:lnTo>
                    <a:pt x="215843" y="70478"/>
                  </a:lnTo>
                  <a:lnTo>
                    <a:pt x="215843" y="64394"/>
                  </a:lnTo>
                  <a:close/>
                  <a:moveTo>
                    <a:pt x="228975" y="64394"/>
                  </a:moveTo>
                  <a:lnTo>
                    <a:pt x="228975" y="70478"/>
                  </a:lnTo>
                  <a:lnTo>
                    <a:pt x="222569" y="70478"/>
                  </a:lnTo>
                  <a:lnTo>
                    <a:pt x="222569" y="64394"/>
                  </a:lnTo>
                  <a:close/>
                  <a:moveTo>
                    <a:pt x="235701" y="64394"/>
                  </a:moveTo>
                  <a:lnTo>
                    <a:pt x="235701" y="70478"/>
                  </a:lnTo>
                  <a:lnTo>
                    <a:pt x="229296" y="70478"/>
                  </a:lnTo>
                  <a:lnTo>
                    <a:pt x="229296" y="64394"/>
                  </a:lnTo>
                  <a:close/>
                  <a:moveTo>
                    <a:pt x="242428" y="64394"/>
                  </a:moveTo>
                  <a:lnTo>
                    <a:pt x="242428" y="70478"/>
                  </a:lnTo>
                  <a:lnTo>
                    <a:pt x="236040" y="70478"/>
                  </a:lnTo>
                  <a:lnTo>
                    <a:pt x="236040" y="64394"/>
                  </a:lnTo>
                  <a:close/>
                  <a:moveTo>
                    <a:pt x="249173" y="64394"/>
                  </a:moveTo>
                  <a:lnTo>
                    <a:pt x="249173" y="70478"/>
                  </a:lnTo>
                  <a:lnTo>
                    <a:pt x="242767" y="70478"/>
                  </a:lnTo>
                  <a:lnTo>
                    <a:pt x="242767" y="64394"/>
                  </a:lnTo>
                  <a:close/>
                  <a:moveTo>
                    <a:pt x="255899" y="64394"/>
                  </a:moveTo>
                  <a:lnTo>
                    <a:pt x="255899" y="70478"/>
                  </a:lnTo>
                  <a:lnTo>
                    <a:pt x="249512" y="70478"/>
                  </a:lnTo>
                  <a:lnTo>
                    <a:pt x="249512" y="64394"/>
                  </a:lnTo>
                  <a:close/>
                  <a:moveTo>
                    <a:pt x="262644" y="64394"/>
                  </a:moveTo>
                  <a:lnTo>
                    <a:pt x="262644" y="70478"/>
                  </a:lnTo>
                  <a:lnTo>
                    <a:pt x="256238" y="70478"/>
                  </a:lnTo>
                  <a:lnTo>
                    <a:pt x="256238" y="64394"/>
                  </a:lnTo>
                  <a:close/>
                  <a:moveTo>
                    <a:pt x="269370" y="64394"/>
                  </a:moveTo>
                  <a:lnTo>
                    <a:pt x="269370" y="70478"/>
                  </a:lnTo>
                  <a:lnTo>
                    <a:pt x="262983" y="70478"/>
                  </a:lnTo>
                  <a:lnTo>
                    <a:pt x="262983" y="64394"/>
                  </a:lnTo>
                  <a:close/>
                  <a:moveTo>
                    <a:pt x="276115" y="64394"/>
                  </a:moveTo>
                  <a:lnTo>
                    <a:pt x="276115" y="70478"/>
                  </a:lnTo>
                  <a:lnTo>
                    <a:pt x="269709" y="70478"/>
                  </a:lnTo>
                  <a:lnTo>
                    <a:pt x="269709" y="64394"/>
                  </a:lnTo>
                  <a:close/>
                  <a:moveTo>
                    <a:pt x="282842" y="64394"/>
                  </a:moveTo>
                  <a:lnTo>
                    <a:pt x="282842" y="70478"/>
                  </a:lnTo>
                  <a:lnTo>
                    <a:pt x="276436" y="70478"/>
                  </a:lnTo>
                  <a:lnTo>
                    <a:pt x="276436" y="64394"/>
                  </a:lnTo>
                  <a:close/>
                  <a:moveTo>
                    <a:pt x="6745" y="70800"/>
                  </a:moveTo>
                  <a:lnTo>
                    <a:pt x="6745" y="76884"/>
                  </a:lnTo>
                  <a:lnTo>
                    <a:pt x="339" y="76884"/>
                  </a:lnTo>
                  <a:lnTo>
                    <a:pt x="339" y="70800"/>
                  </a:lnTo>
                  <a:close/>
                  <a:moveTo>
                    <a:pt x="13471" y="70800"/>
                  </a:moveTo>
                  <a:lnTo>
                    <a:pt x="13471" y="76884"/>
                  </a:lnTo>
                  <a:lnTo>
                    <a:pt x="7066" y="76884"/>
                  </a:lnTo>
                  <a:lnTo>
                    <a:pt x="7066" y="70800"/>
                  </a:lnTo>
                  <a:close/>
                  <a:moveTo>
                    <a:pt x="20198" y="70800"/>
                  </a:moveTo>
                  <a:lnTo>
                    <a:pt x="20198" y="76884"/>
                  </a:lnTo>
                  <a:lnTo>
                    <a:pt x="13810" y="76884"/>
                  </a:lnTo>
                  <a:lnTo>
                    <a:pt x="13810" y="70800"/>
                  </a:lnTo>
                  <a:close/>
                  <a:moveTo>
                    <a:pt x="26942" y="70800"/>
                  </a:moveTo>
                  <a:lnTo>
                    <a:pt x="26942" y="76884"/>
                  </a:lnTo>
                  <a:lnTo>
                    <a:pt x="20537" y="76884"/>
                  </a:lnTo>
                  <a:lnTo>
                    <a:pt x="20537" y="70800"/>
                  </a:lnTo>
                  <a:close/>
                  <a:moveTo>
                    <a:pt x="33669" y="70800"/>
                  </a:moveTo>
                  <a:lnTo>
                    <a:pt x="33669" y="76884"/>
                  </a:lnTo>
                  <a:lnTo>
                    <a:pt x="27281" y="76884"/>
                  </a:lnTo>
                  <a:lnTo>
                    <a:pt x="27281" y="70800"/>
                  </a:lnTo>
                  <a:close/>
                  <a:moveTo>
                    <a:pt x="40414" y="70800"/>
                  </a:moveTo>
                  <a:lnTo>
                    <a:pt x="40414" y="76884"/>
                  </a:lnTo>
                  <a:lnTo>
                    <a:pt x="34008" y="76884"/>
                  </a:lnTo>
                  <a:lnTo>
                    <a:pt x="34008" y="70800"/>
                  </a:lnTo>
                  <a:close/>
                  <a:moveTo>
                    <a:pt x="47140" y="70800"/>
                  </a:moveTo>
                  <a:lnTo>
                    <a:pt x="47140" y="76884"/>
                  </a:lnTo>
                  <a:lnTo>
                    <a:pt x="40753" y="76884"/>
                  </a:lnTo>
                  <a:lnTo>
                    <a:pt x="40753" y="70800"/>
                  </a:lnTo>
                  <a:close/>
                  <a:moveTo>
                    <a:pt x="53885" y="70800"/>
                  </a:moveTo>
                  <a:lnTo>
                    <a:pt x="53885" y="76884"/>
                  </a:lnTo>
                  <a:lnTo>
                    <a:pt x="47479" y="76884"/>
                  </a:lnTo>
                  <a:lnTo>
                    <a:pt x="47479" y="70800"/>
                  </a:lnTo>
                  <a:close/>
                  <a:moveTo>
                    <a:pt x="60611" y="70800"/>
                  </a:moveTo>
                  <a:lnTo>
                    <a:pt x="60611" y="76884"/>
                  </a:lnTo>
                  <a:lnTo>
                    <a:pt x="54206" y="76884"/>
                  </a:lnTo>
                  <a:lnTo>
                    <a:pt x="54206" y="70800"/>
                  </a:lnTo>
                  <a:close/>
                  <a:moveTo>
                    <a:pt x="67338" y="70800"/>
                  </a:moveTo>
                  <a:lnTo>
                    <a:pt x="67338" y="76884"/>
                  </a:lnTo>
                  <a:lnTo>
                    <a:pt x="60950" y="76884"/>
                  </a:lnTo>
                  <a:lnTo>
                    <a:pt x="60950" y="70800"/>
                  </a:lnTo>
                  <a:close/>
                  <a:moveTo>
                    <a:pt x="74083" y="70800"/>
                  </a:moveTo>
                  <a:lnTo>
                    <a:pt x="74083" y="76884"/>
                  </a:lnTo>
                  <a:lnTo>
                    <a:pt x="67677" y="76884"/>
                  </a:lnTo>
                  <a:lnTo>
                    <a:pt x="67677" y="70800"/>
                  </a:lnTo>
                  <a:close/>
                  <a:moveTo>
                    <a:pt x="80809" y="70800"/>
                  </a:moveTo>
                  <a:lnTo>
                    <a:pt x="80809" y="76884"/>
                  </a:lnTo>
                  <a:lnTo>
                    <a:pt x="74422" y="76884"/>
                  </a:lnTo>
                  <a:lnTo>
                    <a:pt x="74422" y="70800"/>
                  </a:lnTo>
                  <a:close/>
                  <a:moveTo>
                    <a:pt x="87554" y="70800"/>
                  </a:moveTo>
                  <a:lnTo>
                    <a:pt x="87554" y="76884"/>
                  </a:lnTo>
                  <a:lnTo>
                    <a:pt x="81148" y="76884"/>
                  </a:lnTo>
                  <a:lnTo>
                    <a:pt x="81148" y="70800"/>
                  </a:lnTo>
                  <a:close/>
                  <a:moveTo>
                    <a:pt x="94281" y="70800"/>
                  </a:moveTo>
                  <a:lnTo>
                    <a:pt x="94281" y="76884"/>
                  </a:lnTo>
                  <a:lnTo>
                    <a:pt x="87893" y="76884"/>
                  </a:lnTo>
                  <a:lnTo>
                    <a:pt x="87893" y="70800"/>
                  </a:lnTo>
                  <a:close/>
                  <a:moveTo>
                    <a:pt x="101007" y="70800"/>
                  </a:moveTo>
                  <a:lnTo>
                    <a:pt x="101007" y="76884"/>
                  </a:lnTo>
                  <a:lnTo>
                    <a:pt x="94620" y="76884"/>
                  </a:lnTo>
                  <a:lnTo>
                    <a:pt x="94620" y="70800"/>
                  </a:lnTo>
                  <a:close/>
                  <a:moveTo>
                    <a:pt x="107752" y="70800"/>
                  </a:moveTo>
                  <a:lnTo>
                    <a:pt x="107752" y="76884"/>
                  </a:lnTo>
                  <a:lnTo>
                    <a:pt x="101346" y="76884"/>
                  </a:lnTo>
                  <a:lnTo>
                    <a:pt x="101346" y="70800"/>
                  </a:lnTo>
                  <a:close/>
                  <a:moveTo>
                    <a:pt x="114478" y="70800"/>
                  </a:moveTo>
                  <a:lnTo>
                    <a:pt x="114478" y="76884"/>
                  </a:lnTo>
                  <a:lnTo>
                    <a:pt x="108091" y="76884"/>
                  </a:lnTo>
                  <a:lnTo>
                    <a:pt x="108091" y="70800"/>
                  </a:lnTo>
                  <a:close/>
                  <a:moveTo>
                    <a:pt x="121223" y="70800"/>
                  </a:moveTo>
                  <a:lnTo>
                    <a:pt x="121223" y="76884"/>
                  </a:lnTo>
                  <a:lnTo>
                    <a:pt x="114817" y="76884"/>
                  </a:lnTo>
                  <a:lnTo>
                    <a:pt x="114817" y="70800"/>
                  </a:lnTo>
                  <a:close/>
                  <a:moveTo>
                    <a:pt x="127950" y="70800"/>
                  </a:moveTo>
                  <a:lnTo>
                    <a:pt x="127950" y="76884"/>
                  </a:lnTo>
                  <a:lnTo>
                    <a:pt x="121562" y="76884"/>
                  </a:lnTo>
                  <a:lnTo>
                    <a:pt x="121562" y="70800"/>
                  </a:lnTo>
                  <a:close/>
                  <a:moveTo>
                    <a:pt x="134694" y="70800"/>
                  </a:moveTo>
                  <a:lnTo>
                    <a:pt x="134694" y="76884"/>
                  </a:lnTo>
                  <a:lnTo>
                    <a:pt x="128289" y="76884"/>
                  </a:lnTo>
                  <a:lnTo>
                    <a:pt x="128289" y="70800"/>
                  </a:lnTo>
                  <a:close/>
                  <a:moveTo>
                    <a:pt x="141421" y="70800"/>
                  </a:moveTo>
                  <a:lnTo>
                    <a:pt x="141421" y="76884"/>
                  </a:lnTo>
                  <a:lnTo>
                    <a:pt x="135033" y="76884"/>
                  </a:lnTo>
                  <a:lnTo>
                    <a:pt x="135033" y="70800"/>
                  </a:lnTo>
                  <a:close/>
                  <a:moveTo>
                    <a:pt x="148148" y="70800"/>
                  </a:moveTo>
                  <a:lnTo>
                    <a:pt x="148148" y="76884"/>
                  </a:lnTo>
                  <a:lnTo>
                    <a:pt x="141760" y="76884"/>
                  </a:lnTo>
                  <a:lnTo>
                    <a:pt x="141760" y="70800"/>
                  </a:lnTo>
                  <a:close/>
                  <a:moveTo>
                    <a:pt x="154892" y="70800"/>
                  </a:moveTo>
                  <a:lnTo>
                    <a:pt x="154892" y="76884"/>
                  </a:lnTo>
                  <a:lnTo>
                    <a:pt x="148487" y="76884"/>
                  </a:lnTo>
                  <a:lnTo>
                    <a:pt x="148487" y="70800"/>
                  </a:lnTo>
                  <a:close/>
                  <a:moveTo>
                    <a:pt x="161619" y="70800"/>
                  </a:moveTo>
                  <a:lnTo>
                    <a:pt x="161619" y="76884"/>
                  </a:lnTo>
                  <a:lnTo>
                    <a:pt x="155231" y="76884"/>
                  </a:lnTo>
                  <a:lnTo>
                    <a:pt x="155231" y="70800"/>
                  </a:lnTo>
                  <a:close/>
                  <a:moveTo>
                    <a:pt x="168363" y="70800"/>
                  </a:moveTo>
                  <a:lnTo>
                    <a:pt x="168363" y="76884"/>
                  </a:lnTo>
                  <a:lnTo>
                    <a:pt x="161958" y="76884"/>
                  </a:lnTo>
                  <a:lnTo>
                    <a:pt x="161958" y="70800"/>
                  </a:lnTo>
                  <a:close/>
                  <a:moveTo>
                    <a:pt x="175090" y="70800"/>
                  </a:moveTo>
                  <a:lnTo>
                    <a:pt x="175090" y="76884"/>
                  </a:lnTo>
                  <a:lnTo>
                    <a:pt x="168702" y="76884"/>
                  </a:lnTo>
                  <a:lnTo>
                    <a:pt x="168702" y="70800"/>
                  </a:lnTo>
                  <a:close/>
                  <a:moveTo>
                    <a:pt x="181834" y="70800"/>
                  </a:moveTo>
                  <a:lnTo>
                    <a:pt x="181834" y="76884"/>
                  </a:lnTo>
                  <a:lnTo>
                    <a:pt x="175429" y="76884"/>
                  </a:lnTo>
                  <a:lnTo>
                    <a:pt x="175429" y="70800"/>
                  </a:lnTo>
                  <a:close/>
                  <a:moveTo>
                    <a:pt x="188561" y="70800"/>
                  </a:moveTo>
                  <a:lnTo>
                    <a:pt x="188561" y="76884"/>
                  </a:lnTo>
                  <a:lnTo>
                    <a:pt x="182173" y="76884"/>
                  </a:lnTo>
                  <a:lnTo>
                    <a:pt x="182173" y="70800"/>
                  </a:lnTo>
                  <a:close/>
                  <a:moveTo>
                    <a:pt x="195288" y="70800"/>
                  </a:moveTo>
                  <a:lnTo>
                    <a:pt x="195288" y="76884"/>
                  </a:lnTo>
                  <a:lnTo>
                    <a:pt x="188900" y="76884"/>
                  </a:lnTo>
                  <a:lnTo>
                    <a:pt x="188900" y="70800"/>
                  </a:lnTo>
                  <a:close/>
                  <a:moveTo>
                    <a:pt x="202032" y="70800"/>
                  </a:moveTo>
                  <a:lnTo>
                    <a:pt x="202032" y="76884"/>
                  </a:lnTo>
                  <a:lnTo>
                    <a:pt x="195627" y="76884"/>
                  </a:lnTo>
                  <a:lnTo>
                    <a:pt x="195627" y="70800"/>
                  </a:lnTo>
                  <a:close/>
                  <a:moveTo>
                    <a:pt x="208759" y="70800"/>
                  </a:moveTo>
                  <a:lnTo>
                    <a:pt x="208759" y="76884"/>
                  </a:lnTo>
                  <a:lnTo>
                    <a:pt x="202371" y="76884"/>
                  </a:lnTo>
                  <a:lnTo>
                    <a:pt x="202371" y="70800"/>
                  </a:lnTo>
                  <a:close/>
                  <a:moveTo>
                    <a:pt x="215504" y="70800"/>
                  </a:moveTo>
                  <a:lnTo>
                    <a:pt x="215504" y="76884"/>
                  </a:lnTo>
                  <a:lnTo>
                    <a:pt x="209098" y="76884"/>
                  </a:lnTo>
                  <a:lnTo>
                    <a:pt x="209098" y="70800"/>
                  </a:lnTo>
                  <a:close/>
                  <a:moveTo>
                    <a:pt x="222230" y="70800"/>
                  </a:moveTo>
                  <a:lnTo>
                    <a:pt x="222230" y="76884"/>
                  </a:lnTo>
                  <a:lnTo>
                    <a:pt x="215843" y="76884"/>
                  </a:lnTo>
                  <a:lnTo>
                    <a:pt x="215843" y="70800"/>
                  </a:lnTo>
                  <a:close/>
                  <a:moveTo>
                    <a:pt x="228975" y="70800"/>
                  </a:moveTo>
                  <a:lnTo>
                    <a:pt x="228975" y="76884"/>
                  </a:lnTo>
                  <a:lnTo>
                    <a:pt x="222569" y="76884"/>
                  </a:lnTo>
                  <a:lnTo>
                    <a:pt x="222569" y="70800"/>
                  </a:lnTo>
                  <a:close/>
                  <a:moveTo>
                    <a:pt x="235701" y="70800"/>
                  </a:moveTo>
                  <a:lnTo>
                    <a:pt x="235701" y="76884"/>
                  </a:lnTo>
                  <a:lnTo>
                    <a:pt x="229296" y="76884"/>
                  </a:lnTo>
                  <a:lnTo>
                    <a:pt x="229296" y="70800"/>
                  </a:lnTo>
                  <a:close/>
                  <a:moveTo>
                    <a:pt x="242428" y="70800"/>
                  </a:moveTo>
                  <a:lnTo>
                    <a:pt x="242428" y="76884"/>
                  </a:lnTo>
                  <a:lnTo>
                    <a:pt x="236040" y="76884"/>
                  </a:lnTo>
                  <a:lnTo>
                    <a:pt x="236040" y="70800"/>
                  </a:lnTo>
                  <a:close/>
                  <a:moveTo>
                    <a:pt x="249173" y="70800"/>
                  </a:moveTo>
                  <a:lnTo>
                    <a:pt x="249173" y="76884"/>
                  </a:lnTo>
                  <a:lnTo>
                    <a:pt x="242767" y="76884"/>
                  </a:lnTo>
                  <a:lnTo>
                    <a:pt x="242767" y="70800"/>
                  </a:lnTo>
                  <a:close/>
                  <a:moveTo>
                    <a:pt x="255899" y="70800"/>
                  </a:moveTo>
                  <a:lnTo>
                    <a:pt x="255899" y="76884"/>
                  </a:lnTo>
                  <a:lnTo>
                    <a:pt x="249512" y="76884"/>
                  </a:lnTo>
                  <a:lnTo>
                    <a:pt x="249512" y="70800"/>
                  </a:lnTo>
                  <a:close/>
                  <a:moveTo>
                    <a:pt x="262644" y="70800"/>
                  </a:moveTo>
                  <a:lnTo>
                    <a:pt x="262644" y="76884"/>
                  </a:lnTo>
                  <a:lnTo>
                    <a:pt x="256238" y="76884"/>
                  </a:lnTo>
                  <a:lnTo>
                    <a:pt x="256238" y="70800"/>
                  </a:lnTo>
                  <a:close/>
                  <a:moveTo>
                    <a:pt x="269370" y="70800"/>
                  </a:moveTo>
                  <a:lnTo>
                    <a:pt x="269370" y="76884"/>
                  </a:lnTo>
                  <a:lnTo>
                    <a:pt x="262983" y="76884"/>
                  </a:lnTo>
                  <a:lnTo>
                    <a:pt x="262983" y="70800"/>
                  </a:lnTo>
                  <a:close/>
                  <a:moveTo>
                    <a:pt x="276115" y="70800"/>
                  </a:moveTo>
                  <a:lnTo>
                    <a:pt x="276115" y="76884"/>
                  </a:lnTo>
                  <a:lnTo>
                    <a:pt x="269709" y="76884"/>
                  </a:lnTo>
                  <a:lnTo>
                    <a:pt x="269709" y="70800"/>
                  </a:lnTo>
                  <a:close/>
                  <a:moveTo>
                    <a:pt x="282842" y="70800"/>
                  </a:moveTo>
                  <a:lnTo>
                    <a:pt x="282842" y="76884"/>
                  </a:lnTo>
                  <a:lnTo>
                    <a:pt x="276436" y="76884"/>
                  </a:lnTo>
                  <a:lnTo>
                    <a:pt x="276436" y="70800"/>
                  </a:lnTo>
                  <a:close/>
                  <a:moveTo>
                    <a:pt x="6745" y="77205"/>
                  </a:moveTo>
                  <a:lnTo>
                    <a:pt x="6745" y="83289"/>
                  </a:lnTo>
                  <a:lnTo>
                    <a:pt x="339" y="83289"/>
                  </a:lnTo>
                  <a:lnTo>
                    <a:pt x="339" y="77205"/>
                  </a:lnTo>
                  <a:close/>
                  <a:moveTo>
                    <a:pt x="13471" y="77205"/>
                  </a:moveTo>
                  <a:lnTo>
                    <a:pt x="13471" y="83289"/>
                  </a:lnTo>
                  <a:lnTo>
                    <a:pt x="7066" y="83289"/>
                  </a:lnTo>
                  <a:lnTo>
                    <a:pt x="7066" y="77205"/>
                  </a:lnTo>
                  <a:close/>
                  <a:moveTo>
                    <a:pt x="20198" y="77205"/>
                  </a:moveTo>
                  <a:lnTo>
                    <a:pt x="20198" y="83289"/>
                  </a:lnTo>
                  <a:lnTo>
                    <a:pt x="13810" y="83289"/>
                  </a:lnTo>
                  <a:lnTo>
                    <a:pt x="13810" y="77205"/>
                  </a:lnTo>
                  <a:close/>
                  <a:moveTo>
                    <a:pt x="26942" y="77205"/>
                  </a:moveTo>
                  <a:lnTo>
                    <a:pt x="26942" y="83289"/>
                  </a:lnTo>
                  <a:lnTo>
                    <a:pt x="20537" y="83289"/>
                  </a:lnTo>
                  <a:lnTo>
                    <a:pt x="20537" y="77205"/>
                  </a:lnTo>
                  <a:close/>
                  <a:moveTo>
                    <a:pt x="33669" y="77205"/>
                  </a:moveTo>
                  <a:lnTo>
                    <a:pt x="33669" y="83289"/>
                  </a:lnTo>
                  <a:lnTo>
                    <a:pt x="27281" y="83289"/>
                  </a:lnTo>
                  <a:lnTo>
                    <a:pt x="27281" y="77205"/>
                  </a:lnTo>
                  <a:close/>
                  <a:moveTo>
                    <a:pt x="40414" y="77205"/>
                  </a:moveTo>
                  <a:lnTo>
                    <a:pt x="40414" y="83289"/>
                  </a:lnTo>
                  <a:lnTo>
                    <a:pt x="34008" y="83289"/>
                  </a:lnTo>
                  <a:lnTo>
                    <a:pt x="34008" y="77205"/>
                  </a:lnTo>
                  <a:close/>
                  <a:moveTo>
                    <a:pt x="47140" y="77205"/>
                  </a:moveTo>
                  <a:lnTo>
                    <a:pt x="47140" y="83289"/>
                  </a:lnTo>
                  <a:lnTo>
                    <a:pt x="40753" y="83289"/>
                  </a:lnTo>
                  <a:lnTo>
                    <a:pt x="40753" y="77205"/>
                  </a:lnTo>
                  <a:close/>
                  <a:moveTo>
                    <a:pt x="53885" y="77205"/>
                  </a:moveTo>
                  <a:lnTo>
                    <a:pt x="53885" y="83289"/>
                  </a:lnTo>
                  <a:lnTo>
                    <a:pt x="47479" y="83289"/>
                  </a:lnTo>
                  <a:lnTo>
                    <a:pt x="47479" y="77205"/>
                  </a:lnTo>
                  <a:close/>
                  <a:moveTo>
                    <a:pt x="60611" y="77205"/>
                  </a:moveTo>
                  <a:lnTo>
                    <a:pt x="60611" y="83289"/>
                  </a:lnTo>
                  <a:lnTo>
                    <a:pt x="54206" y="83289"/>
                  </a:lnTo>
                  <a:lnTo>
                    <a:pt x="54206" y="77205"/>
                  </a:lnTo>
                  <a:close/>
                  <a:moveTo>
                    <a:pt x="67338" y="77205"/>
                  </a:moveTo>
                  <a:lnTo>
                    <a:pt x="67338" y="83289"/>
                  </a:lnTo>
                  <a:lnTo>
                    <a:pt x="60950" y="83289"/>
                  </a:lnTo>
                  <a:lnTo>
                    <a:pt x="60950" y="77205"/>
                  </a:lnTo>
                  <a:close/>
                  <a:moveTo>
                    <a:pt x="74083" y="77205"/>
                  </a:moveTo>
                  <a:lnTo>
                    <a:pt x="74083" y="83289"/>
                  </a:lnTo>
                  <a:lnTo>
                    <a:pt x="67677" y="83289"/>
                  </a:lnTo>
                  <a:lnTo>
                    <a:pt x="67677" y="77205"/>
                  </a:lnTo>
                  <a:close/>
                  <a:moveTo>
                    <a:pt x="80809" y="77205"/>
                  </a:moveTo>
                  <a:lnTo>
                    <a:pt x="80809" y="83289"/>
                  </a:lnTo>
                  <a:lnTo>
                    <a:pt x="74422" y="83289"/>
                  </a:lnTo>
                  <a:lnTo>
                    <a:pt x="74422" y="77205"/>
                  </a:lnTo>
                  <a:close/>
                  <a:moveTo>
                    <a:pt x="87554" y="77205"/>
                  </a:moveTo>
                  <a:lnTo>
                    <a:pt x="87554" y="83289"/>
                  </a:lnTo>
                  <a:lnTo>
                    <a:pt x="81148" y="83289"/>
                  </a:lnTo>
                  <a:lnTo>
                    <a:pt x="81148" y="77205"/>
                  </a:lnTo>
                  <a:close/>
                  <a:moveTo>
                    <a:pt x="94281" y="77205"/>
                  </a:moveTo>
                  <a:lnTo>
                    <a:pt x="94281" y="83289"/>
                  </a:lnTo>
                  <a:lnTo>
                    <a:pt x="87893" y="83289"/>
                  </a:lnTo>
                  <a:lnTo>
                    <a:pt x="87893" y="77205"/>
                  </a:lnTo>
                  <a:close/>
                  <a:moveTo>
                    <a:pt x="101007" y="77205"/>
                  </a:moveTo>
                  <a:lnTo>
                    <a:pt x="101007" y="83289"/>
                  </a:lnTo>
                  <a:lnTo>
                    <a:pt x="94620" y="83289"/>
                  </a:lnTo>
                  <a:lnTo>
                    <a:pt x="94620" y="77205"/>
                  </a:lnTo>
                  <a:close/>
                  <a:moveTo>
                    <a:pt x="107752" y="77205"/>
                  </a:moveTo>
                  <a:lnTo>
                    <a:pt x="107752" y="83289"/>
                  </a:lnTo>
                  <a:lnTo>
                    <a:pt x="101346" y="83289"/>
                  </a:lnTo>
                  <a:lnTo>
                    <a:pt x="101346" y="77205"/>
                  </a:lnTo>
                  <a:close/>
                  <a:moveTo>
                    <a:pt x="114478" y="77205"/>
                  </a:moveTo>
                  <a:lnTo>
                    <a:pt x="114478" y="83289"/>
                  </a:lnTo>
                  <a:lnTo>
                    <a:pt x="108091" y="83289"/>
                  </a:lnTo>
                  <a:lnTo>
                    <a:pt x="108091" y="77205"/>
                  </a:lnTo>
                  <a:close/>
                  <a:moveTo>
                    <a:pt x="121223" y="77205"/>
                  </a:moveTo>
                  <a:lnTo>
                    <a:pt x="121223" y="83289"/>
                  </a:lnTo>
                  <a:lnTo>
                    <a:pt x="114817" y="83289"/>
                  </a:lnTo>
                  <a:lnTo>
                    <a:pt x="114817" y="77205"/>
                  </a:lnTo>
                  <a:close/>
                  <a:moveTo>
                    <a:pt x="127950" y="77205"/>
                  </a:moveTo>
                  <a:lnTo>
                    <a:pt x="127950" y="83289"/>
                  </a:lnTo>
                  <a:lnTo>
                    <a:pt x="121562" y="83289"/>
                  </a:lnTo>
                  <a:lnTo>
                    <a:pt x="121562" y="77205"/>
                  </a:lnTo>
                  <a:close/>
                  <a:moveTo>
                    <a:pt x="134694" y="77205"/>
                  </a:moveTo>
                  <a:lnTo>
                    <a:pt x="134694" y="83289"/>
                  </a:lnTo>
                  <a:lnTo>
                    <a:pt x="128289" y="83289"/>
                  </a:lnTo>
                  <a:lnTo>
                    <a:pt x="128289" y="77205"/>
                  </a:lnTo>
                  <a:close/>
                  <a:moveTo>
                    <a:pt x="141421" y="77205"/>
                  </a:moveTo>
                  <a:lnTo>
                    <a:pt x="141421" y="83289"/>
                  </a:lnTo>
                  <a:lnTo>
                    <a:pt x="135033" y="83289"/>
                  </a:lnTo>
                  <a:lnTo>
                    <a:pt x="135033" y="77205"/>
                  </a:lnTo>
                  <a:close/>
                  <a:moveTo>
                    <a:pt x="148148" y="77205"/>
                  </a:moveTo>
                  <a:lnTo>
                    <a:pt x="148148" y="83289"/>
                  </a:lnTo>
                  <a:lnTo>
                    <a:pt x="141760" y="83289"/>
                  </a:lnTo>
                  <a:lnTo>
                    <a:pt x="141760" y="77205"/>
                  </a:lnTo>
                  <a:close/>
                  <a:moveTo>
                    <a:pt x="154892" y="77205"/>
                  </a:moveTo>
                  <a:lnTo>
                    <a:pt x="154892" y="83289"/>
                  </a:lnTo>
                  <a:lnTo>
                    <a:pt x="148487" y="83289"/>
                  </a:lnTo>
                  <a:lnTo>
                    <a:pt x="148487" y="77205"/>
                  </a:lnTo>
                  <a:close/>
                  <a:moveTo>
                    <a:pt x="161619" y="77205"/>
                  </a:moveTo>
                  <a:lnTo>
                    <a:pt x="161619" y="83289"/>
                  </a:lnTo>
                  <a:lnTo>
                    <a:pt x="155231" y="83289"/>
                  </a:lnTo>
                  <a:lnTo>
                    <a:pt x="155231" y="77205"/>
                  </a:lnTo>
                  <a:close/>
                  <a:moveTo>
                    <a:pt x="168363" y="77205"/>
                  </a:moveTo>
                  <a:lnTo>
                    <a:pt x="168363" y="83289"/>
                  </a:lnTo>
                  <a:lnTo>
                    <a:pt x="161958" y="83289"/>
                  </a:lnTo>
                  <a:lnTo>
                    <a:pt x="161958" y="77205"/>
                  </a:lnTo>
                  <a:close/>
                  <a:moveTo>
                    <a:pt x="175090" y="77205"/>
                  </a:moveTo>
                  <a:lnTo>
                    <a:pt x="175090" y="83289"/>
                  </a:lnTo>
                  <a:lnTo>
                    <a:pt x="168702" y="83289"/>
                  </a:lnTo>
                  <a:lnTo>
                    <a:pt x="168702" y="77205"/>
                  </a:lnTo>
                  <a:close/>
                  <a:moveTo>
                    <a:pt x="181834" y="77205"/>
                  </a:moveTo>
                  <a:lnTo>
                    <a:pt x="181834" y="83289"/>
                  </a:lnTo>
                  <a:lnTo>
                    <a:pt x="175429" y="83289"/>
                  </a:lnTo>
                  <a:lnTo>
                    <a:pt x="175429" y="77205"/>
                  </a:lnTo>
                  <a:close/>
                  <a:moveTo>
                    <a:pt x="188561" y="77205"/>
                  </a:moveTo>
                  <a:lnTo>
                    <a:pt x="188561" y="83289"/>
                  </a:lnTo>
                  <a:lnTo>
                    <a:pt x="182173" y="83289"/>
                  </a:lnTo>
                  <a:lnTo>
                    <a:pt x="182173" y="77205"/>
                  </a:lnTo>
                  <a:close/>
                  <a:moveTo>
                    <a:pt x="195288" y="77205"/>
                  </a:moveTo>
                  <a:lnTo>
                    <a:pt x="195288" y="83289"/>
                  </a:lnTo>
                  <a:lnTo>
                    <a:pt x="188900" y="83289"/>
                  </a:lnTo>
                  <a:lnTo>
                    <a:pt x="188900" y="77205"/>
                  </a:lnTo>
                  <a:close/>
                  <a:moveTo>
                    <a:pt x="202032" y="77205"/>
                  </a:moveTo>
                  <a:lnTo>
                    <a:pt x="202032" y="83289"/>
                  </a:lnTo>
                  <a:lnTo>
                    <a:pt x="195627" y="83289"/>
                  </a:lnTo>
                  <a:lnTo>
                    <a:pt x="195627" y="77205"/>
                  </a:lnTo>
                  <a:close/>
                  <a:moveTo>
                    <a:pt x="208759" y="77205"/>
                  </a:moveTo>
                  <a:lnTo>
                    <a:pt x="208759" y="83289"/>
                  </a:lnTo>
                  <a:lnTo>
                    <a:pt x="202371" y="83289"/>
                  </a:lnTo>
                  <a:lnTo>
                    <a:pt x="202371" y="77205"/>
                  </a:lnTo>
                  <a:close/>
                  <a:moveTo>
                    <a:pt x="215504" y="77205"/>
                  </a:moveTo>
                  <a:lnTo>
                    <a:pt x="215504" y="83289"/>
                  </a:lnTo>
                  <a:lnTo>
                    <a:pt x="209098" y="83289"/>
                  </a:lnTo>
                  <a:lnTo>
                    <a:pt x="209098" y="77205"/>
                  </a:lnTo>
                  <a:close/>
                  <a:moveTo>
                    <a:pt x="222230" y="77205"/>
                  </a:moveTo>
                  <a:lnTo>
                    <a:pt x="222230" y="83289"/>
                  </a:lnTo>
                  <a:lnTo>
                    <a:pt x="215843" y="83289"/>
                  </a:lnTo>
                  <a:lnTo>
                    <a:pt x="215843" y="77205"/>
                  </a:lnTo>
                  <a:close/>
                  <a:moveTo>
                    <a:pt x="228975" y="77205"/>
                  </a:moveTo>
                  <a:lnTo>
                    <a:pt x="228975" y="83289"/>
                  </a:lnTo>
                  <a:lnTo>
                    <a:pt x="222569" y="83289"/>
                  </a:lnTo>
                  <a:lnTo>
                    <a:pt x="222569" y="77205"/>
                  </a:lnTo>
                  <a:close/>
                  <a:moveTo>
                    <a:pt x="235701" y="77205"/>
                  </a:moveTo>
                  <a:lnTo>
                    <a:pt x="235701" y="83289"/>
                  </a:lnTo>
                  <a:lnTo>
                    <a:pt x="229296" y="83289"/>
                  </a:lnTo>
                  <a:lnTo>
                    <a:pt x="229296" y="77205"/>
                  </a:lnTo>
                  <a:close/>
                  <a:moveTo>
                    <a:pt x="242428" y="77205"/>
                  </a:moveTo>
                  <a:lnTo>
                    <a:pt x="242428" y="83289"/>
                  </a:lnTo>
                  <a:lnTo>
                    <a:pt x="236040" y="83289"/>
                  </a:lnTo>
                  <a:lnTo>
                    <a:pt x="236040" y="77205"/>
                  </a:lnTo>
                  <a:close/>
                  <a:moveTo>
                    <a:pt x="249173" y="77205"/>
                  </a:moveTo>
                  <a:lnTo>
                    <a:pt x="249173" y="83289"/>
                  </a:lnTo>
                  <a:lnTo>
                    <a:pt x="242767" y="83289"/>
                  </a:lnTo>
                  <a:lnTo>
                    <a:pt x="242767" y="77205"/>
                  </a:lnTo>
                  <a:close/>
                  <a:moveTo>
                    <a:pt x="255899" y="77205"/>
                  </a:moveTo>
                  <a:lnTo>
                    <a:pt x="255899" y="83289"/>
                  </a:lnTo>
                  <a:lnTo>
                    <a:pt x="249512" y="83289"/>
                  </a:lnTo>
                  <a:lnTo>
                    <a:pt x="249512" y="77205"/>
                  </a:lnTo>
                  <a:close/>
                  <a:moveTo>
                    <a:pt x="262644" y="77205"/>
                  </a:moveTo>
                  <a:lnTo>
                    <a:pt x="262644" y="83289"/>
                  </a:lnTo>
                  <a:lnTo>
                    <a:pt x="256238" y="83289"/>
                  </a:lnTo>
                  <a:lnTo>
                    <a:pt x="256238" y="77205"/>
                  </a:lnTo>
                  <a:close/>
                  <a:moveTo>
                    <a:pt x="269370" y="77205"/>
                  </a:moveTo>
                  <a:lnTo>
                    <a:pt x="269370" y="83289"/>
                  </a:lnTo>
                  <a:lnTo>
                    <a:pt x="262983" y="83289"/>
                  </a:lnTo>
                  <a:lnTo>
                    <a:pt x="262983" y="77205"/>
                  </a:lnTo>
                  <a:close/>
                  <a:moveTo>
                    <a:pt x="276115" y="77205"/>
                  </a:moveTo>
                  <a:lnTo>
                    <a:pt x="276115" y="83289"/>
                  </a:lnTo>
                  <a:lnTo>
                    <a:pt x="269709" y="83289"/>
                  </a:lnTo>
                  <a:lnTo>
                    <a:pt x="269709" y="77205"/>
                  </a:lnTo>
                  <a:close/>
                  <a:moveTo>
                    <a:pt x="282842" y="77205"/>
                  </a:moveTo>
                  <a:lnTo>
                    <a:pt x="282842" y="83289"/>
                  </a:lnTo>
                  <a:lnTo>
                    <a:pt x="276436" y="83289"/>
                  </a:lnTo>
                  <a:lnTo>
                    <a:pt x="276436" y="77205"/>
                  </a:lnTo>
                  <a:close/>
                  <a:moveTo>
                    <a:pt x="6745" y="83611"/>
                  </a:moveTo>
                  <a:lnTo>
                    <a:pt x="6745" y="89695"/>
                  </a:lnTo>
                  <a:lnTo>
                    <a:pt x="339" y="89695"/>
                  </a:lnTo>
                  <a:lnTo>
                    <a:pt x="339" y="83611"/>
                  </a:lnTo>
                  <a:close/>
                  <a:moveTo>
                    <a:pt x="13471" y="83611"/>
                  </a:moveTo>
                  <a:lnTo>
                    <a:pt x="13471" y="89695"/>
                  </a:lnTo>
                  <a:lnTo>
                    <a:pt x="7066" y="89695"/>
                  </a:lnTo>
                  <a:lnTo>
                    <a:pt x="7066" y="83611"/>
                  </a:lnTo>
                  <a:close/>
                  <a:moveTo>
                    <a:pt x="20198" y="83611"/>
                  </a:moveTo>
                  <a:lnTo>
                    <a:pt x="20198" y="89695"/>
                  </a:lnTo>
                  <a:lnTo>
                    <a:pt x="13810" y="89695"/>
                  </a:lnTo>
                  <a:lnTo>
                    <a:pt x="13810" y="83611"/>
                  </a:lnTo>
                  <a:close/>
                  <a:moveTo>
                    <a:pt x="26942" y="83611"/>
                  </a:moveTo>
                  <a:lnTo>
                    <a:pt x="26942" y="89695"/>
                  </a:lnTo>
                  <a:lnTo>
                    <a:pt x="20537" y="89695"/>
                  </a:lnTo>
                  <a:lnTo>
                    <a:pt x="20537" y="83611"/>
                  </a:lnTo>
                  <a:close/>
                  <a:moveTo>
                    <a:pt x="33669" y="83611"/>
                  </a:moveTo>
                  <a:lnTo>
                    <a:pt x="33669" y="89695"/>
                  </a:lnTo>
                  <a:lnTo>
                    <a:pt x="27281" y="89695"/>
                  </a:lnTo>
                  <a:lnTo>
                    <a:pt x="27281" y="83611"/>
                  </a:lnTo>
                  <a:close/>
                  <a:moveTo>
                    <a:pt x="40414" y="83611"/>
                  </a:moveTo>
                  <a:lnTo>
                    <a:pt x="40414" y="89695"/>
                  </a:lnTo>
                  <a:lnTo>
                    <a:pt x="34008" y="89695"/>
                  </a:lnTo>
                  <a:lnTo>
                    <a:pt x="34008" y="83611"/>
                  </a:lnTo>
                  <a:close/>
                  <a:moveTo>
                    <a:pt x="47140" y="83611"/>
                  </a:moveTo>
                  <a:lnTo>
                    <a:pt x="47140" y="89695"/>
                  </a:lnTo>
                  <a:lnTo>
                    <a:pt x="40753" y="89695"/>
                  </a:lnTo>
                  <a:lnTo>
                    <a:pt x="40753" y="83611"/>
                  </a:lnTo>
                  <a:close/>
                  <a:moveTo>
                    <a:pt x="53885" y="83611"/>
                  </a:moveTo>
                  <a:lnTo>
                    <a:pt x="53885" y="89695"/>
                  </a:lnTo>
                  <a:lnTo>
                    <a:pt x="47479" y="89695"/>
                  </a:lnTo>
                  <a:lnTo>
                    <a:pt x="47479" y="83611"/>
                  </a:lnTo>
                  <a:close/>
                  <a:moveTo>
                    <a:pt x="60611" y="83611"/>
                  </a:moveTo>
                  <a:lnTo>
                    <a:pt x="60611" y="89695"/>
                  </a:lnTo>
                  <a:lnTo>
                    <a:pt x="54206" y="89695"/>
                  </a:lnTo>
                  <a:lnTo>
                    <a:pt x="54206" y="83611"/>
                  </a:lnTo>
                  <a:close/>
                  <a:moveTo>
                    <a:pt x="67338" y="83611"/>
                  </a:moveTo>
                  <a:lnTo>
                    <a:pt x="67338" y="89695"/>
                  </a:lnTo>
                  <a:lnTo>
                    <a:pt x="60950" y="89695"/>
                  </a:lnTo>
                  <a:lnTo>
                    <a:pt x="60950" y="83611"/>
                  </a:lnTo>
                  <a:close/>
                  <a:moveTo>
                    <a:pt x="74083" y="83611"/>
                  </a:moveTo>
                  <a:lnTo>
                    <a:pt x="74083" y="89695"/>
                  </a:lnTo>
                  <a:lnTo>
                    <a:pt x="67677" y="89695"/>
                  </a:lnTo>
                  <a:lnTo>
                    <a:pt x="67677" y="83611"/>
                  </a:lnTo>
                  <a:close/>
                  <a:moveTo>
                    <a:pt x="80809" y="83611"/>
                  </a:moveTo>
                  <a:lnTo>
                    <a:pt x="80809" y="89695"/>
                  </a:lnTo>
                  <a:lnTo>
                    <a:pt x="74422" y="89695"/>
                  </a:lnTo>
                  <a:lnTo>
                    <a:pt x="74422" y="83611"/>
                  </a:lnTo>
                  <a:close/>
                  <a:moveTo>
                    <a:pt x="87554" y="83611"/>
                  </a:moveTo>
                  <a:lnTo>
                    <a:pt x="87554" y="89695"/>
                  </a:lnTo>
                  <a:lnTo>
                    <a:pt x="81148" y="89695"/>
                  </a:lnTo>
                  <a:lnTo>
                    <a:pt x="81148" y="83611"/>
                  </a:lnTo>
                  <a:close/>
                  <a:moveTo>
                    <a:pt x="94281" y="83611"/>
                  </a:moveTo>
                  <a:lnTo>
                    <a:pt x="94281" y="89695"/>
                  </a:lnTo>
                  <a:lnTo>
                    <a:pt x="87893" y="89695"/>
                  </a:lnTo>
                  <a:lnTo>
                    <a:pt x="87893" y="83611"/>
                  </a:lnTo>
                  <a:close/>
                  <a:moveTo>
                    <a:pt x="101007" y="83611"/>
                  </a:moveTo>
                  <a:lnTo>
                    <a:pt x="101007" y="89695"/>
                  </a:lnTo>
                  <a:lnTo>
                    <a:pt x="94620" y="89695"/>
                  </a:lnTo>
                  <a:lnTo>
                    <a:pt x="94620" y="83611"/>
                  </a:lnTo>
                  <a:close/>
                  <a:moveTo>
                    <a:pt x="107752" y="83611"/>
                  </a:moveTo>
                  <a:lnTo>
                    <a:pt x="107752" y="89695"/>
                  </a:lnTo>
                  <a:lnTo>
                    <a:pt x="101346" y="89695"/>
                  </a:lnTo>
                  <a:lnTo>
                    <a:pt x="101346" y="83611"/>
                  </a:lnTo>
                  <a:close/>
                  <a:moveTo>
                    <a:pt x="114478" y="83611"/>
                  </a:moveTo>
                  <a:lnTo>
                    <a:pt x="114478" y="89695"/>
                  </a:lnTo>
                  <a:lnTo>
                    <a:pt x="108091" y="89695"/>
                  </a:lnTo>
                  <a:lnTo>
                    <a:pt x="108091" y="83611"/>
                  </a:lnTo>
                  <a:close/>
                  <a:moveTo>
                    <a:pt x="121223" y="83611"/>
                  </a:moveTo>
                  <a:lnTo>
                    <a:pt x="121223" y="89695"/>
                  </a:lnTo>
                  <a:lnTo>
                    <a:pt x="114817" y="89695"/>
                  </a:lnTo>
                  <a:lnTo>
                    <a:pt x="114817" y="83611"/>
                  </a:lnTo>
                  <a:close/>
                  <a:moveTo>
                    <a:pt x="127950" y="83611"/>
                  </a:moveTo>
                  <a:lnTo>
                    <a:pt x="127950" y="89695"/>
                  </a:lnTo>
                  <a:lnTo>
                    <a:pt x="121562" y="89695"/>
                  </a:lnTo>
                  <a:lnTo>
                    <a:pt x="121562" y="83611"/>
                  </a:lnTo>
                  <a:close/>
                  <a:moveTo>
                    <a:pt x="134694" y="83611"/>
                  </a:moveTo>
                  <a:lnTo>
                    <a:pt x="134694" y="89695"/>
                  </a:lnTo>
                  <a:lnTo>
                    <a:pt x="128289" y="89695"/>
                  </a:lnTo>
                  <a:lnTo>
                    <a:pt x="128289" y="83611"/>
                  </a:lnTo>
                  <a:close/>
                  <a:moveTo>
                    <a:pt x="141421" y="83611"/>
                  </a:moveTo>
                  <a:lnTo>
                    <a:pt x="141421" y="89695"/>
                  </a:lnTo>
                  <a:lnTo>
                    <a:pt x="135033" y="89695"/>
                  </a:lnTo>
                  <a:lnTo>
                    <a:pt x="135033" y="83611"/>
                  </a:lnTo>
                  <a:close/>
                  <a:moveTo>
                    <a:pt x="148148" y="83611"/>
                  </a:moveTo>
                  <a:lnTo>
                    <a:pt x="148148" y="89695"/>
                  </a:lnTo>
                  <a:lnTo>
                    <a:pt x="141760" y="89695"/>
                  </a:lnTo>
                  <a:lnTo>
                    <a:pt x="141760" y="83611"/>
                  </a:lnTo>
                  <a:close/>
                  <a:moveTo>
                    <a:pt x="154892" y="83611"/>
                  </a:moveTo>
                  <a:lnTo>
                    <a:pt x="154892" y="89695"/>
                  </a:lnTo>
                  <a:lnTo>
                    <a:pt x="148487" y="89695"/>
                  </a:lnTo>
                  <a:lnTo>
                    <a:pt x="148487" y="83611"/>
                  </a:lnTo>
                  <a:close/>
                  <a:moveTo>
                    <a:pt x="161619" y="83611"/>
                  </a:moveTo>
                  <a:lnTo>
                    <a:pt x="161619" y="89695"/>
                  </a:lnTo>
                  <a:lnTo>
                    <a:pt x="155231" y="89695"/>
                  </a:lnTo>
                  <a:lnTo>
                    <a:pt x="155231" y="83611"/>
                  </a:lnTo>
                  <a:close/>
                  <a:moveTo>
                    <a:pt x="168363" y="83611"/>
                  </a:moveTo>
                  <a:lnTo>
                    <a:pt x="168363" y="89695"/>
                  </a:lnTo>
                  <a:lnTo>
                    <a:pt x="161958" y="89695"/>
                  </a:lnTo>
                  <a:lnTo>
                    <a:pt x="161958" y="83611"/>
                  </a:lnTo>
                  <a:close/>
                  <a:moveTo>
                    <a:pt x="175090" y="83611"/>
                  </a:moveTo>
                  <a:lnTo>
                    <a:pt x="175090" y="89695"/>
                  </a:lnTo>
                  <a:lnTo>
                    <a:pt x="168702" y="89695"/>
                  </a:lnTo>
                  <a:lnTo>
                    <a:pt x="168702" y="83611"/>
                  </a:lnTo>
                  <a:close/>
                  <a:moveTo>
                    <a:pt x="181834" y="83611"/>
                  </a:moveTo>
                  <a:lnTo>
                    <a:pt x="181834" y="89695"/>
                  </a:lnTo>
                  <a:lnTo>
                    <a:pt x="175429" y="89695"/>
                  </a:lnTo>
                  <a:lnTo>
                    <a:pt x="175429" y="83611"/>
                  </a:lnTo>
                  <a:close/>
                  <a:moveTo>
                    <a:pt x="188561" y="83611"/>
                  </a:moveTo>
                  <a:lnTo>
                    <a:pt x="188561" y="89695"/>
                  </a:lnTo>
                  <a:lnTo>
                    <a:pt x="182173" y="89695"/>
                  </a:lnTo>
                  <a:lnTo>
                    <a:pt x="182173" y="83611"/>
                  </a:lnTo>
                  <a:close/>
                  <a:moveTo>
                    <a:pt x="195288" y="83611"/>
                  </a:moveTo>
                  <a:lnTo>
                    <a:pt x="195288" y="89695"/>
                  </a:lnTo>
                  <a:lnTo>
                    <a:pt x="188900" y="89695"/>
                  </a:lnTo>
                  <a:lnTo>
                    <a:pt x="188900" y="83611"/>
                  </a:lnTo>
                  <a:close/>
                  <a:moveTo>
                    <a:pt x="202032" y="83611"/>
                  </a:moveTo>
                  <a:lnTo>
                    <a:pt x="202032" y="89695"/>
                  </a:lnTo>
                  <a:lnTo>
                    <a:pt x="195627" y="89695"/>
                  </a:lnTo>
                  <a:lnTo>
                    <a:pt x="195627" y="83611"/>
                  </a:lnTo>
                  <a:close/>
                  <a:moveTo>
                    <a:pt x="208759" y="83611"/>
                  </a:moveTo>
                  <a:lnTo>
                    <a:pt x="208759" y="89695"/>
                  </a:lnTo>
                  <a:lnTo>
                    <a:pt x="202371" y="89695"/>
                  </a:lnTo>
                  <a:lnTo>
                    <a:pt x="202371" y="83611"/>
                  </a:lnTo>
                  <a:close/>
                  <a:moveTo>
                    <a:pt x="215504" y="83611"/>
                  </a:moveTo>
                  <a:lnTo>
                    <a:pt x="215504" y="89695"/>
                  </a:lnTo>
                  <a:lnTo>
                    <a:pt x="209098" y="89695"/>
                  </a:lnTo>
                  <a:lnTo>
                    <a:pt x="209098" y="83611"/>
                  </a:lnTo>
                  <a:close/>
                  <a:moveTo>
                    <a:pt x="222230" y="83611"/>
                  </a:moveTo>
                  <a:lnTo>
                    <a:pt x="222230" y="89695"/>
                  </a:lnTo>
                  <a:lnTo>
                    <a:pt x="215843" y="89695"/>
                  </a:lnTo>
                  <a:lnTo>
                    <a:pt x="215843" y="83611"/>
                  </a:lnTo>
                  <a:close/>
                  <a:moveTo>
                    <a:pt x="228975" y="83611"/>
                  </a:moveTo>
                  <a:lnTo>
                    <a:pt x="228975" y="89695"/>
                  </a:lnTo>
                  <a:lnTo>
                    <a:pt x="222569" y="89695"/>
                  </a:lnTo>
                  <a:lnTo>
                    <a:pt x="222569" y="83611"/>
                  </a:lnTo>
                  <a:close/>
                  <a:moveTo>
                    <a:pt x="235701" y="83611"/>
                  </a:moveTo>
                  <a:lnTo>
                    <a:pt x="235701" y="89695"/>
                  </a:lnTo>
                  <a:lnTo>
                    <a:pt x="229296" y="89695"/>
                  </a:lnTo>
                  <a:lnTo>
                    <a:pt x="229296" y="83611"/>
                  </a:lnTo>
                  <a:close/>
                  <a:moveTo>
                    <a:pt x="242428" y="83611"/>
                  </a:moveTo>
                  <a:lnTo>
                    <a:pt x="242428" y="89695"/>
                  </a:lnTo>
                  <a:lnTo>
                    <a:pt x="236040" y="89695"/>
                  </a:lnTo>
                  <a:lnTo>
                    <a:pt x="236040" y="83611"/>
                  </a:lnTo>
                  <a:close/>
                  <a:moveTo>
                    <a:pt x="249173" y="83611"/>
                  </a:moveTo>
                  <a:lnTo>
                    <a:pt x="249173" y="89695"/>
                  </a:lnTo>
                  <a:lnTo>
                    <a:pt x="242767" y="89695"/>
                  </a:lnTo>
                  <a:lnTo>
                    <a:pt x="242767" y="83611"/>
                  </a:lnTo>
                  <a:close/>
                  <a:moveTo>
                    <a:pt x="255899" y="83611"/>
                  </a:moveTo>
                  <a:lnTo>
                    <a:pt x="255899" y="89695"/>
                  </a:lnTo>
                  <a:lnTo>
                    <a:pt x="249512" y="89695"/>
                  </a:lnTo>
                  <a:lnTo>
                    <a:pt x="249512" y="83611"/>
                  </a:lnTo>
                  <a:close/>
                  <a:moveTo>
                    <a:pt x="262644" y="83611"/>
                  </a:moveTo>
                  <a:lnTo>
                    <a:pt x="262644" y="89695"/>
                  </a:lnTo>
                  <a:lnTo>
                    <a:pt x="256238" y="89695"/>
                  </a:lnTo>
                  <a:lnTo>
                    <a:pt x="256238" y="83611"/>
                  </a:lnTo>
                  <a:close/>
                  <a:moveTo>
                    <a:pt x="269370" y="83611"/>
                  </a:moveTo>
                  <a:lnTo>
                    <a:pt x="269370" y="89695"/>
                  </a:lnTo>
                  <a:lnTo>
                    <a:pt x="262983" y="89695"/>
                  </a:lnTo>
                  <a:lnTo>
                    <a:pt x="262983" y="83611"/>
                  </a:lnTo>
                  <a:close/>
                  <a:moveTo>
                    <a:pt x="276115" y="83611"/>
                  </a:moveTo>
                  <a:lnTo>
                    <a:pt x="276115" y="89695"/>
                  </a:lnTo>
                  <a:lnTo>
                    <a:pt x="269709" y="89695"/>
                  </a:lnTo>
                  <a:lnTo>
                    <a:pt x="269709" y="83611"/>
                  </a:lnTo>
                  <a:close/>
                  <a:moveTo>
                    <a:pt x="282842" y="83611"/>
                  </a:moveTo>
                  <a:lnTo>
                    <a:pt x="282842" y="89695"/>
                  </a:lnTo>
                  <a:lnTo>
                    <a:pt x="276436" y="89695"/>
                  </a:lnTo>
                  <a:lnTo>
                    <a:pt x="276436" y="83611"/>
                  </a:lnTo>
                  <a:close/>
                  <a:moveTo>
                    <a:pt x="6745" y="90016"/>
                  </a:moveTo>
                  <a:lnTo>
                    <a:pt x="6745" y="96100"/>
                  </a:lnTo>
                  <a:lnTo>
                    <a:pt x="339" y="96100"/>
                  </a:lnTo>
                  <a:lnTo>
                    <a:pt x="339" y="90016"/>
                  </a:lnTo>
                  <a:close/>
                  <a:moveTo>
                    <a:pt x="13471" y="90016"/>
                  </a:moveTo>
                  <a:lnTo>
                    <a:pt x="13471" y="96100"/>
                  </a:lnTo>
                  <a:lnTo>
                    <a:pt x="7066" y="96100"/>
                  </a:lnTo>
                  <a:lnTo>
                    <a:pt x="7066" y="90016"/>
                  </a:lnTo>
                  <a:close/>
                  <a:moveTo>
                    <a:pt x="20198" y="90016"/>
                  </a:moveTo>
                  <a:lnTo>
                    <a:pt x="20198" y="96100"/>
                  </a:lnTo>
                  <a:lnTo>
                    <a:pt x="13810" y="96100"/>
                  </a:lnTo>
                  <a:lnTo>
                    <a:pt x="13810" y="90016"/>
                  </a:lnTo>
                  <a:close/>
                  <a:moveTo>
                    <a:pt x="26942" y="90016"/>
                  </a:moveTo>
                  <a:lnTo>
                    <a:pt x="26942" y="96100"/>
                  </a:lnTo>
                  <a:lnTo>
                    <a:pt x="20537" y="96100"/>
                  </a:lnTo>
                  <a:lnTo>
                    <a:pt x="20537" y="90016"/>
                  </a:lnTo>
                  <a:close/>
                  <a:moveTo>
                    <a:pt x="33669" y="90016"/>
                  </a:moveTo>
                  <a:lnTo>
                    <a:pt x="33669" y="96100"/>
                  </a:lnTo>
                  <a:lnTo>
                    <a:pt x="27281" y="96100"/>
                  </a:lnTo>
                  <a:lnTo>
                    <a:pt x="27281" y="90016"/>
                  </a:lnTo>
                  <a:close/>
                  <a:moveTo>
                    <a:pt x="40414" y="90016"/>
                  </a:moveTo>
                  <a:lnTo>
                    <a:pt x="40414" y="96100"/>
                  </a:lnTo>
                  <a:lnTo>
                    <a:pt x="34008" y="96100"/>
                  </a:lnTo>
                  <a:lnTo>
                    <a:pt x="34008" y="90016"/>
                  </a:lnTo>
                  <a:close/>
                  <a:moveTo>
                    <a:pt x="47140" y="90016"/>
                  </a:moveTo>
                  <a:lnTo>
                    <a:pt x="47140" y="96100"/>
                  </a:lnTo>
                  <a:lnTo>
                    <a:pt x="40753" y="96100"/>
                  </a:lnTo>
                  <a:lnTo>
                    <a:pt x="40753" y="90016"/>
                  </a:lnTo>
                  <a:close/>
                  <a:moveTo>
                    <a:pt x="53885" y="90016"/>
                  </a:moveTo>
                  <a:lnTo>
                    <a:pt x="53885" y="96100"/>
                  </a:lnTo>
                  <a:lnTo>
                    <a:pt x="47479" y="96100"/>
                  </a:lnTo>
                  <a:lnTo>
                    <a:pt x="47479" y="90016"/>
                  </a:lnTo>
                  <a:close/>
                  <a:moveTo>
                    <a:pt x="60611" y="90016"/>
                  </a:moveTo>
                  <a:lnTo>
                    <a:pt x="60611" y="96100"/>
                  </a:lnTo>
                  <a:lnTo>
                    <a:pt x="54206" y="96100"/>
                  </a:lnTo>
                  <a:lnTo>
                    <a:pt x="54206" y="90016"/>
                  </a:lnTo>
                  <a:close/>
                  <a:moveTo>
                    <a:pt x="67338" y="90016"/>
                  </a:moveTo>
                  <a:lnTo>
                    <a:pt x="67338" y="96100"/>
                  </a:lnTo>
                  <a:lnTo>
                    <a:pt x="60950" y="96100"/>
                  </a:lnTo>
                  <a:lnTo>
                    <a:pt x="60950" y="90016"/>
                  </a:lnTo>
                  <a:close/>
                  <a:moveTo>
                    <a:pt x="74083" y="90016"/>
                  </a:moveTo>
                  <a:lnTo>
                    <a:pt x="74083" y="96100"/>
                  </a:lnTo>
                  <a:lnTo>
                    <a:pt x="67677" y="96100"/>
                  </a:lnTo>
                  <a:lnTo>
                    <a:pt x="67677" y="90016"/>
                  </a:lnTo>
                  <a:close/>
                  <a:moveTo>
                    <a:pt x="80809" y="90016"/>
                  </a:moveTo>
                  <a:lnTo>
                    <a:pt x="80809" y="96100"/>
                  </a:lnTo>
                  <a:lnTo>
                    <a:pt x="74422" y="96100"/>
                  </a:lnTo>
                  <a:lnTo>
                    <a:pt x="74422" y="90016"/>
                  </a:lnTo>
                  <a:close/>
                  <a:moveTo>
                    <a:pt x="87554" y="90016"/>
                  </a:moveTo>
                  <a:lnTo>
                    <a:pt x="87554" y="96100"/>
                  </a:lnTo>
                  <a:lnTo>
                    <a:pt x="81148" y="96100"/>
                  </a:lnTo>
                  <a:lnTo>
                    <a:pt x="81148" y="90016"/>
                  </a:lnTo>
                  <a:close/>
                  <a:moveTo>
                    <a:pt x="94281" y="90016"/>
                  </a:moveTo>
                  <a:lnTo>
                    <a:pt x="94281" y="96100"/>
                  </a:lnTo>
                  <a:lnTo>
                    <a:pt x="87893" y="96100"/>
                  </a:lnTo>
                  <a:lnTo>
                    <a:pt x="87893" y="90016"/>
                  </a:lnTo>
                  <a:close/>
                  <a:moveTo>
                    <a:pt x="101007" y="90016"/>
                  </a:moveTo>
                  <a:lnTo>
                    <a:pt x="101007" y="96100"/>
                  </a:lnTo>
                  <a:lnTo>
                    <a:pt x="94620" y="96100"/>
                  </a:lnTo>
                  <a:lnTo>
                    <a:pt x="94620" y="90016"/>
                  </a:lnTo>
                  <a:close/>
                  <a:moveTo>
                    <a:pt x="107752" y="90016"/>
                  </a:moveTo>
                  <a:lnTo>
                    <a:pt x="107752" y="96100"/>
                  </a:lnTo>
                  <a:lnTo>
                    <a:pt x="101346" y="96100"/>
                  </a:lnTo>
                  <a:lnTo>
                    <a:pt x="101346" y="90016"/>
                  </a:lnTo>
                  <a:close/>
                  <a:moveTo>
                    <a:pt x="114478" y="90016"/>
                  </a:moveTo>
                  <a:lnTo>
                    <a:pt x="114478" y="96100"/>
                  </a:lnTo>
                  <a:lnTo>
                    <a:pt x="108091" y="96100"/>
                  </a:lnTo>
                  <a:lnTo>
                    <a:pt x="108091" y="90016"/>
                  </a:lnTo>
                  <a:close/>
                  <a:moveTo>
                    <a:pt x="121223" y="90016"/>
                  </a:moveTo>
                  <a:lnTo>
                    <a:pt x="121223" y="96100"/>
                  </a:lnTo>
                  <a:lnTo>
                    <a:pt x="114817" y="96100"/>
                  </a:lnTo>
                  <a:lnTo>
                    <a:pt x="114817" y="90016"/>
                  </a:lnTo>
                  <a:close/>
                  <a:moveTo>
                    <a:pt x="127950" y="90016"/>
                  </a:moveTo>
                  <a:lnTo>
                    <a:pt x="127950" y="96100"/>
                  </a:lnTo>
                  <a:lnTo>
                    <a:pt x="121562" y="96100"/>
                  </a:lnTo>
                  <a:lnTo>
                    <a:pt x="121562" y="90016"/>
                  </a:lnTo>
                  <a:close/>
                  <a:moveTo>
                    <a:pt x="134694" y="90016"/>
                  </a:moveTo>
                  <a:lnTo>
                    <a:pt x="134694" y="96100"/>
                  </a:lnTo>
                  <a:lnTo>
                    <a:pt x="128289" y="96100"/>
                  </a:lnTo>
                  <a:lnTo>
                    <a:pt x="128289" y="90016"/>
                  </a:lnTo>
                  <a:close/>
                  <a:moveTo>
                    <a:pt x="141421" y="90016"/>
                  </a:moveTo>
                  <a:lnTo>
                    <a:pt x="141421" y="96100"/>
                  </a:lnTo>
                  <a:lnTo>
                    <a:pt x="135033" y="96100"/>
                  </a:lnTo>
                  <a:lnTo>
                    <a:pt x="135033" y="90016"/>
                  </a:lnTo>
                  <a:close/>
                  <a:moveTo>
                    <a:pt x="148148" y="90016"/>
                  </a:moveTo>
                  <a:lnTo>
                    <a:pt x="148148" y="96100"/>
                  </a:lnTo>
                  <a:lnTo>
                    <a:pt x="141760" y="96100"/>
                  </a:lnTo>
                  <a:lnTo>
                    <a:pt x="141760" y="90016"/>
                  </a:lnTo>
                  <a:close/>
                  <a:moveTo>
                    <a:pt x="154892" y="90016"/>
                  </a:moveTo>
                  <a:lnTo>
                    <a:pt x="154892" y="96100"/>
                  </a:lnTo>
                  <a:lnTo>
                    <a:pt x="148487" y="96100"/>
                  </a:lnTo>
                  <a:lnTo>
                    <a:pt x="148487" y="90016"/>
                  </a:lnTo>
                  <a:close/>
                  <a:moveTo>
                    <a:pt x="161619" y="90016"/>
                  </a:moveTo>
                  <a:lnTo>
                    <a:pt x="161619" y="96100"/>
                  </a:lnTo>
                  <a:lnTo>
                    <a:pt x="155231" y="96100"/>
                  </a:lnTo>
                  <a:lnTo>
                    <a:pt x="155231" y="90016"/>
                  </a:lnTo>
                  <a:close/>
                  <a:moveTo>
                    <a:pt x="168363" y="90016"/>
                  </a:moveTo>
                  <a:lnTo>
                    <a:pt x="168363" y="96100"/>
                  </a:lnTo>
                  <a:lnTo>
                    <a:pt x="161958" y="96100"/>
                  </a:lnTo>
                  <a:lnTo>
                    <a:pt x="161958" y="90016"/>
                  </a:lnTo>
                  <a:close/>
                  <a:moveTo>
                    <a:pt x="175090" y="90016"/>
                  </a:moveTo>
                  <a:lnTo>
                    <a:pt x="175090" y="96100"/>
                  </a:lnTo>
                  <a:lnTo>
                    <a:pt x="168702" y="96100"/>
                  </a:lnTo>
                  <a:lnTo>
                    <a:pt x="168702" y="90016"/>
                  </a:lnTo>
                  <a:close/>
                  <a:moveTo>
                    <a:pt x="181834" y="90016"/>
                  </a:moveTo>
                  <a:lnTo>
                    <a:pt x="181834" y="96100"/>
                  </a:lnTo>
                  <a:lnTo>
                    <a:pt x="175429" y="96100"/>
                  </a:lnTo>
                  <a:lnTo>
                    <a:pt x="175429" y="90016"/>
                  </a:lnTo>
                  <a:close/>
                  <a:moveTo>
                    <a:pt x="188561" y="90016"/>
                  </a:moveTo>
                  <a:lnTo>
                    <a:pt x="188561" y="96100"/>
                  </a:lnTo>
                  <a:lnTo>
                    <a:pt x="182173" y="96100"/>
                  </a:lnTo>
                  <a:lnTo>
                    <a:pt x="182173" y="90016"/>
                  </a:lnTo>
                  <a:close/>
                  <a:moveTo>
                    <a:pt x="195288" y="90016"/>
                  </a:moveTo>
                  <a:lnTo>
                    <a:pt x="195288" y="96100"/>
                  </a:lnTo>
                  <a:lnTo>
                    <a:pt x="188900" y="96100"/>
                  </a:lnTo>
                  <a:lnTo>
                    <a:pt x="188900" y="90016"/>
                  </a:lnTo>
                  <a:close/>
                  <a:moveTo>
                    <a:pt x="202032" y="90016"/>
                  </a:moveTo>
                  <a:lnTo>
                    <a:pt x="202032" y="96100"/>
                  </a:lnTo>
                  <a:lnTo>
                    <a:pt x="195627" y="96100"/>
                  </a:lnTo>
                  <a:lnTo>
                    <a:pt x="195627" y="90016"/>
                  </a:lnTo>
                  <a:close/>
                  <a:moveTo>
                    <a:pt x="208759" y="90016"/>
                  </a:moveTo>
                  <a:lnTo>
                    <a:pt x="208759" y="96100"/>
                  </a:lnTo>
                  <a:lnTo>
                    <a:pt x="202371" y="96100"/>
                  </a:lnTo>
                  <a:lnTo>
                    <a:pt x="202371" y="90016"/>
                  </a:lnTo>
                  <a:close/>
                  <a:moveTo>
                    <a:pt x="215504" y="90016"/>
                  </a:moveTo>
                  <a:lnTo>
                    <a:pt x="215504" y="96100"/>
                  </a:lnTo>
                  <a:lnTo>
                    <a:pt x="209098" y="96100"/>
                  </a:lnTo>
                  <a:lnTo>
                    <a:pt x="209098" y="90016"/>
                  </a:lnTo>
                  <a:close/>
                  <a:moveTo>
                    <a:pt x="222230" y="90016"/>
                  </a:moveTo>
                  <a:lnTo>
                    <a:pt x="222230" y="96100"/>
                  </a:lnTo>
                  <a:lnTo>
                    <a:pt x="215843" y="96100"/>
                  </a:lnTo>
                  <a:lnTo>
                    <a:pt x="215843" y="90016"/>
                  </a:lnTo>
                  <a:close/>
                  <a:moveTo>
                    <a:pt x="228975" y="90016"/>
                  </a:moveTo>
                  <a:lnTo>
                    <a:pt x="228975" y="96100"/>
                  </a:lnTo>
                  <a:lnTo>
                    <a:pt x="222569" y="96100"/>
                  </a:lnTo>
                  <a:lnTo>
                    <a:pt x="222569" y="90016"/>
                  </a:lnTo>
                  <a:close/>
                  <a:moveTo>
                    <a:pt x="235701" y="90016"/>
                  </a:moveTo>
                  <a:lnTo>
                    <a:pt x="235701" y="96100"/>
                  </a:lnTo>
                  <a:lnTo>
                    <a:pt x="229296" y="96100"/>
                  </a:lnTo>
                  <a:lnTo>
                    <a:pt x="229296" y="90016"/>
                  </a:lnTo>
                  <a:close/>
                  <a:moveTo>
                    <a:pt x="242428" y="90016"/>
                  </a:moveTo>
                  <a:lnTo>
                    <a:pt x="242428" y="96100"/>
                  </a:lnTo>
                  <a:lnTo>
                    <a:pt x="236040" y="96100"/>
                  </a:lnTo>
                  <a:lnTo>
                    <a:pt x="236040" y="90016"/>
                  </a:lnTo>
                  <a:close/>
                  <a:moveTo>
                    <a:pt x="249173" y="90016"/>
                  </a:moveTo>
                  <a:lnTo>
                    <a:pt x="249173" y="96100"/>
                  </a:lnTo>
                  <a:lnTo>
                    <a:pt x="242767" y="96100"/>
                  </a:lnTo>
                  <a:lnTo>
                    <a:pt x="242767" y="90016"/>
                  </a:lnTo>
                  <a:close/>
                  <a:moveTo>
                    <a:pt x="255899" y="90016"/>
                  </a:moveTo>
                  <a:lnTo>
                    <a:pt x="255899" y="96100"/>
                  </a:lnTo>
                  <a:lnTo>
                    <a:pt x="249512" y="96100"/>
                  </a:lnTo>
                  <a:lnTo>
                    <a:pt x="249512" y="90016"/>
                  </a:lnTo>
                  <a:close/>
                  <a:moveTo>
                    <a:pt x="262644" y="90016"/>
                  </a:moveTo>
                  <a:lnTo>
                    <a:pt x="262644" y="96100"/>
                  </a:lnTo>
                  <a:lnTo>
                    <a:pt x="256238" y="96100"/>
                  </a:lnTo>
                  <a:lnTo>
                    <a:pt x="256238" y="90016"/>
                  </a:lnTo>
                  <a:close/>
                  <a:moveTo>
                    <a:pt x="269370" y="90016"/>
                  </a:moveTo>
                  <a:lnTo>
                    <a:pt x="269370" y="96100"/>
                  </a:lnTo>
                  <a:lnTo>
                    <a:pt x="262983" y="96100"/>
                  </a:lnTo>
                  <a:lnTo>
                    <a:pt x="262983" y="90016"/>
                  </a:lnTo>
                  <a:close/>
                  <a:moveTo>
                    <a:pt x="276115" y="90016"/>
                  </a:moveTo>
                  <a:lnTo>
                    <a:pt x="276115" y="96100"/>
                  </a:lnTo>
                  <a:lnTo>
                    <a:pt x="269709" y="96100"/>
                  </a:lnTo>
                  <a:lnTo>
                    <a:pt x="269709" y="90016"/>
                  </a:lnTo>
                  <a:close/>
                  <a:moveTo>
                    <a:pt x="282842" y="90016"/>
                  </a:moveTo>
                  <a:lnTo>
                    <a:pt x="282842" y="96100"/>
                  </a:lnTo>
                  <a:lnTo>
                    <a:pt x="276436" y="96100"/>
                  </a:lnTo>
                  <a:lnTo>
                    <a:pt x="276436" y="90016"/>
                  </a:lnTo>
                  <a:close/>
                  <a:moveTo>
                    <a:pt x="6745" y="96422"/>
                  </a:moveTo>
                  <a:lnTo>
                    <a:pt x="6745" y="102524"/>
                  </a:lnTo>
                  <a:lnTo>
                    <a:pt x="339" y="102524"/>
                  </a:lnTo>
                  <a:lnTo>
                    <a:pt x="339" y="96422"/>
                  </a:lnTo>
                  <a:close/>
                  <a:moveTo>
                    <a:pt x="13471" y="96422"/>
                  </a:moveTo>
                  <a:lnTo>
                    <a:pt x="13471" y="102524"/>
                  </a:lnTo>
                  <a:lnTo>
                    <a:pt x="7066" y="102524"/>
                  </a:lnTo>
                  <a:lnTo>
                    <a:pt x="7066" y="96422"/>
                  </a:lnTo>
                  <a:close/>
                  <a:moveTo>
                    <a:pt x="20198" y="96422"/>
                  </a:moveTo>
                  <a:lnTo>
                    <a:pt x="20198" y="102524"/>
                  </a:lnTo>
                  <a:lnTo>
                    <a:pt x="13810" y="102524"/>
                  </a:lnTo>
                  <a:lnTo>
                    <a:pt x="13810" y="96422"/>
                  </a:lnTo>
                  <a:close/>
                  <a:moveTo>
                    <a:pt x="26942" y="96422"/>
                  </a:moveTo>
                  <a:lnTo>
                    <a:pt x="26942" y="102524"/>
                  </a:lnTo>
                  <a:lnTo>
                    <a:pt x="20537" y="102524"/>
                  </a:lnTo>
                  <a:lnTo>
                    <a:pt x="20537" y="96422"/>
                  </a:lnTo>
                  <a:close/>
                  <a:moveTo>
                    <a:pt x="33669" y="96422"/>
                  </a:moveTo>
                  <a:lnTo>
                    <a:pt x="33669" y="102524"/>
                  </a:lnTo>
                  <a:lnTo>
                    <a:pt x="27281" y="102524"/>
                  </a:lnTo>
                  <a:lnTo>
                    <a:pt x="27281" y="96422"/>
                  </a:lnTo>
                  <a:close/>
                  <a:moveTo>
                    <a:pt x="40414" y="96422"/>
                  </a:moveTo>
                  <a:lnTo>
                    <a:pt x="40414" y="102524"/>
                  </a:lnTo>
                  <a:lnTo>
                    <a:pt x="34008" y="102524"/>
                  </a:lnTo>
                  <a:lnTo>
                    <a:pt x="34008" y="96422"/>
                  </a:lnTo>
                  <a:close/>
                  <a:moveTo>
                    <a:pt x="47140" y="96422"/>
                  </a:moveTo>
                  <a:lnTo>
                    <a:pt x="47140" y="102524"/>
                  </a:lnTo>
                  <a:lnTo>
                    <a:pt x="40753" y="102524"/>
                  </a:lnTo>
                  <a:lnTo>
                    <a:pt x="40753" y="96422"/>
                  </a:lnTo>
                  <a:close/>
                  <a:moveTo>
                    <a:pt x="53885" y="96422"/>
                  </a:moveTo>
                  <a:lnTo>
                    <a:pt x="53885" y="102524"/>
                  </a:lnTo>
                  <a:lnTo>
                    <a:pt x="47479" y="102524"/>
                  </a:lnTo>
                  <a:lnTo>
                    <a:pt x="47479" y="96422"/>
                  </a:lnTo>
                  <a:close/>
                  <a:moveTo>
                    <a:pt x="60611" y="96422"/>
                  </a:moveTo>
                  <a:lnTo>
                    <a:pt x="60611" y="102524"/>
                  </a:lnTo>
                  <a:lnTo>
                    <a:pt x="54206" y="102524"/>
                  </a:lnTo>
                  <a:lnTo>
                    <a:pt x="54206" y="96422"/>
                  </a:lnTo>
                  <a:close/>
                  <a:moveTo>
                    <a:pt x="67338" y="96422"/>
                  </a:moveTo>
                  <a:lnTo>
                    <a:pt x="67338" y="102524"/>
                  </a:lnTo>
                  <a:lnTo>
                    <a:pt x="60950" y="102524"/>
                  </a:lnTo>
                  <a:lnTo>
                    <a:pt x="60950" y="96422"/>
                  </a:lnTo>
                  <a:close/>
                  <a:moveTo>
                    <a:pt x="74083" y="96422"/>
                  </a:moveTo>
                  <a:lnTo>
                    <a:pt x="74083" y="102524"/>
                  </a:lnTo>
                  <a:lnTo>
                    <a:pt x="67677" y="102524"/>
                  </a:lnTo>
                  <a:lnTo>
                    <a:pt x="67677" y="96422"/>
                  </a:lnTo>
                  <a:close/>
                  <a:moveTo>
                    <a:pt x="80809" y="96422"/>
                  </a:moveTo>
                  <a:lnTo>
                    <a:pt x="80809" y="102524"/>
                  </a:lnTo>
                  <a:lnTo>
                    <a:pt x="74422" y="102524"/>
                  </a:lnTo>
                  <a:lnTo>
                    <a:pt x="74422" y="96422"/>
                  </a:lnTo>
                  <a:close/>
                  <a:moveTo>
                    <a:pt x="87554" y="96422"/>
                  </a:moveTo>
                  <a:lnTo>
                    <a:pt x="87554" y="102524"/>
                  </a:lnTo>
                  <a:lnTo>
                    <a:pt x="81148" y="102524"/>
                  </a:lnTo>
                  <a:lnTo>
                    <a:pt x="81148" y="96422"/>
                  </a:lnTo>
                  <a:close/>
                  <a:moveTo>
                    <a:pt x="94281" y="96422"/>
                  </a:moveTo>
                  <a:lnTo>
                    <a:pt x="94281" y="102524"/>
                  </a:lnTo>
                  <a:lnTo>
                    <a:pt x="87893" y="102524"/>
                  </a:lnTo>
                  <a:lnTo>
                    <a:pt x="87893" y="96422"/>
                  </a:lnTo>
                  <a:close/>
                  <a:moveTo>
                    <a:pt x="101007" y="96422"/>
                  </a:moveTo>
                  <a:lnTo>
                    <a:pt x="101007" y="102524"/>
                  </a:lnTo>
                  <a:lnTo>
                    <a:pt x="94620" y="102524"/>
                  </a:lnTo>
                  <a:lnTo>
                    <a:pt x="94620" y="96422"/>
                  </a:lnTo>
                  <a:close/>
                  <a:moveTo>
                    <a:pt x="107752" y="96422"/>
                  </a:moveTo>
                  <a:lnTo>
                    <a:pt x="107752" y="102524"/>
                  </a:lnTo>
                  <a:lnTo>
                    <a:pt x="101346" y="102524"/>
                  </a:lnTo>
                  <a:lnTo>
                    <a:pt x="101346" y="96422"/>
                  </a:lnTo>
                  <a:close/>
                  <a:moveTo>
                    <a:pt x="114478" y="96422"/>
                  </a:moveTo>
                  <a:lnTo>
                    <a:pt x="114478" y="102524"/>
                  </a:lnTo>
                  <a:lnTo>
                    <a:pt x="108091" y="102524"/>
                  </a:lnTo>
                  <a:lnTo>
                    <a:pt x="108091" y="96422"/>
                  </a:lnTo>
                  <a:close/>
                  <a:moveTo>
                    <a:pt x="121223" y="96422"/>
                  </a:moveTo>
                  <a:lnTo>
                    <a:pt x="121223" y="102524"/>
                  </a:lnTo>
                  <a:lnTo>
                    <a:pt x="114817" y="102524"/>
                  </a:lnTo>
                  <a:lnTo>
                    <a:pt x="114817" y="96422"/>
                  </a:lnTo>
                  <a:close/>
                  <a:moveTo>
                    <a:pt x="127950" y="96422"/>
                  </a:moveTo>
                  <a:lnTo>
                    <a:pt x="127950" y="102524"/>
                  </a:lnTo>
                  <a:lnTo>
                    <a:pt x="121562" y="102524"/>
                  </a:lnTo>
                  <a:lnTo>
                    <a:pt x="121562" y="96422"/>
                  </a:lnTo>
                  <a:close/>
                  <a:moveTo>
                    <a:pt x="134694" y="96422"/>
                  </a:moveTo>
                  <a:lnTo>
                    <a:pt x="134694" y="102524"/>
                  </a:lnTo>
                  <a:lnTo>
                    <a:pt x="128289" y="102524"/>
                  </a:lnTo>
                  <a:lnTo>
                    <a:pt x="128289" y="96422"/>
                  </a:lnTo>
                  <a:close/>
                  <a:moveTo>
                    <a:pt x="141421" y="96422"/>
                  </a:moveTo>
                  <a:lnTo>
                    <a:pt x="141421" y="102524"/>
                  </a:lnTo>
                  <a:lnTo>
                    <a:pt x="135033" y="102524"/>
                  </a:lnTo>
                  <a:lnTo>
                    <a:pt x="135033" y="96422"/>
                  </a:lnTo>
                  <a:close/>
                  <a:moveTo>
                    <a:pt x="148148" y="96422"/>
                  </a:moveTo>
                  <a:lnTo>
                    <a:pt x="148148" y="102524"/>
                  </a:lnTo>
                  <a:lnTo>
                    <a:pt x="141760" y="102524"/>
                  </a:lnTo>
                  <a:lnTo>
                    <a:pt x="141760" y="96422"/>
                  </a:lnTo>
                  <a:close/>
                  <a:moveTo>
                    <a:pt x="154892" y="96422"/>
                  </a:moveTo>
                  <a:lnTo>
                    <a:pt x="154892" y="102524"/>
                  </a:lnTo>
                  <a:lnTo>
                    <a:pt x="148487" y="102524"/>
                  </a:lnTo>
                  <a:lnTo>
                    <a:pt x="148487" y="96422"/>
                  </a:lnTo>
                  <a:close/>
                  <a:moveTo>
                    <a:pt x="161619" y="96422"/>
                  </a:moveTo>
                  <a:lnTo>
                    <a:pt x="161619" y="102524"/>
                  </a:lnTo>
                  <a:lnTo>
                    <a:pt x="155231" y="102524"/>
                  </a:lnTo>
                  <a:lnTo>
                    <a:pt x="155231" y="96422"/>
                  </a:lnTo>
                  <a:close/>
                  <a:moveTo>
                    <a:pt x="168363" y="96422"/>
                  </a:moveTo>
                  <a:lnTo>
                    <a:pt x="168363" y="102524"/>
                  </a:lnTo>
                  <a:lnTo>
                    <a:pt x="161958" y="102524"/>
                  </a:lnTo>
                  <a:lnTo>
                    <a:pt x="161958" y="96422"/>
                  </a:lnTo>
                  <a:close/>
                  <a:moveTo>
                    <a:pt x="175090" y="96422"/>
                  </a:moveTo>
                  <a:lnTo>
                    <a:pt x="175090" y="102524"/>
                  </a:lnTo>
                  <a:lnTo>
                    <a:pt x="168702" y="102524"/>
                  </a:lnTo>
                  <a:lnTo>
                    <a:pt x="168702" y="96422"/>
                  </a:lnTo>
                  <a:close/>
                  <a:moveTo>
                    <a:pt x="181834" y="96422"/>
                  </a:moveTo>
                  <a:lnTo>
                    <a:pt x="181834" y="102524"/>
                  </a:lnTo>
                  <a:lnTo>
                    <a:pt x="175429" y="102524"/>
                  </a:lnTo>
                  <a:lnTo>
                    <a:pt x="175429" y="96422"/>
                  </a:lnTo>
                  <a:close/>
                  <a:moveTo>
                    <a:pt x="188561" y="96422"/>
                  </a:moveTo>
                  <a:lnTo>
                    <a:pt x="188561" y="102524"/>
                  </a:lnTo>
                  <a:lnTo>
                    <a:pt x="182173" y="102524"/>
                  </a:lnTo>
                  <a:lnTo>
                    <a:pt x="182173" y="96422"/>
                  </a:lnTo>
                  <a:close/>
                  <a:moveTo>
                    <a:pt x="195288" y="96422"/>
                  </a:moveTo>
                  <a:lnTo>
                    <a:pt x="195288" y="102524"/>
                  </a:lnTo>
                  <a:lnTo>
                    <a:pt x="188900" y="102524"/>
                  </a:lnTo>
                  <a:lnTo>
                    <a:pt x="188900" y="96422"/>
                  </a:lnTo>
                  <a:close/>
                  <a:moveTo>
                    <a:pt x="202032" y="96422"/>
                  </a:moveTo>
                  <a:lnTo>
                    <a:pt x="202032" y="102524"/>
                  </a:lnTo>
                  <a:lnTo>
                    <a:pt x="195627" y="102524"/>
                  </a:lnTo>
                  <a:lnTo>
                    <a:pt x="195627" y="96422"/>
                  </a:lnTo>
                  <a:close/>
                  <a:moveTo>
                    <a:pt x="208759" y="96422"/>
                  </a:moveTo>
                  <a:lnTo>
                    <a:pt x="208759" y="102524"/>
                  </a:lnTo>
                  <a:lnTo>
                    <a:pt x="202371" y="102524"/>
                  </a:lnTo>
                  <a:lnTo>
                    <a:pt x="202371" y="96422"/>
                  </a:lnTo>
                  <a:close/>
                  <a:moveTo>
                    <a:pt x="215504" y="96422"/>
                  </a:moveTo>
                  <a:lnTo>
                    <a:pt x="215504" y="102524"/>
                  </a:lnTo>
                  <a:lnTo>
                    <a:pt x="209098" y="102524"/>
                  </a:lnTo>
                  <a:lnTo>
                    <a:pt x="209098" y="96422"/>
                  </a:lnTo>
                  <a:close/>
                  <a:moveTo>
                    <a:pt x="222230" y="96422"/>
                  </a:moveTo>
                  <a:lnTo>
                    <a:pt x="222230" y="102524"/>
                  </a:lnTo>
                  <a:lnTo>
                    <a:pt x="215843" y="102524"/>
                  </a:lnTo>
                  <a:lnTo>
                    <a:pt x="215843" y="96422"/>
                  </a:lnTo>
                  <a:close/>
                  <a:moveTo>
                    <a:pt x="228975" y="96422"/>
                  </a:moveTo>
                  <a:lnTo>
                    <a:pt x="228975" y="102524"/>
                  </a:lnTo>
                  <a:lnTo>
                    <a:pt x="222569" y="102524"/>
                  </a:lnTo>
                  <a:lnTo>
                    <a:pt x="222569" y="96422"/>
                  </a:lnTo>
                  <a:close/>
                  <a:moveTo>
                    <a:pt x="235701" y="96422"/>
                  </a:moveTo>
                  <a:lnTo>
                    <a:pt x="235701" y="102524"/>
                  </a:lnTo>
                  <a:lnTo>
                    <a:pt x="229296" y="102524"/>
                  </a:lnTo>
                  <a:lnTo>
                    <a:pt x="229296" y="96422"/>
                  </a:lnTo>
                  <a:close/>
                  <a:moveTo>
                    <a:pt x="242428" y="96422"/>
                  </a:moveTo>
                  <a:lnTo>
                    <a:pt x="242428" y="102524"/>
                  </a:lnTo>
                  <a:lnTo>
                    <a:pt x="236040" y="102524"/>
                  </a:lnTo>
                  <a:lnTo>
                    <a:pt x="236040" y="96422"/>
                  </a:lnTo>
                  <a:close/>
                  <a:moveTo>
                    <a:pt x="249173" y="96422"/>
                  </a:moveTo>
                  <a:lnTo>
                    <a:pt x="249173" y="102524"/>
                  </a:lnTo>
                  <a:lnTo>
                    <a:pt x="242767" y="102524"/>
                  </a:lnTo>
                  <a:lnTo>
                    <a:pt x="242767" y="96422"/>
                  </a:lnTo>
                  <a:close/>
                  <a:moveTo>
                    <a:pt x="255899" y="96422"/>
                  </a:moveTo>
                  <a:lnTo>
                    <a:pt x="255899" y="102524"/>
                  </a:lnTo>
                  <a:lnTo>
                    <a:pt x="249512" y="102524"/>
                  </a:lnTo>
                  <a:lnTo>
                    <a:pt x="249512" y="96422"/>
                  </a:lnTo>
                  <a:close/>
                  <a:moveTo>
                    <a:pt x="262644" y="96422"/>
                  </a:moveTo>
                  <a:lnTo>
                    <a:pt x="262644" y="102524"/>
                  </a:lnTo>
                  <a:lnTo>
                    <a:pt x="256238" y="102524"/>
                  </a:lnTo>
                  <a:lnTo>
                    <a:pt x="256238" y="96422"/>
                  </a:lnTo>
                  <a:close/>
                  <a:moveTo>
                    <a:pt x="269370" y="96422"/>
                  </a:moveTo>
                  <a:lnTo>
                    <a:pt x="269370" y="102524"/>
                  </a:lnTo>
                  <a:lnTo>
                    <a:pt x="262983" y="102524"/>
                  </a:lnTo>
                  <a:lnTo>
                    <a:pt x="262983" y="96422"/>
                  </a:lnTo>
                  <a:close/>
                  <a:moveTo>
                    <a:pt x="276115" y="96422"/>
                  </a:moveTo>
                  <a:lnTo>
                    <a:pt x="276115" y="102524"/>
                  </a:lnTo>
                  <a:lnTo>
                    <a:pt x="269709" y="102524"/>
                  </a:lnTo>
                  <a:lnTo>
                    <a:pt x="269709" y="96422"/>
                  </a:lnTo>
                  <a:close/>
                  <a:moveTo>
                    <a:pt x="282842" y="96422"/>
                  </a:moveTo>
                  <a:lnTo>
                    <a:pt x="282842" y="102524"/>
                  </a:lnTo>
                  <a:lnTo>
                    <a:pt x="276436" y="102524"/>
                  </a:lnTo>
                  <a:lnTo>
                    <a:pt x="276436" y="96422"/>
                  </a:lnTo>
                  <a:close/>
                  <a:moveTo>
                    <a:pt x="6745" y="102827"/>
                  </a:moveTo>
                  <a:lnTo>
                    <a:pt x="6745" y="108929"/>
                  </a:lnTo>
                  <a:lnTo>
                    <a:pt x="339" y="108929"/>
                  </a:lnTo>
                  <a:lnTo>
                    <a:pt x="339" y="102827"/>
                  </a:lnTo>
                  <a:close/>
                  <a:moveTo>
                    <a:pt x="13471" y="102827"/>
                  </a:moveTo>
                  <a:lnTo>
                    <a:pt x="13471" y="108929"/>
                  </a:lnTo>
                  <a:lnTo>
                    <a:pt x="7066" y="108929"/>
                  </a:lnTo>
                  <a:lnTo>
                    <a:pt x="7066" y="102827"/>
                  </a:lnTo>
                  <a:close/>
                  <a:moveTo>
                    <a:pt x="20198" y="102827"/>
                  </a:moveTo>
                  <a:lnTo>
                    <a:pt x="20198" y="108929"/>
                  </a:lnTo>
                  <a:lnTo>
                    <a:pt x="13810" y="108929"/>
                  </a:lnTo>
                  <a:lnTo>
                    <a:pt x="13810" y="102827"/>
                  </a:lnTo>
                  <a:close/>
                  <a:moveTo>
                    <a:pt x="26942" y="102827"/>
                  </a:moveTo>
                  <a:lnTo>
                    <a:pt x="26942" y="108929"/>
                  </a:lnTo>
                  <a:lnTo>
                    <a:pt x="20537" y="108929"/>
                  </a:lnTo>
                  <a:lnTo>
                    <a:pt x="20537" y="102827"/>
                  </a:lnTo>
                  <a:close/>
                  <a:moveTo>
                    <a:pt x="33669" y="102827"/>
                  </a:moveTo>
                  <a:lnTo>
                    <a:pt x="33669" y="108929"/>
                  </a:lnTo>
                  <a:lnTo>
                    <a:pt x="27281" y="108929"/>
                  </a:lnTo>
                  <a:lnTo>
                    <a:pt x="27281" y="102827"/>
                  </a:lnTo>
                  <a:close/>
                  <a:moveTo>
                    <a:pt x="40414" y="102827"/>
                  </a:moveTo>
                  <a:lnTo>
                    <a:pt x="40414" y="108929"/>
                  </a:lnTo>
                  <a:lnTo>
                    <a:pt x="34008" y="108929"/>
                  </a:lnTo>
                  <a:lnTo>
                    <a:pt x="34008" y="102827"/>
                  </a:lnTo>
                  <a:close/>
                  <a:moveTo>
                    <a:pt x="47140" y="102827"/>
                  </a:moveTo>
                  <a:lnTo>
                    <a:pt x="47140" y="108929"/>
                  </a:lnTo>
                  <a:lnTo>
                    <a:pt x="40753" y="108929"/>
                  </a:lnTo>
                  <a:lnTo>
                    <a:pt x="40753" y="102827"/>
                  </a:lnTo>
                  <a:close/>
                  <a:moveTo>
                    <a:pt x="53885" y="102827"/>
                  </a:moveTo>
                  <a:lnTo>
                    <a:pt x="53885" y="108929"/>
                  </a:lnTo>
                  <a:lnTo>
                    <a:pt x="47479" y="108929"/>
                  </a:lnTo>
                  <a:lnTo>
                    <a:pt x="47479" y="102827"/>
                  </a:lnTo>
                  <a:close/>
                  <a:moveTo>
                    <a:pt x="60611" y="102827"/>
                  </a:moveTo>
                  <a:lnTo>
                    <a:pt x="60611" y="108929"/>
                  </a:lnTo>
                  <a:lnTo>
                    <a:pt x="54206" y="108929"/>
                  </a:lnTo>
                  <a:lnTo>
                    <a:pt x="54206" y="102827"/>
                  </a:lnTo>
                  <a:close/>
                  <a:moveTo>
                    <a:pt x="67338" y="102827"/>
                  </a:moveTo>
                  <a:lnTo>
                    <a:pt x="67338" y="108929"/>
                  </a:lnTo>
                  <a:lnTo>
                    <a:pt x="60950" y="108929"/>
                  </a:lnTo>
                  <a:lnTo>
                    <a:pt x="60950" y="102827"/>
                  </a:lnTo>
                  <a:close/>
                  <a:moveTo>
                    <a:pt x="74083" y="102827"/>
                  </a:moveTo>
                  <a:lnTo>
                    <a:pt x="74083" y="108929"/>
                  </a:lnTo>
                  <a:lnTo>
                    <a:pt x="67677" y="108929"/>
                  </a:lnTo>
                  <a:lnTo>
                    <a:pt x="67677" y="102827"/>
                  </a:lnTo>
                  <a:close/>
                  <a:moveTo>
                    <a:pt x="80809" y="102827"/>
                  </a:moveTo>
                  <a:lnTo>
                    <a:pt x="80809" y="108929"/>
                  </a:lnTo>
                  <a:lnTo>
                    <a:pt x="74422" y="108929"/>
                  </a:lnTo>
                  <a:lnTo>
                    <a:pt x="74422" y="102827"/>
                  </a:lnTo>
                  <a:close/>
                  <a:moveTo>
                    <a:pt x="87554" y="102827"/>
                  </a:moveTo>
                  <a:lnTo>
                    <a:pt x="87554" y="108929"/>
                  </a:lnTo>
                  <a:lnTo>
                    <a:pt x="81148" y="108929"/>
                  </a:lnTo>
                  <a:lnTo>
                    <a:pt x="81148" y="102827"/>
                  </a:lnTo>
                  <a:close/>
                  <a:moveTo>
                    <a:pt x="94281" y="102827"/>
                  </a:moveTo>
                  <a:lnTo>
                    <a:pt x="94281" y="108929"/>
                  </a:lnTo>
                  <a:lnTo>
                    <a:pt x="87893" y="108929"/>
                  </a:lnTo>
                  <a:lnTo>
                    <a:pt x="87893" y="102827"/>
                  </a:lnTo>
                  <a:close/>
                  <a:moveTo>
                    <a:pt x="101007" y="102827"/>
                  </a:moveTo>
                  <a:lnTo>
                    <a:pt x="101007" y="108929"/>
                  </a:lnTo>
                  <a:lnTo>
                    <a:pt x="94620" y="108929"/>
                  </a:lnTo>
                  <a:lnTo>
                    <a:pt x="94620" y="102827"/>
                  </a:lnTo>
                  <a:close/>
                  <a:moveTo>
                    <a:pt x="107752" y="102827"/>
                  </a:moveTo>
                  <a:lnTo>
                    <a:pt x="107752" y="108929"/>
                  </a:lnTo>
                  <a:lnTo>
                    <a:pt x="101346" y="108929"/>
                  </a:lnTo>
                  <a:lnTo>
                    <a:pt x="101346" y="102827"/>
                  </a:lnTo>
                  <a:close/>
                  <a:moveTo>
                    <a:pt x="114478" y="102827"/>
                  </a:moveTo>
                  <a:lnTo>
                    <a:pt x="114478" y="108929"/>
                  </a:lnTo>
                  <a:lnTo>
                    <a:pt x="108091" y="108929"/>
                  </a:lnTo>
                  <a:lnTo>
                    <a:pt x="108091" y="102827"/>
                  </a:lnTo>
                  <a:close/>
                  <a:moveTo>
                    <a:pt x="121223" y="102827"/>
                  </a:moveTo>
                  <a:lnTo>
                    <a:pt x="121223" y="108929"/>
                  </a:lnTo>
                  <a:lnTo>
                    <a:pt x="114817" y="108929"/>
                  </a:lnTo>
                  <a:lnTo>
                    <a:pt x="114817" y="102827"/>
                  </a:lnTo>
                  <a:close/>
                  <a:moveTo>
                    <a:pt x="127950" y="102827"/>
                  </a:moveTo>
                  <a:lnTo>
                    <a:pt x="127950" y="108929"/>
                  </a:lnTo>
                  <a:lnTo>
                    <a:pt x="121562" y="108929"/>
                  </a:lnTo>
                  <a:lnTo>
                    <a:pt x="121562" y="102827"/>
                  </a:lnTo>
                  <a:close/>
                  <a:moveTo>
                    <a:pt x="134694" y="102827"/>
                  </a:moveTo>
                  <a:lnTo>
                    <a:pt x="134694" y="108929"/>
                  </a:lnTo>
                  <a:lnTo>
                    <a:pt x="128289" y="108929"/>
                  </a:lnTo>
                  <a:lnTo>
                    <a:pt x="128289" y="102827"/>
                  </a:lnTo>
                  <a:close/>
                  <a:moveTo>
                    <a:pt x="141421" y="102827"/>
                  </a:moveTo>
                  <a:lnTo>
                    <a:pt x="141421" y="108929"/>
                  </a:lnTo>
                  <a:lnTo>
                    <a:pt x="135033" y="108929"/>
                  </a:lnTo>
                  <a:lnTo>
                    <a:pt x="135033" y="102827"/>
                  </a:lnTo>
                  <a:close/>
                  <a:moveTo>
                    <a:pt x="148148" y="102827"/>
                  </a:moveTo>
                  <a:lnTo>
                    <a:pt x="148148" y="108929"/>
                  </a:lnTo>
                  <a:lnTo>
                    <a:pt x="141760" y="108929"/>
                  </a:lnTo>
                  <a:lnTo>
                    <a:pt x="141760" y="102827"/>
                  </a:lnTo>
                  <a:close/>
                  <a:moveTo>
                    <a:pt x="154892" y="102827"/>
                  </a:moveTo>
                  <a:lnTo>
                    <a:pt x="154892" y="108929"/>
                  </a:lnTo>
                  <a:lnTo>
                    <a:pt x="148487" y="108929"/>
                  </a:lnTo>
                  <a:lnTo>
                    <a:pt x="148487" y="102827"/>
                  </a:lnTo>
                  <a:close/>
                  <a:moveTo>
                    <a:pt x="161619" y="102827"/>
                  </a:moveTo>
                  <a:lnTo>
                    <a:pt x="161619" y="108929"/>
                  </a:lnTo>
                  <a:lnTo>
                    <a:pt x="155231" y="108929"/>
                  </a:lnTo>
                  <a:lnTo>
                    <a:pt x="155231" y="102827"/>
                  </a:lnTo>
                  <a:close/>
                  <a:moveTo>
                    <a:pt x="168363" y="102827"/>
                  </a:moveTo>
                  <a:lnTo>
                    <a:pt x="168363" y="108929"/>
                  </a:lnTo>
                  <a:lnTo>
                    <a:pt x="161958" y="108929"/>
                  </a:lnTo>
                  <a:lnTo>
                    <a:pt x="161958" y="102827"/>
                  </a:lnTo>
                  <a:close/>
                  <a:moveTo>
                    <a:pt x="175090" y="102827"/>
                  </a:moveTo>
                  <a:lnTo>
                    <a:pt x="175090" y="108929"/>
                  </a:lnTo>
                  <a:lnTo>
                    <a:pt x="168702" y="108929"/>
                  </a:lnTo>
                  <a:lnTo>
                    <a:pt x="168702" y="102827"/>
                  </a:lnTo>
                  <a:close/>
                  <a:moveTo>
                    <a:pt x="181834" y="102827"/>
                  </a:moveTo>
                  <a:lnTo>
                    <a:pt x="181834" y="108929"/>
                  </a:lnTo>
                  <a:lnTo>
                    <a:pt x="175429" y="108929"/>
                  </a:lnTo>
                  <a:lnTo>
                    <a:pt x="175429" y="102827"/>
                  </a:lnTo>
                  <a:close/>
                  <a:moveTo>
                    <a:pt x="188561" y="102827"/>
                  </a:moveTo>
                  <a:lnTo>
                    <a:pt x="188561" y="108929"/>
                  </a:lnTo>
                  <a:lnTo>
                    <a:pt x="182173" y="108929"/>
                  </a:lnTo>
                  <a:lnTo>
                    <a:pt x="182173" y="102827"/>
                  </a:lnTo>
                  <a:close/>
                  <a:moveTo>
                    <a:pt x="195288" y="102827"/>
                  </a:moveTo>
                  <a:lnTo>
                    <a:pt x="195288" y="108929"/>
                  </a:lnTo>
                  <a:lnTo>
                    <a:pt x="188900" y="108929"/>
                  </a:lnTo>
                  <a:lnTo>
                    <a:pt x="188900" y="102827"/>
                  </a:lnTo>
                  <a:close/>
                  <a:moveTo>
                    <a:pt x="202032" y="102827"/>
                  </a:moveTo>
                  <a:lnTo>
                    <a:pt x="202032" y="108929"/>
                  </a:lnTo>
                  <a:lnTo>
                    <a:pt x="195627" y="108929"/>
                  </a:lnTo>
                  <a:lnTo>
                    <a:pt x="195627" y="102827"/>
                  </a:lnTo>
                  <a:close/>
                  <a:moveTo>
                    <a:pt x="208759" y="102827"/>
                  </a:moveTo>
                  <a:lnTo>
                    <a:pt x="208759" y="108929"/>
                  </a:lnTo>
                  <a:lnTo>
                    <a:pt x="202371" y="108929"/>
                  </a:lnTo>
                  <a:lnTo>
                    <a:pt x="202371" y="102827"/>
                  </a:lnTo>
                  <a:close/>
                  <a:moveTo>
                    <a:pt x="215504" y="102827"/>
                  </a:moveTo>
                  <a:lnTo>
                    <a:pt x="215504" y="108929"/>
                  </a:lnTo>
                  <a:lnTo>
                    <a:pt x="209098" y="108929"/>
                  </a:lnTo>
                  <a:lnTo>
                    <a:pt x="209098" y="102827"/>
                  </a:lnTo>
                  <a:close/>
                  <a:moveTo>
                    <a:pt x="222230" y="102827"/>
                  </a:moveTo>
                  <a:lnTo>
                    <a:pt x="222230" y="108929"/>
                  </a:lnTo>
                  <a:lnTo>
                    <a:pt x="215843" y="108929"/>
                  </a:lnTo>
                  <a:lnTo>
                    <a:pt x="215843" y="102827"/>
                  </a:lnTo>
                  <a:close/>
                  <a:moveTo>
                    <a:pt x="228975" y="102827"/>
                  </a:moveTo>
                  <a:lnTo>
                    <a:pt x="228975" y="108929"/>
                  </a:lnTo>
                  <a:lnTo>
                    <a:pt x="222569" y="108929"/>
                  </a:lnTo>
                  <a:lnTo>
                    <a:pt x="222569" y="102827"/>
                  </a:lnTo>
                  <a:close/>
                  <a:moveTo>
                    <a:pt x="235701" y="102827"/>
                  </a:moveTo>
                  <a:lnTo>
                    <a:pt x="235701" y="108929"/>
                  </a:lnTo>
                  <a:lnTo>
                    <a:pt x="229296" y="108929"/>
                  </a:lnTo>
                  <a:lnTo>
                    <a:pt x="229296" y="102827"/>
                  </a:lnTo>
                  <a:close/>
                  <a:moveTo>
                    <a:pt x="242428" y="102827"/>
                  </a:moveTo>
                  <a:lnTo>
                    <a:pt x="242428" y="108929"/>
                  </a:lnTo>
                  <a:lnTo>
                    <a:pt x="236040" y="108929"/>
                  </a:lnTo>
                  <a:lnTo>
                    <a:pt x="236040" y="102827"/>
                  </a:lnTo>
                  <a:close/>
                  <a:moveTo>
                    <a:pt x="249173" y="102827"/>
                  </a:moveTo>
                  <a:lnTo>
                    <a:pt x="249173" y="108929"/>
                  </a:lnTo>
                  <a:lnTo>
                    <a:pt x="242767" y="108929"/>
                  </a:lnTo>
                  <a:lnTo>
                    <a:pt x="242767" y="102827"/>
                  </a:lnTo>
                  <a:close/>
                  <a:moveTo>
                    <a:pt x="255899" y="102827"/>
                  </a:moveTo>
                  <a:lnTo>
                    <a:pt x="255899" y="108929"/>
                  </a:lnTo>
                  <a:lnTo>
                    <a:pt x="249512" y="108929"/>
                  </a:lnTo>
                  <a:lnTo>
                    <a:pt x="249512" y="102827"/>
                  </a:lnTo>
                  <a:close/>
                  <a:moveTo>
                    <a:pt x="262644" y="102827"/>
                  </a:moveTo>
                  <a:lnTo>
                    <a:pt x="262644" y="108929"/>
                  </a:lnTo>
                  <a:lnTo>
                    <a:pt x="256238" y="108929"/>
                  </a:lnTo>
                  <a:lnTo>
                    <a:pt x="256238" y="102827"/>
                  </a:lnTo>
                  <a:close/>
                  <a:moveTo>
                    <a:pt x="269370" y="102827"/>
                  </a:moveTo>
                  <a:lnTo>
                    <a:pt x="269370" y="108929"/>
                  </a:lnTo>
                  <a:lnTo>
                    <a:pt x="262983" y="108929"/>
                  </a:lnTo>
                  <a:lnTo>
                    <a:pt x="262983" y="102827"/>
                  </a:lnTo>
                  <a:close/>
                  <a:moveTo>
                    <a:pt x="276115" y="102827"/>
                  </a:moveTo>
                  <a:lnTo>
                    <a:pt x="276115" y="108929"/>
                  </a:lnTo>
                  <a:lnTo>
                    <a:pt x="269709" y="108929"/>
                  </a:lnTo>
                  <a:lnTo>
                    <a:pt x="269709" y="102827"/>
                  </a:lnTo>
                  <a:close/>
                  <a:moveTo>
                    <a:pt x="282842" y="102827"/>
                  </a:moveTo>
                  <a:lnTo>
                    <a:pt x="282842" y="108929"/>
                  </a:lnTo>
                  <a:lnTo>
                    <a:pt x="276436" y="108929"/>
                  </a:lnTo>
                  <a:lnTo>
                    <a:pt x="276436" y="102827"/>
                  </a:lnTo>
                  <a:close/>
                  <a:moveTo>
                    <a:pt x="6745" y="109250"/>
                  </a:moveTo>
                  <a:lnTo>
                    <a:pt x="6745" y="115335"/>
                  </a:lnTo>
                  <a:lnTo>
                    <a:pt x="339" y="115335"/>
                  </a:lnTo>
                  <a:lnTo>
                    <a:pt x="339" y="109250"/>
                  </a:lnTo>
                  <a:close/>
                  <a:moveTo>
                    <a:pt x="13471" y="109250"/>
                  </a:moveTo>
                  <a:lnTo>
                    <a:pt x="13471" y="115335"/>
                  </a:lnTo>
                  <a:lnTo>
                    <a:pt x="7066" y="115335"/>
                  </a:lnTo>
                  <a:lnTo>
                    <a:pt x="7066" y="109250"/>
                  </a:lnTo>
                  <a:close/>
                  <a:moveTo>
                    <a:pt x="20198" y="109250"/>
                  </a:moveTo>
                  <a:lnTo>
                    <a:pt x="20198" y="115335"/>
                  </a:lnTo>
                  <a:lnTo>
                    <a:pt x="13810" y="115335"/>
                  </a:lnTo>
                  <a:lnTo>
                    <a:pt x="13810" y="109250"/>
                  </a:lnTo>
                  <a:close/>
                  <a:moveTo>
                    <a:pt x="26942" y="109250"/>
                  </a:moveTo>
                  <a:lnTo>
                    <a:pt x="26942" y="115335"/>
                  </a:lnTo>
                  <a:lnTo>
                    <a:pt x="20537" y="115335"/>
                  </a:lnTo>
                  <a:lnTo>
                    <a:pt x="20537" y="109250"/>
                  </a:lnTo>
                  <a:close/>
                  <a:moveTo>
                    <a:pt x="33669" y="109250"/>
                  </a:moveTo>
                  <a:lnTo>
                    <a:pt x="33669" y="115335"/>
                  </a:lnTo>
                  <a:lnTo>
                    <a:pt x="27281" y="115335"/>
                  </a:lnTo>
                  <a:lnTo>
                    <a:pt x="27281" y="109250"/>
                  </a:lnTo>
                  <a:close/>
                  <a:moveTo>
                    <a:pt x="40414" y="109250"/>
                  </a:moveTo>
                  <a:lnTo>
                    <a:pt x="40414" y="115335"/>
                  </a:lnTo>
                  <a:lnTo>
                    <a:pt x="34008" y="115335"/>
                  </a:lnTo>
                  <a:lnTo>
                    <a:pt x="34008" y="109250"/>
                  </a:lnTo>
                  <a:close/>
                  <a:moveTo>
                    <a:pt x="47140" y="109250"/>
                  </a:moveTo>
                  <a:lnTo>
                    <a:pt x="47140" y="115335"/>
                  </a:lnTo>
                  <a:lnTo>
                    <a:pt x="40753" y="115335"/>
                  </a:lnTo>
                  <a:lnTo>
                    <a:pt x="40753" y="109250"/>
                  </a:lnTo>
                  <a:close/>
                  <a:moveTo>
                    <a:pt x="53885" y="109250"/>
                  </a:moveTo>
                  <a:lnTo>
                    <a:pt x="53885" y="115335"/>
                  </a:lnTo>
                  <a:lnTo>
                    <a:pt x="47479" y="115335"/>
                  </a:lnTo>
                  <a:lnTo>
                    <a:pt x="47479" y="109250"/>
                  </a:lnTo>
                  <a:close/>
                  <a:moveTo>
                    <a:pt x="60611" y="109250"/>
                  </a:moveTo>
                  <a:lnTo>
                    <a:pt x="60611" y="115335"/>
                  </a:lnTo>
                  <a:lnTo>
                    <a:pt x="54206" y="115335"/>
                  </a:lnTo>
                  <a:lnTo>
                    <a:pt x="54206" y="109250"/>
                  </a:lnTo>
                  <a:close/>
                  <a:moveTo>
                    <a:pt x="67338" y="109250"/>
                  </a:moveTo>
                  <a:lnTo>
                    <a:pt x="67338" y="115335"/>
                  </a:lnTo>
                  <a:lnTo>
                    <a:pt x="60950" y="115335"/>
                  </a:lnTo>
                  <a:lnTo>
                    <a:pt x="60950" y="109250"/>
                  </a:lnTo>
                  <a:close/>
                  <a:moveTo>
                    <a:pt x="74083" y="109250"/>
                  </a:moveTo>
                  <a:lnTo>
                    <a:pt x="74083" y="115335"/>
                  </a:lnTo>
                  <a:lnTo>
                    <a:pt x="67677" y="115335"/>
                  </a:lnTo>
                  <a:lnTo>
                    <a:pt x="67677" y="109250"/>
                  </a:lnTo>
                  <a:close/>
                  <a:moveTo>
                    <a:pt x="80809" y="109250"/>
                  </a:moveTo>
                  <a:lnTo>
                    <a:pt x="80809" y="115335"/>
                  </a:lnTo>
                  <a:lnTo>
                    <a:pt x="74422" y="115335"/>
                  </a:lnTo>
                  <a:lnTo>
                    <a:pt x="74422" y="109250"/>
                  </a:lnTo>
                  <a:close/>
                  <a:moveTo>
                    <a:pt x="87554" y="109250"/>
                  </a:moveTo>
                  <a:lnTo>
                    <a:pt x="87554" y="115335"/>
                  </a:lnTo>
                  <a:lnTo>
                    <a:pt x="81148" y="115335"/>
                  </a:lnTo>
                  <a:lnTo>
                    <a:pt x="81148" y="109250"/>
                  </a:lnTo>
                  <a:close/>
                  <a:moveTo>
                    <a:pt x="94281" y="109250"/>
                  </a:moveTo>
                  <a:lnTo>
                    <a:pt x="94281" y="115335"/>
                  </a:lnTo>
                  <a:lnTo>
                    <a:pt x="87893" y="115335"/>
                  </a:lnTo>
                  <a:lnTo>
                    <a:pt x="87893" y="109250"/>
                  </a:lnTo>
                  <a:close/>
                  <a:moveTo>
                    <a:pt x="101007" y="109250"/>
                  </a:moveTo>
                  <a:lnTo>
                    <a:pt x="101007" y="115335"/>
                  </a:lnTo>
                  <a:lnTo>
                    <a:pt x="94620" y="115335"/>
                  </a:lnTo>
                  <a:lnTo>
                    <a:pt x="94620" y="109250"/>
                  </a:lnTo>
                  <a:close/>
                  <a:moveTo>
                    <a:pt x="107752" y="109250"/>
                  </a:moveTo>
                  <a:lnTo>
                    <a:pt x="107752" y="115335"/>
                  </a:lnTo>
                  <a:lnTo>
                    <a:pt x="101346" y="115335"/>
                  </a:lnTo>
                  <a:lnTo>
                    <a:pt x="101346" y="109250"/>
                  </a:lnTo>
                  <a:close/>
                  <a:moveTo>
                    <a:pt x="114478" y="109250"/>
                  </a:moveTo>
                  <a:lnTo>
                    <a:pt x="114478" y="115335"/>
                  </a:lnTo>
                  <a:lnTo>
                    <a:pt x="108091" y="115335"/>
                  </a:lnTo>
                  <a:lnTo>
                    <a:pt x="108091" y="109250"/>
                  </a:lnTo>
                  <a:close/>
                  <a:moveTo>
                    <a:pt x="121223" y="109250"/>
                  </a:moveTo>
                  <a:lnTo>
                    <a:pt x="121223" y="115335"/>
                  </a:lnTo>
                  <a:lnTo>
                    <a:pt x="114817" y="115335"/>
                  </a:lnTo>
                  <a:lnTo>
                    <a:pt x="114817" y="109250"/>
                  </a:lnTo>
                  <a:close/>
                  <a:moveTo>
                    <a:pt x="127950" y="109250"/>
                  </a:moveTo>
                  <a:lnTo>
                    <a:pt x="127950" y="115335"/>
                  </a:lnTo>
                  <a:lnTo>
                    <a:pt x="121562" y="115335"/>
                  </a:lnTo>
                  <a:lnTo>
                    <a:pt x="121562" y="109250"/>
                  </a:lnTo>
                  <a:close/>
                  <a:moveTo>
                    <a:pt x="134694" y="109250"/>
                  </a:moveTo>
                  <a:lnTo>
                    <a:pt x="134694" y="115335"/>
                  </a:lnTo>
                  <a:lnTo>
                    <a:pt x="128289" y="115335"/>
                  </a:lnTo>
                  <a:lnTo>
                    <a:pt x="128289" y="109250"/>
                  </a:lnTo>
                  <a:close/>
                  <a:moveTo>
                    <a:pt x="141421" y="109250"/>
                  </a:moveTo>
                  <a:lnTo>
                    <a:pt x="141421" y="115335"/>
                  </a:lnTo>
                  <a:lnTo>
                    <a:pt x="135033" y="115335"/>
                  </a:lnTo>
                  <a:lnTo>
                    <a:pt x="135033" y="109250"/>
                  </a:lnTo>
                  <a:close/>
                  <a:moveTo>
                    <a:pt x="148148" y="109250"/>
                  </a:moveTo>
                  <a:lnTo>
                    <a:pt x="148148" y="115335"/>
                  </a:lnTo>
                  <a:lnTo>
                    <a:pt x="141760" y="115335"/>
                  </a:lnTo>
                  <a:lnTo>
                    <a:pt x="141760" y="109250"/>
                  </a:lnTo>
                  <a:close/>
                  <a:moveTo>
                    <a:pt x="154892" y="109250"/>
                  </a:moveTo>
                  <a:lnTo>
                    <a:pt x="154892" y="115335"/>
                  </a:lnTo>
                  <a:lnTo>
                    <a:pt x="148487" y="115335"/>
                  </a:lnTo>
                  <a:lnTo>
                    <a:pt x="148487" y="109250"/>
                  </a:lnTo>
                  <a:close/>
                  <a:moveTo>
                    <a:pt x="161619" y="109250"/>
                  </a:moveTo>
                  <a:lnTo>
                    <a:pt x="161619" y="115335"/>
                  </a:lnTo>
                  <a:lnTo>
                    <a:pt x="155231" y="115335"/>
                  </a:lnTo>
                  <a:lnTo>
                    <a:pt x="155231" y="109250"/>
                  </a:lnTo>
                  <a:close/>
                  <a:moveTo>
                    <a:pt x="168363" y="109250"/>
                  </a:moveTo>
                  <a:lnTo>
                    <a:pt x="168363" y="115335"/>
                  </a:lnTo>
                  <a:lnTo>
                    <a:pt x="161958" y="115335"/>
                  </a:lnTo>
                  <a:lnTo>
                    <a:pt x="161958" y="109250"/>
                  </a:lnTo>
                  <a:close/>
                  <a:moveTo>
                    <a:pt x="175090" y="109250"/>
                  </a:moveTo>
                  <a:lnTo>
                    <a:pt x="175090" y="115335"/>
                  </a:lnTo>
                  <a:lnTo>
                    <a:pt x="168702" y="115335"/>
                  </a:lnTo>
                  <a:lnTo>
                    <a:pt x="168702" y="109250"/>
                  </a:lnTo>
                  <a:close/>
                  <a:moveTo>
                    <a:pt x="181834" y="109250"/>
                  </a:moveTo>
                  <a:lnTo>
                    <a:pt x="181834" y="115335"/>
                  </a:lnTo>
                  <a:lnTo>
                    <a:pt x="175429" y="115335"/>
                  </a:lnTo>
                  <a:lnTo>
                    <a:pt x="175429" y="109250"/>
                  </a:lnTo>
                  <a:close/>
                  <a:moveTo>
                    <a:pt x="188561" y="109250"/>
                  </a:moveTo>
                  <a:lnTo>
                    <a:pt x="188561" y="115335"/>
                  </a:lnTo>
                  <a:lnTo>
                    <a:pt x="182173" y="115335"/>
                  </a:lnTo>
                  <a:lnTo>
                    <a:pt x="182173" y="109250"/>
                  </a:lnTo>
                  <a:close/>
                  <a:moveTo>
                    <a:pt x="195288" y="109250"/>
                  </a:moveTo>
                  <a:lnTo>
                    <a:pt x="195288" y="115335"/>
                  </a:lnTo>
                  <a:lnTo>
                    <a:pt x="188900" y="115335"/>
                  </a:lnTo>
                  <a:lnTo>
                    <a:pt x="188900" y="109250"/>
                  </a:lnTo>
                  <a:close/>
                  <a:moveTo>
                    <a:pt x="202032" y="109250"/>
                  </a:moveTo>
                  <a:lnTo>
                    <a:pt x="202032" y="115335"/>
                  </a:lnTo>
                  <a:lnTo>
                    <a:pt x="195627" y="115335"/>
                  </a:lnTo>
                  <a:lnTo>
                    <a:pt x="195627" y="109250"/>
                  </a:lnTo>
                  <a:close/>
                  <a:moveTo>
                    <a:pt x="208759" y="109250"/>
                  </a:moveTo>
                  <a:lnTo>
                    <a:pt x="208759" y="115335"/>
                  </a:lnTo>
                  <a:lnTo>
                    <a:pt x="202371" y="115335"/>
                  </a:lnTo>
                  <a:lnTo>
                    <a:pt x="202371" y="109250"/>
                  </a:lnTo>
                  <a:close/>
                  <a:moveTo>
                    <a:pt x="215504" y="109250"/>
                  </a:moveTo>
                  <a:lnTo>
                    <a:pt x="215504" y="115335"/>
                  </a:lnTo>
                  <a:lnTo>
                    <a:pt x="209098" y="115335"/>
                  </a:lnTo>
                  <a:lnTo>
                    <a:pt x="209098" y="109250"/>
                  </a:lnTo>
                  <a:close/>
                  <a:moveTo>
                    <a:pt x="222230" y="109250"/>
                  </a:moveTo>
                  <a:lnTo>
                    <a:pt x="222230" y="115335"/>
                  </a:lnTo>
                  <a:lnTo>
                    <a:pt x="215843" y="115335"/>
                  </a:lnTo>
                  <a:lnTo>
                    <a:pt x="215843" y="109250"/>
                  </a:lnTo>
                  <a:close/>
                  <a:moveTo>
                    <a:pt x="228975" y="109250"/>
                  </a:moveTo>
                  <a:lnTo>
                    <a:pt x="228975" y="115335"/>
                  </a:lnTo>
                  <a:lnTo>
                    <a:pt x="222569" y="115335"/>
                  </a:lnTo>
                  <a:lnTo>
                    <a:pt x="222569" y="109250"/>
                  </a:lnTo>
                  <a:close/>
                  <a:moveTo>
                    <a:pt x="235701" y="109250"/>
                  </a:moveTo>
                  <a:lnTo>
                    <a:pt x="235701" y="115335"/>
                  </a:lnTo>
                  <a:lnTo>
                    <a:pt x="229296" y="115335"/>
                  </a:lnTo>
                  <a:lnTo>
                    <a:pt x="229296" y="109250"/>
                  </a:lnTo>
                  <a:close/>
                  <a:moveTo>
                    <a:pt x="242428" y="109250"/>
                  </a:moveTo>
                  <a:lnTo>
                    <a:pt x="242428" y="115335"/>
                  </a:lnTo>
                  <a:lnTo>
                    <a:pt x="236040" y="115335"/>
                  </a:lnTo>
                  <a:lnTo>
                    <a:pt x="236040" y="109250"/>
                  </a:lnTo>
                  <a:close/>
                  <a:moveTo>
                    <a:pt x="249173" y="109250"/>
                  </a:moveTo>
                  <a:lnTo>
                    <a:pt x="249173" y="115335"/>
                  </a:lnTo>
                  <a:lnTo>
                    <a:pt x="242767" y="115335"/>
                  </a:lnTo>
                  <a:lnTo>
                    <a:pt x="242767" y="109250"/>
                  </a:lnTo>
                  <a:close/>
                  <a:moveTo>
                    <a:pt x="255899" y="109250"/>
                  </a:moveTo>
                  <a:lnTo>
                    <a:pt x="255899" y="115335"/>
                  </a:lnTo>
                  <a:lnTo>
                    <a:pt x="249512" y="115335"/>
                  </a:lnTo>
                  <a:lnTo>
                    <a:pt x="249512" y="109250"/>
                  </a:lnTo>
                  <a:close/>
                  <a:moveTo>
                    <a:pt x="262644" y="109250"/>
                  </a:moveTo>
                  <a:lnTo>
                    <a:pt x="262644" y="115335"/>
                  </a:lnTo>
                  <a:lnTo>
                    <a:pt x="256238" y="115335"/>
                  </a:lnTo>
                  <a:lnTo>
                    <a:pt x="256238" y="109250"/>
                  </a:lnTo>
                  <a:close/>
                  <a:moveTo>
                    <a:pt x="269370" y="109250"/>
                  </a:moveTo>
                  <a:lnTo>
                    <a:pt x="269370" y="115335"/>
                  </a:lnTo>
                  <a:lnTo>
                    <a:pt x="262983" y="115335"/>
                  </a:lnTo>
                  <a:lnTo>
                    <a:pt x="262983" y="109250"/>
                  </a:lnTo>
                  <a:close/>
                  <a:moveTo>
                    <a:pt x="276115" y="109250"/>
                  </a:moveTo>
                  <a:lnTo>
                    <a:pt x="276115" y="115335"/>
                  </a:lnTo>
                  <a:lnTo>
                    <a:pt x="269709" y="115335"/>
                  </a:lnTo>
                  <a:lnTo>
                    <a:pt x="269709" y="109250"/>
                  </a:lnTo>
                  <a:close/>
                  <a:moveTo>
                    <a:pt x="282842" y="109250"/>
                  </a:moveTo>
                  <a:lnTo>
                    <a:pt x="282842" y="115335"/>
                  </a:lnTo>
                  <a:lnTo>
                    <a:pt x="276436" y="115335"/>
                  </a:lnTo>
                  <a:lnTo>
                    <a:pt x="276436" y="109250"/>
                  </a:lnTo>
                  <a:close/>
                  <a:moveTo>
                    <a:pt x="6745" y="115656"/>
                  </a:moveTo>
                  <a:lnTo>
                    <a:pt x="6745" y="121740"/>
                  </a:lnTo>
                  <a:lnTo>
                    <a:pt x="339" y="121740"/>
                  </a:lnTo>
                  <a:lnTo>
                    <a:pt x="339" y="115656"/>
                  </a:lnTo>
                  <a:close/>
                  <a:moveTo>
                    <a:pt x="13471" y="115656"/>
                  </a:moveTo>
                  <a:lnTo>
                    <a:pt x="13471" y="121740"/>
                  </a:lnTo>
                  <a:lnTo>
                    <a:pt x="7066" y="121740"/>
                  </a:lnTo>
                  <a:lnTo>
                    <a:pt x="7066" y="115656"/>
                  </a:lnTo>
                  <a:close/>
                  <a:moveTo>
                    <a:pt x="20198" y="115656"/>
                  </a:moveTo>
                  <a:lnTo>
                    <a:pt x="20198" y="121740"/>
                  </a:lnTo>
                  <a:lnTo>
                    <a:pt x="13810" y="121740"/>
                  </a:lnTo>
                  <a:lnTo>
                    <a:pt x="13810" y="115656"/>
                  </a:lnTo>
                  <a:close/>
                  <a:moveTo>
                    <a:pt x="26942" y="115656"/>
                  </a:moveTo>
                  <a:lnTo>
                    <a:pt x="26942" y="121740"/>
                  </a:lnTo>
                  <a:lnTo>
                    <a:pt x="20537" y="121740"/>
                  </a:lnTo>
                  <a:lnTo>
                    <a:pt x="20537" y="115656"/>
                  </a:lnTo>
                  <a:close/>
                  <a:moveTo>
                    <a:pt x="33669" y="115656"/>
                  </a:moveTo>
                  <a:lnTo>
                    <a:pt x="33669" y="121740"/>
                  </a:lnTo>
                  <a:lnTo>
                    <a:pt x="27281" y="121740"/>
                  </a:lnTo>
                  <a:lnTo>
                    <a:pt x="27281" y="115656"/>
                  </a:lnTo>
                  <a:close/>
                  <a:moveTo>
                    <a:pt x="40414" y="115656"/>
                  </a:moveTo>
                  <a:lnTo>
                    <a:pt x="40414" y="121740"/>
                  </a:lnTo>
                  <a:lnTo>
                    <a:pt x="34008" y="121740"/>
                  </a:lnTo>
                  <a:lnTo>
                    <a:pt x="34008" y="115656"/>
                  </a:lnTo>
                  <a:close/>
                  <a:moveTo>
                    <a:pt x="47140" y="115656"/>
                  </a:moveTo>
                  <a:lnTo>
                    <a:pt x="47140" y="121740"/>
                  </a:lnTo>
                  <a:lnTo>
                    <a:pt x="40753" y="121740"/>
                  </a:lnTo>
                  <a:lnTo>
                    <a:pt x="40753" y="115656"/>
                  </a:lnTo>
                  <a:close/>
                  <a:moveTo>
                    <a:pt x="53885" y="115656"/>
                  </a:moveTo>
                  <a:lnTo>
                    <a:pt x="53885" y="121740"/>
                  </a:lnTo>
                  <a:lnTo>
                    <a:pt x="47479" y="121740"/>
                  </a:lnTo>
                  <a:lnTo>
                    <a:pt x="47479" y="115656"/>
                  </a:lnTo>
                  <a:close/>
                  <a:moveTo>
                    <a:pt x="60611" y="115656"/>
                  </a:moveTo>
                  <a:lnTo>
                    <a:pt x="60611" y="121740"/>
                  </a:lnTo>
                  <a:lnTo>
                    <a:pt x="54206" y="121740"/>
                  </a:lnTo>
                  <a:lnTo>
                    <a:pt x="54206" y="115656"/>
                  </a:lnTo>
                  <a:close/>
                  <a:moveTo>
                    <a:pt x="67338" y="115656"/>
                  </a:moveTo>
                  <a:lnTo>
                    <a:pt x="67338" y="121740"/>
                  </a:lnTo>
                  <a:lnTo>
                    <a:pt x="60950" y="121740"/>
                  </a:lnTo>
                  <a:lnTo>
                    <a:pt x="60950" y="115656"/>
                  </a:lnTo>
                  <a:close/>
                  <a:moveTo>
                    <a:pt x="74083" y="115656"/>
                  </a:moveTo>
                  <a:lnTo>
                    <a:pt x="74083" y="121740"/>
                  </a:lnTo>
                  <a:lnTo>
                    <a:pt x="67677" y="121740"/>
                  </a:lnTo>
                  <a:lnTo>
                    <a:pt x="67677" y="115656"/>
                  </a:lnTo>
                  <a:close/>
                  <a:moveTo>
                    <a:pt x="80809" y="115656"/>
                  </a:moveTo>
                  <a:lnTo>
                    <a:pt x="80809" y="121740"/>
                  </a:lnTo>
                  <a:lnTo>
                    <a:pt x="74422" y="121740"/>
                  </a:lnTo>
                  <a:lnTo>
                    <a:pt x="74422" y="115656"/>
                  </a:lnTo>
                  <a:close/>
                  <a:moveTo>
                    <a:pt x="87554" y="115656"/>
                  </a:moveTo>
                  <a:lnTo>
                    <a:pt x="87554" y="121740"/>
                  </a:lnTo>
                  <a:lnTo>
                    <a:pt x="81148" y="121740"/>
                  </a:lnTo>
                  <a:lnTo>
                    <a:pt x="81148" y="115656"/>
                  </a:lnTo>
                  <a:close/>
                  <a:moveTo>
                    <a:pt x="94281" y="115656"/>
                  </a:moveTo>
                  <a:lnTo>
                    <a:pt x="94281" y="121740"/>
                  </a:lnTo>
                  <a:lnTo>
                    <a:pt x="87893" y="121740"/>
                  </a:lnTo>
                  <a:lnTo>
                    <a:pt x="87893" y="115656"/>
                  </a:lnTo>
                  <a:close/>
                  <a:moveTo>
                    <a:pt x="101007" y="115656"/>
                  </a:moveTo>
                  <a:lnTo>
                    <a:pt x="101007" y="121740"/>
                  </a:lnTo>
                  <a:lnTo>
                    <a:pt x="94620" y="121740"/>
                  </a:lnTo>
                  <a:lnTo>
                    <a:pt x="94620" y="115656"/>
                  </a:lnTo>
                  <a:close/>
                  <a:moveTo>
                    <a:pt x="107752" y="115656"/>
                  </a:moveTo>
                  <a:lnTo>
                    <a:pt x="107752" y="121740"/>
                  </a:lnTo>
                  <a:lnTo>
                    <a:pt x="101346" y="121740"/>
                  </a:lnTo>
                  <a:lnTo>
                    <a:pt x="101346" y="115656"/>
                  </a:lnTo>
                  <a:close/>
                  <a:moveTo>
                    <a:pt x="114478" y="115656"/>
                  </a:moveTo>
                  <a:lnTo>
                    <a:pt x="114478" y="121740"/>
                  </a:lnTo>
                  <a:lnTo>
                    <a:pt x="108091" y="121740"/>
                  </a:lnTo>
                  <a:lnTo>
                    <a:pt x="108091" y="115656"/>
                  </a:lnTo>
                  <a:close/>
                  <a:moveTo>
                    <a:pt x="121223" y="115656"/>
                  </a:moveTo>
                  <a:lnTo>
                    <a:pt x="121223" y="121740"/>
                  </a:lnTo>
                  <a:lnTo>
                    <a:pt x="114817" y="121740"/>
                  </a:lnTo>
                  <a:lnTo>
                    <a:pt x="114817" y="115656"/>
                  </a:lnTo>
                  <a:close/>
                  <a:moveTo>
                    <a:pt x="127950" y="115656"/>
                  </a:moveTo>
                  <a:lnTo>
                    <a:pt x="127950" y="121740"/>
                  </a:lnTo>
                  <a:lnTo>
                    <a:pt x="121562" y="121740"/>
                  </a:lnTo>
                  <a:lnTo>
                    <a:pt x="121562" y="115656"/>
                  </a:lnTo>
                  <a:close/>
                  <a:moveTo>
                    <a:pt x="134694" y="115656"/>
                  </a:moveTo>
                  <a:lnTo>
                    <a:pt x="134694" y="121740"/>
                  </a:lnTo>
                  <a:lnTo>
                    <a:pt x="128289" y="121740"/>
                  </a:lnTo>
                  <a:lnTo>
                    <a:pt x="128289" y="115656"/>
                  </a:lnTo>
                  <a:close/>
                  <a:moveTo>
                    <a:pt x="141421" y="115656"/>
                  </a:moveTo>
                  <a:lnTo>
                    <a:pt x="141421" y="121740"/>
                  </a:lnTo>
                  <a:lnTo>
                    <a:pt x="135033" y="121740"/>
                  </a:lnTo>
                  <a:lnTo>
                    <a:pt x="135033" y="115656"/>
                  </a:lnTo>
                  <a:close/>
                  <a:moveTo>
                    <a:pt x="148148" y="115656"/>
                  </a:moveTo>
                  <a:lnTo>
                    <a:pt x="148148" y="121740"/>
                  </a:lnTo>
                  <a:lnTo>
                    <a:pt x="141760" y="121740"/>
                  </a:lnTo>
                  <a:lnTo>
                    <a:pt x="141760" y="115656"/>
                  </a:lnTo>
                  <a:close/>
                  <a:moveTo>
                    <a:pt x="154892" y="115656"/>
                  </a:moveTo>
                  <a:lnTo>
                    <a:pt x="154892" y="121740"/>
                  </a:lnTo>
                  <a:lnTo>
                    <a:pt x="148487" y="121740"/>
                  </a:lnTo>
                  <a:lnTo>
                    <a:pt x="148487" y="115656"/>
                  </a:lnTo>
                  <a:close/>
                  <a:moveTo>
                    <a:pt x="161619" y="115656"/>
                  </a:moveTo>
                  <a:lnTo>
                    <a:pt x="161619" y="121740"/>
                  </a:lnTo>
                  <a:lnTo>
                    <a:pt x="155231" y="121740"/>
                  </a:lnTo>
                  <a:lnTo>
                    <a:pt x="155231" y="115656"/>
                  </a:lnTo>
                  <a:close/>
                  <a:moveTo>
                    <a:pt x="168363" y="115656"/>
                  </a:moveTo>
                  <a:lnTo>
                    <a:pt x="168363" y="121740"/>
                  </a:lnTo>
                  <a:lnTo>
                    <a:pt x="161958" y="121740"/>
                  </a:lnTo>
                  <a:lnTo>
                    <a:pt x="161958" y="115656"/>
                  </a:lnTo>
                  <a:close/>
                  <a:moveTo>
                    <a:pt x="175090" y="115656"/>
                  </a:moveTo>
                  <a:lnTo>
                    <a:pt x="175090" y="121740"/>
                  </a:lnTo>
                  <a:lnTo>
                    <a:pt x="168702" y="121740"/>
                  </a:lnTo>
                  <a:lnTo>
                    <a:pt x="168702" y="115656"/>
                  </a:lnTo>
                  <a:close/>
                  <a:moveTo>
                    <a:pt x="181834" y="115656"/>
                  </a:moveTo>
                  <a:lnTo>
                    <a:pt x="181834" y="121740"/>
                  </a:lnTo>
                  <a:lnTo>
                    <a:pt x="175429" y="121740"/>
                  </a:lnTo>
                  <a:lnTo>
                    <a:pt x="175429" y="115656"/>
                  </a:lnTo>
                  <a:close/>
                  <a:moveTo>
                    <a:pt x="188561" y="115656"/>
                  </a:moveTo>
                  <a:lnTo>
                    <a:pt x="188561" y="121740"/>
                  </a:lnTo>
                  <a:lnTo>
                    <a:pt x="182173" y="121740"/>
                  </a:lnTo>
                  <a:lnTo>
                    <a:pt x="182173" y="115656"/>
                  </a:lnTo>
                  <a:close/>
                  <a:moveTo>
                    <a:pt x="195288" y="115656"/>
                  </a:moveTo>
                  <a:lnTo>
                    <a:pt x="195288" y="121740"/>
                  </a:lnTo>
                  <a:lnTo>
                    <a:pt x="188900" y="121740"/>
                  </a:lnTo>
                  <a:lnTo>
                    <a:pt x="188900" y="115656"/>
                  </a:lnTo>
                  <a:close/>
                  <a:moveTo>
                    <a:pt x="202032" y="115656"/>
                  </a:moveTo>
                  <a:lnTo>
                    <a:pt x="202032" y="121740"/>
                  </a:lnTo>
                  <a:lnTo>
                    <a:pt x="195627" y="121740"/>
                  </a:lnTo>
                  <a:lnTo>
                    <a:pt x="195627" y="115656"/>
                  </a:lnTo>
                  <a:close/>
                  <a:moveTo>
                    <a:pt x="208759" y="115656"/>
                  </a:moveTo>
                  <a:lnTo>
                    <a:pt x="208759" y="121740"/>
                  </a:lnTo>
                  <a:lnTo>
                    <a:pt x="202371" y="121740"/>
                  </a:lnTo>
                  <a:lnTo>
                    <a:pt x="202371" y="115656"/>
                  </a:lnTo>
                  <a:close/>
                  <a:moveTo>
                    <a:pt x="215504" y="115656"/>
                  </a:moveTo>
                  <a:lnTo>
                    <a:pt x="215504" y="121740"/>
                  </a:lnTo>
                  <a:lnTo>
                    <a:pt x="209098" y="121740"/>
                  </a:lnTo>
                  <a:lnTo>
                    <a:pt x="209098" y="115656"/>
                  </a:lnTo>
                  <a:close/>
                  <a:moveTo>
                    <a:pt x="222230" y="115656"/>
                  </a:moveTo>
                  <a:lnTo>
                    <a:pt x="222230" y="121740"/>
                  </a:lnTo>
                  <a:lnTo>
                    <a:pt x="215843" y="121740"/>
                  </a:lnTo>
                  <a:lnTo>
                    <a:pt x="215843" y="115656"/>
                  </a:lnTo>
                  <a:close/>
                  <a:moveTo>
                    <a:pt x="228975" y="115656"/>
                  </a:moveTo>
                  <a:lnTo>
                    <a:pt x="228975" y="121740"/>
                  </a:lnTo>
                  <a:lnTo>
                    <a:pt x="222569" y="121740"/>
                  </a:lnTo>
                  <a:lnTo>
                    <a:pt x="222569" y="115656"/>
                  </a:lnTo>
                  <a:close/>
                  <a:moveTo>
                    <a:pt x="235701" y="115656"/>
                  </a:moveTo>
                  <a:lnTo>
                    <a:pt x="235701" y="121740"/>
                  </a:lnTo>
                  <a:lnTo>
                    <a:pt x="229296" y="121740"/>
                  </a:lnTo>
                  <a:lnTo>
                    <a:pt x="229296" y="115656"/>
                  </a:lnTo>
                  <a:close/>
                  <a:moveTo>
                    <a:pt x="242428" y="115656"/>
                  </a:moveTo>
                  <a:lnTo>
                    <a:pt x="242428" y="121740"/>
                  </a:lnTo>
                  <a:lnTo>
                    <a:pt x="236040" y="121740"/>
                  </a:lnTo>
                  <a:lnTo>
                    <a:pt x="236040" y="115656"/>
                  </a:lnTo>
                  <a:close/>
                  <a:moveTo>
                    <a:pt x="249173" y="115656"/>
                  </a:moveTo>
                  <a:lnTo>
                    <a:pt x="249173" y="121740"/>
                  </a:lnTo>
                  <a:lnTo>
                    <a:pt x="242767" y="121740"/>
                  </a:lnTo>
                  <a:lnTo>
                    <a:pt x="242767" y="115656"/>
                  </a:lnTo>
                  <a:close/>
                  <a:moveTo>
                    <a:pt x="255899" y="115656"/>
                  </a:moveTo>
                  <a:lnTo>
                    <a:pt x="255899" y="121740"/>
                  </a:lnTo>
                  <a:lnTo>
                    <a:pt x="249512" y="121740"/>
                  </a:lnTo>
                  <a:lnTo>
                    <a:pt x="249512" y="115656"/>
                  </a:lnTo>
                  <a:close/>
                  <a:moveTo>
                    <a:pt x="262644" y="115656"/>
                  </a:moveTo>
                  <a:lnTo>
                    <a:pt x="262644" y="121740"/>
                  </a:lnTo>
                  <a:lnTo>
                    <a:pt x="256238" y="121740"/>
                  </a:lnTo>
                  <a:lnTo>
                    <a:pt x="256238" y="115656"/>
                  </a:lnTo>
                  <a:close/>
                  <a:moveTo>
                    <a:pt x="269370" y="115656"/>
                  </a:moveTo>
                  <a:lnTo>
                    <a:pt x="269370" y="121740"/>
                  </a:lnTo>
                  <a:lnTo>
                    <a:pt x="262983" y="121740"/>
                  </a:lnTo>
                  <a:lnTo>
                    <a:pt x="262983" y="115656"/>
                  </a:lnTo>
                  <a:close/>
                  <a:moveTo>
                    <a:pt x="276115" y="115656"/>
                  </a:moveTo>
                  <a:lnTo>
                    <a:pt x="276115" y="121740"/>
                  </a:lnTo>
                  <a:lnTo>
                    <a:pt x="269709" y="121740"/>
                  </a:lnTo>
                  <a:lnTo>
                    <a:pt x="269709" y="115656"/>
                  </a:lnTo>
                  <a:close/>
                  <a:moveTo>
                    <a:pt x="282842" y="115656"/>
                  </a:moveTo>
                  <a:lnTo>
                    <a:pt x="282842" y="121740"/>
                  </a:lnTo>
                  <a:lnTo>
                    <a:pt x="276436" y="121740"/>
                  </a:lnTo>
                  <a:lnTo>
                    <a:pt x="276436" y="115656"/>
                  </a:lnTo>
                  <a:close/>
                  <a:moveTo>
                    <a:pt x="6745" y="122061"/>
                  </a:moveTo>
                  <a:lnTo>
                    <a:pt x="6745" y="128146"/>
                  </a:lnTo>
                  <a:lnTo>
                    <a:pt x="339" y="128146"/>
                  </a:lnTo>
                  <a:lnTo>
                    <a:pt x="339" y="122061"/>
                  </a:lnTo>
                  <a:close/>
                  <a:moveTo>
                    <a:pt x="13471" y="122061"/>
                  </a:moveTo>
                  <a:lnTo>
                    <a:pt x="13471" y="128146"/>
                  </a:lnTo>
                  <a:lnTo>
                    <a:pt x="7066" y="128146"/>
                  </a:lnTo>
                  <a:lnTo>
                    <a:pt x="7066" y="122061"/>
                  </a:lnTo>
                  <a:close/>
                  <a:moveTo>
                    <a:pt x="20198" y="122061"/>
                  </a:moveTo>
                  <a:lnTo>
                    <a:pt x="20198" y="128146"/>
                  </a:lnTo>
                  <a:lnTo>
                    <a:pt x="13810" y="128146"/>
                  </a:lnTo>
                  <a:lnTo>
                    <a:pt x="13810" y="122061"/>
                  </a:lnTo>
                  <a:close/>
                  <a:moveTo>
                    <a:pt x="26942" y="122061"/>
                  </a:moveTo>
                  <a:lnTo>
                    <a:pt x="26942" y="128146"/>
                  </a:lnTo>
                  <a:lnTo>
                    <a:pt x="20537" y="128146"/>
                  </a:lnTo>
                  <a:lnTo>
                    <a:pt x="20537" y="122061"/>
                  </a:lnTo>
                  <a:close/>
                  <a:moveTo>
                    <a:pt x="33669" y="122061"/>
                  </a:moveTo>
                  <a:lnTo>
                    <a:pt x="33669" y="128146"/>
                  </a:lnTo>
                  <a:lnTo>
                    <a:pt x="27281" y="128146"/>
                  </a:lnTo>
                  <a:lnTo>
                    <a:pt x="27281" y="122061"/>
                  </a:lnTo>
                  <a:close/>
                  <a:moveTo>
                    <a:pt x="40414" y="122061"/>
                  </a:moveTo>
                  <a:lnTo>
                    <a:pt x="40414" y="128146"/>
                  </a:lnTo>
                  <a:lnTo>
                    <a:pt x="34008" y="128146"/>
                  </a:lnTo>
                  <a:lnTo>
                    <a:pt x="34008" y="122061"/>
                  </a:lnTo>
                  <a:close/>
                  <a:moveTo>
                    <a:pt x="47140" y="122061"/>
                  </a:moveTo>
                  <a:lnTo>
                    <a:pt x="47140" y="128146"/>
                  </a:lnTo>
                  <a:lnTo>
                    <a:pt x="40753" y="128146"/>
                  </a:lnTo>
                  <a:lnTo>
                    <a:pt x="40753" y="122061"/>
                  </a:lnTo>
                  <a:close/>
                  <a:moveTo>
                    <a:pt x="53885" y="122061"/>
                  </a:moveTo>
                  <a:lnTo>
                    <a:pt x="53885" y="128146"/>
                  </a:lnTo>
                  <a:lnTo>
                    <a:pt x="47479" y="128146"/>
                  </a:lnTo>
                  <a:lnTo>
                    <a:pt x="47479" y="122061"/>
                  </a:lnTo>
                  <a:close/>
                  <a:moveTo>
                    <a:pt x="60611" y="122061"/>
                  </a:moveTo>
                  <a:lnTo>
                    <a:pt x="60611" y="128146"/>
                  </a:lnTo>
                  <a:lnTo>
                    <a:pt x="54206" y="128146"/>
                  </a:lnTo>
                  <a:lnTo>
                    <a:pt x="54206" y="122061"/>
                  </a:lnTo>
                  <a:close/>
                  <a:moveTo>
                    <a:pt x="67338" y="122061"/>
                  </a:moveTo>
                  <a:lnTo>
                    <a:pt x="67338" y="128146"/>
                  </a:lnTo>
                  <a:lnTo>
                    <a:pt x="60950" y="128146"/>
                  </a:lnTo>
                  <a:lnTo>
                    <a:pt x="60950" y="122061"/>
                  </a:lnTo>
                  <a:close/>
                  <a:moveTo>
                    <a:pt x="74083" y="122061"/>
                  </a:moveTo>
                  <a:lnTo>
                    <a:pt x="74083" y="128146"/>
                  </a:lnTo>
                  <a:lnTo>
                    <a:pt x="67677" y="128146"/>
                  </a:lnTo>
                  <a:lnTo>
                    <a:pt x="67677" y="122061"/>
                  </a:lnTo>
                  <a:close/>
                  <a:moveTo>
                    <a:pt x="80809" y="122061"/>
                  </a:moveTo>
                  <a:lnTo>
                    <a:pt x="80809" y="128146"/>
                  </a:lnTo>
                  <a:lnTo>
                    <a:pt x="74422" y="128146"/>
                  </a:lnTo>
                  <a:lnTo>
                    <a:pt x="74422" y="122061"/>
                  </a:lnTo>
                  <a:close/>
                  <a:moveTo>
                    <a:pt x="87554" y="122061"/>
                  </a:moveTo>
                  <a:lnTo>
                    <a:pt x="87554" y="128146"/>
                  </a:lnTo>
                  <a:lnTo>
                    <a:pt x="81148" y="128146"/>
                  </a:lnTo>
                  <a:lnTo>
                    <a:pt x="81148" y="122061"/>
                  </a:lnTo>
                  <a:close/>
                  <a:moveTo>
                    <a:pt x="94281" y="122061"/>
                  </a:moveTo>
                  <a:lnTo>
                    <a:pt x="94281" y="128146"/>
                  </a:lnTo>
                  <a:lnTo>
                    <a:pt x="87893" y="128146"/>
                  </a:lnTo>
                  <a:lnTo>
                    <a:pt x="87893" y="122061"/>
                  </a:lnTo>
                  <a:close/>
                  <a:moveTo>
                    <a:pt x="101007" y="122061"/>
                  </a:moveTo>
                  <a:lnTo>
                    <a:pt x="101007" y="128146"/>
                  </a:lnTo>
                  <a:lnTo>
                    <a:pt x="94620" y="128146"/>
                  </a:lnTo>
                  <a:lnTo>
                    <a:pt x="94620" y="122061"/>
                  </a:lnTo>
                  <a:close/>
                  <a:moveTo>
                    <a:pt x="107752" y="122061"/>
                  </a:moveTo>
                  <a:lnTo>
                    <a:pt x="107752" y="128146"/>
                  </a:lnTo>
                  <a:lnTo>
                    <a:pt x="101346" y="128146"/>
                  </a:lnTo>
                  <a:lnTo>
                    <a:pt x="101346" y="122061"/>
                  </a:lnTo>
                  <a:close/>
                  <a:moveTo>
                    <a:pt x="114478" y="122061"/>
                  </a:moveTo>
                  <a:lnTo>
                    <a:pt x="114478" y="128146"/>
                  </a:lnTo>
                  <a:lnTo>
                    <a:pt x="108091" y="128146"/>
                  </a:lnTo>
                  <a:lnTo>
                    <a:pt x="108091" y="122061"/>
                  </a:lnTo>
                  <a:close/>
                  <a:moveTo>
                    <a:pt x="121223" y="122061"/>
                  </a:moveTo>
                  <a:lnTo>
                    <a:pt x="121223" y="128146"/>
                  </a:lnTo>
                  <a:lnTo>
                    <a:pt x="114817" y="128146"/>
                  </a:lnTo>
                  <a:lnTo>
                    <a:pt x="114817" y="122061"/>
                  </a:lnTo>
                  <a:close/>
                  <a:moveTo>
                    <a:pt x="127950" y="122061"/>
                  </a:moveTo>
                  <a:lnTo>
                    <a:pt x="127950" y="128146"/>
                  </a:lnTo>
                  <a:lnTo>
                    <a:pt x="121562" y="128146"/>
                  </a:lnTo>
                  <a:lnTo>
                    <a:pt x="121562" y="122061"/>
                  </a:lnTo>
                  <a:close/>
                  <a:moveTo>
                    <a:pt x="134694" y="122061"/>
                  </a:moveTo>
                  <a:lnTo>
                    <a:pt x="134694" y="128146"/>
                  </a:lnTo>
                  <a:lnTo>
                    <a:pt x="128289" y="128146"/>
                  </a:lnTo>
                  <a:lnTo>
                    <a:pt x="128289" y="122061"/>
                  </a:lnTo>
                  <a:close/>
                  <a:moveTo>
                    <a:pt x="141421" y="122061"/>
                  </a:moveTo>
                  <a:lnTo>
                    <a:pt x="141421" y="128146"/>
                  </a:lnTo>
                  <a:lnTo>
                    <a:pt x="135033" y="128146"/>
                  </a:lnTo>
                  <a:lnTo>
                    <a:pt x="135033" y="122061"/>
                  </a:lnTo>
                  <a:close/>
                  <a:moveTo>
                    <a:pt x="148148" y="122061"/>
                  </a:moveTo>
                  <a:lnTo>
                    <a:pt x="148148" y="128146"/>
                  </a:lnTo>
                  <a:lnTo>
                    <a:pt x="141760" y="128146"/>
                  </a:lnTo>
                  <a:lnTo>
                    <a:pt x="141760" y="122061"/>
                  </a:lnTo>
                  <a:close/>
                  <a:moveTo>
                    <a:pt x="154892" y="122061"/>
                  </a:moveTo>
                  <a:lnTo>
                    <a:pt x="154892" y="128146"/>
                  </a:lnTo>
                  <a:lnTo>
                    <a:pt x="148487" y="128146"/>
                  </a:lnTo>
                  <a:lnTo>
                    <a:pt x="148487" y="122061"/>
                  </a:lnTo>
                  <a:close/>
                  <a:moveTo>
                    <a:pt x="161619" y="122061"/>
                  </a:moveTo>
                  <a:lnTo>
                    <a:pt x="161619" y="128146"/>
                  </a:lnTo>
                  <a:lnTo>
                    <a:pt x="155231" y="128146"/>
                  </a:lnTo>
                  <a:lnTo>
                    <a:pt x="155231" y="122061"/>
                  </a:lnTo>
                  <a:close/>
                  <a:moveTo>
                    <a:pt x="168363" y="122061"/>
                  </a:moveTo>
                  <a:lnTo>
                    <a:pt x="168363" y="128146"/>
                  </a:lnTo>
                  <a:lnTo>
                    <a:pt x="161958" y="128146"/>
                  </a:lnTo>
                  <a:lnTo>
                    <a:pt x="161958" y="122061"/>
                  </a:lnTo>
                  <a:close/>
                  <a:moveTo>
                    <a:pt x="175090" y="122061"/>
                  </a:moveTo>
                  <a:lnTo>
                    <a:pt x="175090" y="128146"/>
                  </a:lnTo>
                  <a:lnTo>
                    <a:pt x="168702" y="128146"/>
                  </a:lnTo>
                  <a:lnTo>
                    <a:pt x="168702" y="122061"/>
                  </a:lnTo>
                  <a:close/>
                  <a:moveTo>
                    <a:pt x="181834" y="122061"/>
                  </a:moveTo>
                  <a:lnTo>
                    <a:pt x="181834" y="128146"/>
                  </a:lnTo>
                  <a:lnTo>
                    <a:pt x="175429" y="128146"/>
                  </a:lnTo>
                  <a:lnTo>
                    <a:pt x="175429" y="122061"/>
                  </a:lnTo>
                  <a:close/>
                  <a:moveTo>
                    <a:pt x="188561" y="122061"/>
                  </a:moveTo>
                  <a:lnTo>
                    <a:pt x="188561" y="128146"/>
                  </a:lnTo>
                  <a:lnTo>
                    <a:pt x="182173" y="128146"/>
                  </a:lnTo>
                  <a:lnTo>
                    <a:pt x="182173" y="122061"/>
                  </a:lnTo>
                  <a:close/>
                  <a:moveTo>
                    <a:pt x="195288" y="122061"/>
                  </a:moveTo>
                  <a:lnTo>
                    <a:pt x="195288" y="128146"/>
                  </a:lnTo>
                  <a:lnTo>
                    <a:pt x="188900" y="128146"/>
                  </a:lnTo>
                  <a:lnTo>
                    <a:pt x="188900" y="122061"/>
                  </a:lnTo>
                  <a:close/>
                  <a:moveTo>
                    <a:pt x="202032" y="122061"/>
                  </a:moveTo>
                  <a:lnTo>
                    <a:pt x="202032" y="128146"/>
                  </a:lnTo>
                  <a:lnTo>
                    <a:pt x="195627" y="128146"/>
                  </a:lnTo>
                  <a:lnTo>
                    <a:pt x="195627" y="122061"/>
                  </a:lnTo>
                  <a:close/>
                  <a:moveTo>
                    <a:pt x="208759" y="122061"/>
                  </a:moveTo>
                  <a:lnTo>
                    <a:pt x="208759" y="128146"/>
                  </a:lnTo>
                  <a:lnTo>
                    <a:pt x="202371" y="128146"/>
                  </a:lnTo>
                  <a:lnTo>
                    <a:pt x="202371" y="122061"/>
                  </a:lnTo>
                  <a:close/>
                  <a:moveTo>
                    <a:pt x="215504" y="122061"/>
                  </a:moveTo>
                  <a:lnTo>
                    <a:pt x="215504" y="128146"/>
                  </a:lnTo>
                  <a:lnTo>
                    <a:pt x="209098" y="128146"/>
                  </a:lnTo>
                  <a:lnTo>
                    <a:pt x="209098" y="122061"/>
                  </a:lnTo>
                  <a:close/>
                  <a:moveTo>
                    <a:pt x="222230" y="122061"/>
                  </a:moveTo>
                  <a:lnTo>
                    <a:pt x="222230" y="128146"/>
                  </a:lnTo>
                  <a:lnTo>
                    <a:pt x="215843" y="128146"/>
                  </a:lnTo>
                  <a:lnTo>
                    <a:pt x="215843" y="122061"/>
                  </a:lnTo>
                  <a:close/>
                  <a:moveTo>
                    <a:pt x="228975" y="122061"/>
                  </a:moveTo>
                  <a:lnTo>
                    <a:pt x="228975" y="128146"/>
                  </a:lnTo>
                  <a:lnTo>
                    <a:pt x="222569" y="128146"/>
                  </a:lnTo>
                  <a:lnTo>
                    <a:pt x="222569" y="122061"/>
                  </a:lnTo>
                  <a:close/>
                  <a:moveTo>
                    <a:pt x="235701" y="122061"/>
                  </a:moveTo>
                  <a:lnTo>
                    <a:pt x="235701" y="128146"/>
                  </a:lnTo>
                  <a:lnTo>
                    <a:pt x="229296" y="128146"/>
                  </a:lnTo>
                  <a:lnTo>
                    <a:pt x="229296" y="122061"/>
                  </a:lnTo>
                  <a:close/>
                  <a:moveTo>
                    <a:pt x="242428" y="122061"/>
                  </a:moveTo>
                  <a:lnTo>
                    <a:pt x="242428" y="128146"/>
                  </a:lnTo>
                  <a:lnTo>
                    <a:pt x="236040" y="128146"/>
                  </a:lnTo>
                  <a:lnTo>
                    <a:pt x="236040" y="122061"/>
                  </a:lnTo>
                  <a:close/>
                  <a:moveTo>
                    <a:pt x="249173" y="122061"/>
                  </a:moveTo>
                  <a:lnTo>
                    <a:pt x="249173" y="128146"/>
                  </a:lnTo>
                  <a:lnTo>
                    <a:pt x="242767" y="128146"/>
                  </a:lnTo>
                  <a:lnTo>
                    <a:pt x="242767" y="122061"/>
                  </a:lnTo>
                  <a:close/>
                  <a:moveTo>
                    <a:pt x="255899" y="122061"/>
                  </a:moveTo>
                  <a:lnTo>
                    <a:pt x="255899" y="128146"/>
                  </a:lnTo>
                  <a:lnTo>
                    <a:pt x="249512" y="128146"/>
                  </a:lnTo>
                  <a:lnTo>
                    <a:pt x="249512" y="122061"/>
                  </a:lnTo>
                  <a:close/>
                  <a:moveTo>
                    <a:pt x="262644" y="122061"/>
                  </a:moveTo>
                  <a:lnTo>
                    <a:pt x="262644" y="128146"/>
                  </a:lnTo>
                  <a:lnTo>
                    <a:pt x="256238" y="128146"/>
                  </a:lnTo>
                  <a:lnTo>
                    <a:pt x="256238" y="122061"/>
                  </a:lnTo>
                  <a:close/>
                  <a:moveTo>
                    <a:pt x="269370" y="122061"/>
                  </a:moveTo>
                  <a:lnTo>
                    <a:pt x="269370" y="128146"/>
                  </a:lnTo>
                  <a:lnTo>
                    <a:pt x="262983" y="128146"/>
                  </a:lnTo>
                  <a:lnTo>
                    <a:pt x="262983" y="122061"/>
                  </a:lnTo>
                  <a:close/>
                  <a:moveTo>
                    <a:pt x="276115" y="122061"/>
                  </a:moveTo>
                  <a:lnTo>
                    <a:pt x="276115" y="128146"/>
                  </a:lnTo>
                  <a:lnTo>
                    <a:pt x="269709" y="128146"/>
                  </a:lnTo>
                  <a:lnTo>
                    <a:pt x="269709" y="122061"/>
                  </a:lnTo>
                  <a:close/>
                  <a:moveTo>
                    <a:pt x="282842" y="122061"/>
                  </a:moveTo>
                  <a:lnTo>
                    <a:pt x="282842" y="128146"/>
                  </a:lnTo>
                  <a:lnTo>
                    <a:pt x="276436" y="128146"/>
                  </a:lnTo>
                  <a:lnTo>
                    <a:pt x="276436" y="122061"/>
                  </a:lnTo>
                  <a:close/>
                  <a:moveTo>
                    <a:pt x="6745" y="128467"/>
                  </a:moveTo>
                  <a:lnTo>
                    <a:pt x="6745" y="134551"/>
                  </a:lnTo>
                  <a:lnTo>
                    <a:pt x="339" y="134551"/>
                  </a:lnTo>
                  <a:lnTo>
                    <a:pt x="339" y="128467"/>
                  </a:lnTo>
                  <a:close/>
                  <a:moveTo>
                    <a:pt x="13471" y="128467"/>
                  </a:moveTo>
                  <a:lnTo>
                    <a:pt x="13471" y="134551"/>
                  </a:lnTo>
                  <a:lnTo>
                    <a:pt x="7066" y="134551"/>
                  </a:lnTo>
                  <a:lnTo>
                    <a:pt x="7066" y="128467"/>
                  </a:lnTo>
                  <a:close/>
                  <a:moveTo>
                    <a:pt x="20198" y="128467"/>
                  </a:moveTo>
                  <a:lnTo>
                    <a:pt x="20198" y="134551"/>
                  </a:lnTo>
                  <a:lnTo>
                    <a:pt x="13810" y="134551"/>
                  </a:lnTo>
                  <a:lnTo>
                    <a:pt x="13810" y="128467"/>
                  </a:lnTo>
                  <a:close/>
                  <a:moveTo>
                    <a:pt x="26942" y="128467"/>
                  </a:moveTo>
                  <a:lnTo>
                    <a:pt x="26942" y="134551"/>
                  </a:lnTo>
                  <a:lnTo>
                    <a:pt x="20537" y="134551"/>
                  </a:lnTo>
                  <a:lnTo>
                    <a:pt x="20537" y="128467"/>
                  </a:lnTo>
                  <a:close/>
                  <a:moveTo>
                    <a:pt x="33669" y="128467"/>
                  </a:moveTo>
                  <a:lnTo>
                    <a:pt x="33669" y="134551"/>
                  </a:lnTo>
                  <a:lnTo>
                    <a:pt x="27281" y="134551"/>
                  </a:lnTo>
                  <a:lnTo>
                    <a:pt x="27281" y="128467"/>
                  </a:lnTo>
                  <a:close/>
                  <a:moveTo>
                    <a:pt x="40414" y="128467"/>
                  </a:moveTo>
                  <a:lnTo>
                    <a:pt x="40414" y="134551"/>
                  </a:lnTo>
                  <a:lnTo>
                    <a:pt x="34008" y="134551"/>
                  </a:lnTo>
                  <a:lnTo>
                    <a:pt x="34008" y="128467"/>
                  </a:lnTo>
                  <a:close/>
                  <a:moveTo>
                    <a:pt x="47140" y="128467"/>
                  </a:moveTo>
                  <a:lnTo>
                    <a:pt x="47140" y="134551"/>
                  </a:lnTo>
                  <a:lnTo>
                    <a:pt x="40753" y="134551"/>
                  </a:lnTo>
                  <a:lnTo>
                    <a:pt x="40753" y="128467"/>
                  </a:lnTo>
                  <a:close/>
                  <a:moveTo>
                    <a:pt x="53885" y="128467"/>
                  </a:moveTo>
                  <a:lnTo>
                    <a:pt x="53885" y="134551"/>
                  </a:lnTo>
                  <a:lnTo>
                    <a:pt x="47479" y="134551"/>
                  </a:lnTo>
                  <a:lnTo>
                    <a:pt x="47479" y="128467"/>
                  </a:lnTo>
                  <a:close/>
                  <a:moveTo>
                    <a:pt x="60611" y="128467"/>
                  </a:moveTo>
                  <a:lnTo>
                    <a:pt x="60611" y="134551"/>
                  </a:lnTo>
                  <a:lnTo>
                    <a:pt x="54206" y="134551"/>
                  </a:lnTo>
                  <a:lnTo>
                    <a:pt x="54206" y="128467"/>
                  </a:lnTo>
                  <a:close/>
                  <a:moveTo>
                    <a:pt x="67338" y="128467"/>
                  </a:moveTo>
                  <a:lnTo>
                    <a:pt x="67338" y="134551"/>
                  </a:lnTo>
                  <a:lnTo>
                    <a:pt x="60950" y="134551"/>
                  </a:lnTo>
                  <a:lnTo>
                    <a:pt x="60950" y="128467"/>
                  </a:lnTo>
                  <a:close/>
                  <a:moveTo>
                    <a:pt x="74083" y="128467"/>
                  </a:moveTo>
                  <a:lnTo>
                    <a:pt x="74083" y="134551"/>
                  </a:lnTo>
                  <a:lnTo>
                    <a:pt x="67677" y="134551"/>
                  </a:lnTo>
                  <a:lnTo>
                    <a:pt x="67677" y="128467"/>
                  </a:lnTo>
                  <a:close/>
                  <a:moveTo>
                    <a:pt x="80809" y="128467"/>
                  </a:moveTo>
                  <a:lnTo>
                    <a:pt x="80809" y="134551"/>
                  </a:lnTo>
                  <a:lnTo>
                    <a:pt x="74422" y="134551"/>
                  </a:lnTo>
                  <a:lnTo>
                    <a:pt x="74422" y="128467"/>
                  </a:lnTo>
                  <a:close/>
                  <a:moveTo>
                    <a:pt x="87554" y="128467"/>
                  </a:moveTo>
                  <a:lnTo>
                    <a:pt x="87554" y="134551"/>
                  </a:lnTo>
                  <a:lnTo>
                    <a:pt x="81148" y="134551"/>
                  </a:lnTo>
                  <a:lnTo>
                    <a:pt x="81148" y="128467"/>
                  </a:lnTo>
                  <a:close/>
                  <a:moveTo>
                    <a:pt x="94281" y="128467"/>
                  </a:moveTo>
                  <a:lnTo>
                    <a:pt x="94281" y="134551"/>
                  </a:lnTo>
                  <a:lnTo>
                    <a:pt x="87893" y="134551"/>
                  </a:lnTo>
                  <a:lnTo>
                    <a:pt x="87893" y="128467"/>
                  </a:lnTo>
                  <a:close/>
                  <a:moveTo>
                    <a:pt x="101007" y="128467"/>
                  </a:moveTo>
                  <a:lnTo>
                    <a:pt x="101007" y="134551"/>
                  </a:lnTo>
                  <a:lnTo>
                    <a:pt x="94620" y="134551"/>
                  </a:lnTo>
                  <a:lnTo>
                    <a:pt x="94620" y="128467"/>
                  </a:lnTo>
                  <a:close/>
                  <a:moveTo>
                    <a:pt x="107752" y="128467"/>
                  </a:moveTo>
                  <a:lnTo>
                    <a:pt x="107752" y="134551"/>
                  </a:lnTo>
                  <a:lnTo>
                    <a:pt x="101346" y="134551"/>
                  </a:lnTo>
                  <a:lnTo>
                    <a:pt x="101346" y="128467"/>
                  </a:lnTo>
                  <a:close/>
                  <a:moveTo>
                    <a:pt x="114478" y="128467"/>
                  </a:moveTo>
                  <a:lnTo>
                    <a:pt x="114478" y="134551"/>
                  </a:lnTo>
                  <a:lnTo>
                    <a:pt x="108091" y="134551"/>
                  </a:lnTo>
                  <a:lnTo>
                    <a:pt x="108091" y="128467"/>
                  </a:lnTo>
                  <a:close/>
                  <a:moveTo>
                    <a:pt x="121223" y="128467"/>
                  </a:moveTo>
                  <a:lnTo>
                    <a:pt x="121223" y="134551"/>
                  </a:lnTo>
                  <a:lnTo>
                    <a:pt x="114817" y="134551"/>
                  </a:lnTo>
                  <a:lnTo>
                    <a:pt x="114817" y="128467"/>
                  </a:lnTo>
                  <a:close/>
                  <a:moveTo>
                    <a:pt x="127950" y="128467"/>
                  </a:moveTo>
                  <a:lnTo>
                    <a:pt x="127950" y="134551"/>
                  </a:lnTo>
                  <a:lnTo>
                    <a:pt x="121562" y="134551"/>
                  </a:lnTo>
                  <a:lnTo>
                    <a:pt x="121562" y="128467"/>
                  </a:lnTo>
                  <a:close/>
                  <a:moveTo>
                    <a:pt x="134694" y="128467"/>
                  </a:moveTo>
                  <a:lnTo>
                    <a:pt x="134694" y="134551"/>
                  </a:lnTo>
                  <a:lnTo>
                    <a:pt x="128289" y="134551"/>
                  </a:lnTo>
                  <a:lnTo>
                    <a:pt x="128289" y="128467"/>
                  </a:lnTo>
                  <a:close/>
                  <a:moveTo>
                    <a:pt x="141421" y="128467"/>
                  </a:moveTo>
                  <a:lnTo>
                    <a:pt x="141421" y="134551"/>
                  </a:lnTo>
                  <a:lnTo>
                    <a:pt x="135033" y="134551"/>
                  </a:lnTo>
                  <a:lnTo>
                    <a:pt x="135033" y="128467"/>
                  </a:lnTo>
                  <a:close/>
                  <a:moveTo>
                    <a:pt x="148148" y="128467"/>
                  </a:moveTo>
                  <a:lnTo>
                    <a:pt x="148148" y="134551"/>
                  </a:lnTo>
                  <a:lnTo>
                    <a:pt x="141760" y="134551"/>
                  </a:lnTo>
                  <a:lnTo>
                    <a:pt x="141760" y="128467"/>
                  </a:lnTo>
                  <a:close/>
                  <a:moveTo>
                    <a:pt x="154892" y="128467"/>
                  </a:moveTo>
                  <a:lnTo>
                    <a:pt x="154892" y="134551"/>
                  </a:lnTo>
                  <a:lnTo>
                    <a:pt x="148487" y="134551"/>
                  </a:lnTo>
                  <a:lnTo>
                    <a:pt x="148487" y="128467"/>
                  </a:lnTo>
                  <a:close/>
                  <a:moveTo>
                    <a:pt x="161619" y="128467"/>
                  </a:moveTo>
                  <a:lnTo>
                    <a:pt x="161619" y="134551"/>
                  </a:lnTo>
                  <a:lnTo>
                    <a:pt x="155231" y="134551"/>
                  </a:lnTo>
                  <a:lnTo>
                    <a:pt x="155231" y="128467"/>
                  </a:lnTo>
                  <a:close/>
                  <a:moveTo>
                    <a:pt x="168363" y="128467"/>
                  </a:moveTo>
                  <a:lnTo>
                    <a:pt x="168363" y="134551"/>
                  </a:lnTo>
                  <a:lnTo>
                    <a:pt x="161958" y="134551"/>
                  </a:lnTo>
                  <a:lnTo>
                    <a:pt x="161958" y="128467"/>
                  </a:lnTo>
                  <a:close/>
                  <a:moveTo>
                    <a:pt x="175090" y="128467"/>
                  </a:moveTo>
                  <a:lnTo>
                    <a:pt x="175090" y="134551"/>
                  </a:lnTo>
                  <a:lnTo>
                    <a:pt x="168702" y="134551"/>
                  </a:lnTo>
                  <a:lnTo>
                    <a:pt x="168702" y="128467"/>
                  </a:lnTo>
                  <a:close/>
                  <a:moveTo>
                    <a:pt x="181834" y="128467"/>
                  </a:moveTo>
                  <a:lnTo>
                    <a:pt x="181834" y="134551"/>
                  </a:lnTo>
                  <a:lnTo>
                    <a:pt x="175429" y="134551"/>
                  </a:lnTo>
                  <a:lnTo>
                    <a:pt x="175429" y="128467"/>
                  </a:lnTo>
                  <a:close/>
                  <a:moveTo>
                    <a:pt x="188561" y="128467"/>
                  </a:moveTo>
                  <a:lnTo>
                    <a:pt x="188561" y="134551"/>
                  </a:lnTo>
                  <a:lnTo>
                    <a:pt x="182173" y="134551"/>
                  </a:lnTo>
                  <a:lnTo>
                    <a:pt x="182173" y="128467"/>
                  </a:lnTo>
                  <a:close/>
                  <a:moveTo>
                    <a:pt x="195288" y="128467"/>
                  </a:moveTo>
                  <a:lnTo>
                    <a:pt x="195288" y="134551"/>
                  </a:lnTo>
                  <a:lnTo>
                    <a:pt x="188900" y="134551"/>
                  </a:lnTo>
                  <a:lnTo>
                    <a:pt x="188900" y="128467"/>
                  </a:lnTo>
                  <a:close/>
                  <a:moveTo>
                    <a:pt x="202032" y="128467"/>
                  </a:moveTo>
                  <a:lnTo>
                    <a:pt x="202032" y="134551"/>
                  </a:lnTo>
                  <a:lnTo>
                    <a:pt x="195627" y="134551"/>
                  </a:lnTo>
                  <a:lnTo>
                    <a:pt x="195627" y="128467"/>
                  </a:lnTo>
                  <a:close/>
                  <a:moveTo>
                    <a:pt x="208759" y="128467"/>
                  </a:moveTo>
                  <a:lnTo>
                    <a:pt x="208759" y="134551"/>
                  </a:lnTo>
                  <a:lnTo>
                    <a:pt x="202371" y="134551"/>
                  </a:lnTo>
                  <a:lnTo>
                    <a:pt x="202371" y="128467"/>
                  </a:lnTo>
                  <a:close/>
                  <a:moveTo>
                    <a:pt x="215504" y="128467"/>
                  </a:moveTo>
                  <a:lnTo>
                    <a:pt x="215504" y="134551"/>
                  </a:lnTo>
                  <a:lnTo>
                    <a:pt x="209098" y="134551"/>
                  </a:lnTo>
                  <a:lnTo>
                    <a:pt x="209098" y="128467"/>
                  </a:lnTo>
                  <a:close/>
                  <a:moveTo>
                    <a:pt x="222230" y="128467"/>
                  </a:moveTo>
                  <a:lnTo>
                    <a:pt x="222230" y="134551"/>
                  </a:lnTo>
                  <a:lnTo>
                    <a:pt x="215843" y="134551"/>
                  </a:lnTo>
                  <a:lnTo>
                    <a:pt x="215843" y="128467"/>
                  </a:lnTo>
                  <a:close/>
                  <a:moveTo>
                    <a:pt x="228975" y="128467"/>
                  </a:moveTo>
                  <a:lnTo>
                    <a:pt x="228975" y="134551"/>
                  </a:lnTo>
                  <a:lnTo>
                    <a:pt x="222569" y="134551"/>
                  </a:lnTo>
                  <a:lnTo>
                    <a:pt x="222569" y="128467"/>
                  </a:lnTo>
                  <a:close/>
                  <a:moveTo>
                    <a:pt x="235701" y="128467"/>
                  </a:moveTo>
                  <a:lnTo>
                    <a:pt x="235701" y="134551"/>
                  </a:lnTo>
                  <a:lnTo>
                    <a:pt x="229296" y="134551"/>
                  </a:lnTo>
                  <a:lnTo>
                    <a:pt x="229296" y="128467"/>
                  </a:lnTo>
                  <a:close/>
                  <a:moveTo>
                    <a:pt x="242428" y="128467"/>
                  </a:moveTo>
                  <a:lnTo>
                    <a:pt x="242428" y="134551"/>
                  </a:lnTo>
                  <a:lnTo>
                    <a:pt x="236040" y="134551"/>
                  </a:lnTo>
                  <a:lnTo>
                    <a:pt x="236040" y="128467"/>
                  </a:lnTo>
                  <a:close/>
                  <a:moveTo>
                    <a:pt x="249173" y="128467"/>
                  </a:moveTo>
                  <a:lnTo>
                    <a:pt x="249173" y="134551"/>
                  </a:lnTo>
                  <a:lnTo>
                    <a:pt x="242767" y="134551"/>
                  </a:lnTo>
                  <a:lnTo>
                    <a:pt x="242767" y="128467"/>
                  </a:lnTo>
                  <a:close/>
                  <a:moveTo>
                    <a:pt x="255899" y="128467"/>
                  </a:moveTo>
                  <a:lnTo>
                    <a:pt x="255899" y="134551"/>
                  </a:lnTo>
                  <a:lnTo>
                    <a:pt x="249512" y="134551"/>
                  </a:lnTo>
                  <a:lnTo>
                    <a:pt x="249512" y="128467"/>
                  </a:lnTo>
                  <a:close/>
                  <a:moveTo>
                    <a:pt x="262644" y="128467"/>
                  </a:moveTo>
                  <a:lnTo>
                    <a:pt x="262644" y="134551"/>
                  </a:lnTo>
                  <a:lnTo>
                    <a:pt x="256238" y="134551"/>
                  </a:lnTo>
                  <a:lnTo>
                    <a:pt x="256238" y="128467"/>
                  </a:lnTo>
                  <a:close/>
                  <a:moveTo>
                    <a:pt x="269370" y="128467"/>
                  </a:moveTo>
                  <a:lnTo>
                    <a:pt x="269370" y="134551"/>
                  </a:lnTo>
                  <a:lnTo>
                    <a:pt x="262983" y="134551"/>
                  </a:lnTo>
                  <a:lnTo>
                    <a:pt x="262983" y="128467"/>
                  </a:lnTo>
                  <a:close/>
                  <a:moveTo>
                    <a:pt x="276115" y="128467"/>
                  </a:moveTo>
                  <a:lnTo>
                    <a:pt x="276115" y="134551"/>
                  </a:lnTo>
                  <a:lnTo>
                    <a:pt x="269709" y="134551"/>
                  </a:lnTo>
                  <a:lnTo>
                    <a:pt x="269709" y="128467"/>
                  </a:lnTo>
                  <a:close/>
                  <a:moveTo>
                    <a:pt x="282842" y="128467"/>
                  </a:moveTo>
                  <a:lnTo>
                    <a:pt x="282842" y="134551"/>
                  </a:lnTo>
                  <a:lnTo>
                    <a:pt x="276436" y="134551"/>
                  </a:lnTo>
                  <a:lnTo>
                    <a:pt x="276436" y="128467"/>
                  </a:lnTo>
                  <a:close/>
                  <a:moveTo>
                    <a:pt x="6745" y="134872"/>
                  </a:moveTo>
                  <a:lnTo>
                    <a:pt x="6745" y="140957"/>
                  </a:lnTo>
                  <a:lnTo>
                    <a:pt x="339" y="140957"/>
                  </a:lnTo>
                  <a:lnTo>
                    <a:pt x="339" y="134872"/>
                  </a:lnTo>
                  <a:close/>
                  <a:moveTo>
                    <a:pt x="13471" y="134872"/>
                  </a:moveTo>
                  <a:lnTo>
                    <a:pt x="13471" y="140957"/>
                  </a:lnTo>
                  <a:lnTo>
                    <a:pt x="7066" y="140957"/>
                  </a:lnTo>
                  <a:lnTo>
                    <a:pt x="7066" y="134872"/>
                  </a:lnTo>
                  <a:close/>
                  <a:moveTo>
                    <a:pt x="20198" y="134872"/>
                  </a:moveTo>
                  <a:lnTo>
                    <a:pt x="20198" y="140957"/>
                  </a:lnTo>
                  <a:lnTo>
                    <a:pt x="13810" y="140957"/>
                  </a:lnTo>
                  <a:lnTo>
                    <a:pt x="13810" y="134872"/>
                  </a:lnTo>
                  <a:close/>
                  <a:moveTo>
                    <a:pt x="26942" y="134872"/>
                  </a:moveTo>
                  <a:lnTo>
                    <a:pt x="26942" y="140957"/>
                  </a:lnTo>
                  <a:lnTo>
                    <a:pt x="20537" y="140957"/>
                  </a:lnTo>
                  <a:lnTo>
                    <a:pt x="20537" y="134872"/>
                  </a:lnTo>
                  <a:close/>
                  <a:moveTo>
                    <a:pt x="33669" y="134872"/>
                  </a:moveTo>
                  <a:lnTo>
                    <a:pt x="33669" y="140957"/>
                  </a:lnTo>
                  <a:lnTo>
                    <a:pt x="27281" y="140957"/>
                  </a:lnTo>
                  <a:lnTo>
                    <a:pt x="27281" y="134872"/>
                  </a:lnTo>
                  <a:close/>
                  <a:moveTo>
                    <a:pt x="40414" y="134872"/>
                  </a:moveTo>
                  <a:lnTo>
                    <a:pt x="40414" y="140957"/>
                  </a:lnTo>
                  <a:lnTo>
                    <a:pt x="34008" y="140957"/>
                  </a:lnTo>
                  <a:lnTo>
                    <a:pt x="34008" y="134872"/>
                  </a:lnTo>
                  <a:close/>
                  <a:moveTo>
                    <a:pt x="47140" y="134872"/>
                  </a:moveTo>
                  <a:lnTo>
                    <a:pt x="47140" y="140957"/>
                  </a:lnTo>
                  <a:lnTo>
                    <a:pt x="40753" y="140957"/>
                  </a:lnTo>
                  <a:lnTo>
                    <a:pt x="40753" y="134872"/>
                  </a:lnTo>
                  <a:close/>
                  <a:moveTo>
                    <a:pt x="53885" y="134872"/>
                  </a:moveTo>
                  <a:lnTo>
                    <a:pt x="53885" y="140957"/>
                  </a:lnTo>
                  <a:lnTo>
                    <a:pt x="47479" y="140957"/>
                  </a:lnTo>
                  <a:lnTo>
                    <a:pt x="47479" y="134872"/>
                  </a:lnTo>
                  <a:close/>
                  <a:moveTo>
                    <a:pt x="60611" y="134872"/>
                  </a:moveTo>
                  <a:lnTo>
                    <a:pt x="60611" y="140957"/>
                  </a:lnTo>
                  <a:lnTo>
                    <a:pt x="54206" y="140957"/>
                  </a:lnTo>
                  <a:lnTo>
                    <a:pt x="54206" y="134872"/>
                  </a:lnTo>
                  <a:close/>
                  <a:moveTo>
                    <a:pt x="67338" y="134872"/>
                  </a:moveTo>
                  <a:lnTo>
                    <a:pt x="67338" y="140957"/>
                  </a:lnTo>
                  <a:lnTo>
                    <a:pt x="60950" y="140957"/>
                  </a:lnTo>
                  <a:lnTo>
                    <a:pt x="60950" y="134872"/>
                  </a:lnTo>
                  <a:close/>
                  <a:moveTo>
                    <a:pt x="74083" y="134872"/>
                  </a:moveTo>
                  <a:lnTo>
                    <a:pt x="74083" y="140957"/>
                  </a:lnTo>
                  <a:lnTo>
                    <a:pt x="67677" y="140957"/>
                  </a:lnTo>
                  <a:lnTo>
                    <a:pt x="67677" y="134872"/>
                  </a:lnTo>
                  <a:close/>
                  <a:moveTo>
                    <a:pt x="80809" y="134872"/>
                  </a:moveTo>
                  <a:lnTo>
                    <a:pt x="80809" y="140957"/>
                  </a:lnTo>
                  <a:lnTo>
                    <a:pt x="74422" y="140957"/>
                  </a:lnTo>
                  <a:lnTo>
                    <a:pt x="74422" y="134872"/>
                  </a:lnTo>
                  <a:close/>
                  <a:moveTo>
                    <a:pt x="87554" y="134872"/>
                  </a:moveTo>
                  <a:lnTo>
                    <a:pt x="87554" y="140957"/>
                  </a:lnTo>
                  <a:lnTo>
                    <a:pt x="81148" y="140957"/>
                  </a:lnTo>
                  <a:lnTo>
                    <a:pt x="81148" y="134872"/>
                  </a:lnTo>
                  <a:close/>
                  <a:moveTo>
                    <a:pt x="94281" y="134872"/>
                  </a:moveTo>
                  <a:lnTo>
                    <a:pt x="94281" y="140957"/>
                  </a:lnTo>
                  <a:lnTo>
                    <a:pt x="87893" y="140957"/>
                  </a:lnTo>
                  <a:lnTo>
                    <a:pt x="87893" y="134872"/>
                  </a:lnTo>
                  <a:close/>
                  <a:moveTo>
                    <a:pt x="101007" y="134872"/>
                  </a:moveTo>
                  <a:lnTo>
                    <a:pt x="101007" y="140957"/>
                  </a:lnTo>
                  <a:lnTo>
                    <a:pt x="94620" y="140957"/>
                  </a:lnTo>
                  <a:lnTo>
                    <a:pt x="94620" y="134872"/>
                  </a:lnTo>
                  <a:close/>
                  <a:moveTo>
                    <a:pt x="107752" y="134872"/>
                  </a:moveTo>
                  <a:lnTo>
                    <a:pt x="107752" y="140957"/>
                  </a:lnTo>
                  <a:lnTo>
                    <a:pt x="101346" y="140957"/>
                  </a:lnTo>
                  <a:lnTo>
                    <a:pt x="101346" y="134872"/>
                  </a:lnTo>
                  <a:close/>
                  <a:moveTo>
                    <a:pt x="114478" y="134872"/>
                  </a:moveTo>
                  <a:lnTo>
                    <a:pt x="114478" y="140957"/>
                  </a:lnTo>
                  <a:lnTo>
                    <a:pt x="108091" y="140957"/>
                  </a:lnTo>
                  <a:lnTo>
                    <a:pt x="108091" y="134872"/>
                  </a:lnTo>
                  <a:close/>
                  <a:moveTo>
                    <a:pt x="121223" y="134872"/>
                  </a:moveTo>
                  <a:lnTo>
                    <a:pt x="121223" y="140957"/>
                  </a:lnTo>
                  <a:lnTo>
                    <a:pt x="114817" y="140957"/>
                  </a:lnTo>
                  <a:lnTo>
                    <a:pt x="114817" y="134872"/>
                  </a:lnTo>
                  <a:close/>
                  <a:moveTo>
                    <a:pt x="127950" y="134872"/>
                  </a:moveTo>
                  <a:lnTo>
                    <a:pt x="127950" y="140957"/>
                  </a:lnTo>
                  <a:lnTo>
                    <a:pt x="121562" y="140957"/>
                  </a:lnTo>
                  <a:lnTo>
                    <a:pt x="121562" y="134872"/>
                  </a:lnTo>
                  <a:close/>
                  <a:moveTo>
                    <a:pt x="134694" y="134872"/>
                  </a:moveTo>
                  <a:lnTo>
                    <a:pt x="134694" y="140957"/>
                  </a:lnTo>
                  <a:lnTo>
                    <a:pt x="128289" y="140957"/>
                  </a:lnTo>
                  <a:lnTo>
                    <a:pt x="128289" y="134872"/>
                  </a:lnTo>
                  <a:close/>
                  <a:moveTo>
                    <a:pt x="141421" y="134872"/>
                  </a:moveTo>
                  <a:lnTo>
                    <a:pt x="141421" y="140957"/>
                  </a:lnTo>
                  <a:lnTo>
                    <a:pt x="135033" y="140957"/>
                  </a:lnTo>
                  <a:lnTo>
                    <a:pt x="135033" y="134872"/>
                  </a:lnTo>
                  <a:close/>
                  <a:moveTo>
                    <a:pt x="148148" y="134872"/>
                  </a:moveTo>
                  <a:lnTo>
                    <a:pt x="148148" y="140957"/>
                  </a:lnTo>
                  <a:lnTo>
                    <a:pt x="141760" y="140957"/>
                  </a:lnTo>
                  <a:lnTo>
                    <a:pt x="141760" y="134872"/>
                  </a:lnTo>
                  <a:close/>
                  <a:moveTo>
                    <a:pt x="154892" y="134872"/>
                  </a:moveTo>
                  <a:lnTo>
                    <a:pt x="154892" y="140957"/>
                  </a:lnTo>
                  <a:lnTo>
                    <a:pt x="148487" y="140957"/>
                  </a:lnTo>
                  <a:lnTo>
                    <a:pt x="148487" y="134872"/>
                  </a:lnTo>
                  <a:close/>
                  <a:moveTo>
                    <a:pt x="161619" y="134872"/>
                  </a:moveTo>
                  <a:lnTo>
                    <a:pt x="161619" y="140957"/>
                  </a:lnTo>
                  <a:lnTo>
                    <a:pt x="155231" y="140957"/>
                  </a:lnTo>
                  <a:lnTo>
                    <a:pt x="155231" y="134872"/>
                  </a:lnTo>
                  <a:close/>
                  <a:moveTo>
                    <a:pt x="168363" y="134872"/>
                  </a:moveTo>
                  <a:lnTo>
                    <a:pt x="168363" y="140957"/>
                  </a:lnTo>
                  <a:lnTo>
                    <a:pt x="161958" y="140957"/>
                  </a:lnTo>
                  <a:lnTo>
                    <a:pt x="161958" y="134872"/>
                  </a:lnTo>
                  <a:close/>
                  <a:moveTo>
                    <a:pt x="175090" y="134872"/>
                  </a:moveTo>
                  <a:lnTo>
                    <a:pt x="175090" y="140957"/>
                  </a:lnTo>
                  <a:lnTo>
                    <a:pt x="168702" y="140957"/>
                  </a:lnTo>
                  <a:lnTo>
                    <a:pt x="168702" y="134872"/>
                  </a:lnTo>
                  <a:close/>
                  <a:moveTo>
                    <a:pt x="181834" y="134872"/>
                  </a:moveTo>
                  <a:lnTo>
                    <a:pt x="181834" y="140957"/>
                  </a:lnTo>
                  <a:lnTo>
                    <a:pt x="175429" y="140957"/>
                  </a:lnTo>
                  <a:lnTo>
                    <a:pt x="175429" y="134872"/>
                  </a:lnTo>
                  <a:close/>
                  <a:moveTo>
                    <a:pt x="188561" y="134872"/>
                  </a:moveTo>
                  <a:lnTo>
                    <a:pt x="188561" y="140957"/>
                  </a:lnTo>
                  <a:lnTo>
                    <a:pt x="182173" y="140957"/>
                  </a:lnTo>
                  <a:lnTo>
                    <a:pt x="182173" y="134872"/>
                  </a:lnTo>
                  <a:close/>
                  <a:moveTo>
                    <a:pt x="195288" y="134872"/>
                  </a:moveTo>
                  <a:lnTo>
                    <a:pt x="195288" y="140957"/>
                  </a:lnTo>
                  <a:lnTo>
                    <a:pt x="188900" y="140957"/>
                  </a:lnTo>
                  <a:lnTo>
                    <a:pt x="188900" y="134872"/>
                  </a:lnTo>
                  <a:close/>
                  <a:moveTo>
                    <a:pt x="202032" y="134872"/>
                  </a:moveTo>
                  <a:lnTo>
                    <a:pt x="202032" y="140957"/>
                  </a:lnTo>
                  <a:lnTo>
                    <a:pt x="195627" y="140957"/>
                  </a:lnTo>
                  <a:lnTo>
                    <a:pt x="195627" y="134872"/>
                  </a:lnTo>
                  <a:close/>
                  <a:moveTo>
                    <a:pt x="208759" y="134872"/>
                  </a:moveTo>
                  <a:lnTo>
                    <a:pt x="208759" y="140957"/>
                  </a:lnTo>
                  <a:lnTo>
                    <a:pt x="202371" y="140957"/>
                  </a:lnTo>
                  <a:lnTo>
                    <a:pt x="202371" y="134872"/>
                  </a:lnTo>
                  <a:close/>
                  <a:moveTo>
                    <a:pt x="215504" y="134872"/>
                  </a:moveTo>
                  <a:lnTo>
                    <a:pt x="215504" y="140957"/>
                  </a:lnTo>
                  <a:lnTo>
                    <a:pt x="209098" y="140957"/>
                  </a:lnTo>
                  <a:lnTo>
                    <a:pt x="209098" y="134872"/>
                  </a:lnTo>
                  <a:close/>
                  <a:moveTo>
                    <a:pt x="222230" y="134872"/>
                  </a:moveTo>
                  <a:lnTo>
                    <a:pt x="222230" y="140957"/>
                  </a:lnTo>
                  <a:lnTo>
                    <a:pt x="215843" y="140957"/>
                  </a:lnTo>
                  <a:lnTo>
                    <a:pt x="215843" y="134872"/>
                  </a:lnTo>
                  <a:close/>
                  <a:moveTo>
                    <a:pt x="228975" y="134872"/>
                  </a:moveTo>
                  <a:lnTo>
                    <a:pt x="228975" y="140957"/>
                  </a:lnTo>
                  <a:lnTo>
                    <a:pt x="222569" y="140957"/>
                  </a:lnTo>
                  <a:lnTo>
                    <a:pt x="222569" y="134872"/>
                  </a:lnTo>
                  <a:close/>
                  <a:moveTo>
                    <a:pt x="235701" y="134872"/>
                  </a:moveTo>
                  <a:lnTo>
                    <a:pt x="235701" y="140957"/>
                  </a:lnTo>
                  <a:lnTo>
                    <a:pt x="229296" y="140957"/>
                  </a:lnTo>
                  <a:lnTo>
                    <a:pt x="229296" y="134872"/>
                  </a:lnTo>
                  <a:close/>
                  <a:moveTo>
                    <a:pt x="242428" y="134872"/>
                  </a:moveTo>
                  <a:lnTo>
                    <a:pt x="242428" y="140957"/>
                  </a:lnTo>
                  <a:lnTo>
                    <a:pt x="236040" y="140957"/>
                  </a:lnTo>
                  <a:lnTo>
                    <a:pt x="236040" y="134872"/>
                  </a:lnTo>
                  <a:close/>
                  <a:moveTo>
                    <a:pt x="249173" y="134872"/>
                  </a:moveTo>
                  <a:lnTo>
                    <a:pt x="249173" y="140957"/>
                  </a:lnTo>
                  <a:lnTo>
                    <a:pt x="242767" y="140957"/>
                  </a:lnTo>
                  <a:lnTo>
                    <a:pt x="242767" y="134872"/>
                  </a:lnTo>
                  <a:close/>
                  <a:moveTo>
                    <a:pt x="255899" y="134872"/>
                  </a:moveTo>
                  <a:lnTo>
                    <a:pt x="255899" y="140957"/>
                  </a:lnTo>
                  <a:lnTo>
                    <a:pt x="249512" y="140957"/>
                  </a:lnTo>
                  <a:lnTo>
                    <a:pt x="249512" y="134872"/>
                  </a:lnTo>
                  <a:close/>
                  <a:moveTo>
                    <a:pt x="262644" y="134872"/>
                  </a:moveTo>
                  <a:lnTo>
                    <a:pt x="262644" y="140957"/>
                  </a:lnTo>
                  <a:lnTo>
                    <a:pt x="256238" y="140957"/>
                  </a:lnTo>
                  <a:lnTo>
                    <a:pt x="256238" y="134872"/>
                  </a:lnTo>
                  <a:close/>
                  <a:moveTo>
                    <a:pt x="269370" y="134872"/>
                  </a:moveTo>
                  <a:lnTo>
                    <a:pt x="269370" y="140957"/>
                  </a:lnTo>
                  <a:lnTo>
                    <a:pt x="262983" y="140957"/>
                  </a:lnTo>
                  <a:lnTo>
                    <a:pt x="262983" y="134872"/>
                  </a:lnTo>
                  <a:close/>
                  <a:moveTo>
                    <a:pt x="276115" y="134872"/>
                  </a:moveTo>
                  <a:lnTo>
                    <a:pt x="276115" y="140957"/>
                  </a:lnTo>
                  <a:lnTo>
                    <a:pt x="269709" y="140957"/>
                  </a:lnTo>
                  <a:lnTo>
                    <a:pt x="269709" y="134872"/>
                  </a:lnTo>
                  <a:close/>
                  <a:moveTo>
                    <a:pt x="282842" y="134872"/>
                  </a:moveTo>
                  <a:lnTo>
                    <a:pt x="282842" y="140957"/>
                  </a:lnTo>
                  <a:lnTo>
                    <a:pt x="276436" y="140957"/>
                  </a:lnTo>
                  <a:lnTo>
                    <a:pt x="276436" y="134872"/>
                  </a:lnTo>
                  <a:close/>
                  <a:moveTo>
                    <a:pt x="6745" y="141278"/>
                  </a:moveTo>
                  <a:lnTo>
                    <a:pt x="6745" y="147362"/>
                  </a:lnTo>
                  <a:lnTo>
                    <a:pt x="339" y="147362"/>
                  </a:lnTo>
                  <a:lnTo>
                    <a:pt x="339" y="141278"/>
                  </a:lnTo>
                  <a:close/>
                  <a:moveTo>
                    <a:pt x="13471" y="141278"/>
                  </a:moveTo>
                  <a:lnTo>
                    <a:pt x="13471" y="147362"/>
                  </a:lnTo>
                  <a:lnTo>
                    <a:pt x="7066" y="147362"/>
                  </a:lnTo>
                  <a:lnTo>
                    <a:pt x="7066" y="141278"/>
                  </a:lnTo>
                  <a:close/>
                  <a:moveTo>
                    <a:pt x="20198" y="141278"/>
                  </a:moveTo>
                  <a:lnTo>
                    <a:pt x="20198" y="147362"/>
                  </a:lnTo>
                  <a:lnTo>
                    <a:pt x="13810" y="147362"/>
                  </a:lnTo>
                  <a:lnTo>
                    <a:pt x="13810" y="141278"/>
                  </a:lnTo>
                  <a:close/>
                  <a:moveTo>
                    <a:pt x="26942" y="141278"/>
                  </a:moveTo>
                  <a:lnTo>
                    <a:pt x="26942" y="147362"/>
                  </a:lnTo>
                  <a:lnTo>
                    <a:pt x="20537" y="147362"/>
                  </a:lnTo>
                  <a:lnTo>
                    <a:pt x="20537" y="141278"/>
                  </a:lnTo>
                  <a:close/>
                  <a:moveTo>
                    <a:pt x="33669" y="141278"/>
                  </a:moveTo>
                  <a:lnTo>
                    <a:pt x="33669" y="147362"/>
                  </a:lnTo>
                  <a:lnTo>
                    <a:pt x="27281" y="147362"/>
                  </a:lnTo>
                  <a:lnTo>
                    <a:pt x="27281" y="141278"/>
                  </a:lnTo>
                  <a:close/>
                  <a:moveTo>
                    <a:pt x="40414" y="141278"/>
                  </a:moveTo>
                  <a:lnTo>
                    <a:pt x="40414" y="147362"/>
                  </a:lnTo>
                  <a:lnTo>
                    <a:pt x="34008" y="147362"/>
                  </a:lnTo>
                  <a:lnTo>
                    <a:pt x="34008" y="141278"/>
                  </a:lnTo>
                  <a:close/>
                  <a:moveTo>
                    <a:pt x="47140" y="141278"/>
                  </a:moveTo>
                  <a:lnTo>
                    <a:pt x="47140" y="147362"/>
                  </a:lnTo>
                  <a:lnTo>
                    <a:pt x="40753" y="147362"/>
                  </a:lnTo>
                  <a:lnTo>
                    <a:pt x="40753" y="141278"/>
                  </a:lnTo>
                  <a:close/>
                  <a:moveTo>
                    <a:pt x="53885" y="141278"/>
                  </a:moveTo>
                  <a:lnTo>
                    <a:pt x="53885" y="147362"/>
                  </a:lnTo>
                  <a:lnTo>
                    <a:pt x="47479" y="147362"/>
                  </a:lnTo>
                  <a:lnTo>
                    <a:pt x="47479" y="141278"/>
                  </a:lnTo>
                  <a:close/>
                  <a:moveTo>
                    <a:pt x="60611" y="141278"/>
                  </a:moveTo>
                  <a:lnTo>
                    <a:pt x="60611" y="147362"/>
                  </a:lnTo>
                  <a:lnTo>
                    <a:pt x="54206" y="147362"/>
                  </a:lnTo>
                  <a:lnTo>
                    <a:pt x="54206" y="141278"/>
                  </a:lnTo>
                  <a:close/>
                  <a:moveTo>
                    <a:pt x="67338" y="141278"/>
                  </a:moveTo>
                  <a:lnTo>
                    <a:pt x="67338" y="147362"/>
                  </a:lnTo>
                  <a:lnTo>
                    <a:pt x="60950" y="147362"/>
                  </a:lnTo>
                  <a:lnTo>
                    <a:pt x="60950" y="141278"/>
                  </a:lnTo>
                  <a:close/>
                  <a:moveTo>
                    <a:pt x="74083" y="141278"/>
                  </a:moveTo>
                  <a:lnTo>
                    <a:pt x="74083" y="147362"/>
                  </a:lnTo>
                  <a:lnTo>
                    <a:pt x="67677" y="147362"/>
                  </a:lnTo>
                  <a:lnTo>
                    <a:pt x="67677" y="141278"/>
                  </a:lnTo>
                  <a:close/>
                  <a:moveTo>
                    <a:pt x="80809" y="141278"/>
                  </a:moveTo>
                  <a:lnTo>
                    <a:pt x="80809" y="147362"/>
                  </a:lnTo>
                  <a:lnTo>
                    <a:pt x="74422" y="147362"/>
                  </a:lnTo>
                  <a:lnTo>
                    <a:pt x="74422" y="141278"/>
                  </a:lnTo>
                  <a:close/>
                  <a:moveTo>
                    <a:pt x="87554" y="141278"/>
                  </a:moveTo>
                  <a:lnTo>
                    <a:pt x="87554" y="147362"/>
                  </a:lnTo>
                  <a:lnTo>
                    <a:pt x="81148" y="147362"/>
                  </a:lnTo>
                  <a:lnTo>
                    <a:pt x="81148" y="141278"/>
                  </a:lnTo>
                  <a:close/>
                  <a:moveTo>
                    <a:pt x="94281" y="141278"/>
                  </a:moveTo>
                  <a:lnTo>
                    <a:pt x="94281" y="147362"/>
                  </a:lnTo>
                  <a:lnTo>
                    <a:pt x="87893" y="147362"/>
                  </a:lnTo>
                  <a:lnTo>
                    <a:pt x="87893" y="141278"/>
                  </a:lnTo>
                  <a:close/>
                  <a:moveTo>
                    <a:pt x="101007" y="141278"/>
                  </a:moveTo>
                  <a:lnTo>
                    <a:pt x="101007" y="147362"/>
                  </a:lnTo>
                  <a:lnTo>
                    <a:pt x="94620" y="147362"/>
                  </a:lnTo>
                  <a:lnTo>
                    <a:pt x="94620" y="141278"/>
                  </a:lnTo>
                  <a:close/>
                  <a:moveTo>
                    <a:pt x="107752" y="141278"/>
                  </a:moveTo>
                  <a:lnTo>
                    <a:pt x="107752" y="147362"/>
                  </a:lnTo>
                  <a:lnTo>
                    <a:pt x="101346" y="147362"/>
                  </a:lnTo>
                  <a:lnTo>
                    <a:pt x="101346" y="141278"/>
                  </a:lnTo>
                  <a:close/>
                  <a:moveTo>
                    <a:pt x="114478" y="141278"/>
                  </a:moveTo>
                  <a:lnTo>
                    <a:pt x="114478" y="147362"/>
                  </a:lnTo>
                  <a:lnTo>
                    <a:pt x="108091" y="147362"/>
                  </a:lnTo>
                  <a:lnTo>
                    <a:pt x="108091" y="141278"/>
                  </a:lnTo>
                  <a:close/>
                  <a:moveTo>
                    <a:pt x="121223" y="141278"/>
                  </a:moveTo>
                  <a:lnTo>
                    <a:pt x="121223" y="147362"/>
                  </a:lnTo>
                  <a:lnTo>
                    <a:pt x="114817" y="147362"/>
                  </a:lnTo>
                  <a:lnTo>
                    <a:pt x="114817" y="141278"/>
                  </a:lnTo>
                  <a:close/>
                  <a:moveTo>
                    <a:pt x="127950" y="141278"/>
                  </a:moveTo>
                  <a:lnTo>
                    <a:pt x="127950" y="147362"/>
                  </a:lnTo>
                  <a:lnTo>
                    <a:pt x="121562" y="147362"/>
                  </a:lnTo>
                  <a:lnTo>
                    <a:pt x="121562" y="141278"/>
                  </a:lnTo>
                  <a:close/>
                  <a:moveTo>
                    <a:pt x="134694" y="141278"/>
                  </a:moveTo>
                  <a:lnTo>
                    <a:pt x="134694" y="147362"/>
                  </a:lnTo>
                  <a:lnTo>
                    <a:pt x="128289" y="147362"/>
                  </a:lnTo>
                  <a:lnTo>
                    <a:pt x="128289" y="141278"/>
                  </a:lnTo>
                  <a:close/>
                  <a:moveTo>
                    <a:pt x="141421" y="141278"/>
                  </a:moveTo>
                  <a:lnTo>
                    <a:pt x="141421" y="147362"/>
                  </a:lnTo>
                  <a:lnTo>
                    <a:pt x="135033" y="147362"/>
                  </a:lnTo>
                  <a:lnTo>
                    <a:pt x="135033" y="141278"/>
                  </a:lnTo>
                  <a:close/>
                  <a:moveTo>
                    <a:pt x="148148" y="141278"/>
                  </a:moveTo>
                  <a:lnTo>
                    <a:pt x="148148" y="147362"/>
                  </a:lnTo>
                  <a:lnTo>
                    <a:pt x="141760" y="147362"/>
                  </a:lnTo>
                  <a:lnTo>
                    <a:pt x="141760" y="141278"/>
                  </a:lnTo>
                  <a:close/>
                  <a:moveTo>
                    <a:pt x="154892" y="141278"/>
                  </a:moveTo>
                  <a:lnTo>
                    <a:pt x="154892" y="147362"/>
                  </a:lnTo>
                  <a:lnTo>
                    <a:pt x="148487" y="147362"/>
                  </a:lnTo>
                  <a:lnTo>
                    <a:pt x="148487" y="141278"/>
                  </a:lnTo>
                  <a:close/>
                  <a:moveTo>
                    <a:pt x="161619" y="141278"/>
                  </a:moveTo>
                  <a:lnTo>
                    <a:pt x="161619" y="147362"/>
                  </a:lnTo>
                  <a:lnTo>
                    <a:pt x="155231" y="147362"/>
                  </a:lnTo>
                  <a:lnTo>
                    <a:pt x="155231" y="141278"/>
                  </a:lnTo>
                  <a:close/>
                  <a:moveTo>
                    <a:pt x="168363" y="141278"/>
                  </a:moveTo>
                  <a:lnTo>
                    <a:pt x="168363" y="147362"/>
                  </a:lnTo>
                  <a:lnTo>
                    <a:pt x="161958" y="147362"/>
                  </a:lnTo>
                  <a:lnTo>
                    <a:pt x="161958" y="141278"/>
                  </a:lnTo>
                  <a:close/>
                  <a:moveTo>
                    <a:pt x="175090" y="141278"/>
                  </a:moveTo>
                  <a:lnTo>
                    <a:pt x="175090" y="147362"/>
                  </a:lnTo>
                  <a:lnTo>
                    <a:pt x="168702" y="147362"/>
                  </a:lnTo>
                  <a:lnTo>
                    <a:pt x="168702" y="141278"/>
                  </a:lnTo>
                  <a:close/>
                  <a:moveTo>
                    <a:pt x="181834" y="141278"/>
                  </a:moveTo>
                  <a:lnTo>
                    <a:pt x="181834" y="147362"/>
                  </a:lnTo>
                  <a:lnTo>
                    <a:pt x="175429" y="147362"/>
                  </a:lnTo>
                  <a:lnTo>
                    <a:pt x="175429" y="141278"/>
                  </a:lnTo>
                  <a:close/>
                  <a:moveTo>
                    <a:pt x="188561" y="141278"/>
                  </a:moveTo>
                  <a:lnTo>
                    <a:pt x="188561" y="147362"/>
                  </a:lnTo>
                  <a:lnTo>
                    <a:pt x="182173" y="147362"/>
                  </a:lnTo>
                  <a:lnTo>
                    <a:pt x="182173" y="141278"/>
                  </a:lnTo>
                  <a:close/>
                  <a:moveTo>
                    <a:pt x="195288" y="141278"/>
                  </a:moveTo>
                  <a:lnTo>
                    <a:pt x="195288" y="147362"/>
                  </a:lnTo>
                  <a:lnTo>
                    <a:pt x="188900" y="147362"/>
                  </a:lnTo>
                  <a:lnTo>
                    <a:pt x="188900" y="141278"/>
                  </a:lnTo>
                  <a:close/>
                  <a:moveTo>
                    <a:pt x="202032" y="141278"/>
                  </a:moveTo>
                  <a:lnTo>
                    <a:pt x="202032" y="147362"/>
                  </a:lnTo>
                  <a:lnTo>
                    <a:pt x="195627" y="147362"/>
                  </a:lnTo>
                  <a:lnTo>
                    <a:pt x="195627" y="141278"/>
                  </a:lnTo>
                  <a:close/>
                  <a:moveTo>
                    <a:pt x="208759" y="141278"/>
                  </a:moveTo>
                  <a:lnTo>
                    <a:pt x="208759" y="147362"/>
                  </a:lnTo>
                  <a:lnTo>
                    <a:pt x="202371" y="147362"/>
                  </a:lnTo>
                  <a:lnTo>
                    <a:pt x="202371" y="141278"/>
                  </a:lnTo>
                  <a:close/>
                  <a:moveTo>
                    <a:pt x="215504" y="141278"/>
                  </a:moveTo>
                  <a:lnTo>
                    <a:pt x="215504" y="147362"/>
                  </a:lnTo>
                  <a:lnTo>
                    <a:pt x="209098" y="147362"/>
                  </a:lnTo>
                  <a:lnTo>
                    <a:pt x="209098" y="141278"/>
                  </a:lnTo>
                  <a:close/>
                  <a:moveTo>
                    <a:pt x="222230" y="141278"/>
                  </a:moveTo>
                  <a:lnTo>
                    <a:pt x="222230" y="147362"/>
                  </a:lnTo>
                  <a:lnTo>
                    <a:pt x="215843" y="147362"/>
                  </a:lnTo>
                  <a:lnTo>
                    <a:pt x="215843" y="141278"/>
                  </a:lnTo>
                  <a:close/>
                  <a:moveTo>
                    <a:pt x="228975" y="141278"/>
                  </a:moveTo>
                  <a:lnTo>
                    <a:pt x="228975" y="147362"/>
                  </a:lnTo>
                  <a:lnTo>
                    <a:pt x="222569" y="147362"/>
                  </a:lnTo>
                  <a:lnTo>
                    <a:pt x="222569" y="141278"/>
                  </a:lnTo>
                  <a:close/>
                  <a:moveTo>
                    <a:pt x="235701" y="141278"/>
                  </a:moveTo>
                  <a:lnTo>
                    <a:pt x="235701" y="147362"/>
                  </a:lnTo>
                  <a:lnTo>
                    <a:pt x="229296" y="147362"/>
                  </a:lnTo>
                  <a:lnTo>
                    <a:pt x="229296" y="141278"/>
                  </a:lnTo>
                  <a:close/>
                  <a:moveTo>
                    <a:pt x="242428" y="141278"/>
                  </a:moveTo>
                  <a:lnTo>
                    <a:pt x="242428" y="147362"/>
                  </a:lnTo>
                  <a:lnTo>
                    <a:pt x="236040" y="147362"/>
                  </a:lnTo>
                  <a:lnTo>
                    <a:pt x="236040" y="141278"/>
                  </a:lnTo>
                  <a:close/>
                  <a:moveTo>
                    <a:pt x="249173" y="141278"/>
                  </a:moveTo>
                  <a:lnTo>
                    <a:pt x="249173" y="147362"/>
                  </a:lnTo>
                  <a:lnTo>
                    <a:pt x="242767" y="147362"/>
                  </a:lnTo>
                  <a:lnTo>
                    <a:pt x="242767" y="141278"/>
                  </a:lnTo>
                  <a:close/>
                  <a:moveTo>
                    <a:pt x="255899" y="141278"/>
                  </a:moveTo>
                  <a:lnTo>
                    <a:pt x="255899" y="147362"/>
                  </a:lnTo>
                  <a:lnTo>
                    <a:pt x="249512" y="147362"/>
                  </a:lnTo>
                  <a:lnTo>
                    <a:pt x="249512" y="141278"/>
                  </a:lnTo>
                  <a:close/>
                  <a:moveTo>
                    <a:pt x="262644" y="141278"/>
                  </a:moveTo>
                  <a:lnTo>
                    <a:pt x="262644" y="147362"/>
                  </a:lnTo>
                  <a:lnTo>
                    <a:pt x="256238" y="147362"/>
                  </a:lnTo>
                  <a:lnTo>
                    <a:pt x="256238" y="141278"/>
                  </a:lnTo>
                  <a:close/>
                  <a:moveTo>
                    <a:pt x="269370" y="141278"/>
                  </a:moveTo>
                  <a:lnTo>
                    <a:pt x="269370" y="147362"/>
                  </a:lnTo>
                  <a:lnTo>
                    <a:pt x="262983" y="147362"/>
                  </a:lnTo>
                  <a:lnTo>
                    <a:pt x="262983" y="141278"/>
                  </a:lnTo>
                  <a:close/>
                  <a:moveTo>
                    <a:pt x="276115" y="141278"/>
                  </a:moveTo>
                  <a:lnTo>
                    <a:pt x="276115" y="147362"/>
                  </a:lnTo>
                  <a:lnTo>
                    <a:pt x="269709" y="147362"/>
                  </a:lnTo>
                  <a:lnTo>
                    <a:pt x="269709" y="141278"/>
                  </a:lnTo>
                  <a:close/>
                  <a:moveTo>
                    <a:pt x="282842" y="141278"/>
                  </a:moveTo>
                  <a:lnTo>
                    <a:pt x="282842" y="147362"/>
                  </a:lnTo>
                  <a:lnTo>
                    <a:pt x="276436" y="147362"/>
                  </a:lnTo>
                  <a:lnTo>
                    <a:pt x="276436" y="141278"/>
                  </a:lnTo>
                  <a:close/>
                  <a:moveTo>
                    <a:pt x="6745" y="147683"/>
                  </a:moveTo>
                  <a:lnTo>
                    <a:pt x="6745" y="153768"/>
                  </a:lnTo>
                  <a:lnTo>
                    <a:pt x="339" y="153768"/>
                  </a:lnTo>
                  <a:lnTo>
                    <a:pt x="339" y="147683"/>
                  </a:lnTo>
                  <a:close/>
                  <a:moveTo>
                    <a:pt x="13471" y="147683"/>
                  </a:moveTo>
                  <a:lnTo>
                    <a:pt x="13471" y="153768"/>
                  </a:lnTo>
                  <a:lnTo>
                    <a:pt x="7066" y="153768"/>
                  </a:lnTo>
                  <a:lnTo>
                    <a:pt x="7066" y="147683"/>
                  </a:lnTo>
                  <a:close/>
                  <a:moveTo>
                    <a:pt x="20198" y="147683"/>
                  </a:moveTo>
                  <a:lnTo>
                    <a:pt x="20198" y="153768"/>
                  </a:lnTo>
                  <a:lnTo>
                    <a:pt x="13810" y="153768"/>
                  </a:lnTo>
                  <a:lnTo>
                    <a:pt x="13810" y="147683"/>
                  </a:lnTo>
                  <a:close/>
                  <a:moveTo>
                    <a:pt x="26942" y="147683"/>
                  </a:moveTo>
                  <a:lnTo>
                    <a:pt x="26942" y="153768"/>
                  </a:lnTo>
                  <a:lnTo>
                    <a:pt x="20537" y="153768"/>
                  </a:lnTo>
                  <a:lnTo>
                    <a:pt x="20537" y="147683"/>
                  </a:lnTo>
                  <a:close/>
                  <a:moveTo>
                    <a:pt x="33669" y="147683"/>
                  </a:moveTo>
                  <a:lnTo>
                    <a:pt x="33669" y="153768"/>
                  </a:lnTo>
                  <a:lnTo>
                    <a:pt x="27281" y="153768"/>
                  </a:lnTo>
                  <a:lnTo>
                    <a:pt x="27281" y="147683"/>
                  </a:lnTo>
                  <a:close/>
                  <a:moveTo>
                    <a:pt x="40414" y="147683"/>
                  </a:moveTo>
                  <a:lnTo>
                    <a:pt x="40414" y="153768"/>
                  </a:lnTo>
                  <a:lnTo>
                    <a:pt x="34008" y="153768"/>
                  </a:lnTo>
                  <a:lnTo>
                    <a:pt x="34008" y="147683"/>
                  </a:lnTo>
                  <a:close/>
                  <a:moveTo>
                    <a:pt x="47140" y="147683"/>
                  </a:moveTo>
                  <a:lnTo>
                    <a:pt x="47140" y="153768"/>
                  </a:lnTo>
                  <a:lnTo>
                    <a:pt x="40753" y="153768"/>
                  </a:lnTo>
                  <a:lnTo>
                    <a:pt x="40753" y="147683"/>
                  </a:lnTo>
                  <a:close/>
                  <a:moveTo>
                    <a:pt x="53885" y="147683"/>
                  </a:moveTo>
                  <a:lnTo>
                    <a:pt x="53885" y="153768"/>
                  </a:lnTo>
                  <a:lnTo>
                    <a:pt x="47479" y="153768"/>
                  </a:lnTo>
                  <a:lnTo>
                    <a:pt x="47479" y="147683"/>
                  </a:lnTo>
                  <a:close/>
                  <a:moveTo>
                    <a:pt x="60611" y="147683"/>
                  </a:moveTo>
                  <a:lnTo>
                    <a:pt x="60611" y="153768"/>
                  </a:lnTo>
                  <a:lnTo>
                    <a:pt x="54206" y="153768"/>
                  </a:lnTo>
                  <a:lnTo>
                    <a:pt x="54206" y="147683"/>
                  </a:lnTo>
                  <a:close/>
                  <a:moveTo>
                    <a:pt x="67338" y="147683"/>
                  </a:moveTo>
                  <a:lnTo>
                    <a:pt x="67338" y="153768"/>
                  </a:lnTo>
                  <a:lnTo>
                    <a:pt x="60950" y="153768"/>
                  </a:lnTo>
                  <a:lnTo>
                    <a:pt x="60950" y="147683"/>
                  </a:lnTo>
                  <a:close/>
                  <a:moveTo>
                    <a:pt x="74083" y="147683"/>
                  </a:moveTo>
                  <a:lnTo>
                    <a:pt x="74083" y="153768"/>
                  </a:lnTo>
                  <a:lnTo>
                    <a:pt x="67677" y="153768"/>
                  </a:lnTo>
                  <a:lnTo>
                    <a:pt x="67677" y="147683"/>
                  </a:lnTo>
                  <a:close/>
                  <a:moveTo>
                    <a:pt x="80809" y="147683"/>
                  </a:moveTo>
                  <a:lnTo>
                    <a:pt x="80809" y="153768"/>
                  </a:lnTo>
                  <a:lnTo>
                    <a:pt x="74422" y="153768"/>
                  </a:lnTo>
                  <a:lnTo>
                    <a:pt x="74422" y="147683"/>
                  </a:lnTo>
                  <a:close/>
                  <a:moveTo>
                    <a:pt x="87554" y="147683"/>
                  </a:moveTo>
                  <a:lnTo>
                    <a:pt x="87554" y="153768"/>
                  </a:lnTo>
                  <a:lnTo>
                    <a:pt x="81148" y="153768"/>
                  </a:lnTo>
                  <a:lnTo>
                    <a:pt x="81148" y="147683"/>
                  </a:lnTo>
                  <a:close/>
                  <a:moveTo>
                    <a:pt x="94281" y="147683"/>
                  </a:moveTo>
                  <a:lnTo>
                    <a:pt x="94281" y="153768"/>
                  </a:lnTo>
                  <a:lnTo>
                    <a:pt x="87893" y="153768"/>
                  </a:lnTo>
                  <a:lnTo>
                    <a:pt x="87893" y="147683"/>
                  </a:lnTo>
                  <a:close/>
                  <a:moveTo>
                    <a:pt x="101007" y="147683"/>
                  </a:moveTo>
                  <a:lnTo>
                    <a:pt x="101007" y="153768"/>
                  </a:lnTo>
                  <a:lnTo>
                    <a:pt x="94620" y="153768"/>
                  </a:lnTo>
                  <a:lnTo>
                    <a:pt x="94620" y="147683"/>
                  </a:lnTo>
                  <a:close/>
                  <a:moveTo>
                    <a:pt x="107752" y="147683"/>
                  </a:moveTo>
                  <a:lnTo>
                    <a:pt x="107752" y="153768"/>
                  </a:lnTo>
                  <a:lnTo>
                    <a:pt x="101346" y="153768"/>
                  </a:lnTo>
                  <a:lnTo>
                    <a:pt x="101346" y="147683"/>
                  </a:lnTo>
                  <a:close/>
                  <a:moveTo>
                    <a:pt x="114478" y="147683"/>
                  </a:moveTo>
                  <a:lnTo>
                    <a:pt x="114478" y="153768"/>
                  </a:lnTo>
                  <a:lnTo>
                    <a:pt x="108091" y="153768"/>
                  </a:lnTo>
                  <a:lnTo>
                    <a:pt x="108091" y="147683"/>
                  </a:lnTo>
                  <a:close/>
                  <a:moveTo>
                    <a:pt x="121223" y="147683"/>
                  </a:moveTo>
                  <a:lnTo>
                    <a:pt x="121223" y="153768"/>
                  </a:lnTo>
                  <a:lnTo>
                    <a:pt x="114817" y="153768"/>
                  </a:lnTo>
                  <a:lnTo>
                    <a:pt x="114817" y="147683"/>
                  </a:lnTo>
                  <a:close/>
                  <a:moveTo>
                    <a:pt x="127950" y="147683"/>
                  </a:moveTo>
                  <a:lnTo>
                    <a:pt x="127950" y="153768"/>
                  </a:lnTo>
                  <a:lnTo>
                    <a:pt x="121562" y="153768"/>
                  </a:lnTo>
                  <a:lnTo>
                    <a:pt x="121562" y="147683"/>
                  </a:lnTo>
                  <a:close/>
                  <a:moveTo>
                    <a:pt x="134694" y="147683"/>
                  </a:moveTo>
                  <a:lnTo>
                    <a:pt x="134694" y="153768"/>
                  </a:lnTo>
                  <a:lnTo>
                    <a:pt x="128289" y="153768"/>
                  </a:lnTo>
                  <a:lnTo>
                    <a:pt x="128289" y="147683"/>
                  </a:lnTo>
                  <a:close/>
                  <a:moveTo>
                    <a:pt x="141421" y="147683"/>
                  </a:moveTo>
                  <a:lnTo>
                    <a:pt x="141421" y="153768"/>
                  </a:lnTo>
                  <a:lnTo>
                    <a:pt x="135033" y="153768"/>
                  </a:lnTo>
                  <a:lnTo>
                    <a:pt x="135033" y="147683"/>
                  </a:lnTo>
                  <a:close/>
                  <a:moveTo>
                    <a:pt x="148148" y="147683"/>
                  </a:moveTo>
                  <a:lnTo>
                    <a:pt x="148148" y="153768"/>
                  </a:lnTo>
                  <a:lnTo>
                    <a:pt x="141760" y="153768"/>
                  </a:lnTo>
                  <a:lnTo>
                    <a:pt x="141760" y="147683"/>
                  </a:lnTo>
                  <a:close/>
                  <a:moveTo>
                    <a:pt x="154892" y="147683"/>
                  </a:moveTo>
                  <a:lnTo>
                    <a:pt x="154892" y="153768"/>
                  </a:lnTo>
                  <a:lnTo>
                    <a:pt x="148487" y="153768"/>
                  </a:lnTo>
                  <a:lnTo>
                    <a:pt x="148487" y="147683"/>
                  </a:lnTo>
                  <a:close/>
                  <a:moveTo>
                    <a:pt x="161619" y="147683"/>
                  </a:moveTo>
                  <a:lnTo>
                    <a:pt x="161619" y="153768"/>
                  </a:lnTo>
                  <a:lnTo>
                    <a:pt x="155231" y="153768"/>
                  </a:lnTo>
                  <a:lnTo>
                    <a:pt x="155231" y="147683"/>
                  </a:lnTo>
                  <a:close/>
                  <a:moveTo>
                    <a:pt x="168363" y="147683"/>
                  </a:moveTo>
                  <a:lnTo>
                    <a:pt x="168363" y="153768"/>
                  </a:lnTo>
                  <a:lnTo>
                    <a:pt x="161958" y="153768"/>
                  </a:lnTo>
                  <a:lnTo>
                    <a:pt x="161958" y="147683"/>
                  </a:lnTo>
                  <a:close/>
                  <a:moveTo>
                    <a:pt x="175090" y="147683"/>
                  </a:moveTo>
                  <a:lnTo>
                    <a:pt x="175090" y="153768"/>
                  </a:lnTo>
                  <a:lnTo>
                    <a:pt x="168702" y="153768"/>
                  </a:lnTo>
                  <a:lnTo>
                    <a:pt x="168702" y="147683"/>
                  </a:lnTo>
                  <a:close/>
                  <a:moveTo>
                    <a:pt x="181834" y="147683"/>
                  </a:moveTo>
                  <a:lnTo>
                    <a:pt x="181834" y="153768"/>
                  </a:lnTo>
                  <a:lnTo>
                    <a:pt x="175429" y="153768"/>
                  </a:lnTo>
                  <a:lnTo>
                    <a:pt x="175429" y="147683"/>
                  </a:lnTo>
                  <a:close/>
                  <a:moveTo>
                    <a:pt x="188561" y="147683"/>
                  </a:moveTo>
                  <a:lnTo>
                    <a:pt x="188561" y="153768"/>
                  </a:lnTo>
                  <a:lnTo>
                    <a:pt x="182173" y="153768"/>
                  </a:lnTo>
                  <a:lnTo>
                    <a:pt x="182173" y="147683"/>
                  </a:lnTo>
                  <a:close/>
                  <a:moveTo>
                    <a:pt x="195288" y="147683"/>
                  </a:moveTo>
                  <a:lnTo>
                    <a:pt x="195288" y="153768"/>
                  </a:lnTo>
                  <a:lnTo>
                    <a:pt x="188900" y="153768"/>
                  </a:lnTo>
                  <a:lnTo>
                    <a:pt x="188900" y="147683"/>
                  </a:lnTo>
                  <a:close/>
                  <a:moveTo>
                    <a:pt x="202032" y="147683"/>
                  </a:moveTo>
                  <a:lnTo>
                    <a:pt x="202032" y="153768"/>
                  </a:lnTo>
                  <a:lnTo>
                    <a:pt x="195627" y="153768"/>
                  </a:lnTo>
                  <a:lnTo>
                    <a:pt x="195627" y="147683"/>
                  </a:lnTo>
                  <a:close/>
                  <a:moveTo>
                    <a:pt x="208759" y="147683"/>
                  </a:moveTo>
                  <a:lnTo>
                    <a:pt x="208759" y="153768"/>
                  </a:lnTo>
                  <a:lnTo>
                    <a:pt x="202371" y="153768"/>
                  </a:lnTo>
                  <a:lnTo>
                    <a:pt x="202371" y="147683"/>
                  </a:lnTo>
                  <a:close/>
                  <a:moveTo>
                    <a:pt x="215504" y="147683"/>
                  </a:moveTo>
                  <a:lnTo>
                    <a:pt x="215504" y="153768"/>
                  </a:lnTo>
                  <a:lnTo>
                    <a:pt x="209098" y="153768"/>
                  </a:lnTo>
                  <a:lnTo>
                    <a:pt x="209098" y="147683"/>
                  </a:lnTo>
                  <a:close/>
                  <a:moveTo>
                    <a:pt x="222230" y="147683"/>
                  </a:moveTo>
                  <a:lnTo>
                    <a:pt x="222230" y="153768"/>
                  </a:lnTo>
                  <a:lnTo>
                    <a:pt x="215843" y="153768"/>
                  </a:lnTo>
                  <a:lnTo>
                    <a:pt x="215843" y="147683"/>
                  </a:lnTo>
                  <a:close/>
                  <a:moveTo>
                    <a:pt x="228975" y="147683"/>
                  </a:moveTo>
                  <a:lnTo>
                    <a:pt x="228975" y="153768"/>
                  </a:lnTo>
                  <a:lnTo>
                    <a:pt x="222569" y="153768"/>
                  </a:lnTo>
                  <a:lnTo>
                    <a:pt x="222569" y="147683"/>
                  </a:lnTo>
                  <a:close/>
                  <a:moveTo>
                    <a:pt x="235701" y="147683"/>
                  </a:moveTo>
                  <a:lnTo>
                    <a:pt x="235701" y="153768"/>
                  </a:lnTo>
                  <a:lnTo>
                    <a:pt x="229296" y="153768"/>
                  </a:lnTo>
                  <a:lnTo>
                    <a:pt x="229296" y="147683"/>
                  </a:lnTo>
                  <a:close/>
                  <a:moveTo>
                    <a:pt x="242428" y="147683"/>
                  </a:moveTo>
                  <a:lnTo>
                    <a:pt x="242428" y="153768"/>
                  </a:lnTo>
                  <a:lnTo>
                    <a:pt x="236040" y="153768"/>
                  </a:lnTo>
                  <a:lnTo>
                    <a:pt x="236040" y="147683"/>
                  </a:lnTo>
                  <a:close/>
                  <a:moveTo>
                    <a:pt x="249173" y="147683"/>
                  </a:moveTo>
                  <a:lnTo>
                    <a:pt x="249173" y="153768"/>
                  </a:lnTo>
                  <a:lnTo>
                    <a:pt x="242767" y="153768"/>
                  </a:lnTo>
                  <a:lnTo>
                    <a:pt x="242767" y="147683"/>
                  </a:lnTo>
                  <a:close/>
                  <a:moveTo>
                    <a:pt x="255899" y="147683"/>
                  </a:moveTo>
                  <a:lnTo>
                    <a:pt x="255899" y="153768"/>
                  </a:lnTo>
                  <a:lnTo>
                    <a:pt x="249512" y="153768"/>
                  </a:lnTo>
                  <a:lnTo>
                    <a:pt x="249512" y="147683"/>
                  </a:lnTo>
                  <a:close/>
                  <a:moveTo>
                    <a:pt x="262644" y="147683"/>
                  </a:moveTo>
                  <a:lnTo>
                    <a:pt x="262644" y="153768"/>
                  </a:lnTo>
                  <a:lnTo>
                    <a:pt x="256238" y="153768"/>
                  </a:lnTo>
                  <a:lnTo>
                    <a:pt x="256238" y="147683"/>
                  </a:lnTo>
                  <a:close/>
                  <a:moveTo>
                    <a:pt x="269370" y="147683"/>
                  </a:moveTo>
                  <a:lnTo>
                    <a:pt x="269370" y="153768"/>
                  </a:lnTo>
                  <a:lnTo>
                    <a:pt x="262983" y="153768"/>
                  </a:lnTo>
                  <a:lnTo>
                    <a:pt x="262983" y="147683"/>
                  </a:lnTo>
                  <a:close/>
                  <a:moveTo>
                    <a:pt x="276115" y="147683"/>
                  </a:moveTo>
                  <a:lnTo>
                    <a:pt x="276115" y="153768"/>
                  </a:lnTo>
                  <a:lnTo>
                    <a:pt x="269709" y="153768"/>
                  </a:lnTo>
                  <a:lnTo>
                    <a:pt x="269709" y="147683"/>
                  </a:lnTo>
                  <a:close/>
                  <a:moveTo>
                    <a:pt x="282842" y="147683"/>
                  </a:moveTo>
                  <a:lnTo>
                    <a:pt x="282842" y="153768"/>
                  </a:lnTo>
                  <a:lnTo>
                    <a:pt x="276436" y="153768"/>
                  </a:lnTo>
                  <a:lnTo>
                    <a:pt x="276436" y="147683"/>
                  </a:lnTo>
                  <a:close/>
                  <a:moveTo>
                    <a:pt x="6745" y="154089"/>
                  </a:moveTo>
                  <a:lnTo>
                    <a:pt x="6745" y="160173"/>
                  </a:lnTo>
                  <a:lnTo>
                    <a:pt x="339" y="160173"/>
                  </a:lnTo>
                  <a:lnTo>
                    <a:pt x="339" y="154089"/>
                  </a:lnTo>
                  <a:close/>
                  <a:moveTo>
                    <a:pt x="13471" y="154089"/>
                  </a:moveTo>
                  <a:lnTo>
                    <a:pt x="13471" y="160173"/>
                  </a:lnTo>
                  <a:lnTo>
                    <a:pt x="7066" y="160173"/>
                  </a:lnTo>
                  <a:lnTo>
                    <a:pt x="7066" y="154089"/>
                  </a:lnTo>
                  <a:close/>
                  <a:moveTo>
                    <a:pt x="20198" y="154089"/>
                  </a:moveTo>
                  <a:lnTo>
                    <a:pt x="20198" y="160173"/>
                  </a:lnTo>
                  <a:lnTo>
                    <a:pt x="13810" y="160173"/>
                  </a:lnTo>
                  <a:lnTo>
                    <a:pt x="13810" y="154089"/>
                  </a:lnTo>
                  <a:close/>
                  <a:moveTo>
                    <a:pt x="26942" y="154089"/>
                  </a:moveTo>
                  <a:lnTo>
                    <a:pt x="26942" y="160173"/>
                  </a:lnTo>
                  <a:lnTo>
                    <a:pt x="20537" y="160173"/>
                  </a:lnTo>
                  <a:lnTo>
                    <a:pt x="20537" y="154089"/>
                  </a:lnTo>
                  <a:close/>
                  <a:moveTo>
                    <a:pt x="33669" y="154089"/>
                  </a:moveTo>
                  <a:lnTo>
                    <a:pt x="33669" y="160173"/>
                  </a:lnTo>
                  <a:lnTo>
                    <a:pt x="27281" y="160173"/>
                  </a:lnTo>
                  <a:lnTo>
                    <a:pt x="27281" y="154089"/>
                  </a:lnTo>
                  <a:close/>
                  <a:moveTo>
                    <a:pt x="40414" y="154089"/>
                  </a:moveTo>
                  <a:lnTo>
                    <a:pt x="40414" y="160173"/>
                  </a:lnTo>
                  <a:lnTo>
                    <a:pt x="34008" y="160173"/>
                  </a:lnTo>
                  <a:lnTo>
                    <a:pt x="34008" y="154089"/>
                  </a:lnTo>
                  <a:close/>
                  <a:moveTo>
                    <a:pt x="47140" y="154089"/>
                  </a:moveTo>
                  <a:lnTo>
                    <a:pt x="47140" y="160173"/>
                  </a:lnTo>
                  <a:lnTo>
                    <a:pt x="40753" y="160173"/>
                  </a:lnTo>
                  <a:lnTo>
                    <a:pt x="40753" y="154089"/>
                  </a:lnTo>
                  <a:close/>
                  <a:moveTo>
                    <a:pt x="53885" y="154089"/>
                  </a:moveTo>
                  <a:lnTo>
                    <a:pt x="53885" y="160173"/>
                  </a:lnTo>
                  <a:lnTo>
                    <a:pt x="47479" y="160173"/>
                  </a:lnTo>
                  <a:lnTo>
                    <a:pt x="47479" y="154089"/>
                  </a:lnTo>
                  <a:close/>
                  <a:moveTo>
                    <a:pt x="60611" y="154089"/>
                  </a:moveTo>
                  <a:lnTo>
                    <a:pt x="60611" y="160173"/>
                  </a:lnTo>
                  <a:lnTo>
                    <a:pt x="54206" y="160173"/>
                  </a:lnTo>
                  <a:lnTo>
                    <a:pt x="54206" y="154089"/>
                  </a:lnTo>
                  <a:close/>
                  <a:moveTo>
                    <a:pt x="67338" y="154089"/>
                  </a:moveTo>
                  <a:lnTo>
                    <a:pt x="67338" y="160173"/>
                  </a:lnTo>
                  <a:lnTo>
                    <a:pt x="60950" y="160173"/>
                  </a:lnTo>
                  <a:lnTo>
                    <a:pt x="60950" y="154089"/>
                  </a:lnTo>
                  <a:close/>
                  <a:moveTo>
                    <a:pt x="74083" y="154089"/>
                  </a:moveTo>
                  <a:lnTo>
                    <a:pt x="74083" y="160173"/>
                  </a:lnTo>
                  <a:lnTo>
                    <a:pt x="67677" y="160173"/>
                  </a:lnTo>
                  <a:lnTo>
                    <a:pt x="67677" y="154089"/>
                  </a:lnTo>
                  <a:close/>
                  <a:moveTo>
                    <a:pt x="80809" y="154089"/>
                  </a:moveTo>
                  <a:lnTo>
                    <a:pt x="80809" y="160173"/>
                  </a:lnTo>
                  <a:lnTo>
                    <a:pt x="74422" y="160173"/>
                  </a:lnTo>
                  <a:lnTo>
                    <a:pt x="74422" y="154089"/>
                  </a:lnTo>
                  <a:close/>
                  <a:moveTo>
                    <a:pt x="87554" y="154089"/>
                  </a:moveTo>
                  <a:lnTo>
                    <a:pt x="87554" y="160173"/>
                  </a:lnTo>
                  <a:lnTo>
                    <a:pt x="81148" y="160173"/>
                  </a:lnTo>
                  <a:lnTo>
                    <a:pt x="81148" y="154089"/>
                  </a:lnTo>
                  <a:close/>
                  <a:moveTo>
                    <a:pt x="94281" y="154089"/>
                  </a:moveTo>
                  <a:lnTo>
                    <a:pt x="94281" y="160173"/>
                  </a:lnTo>
                  <a:lnTo>
                    <a:pt x="87893" y="160173"/>
                  </a:lnTo>
                  <a:lnTo>
                    <a:pt x="87893" y="154089"/>
                  </a:lnTo>
                  <a:close/>
                  <a:moveTo>
                    <a:pt x="101007" y="154089"/>
                  </a:moveTo>
                  <a:lnTo>
                    <a:pt x="101007" y="160173"/>
                  </a:lnTo>
                  <a:lnTo>
                    <a:pt x="94620" y="160173"/>
                  </a:lnTo>
                  <a:lnTo>
                    <a:pt x="94620" y="154089"/>
                  </a:lnTo>
                  <a:close/>
                  <a:moveTo>
                    <a:pt x="107752" y="154089"/>
                  </a:moveTo>
                  <a:lnTo>
                    <a:pt x="107752" y="160173"/>
                  </a:lnTo>
                  <a:lnTo>
                    <a:pt x="101346" y="160173"/>
                  </a:lnTo>
                  <a:lnTo>
                    <a:pt x="101346" y="154089"/>
                  </a:lnTo>
                  <a:close/>
                  <a:moveTo>
                    <a:pt x="114478" y="154089"/>
                  </a:moveTo>
                  <a:lnTo>
                    <a:pt x="114478" y="160173"/>
                  </a:lnTo>
                  <a:lnTo>
                    <a:pt x="108091" y="160173"/>
                  </a:lnTo>
                  <a:lnTo>
                    <a:pt x="108091" y="154089"/>
                  </a:lnTo>
                  <a:close/>
                  <a:moveTo>
                    <a:pt x="121223" y="154089"/>
                  </a:moveTo>
                  <a:lnTo>
                    <a:pt x="121223" y="160173"/>
                  </a:lnTo>
                  <a:lnTo>
                    <a:pt x="114817" y="160173"/>
                  </a:lnTo>
                  <a:lnTo>
                    <a:pt x="114817" y="154089"/>
                  </a:lnTo>
                  <a:close/>
                  <a:moveTo>
                    <a:pt x="127950" y="154089"/>
                  </a:moveTo>
                  <a:lnTo>
                    <a:pt x="127950" y="160173"/>
                  </a:lnTo>
                  <a:lnTo>
                    <a:pt x="121562" y="160173"/>
                  </a:lnTo>
                  <a:lnTo>
                    <a:pt x="121562" y="154089"/>
                  </a:lnTo>
                  <a:close/>
                  <a:moveTo>
                    <a:pt x="134694" y="154089"/>
                  </a:moveTo>
                  <a:lnTo>
                    <a:pt x="134694" y="160173"/>
                  </a:lnTo>
                  <a:lnTo>
                    <a:pt x="128289" y="160173"/>
                  </a:lnTo>
                  <a:lnTo>
                    <a:pt x="128289" y="154089"/>
                  </a:lnTo>
                  <a:close/>
                  <a:moveTo>
                    <a:pt x="141421" y="154089"/>
                  </a:moveTo>
                  <a:lnTo>
                    <a:pt x="141421" y="160173"/>
                  </a:lnTo>
                  <a:lnTo>
                    <a:pt x="135033" y="160173"/>
                  </a:lnTo>
                  <a:lnTo>
                    <a:pt x="135033" y="154089"/>
                  </a:lnTo>
                  <a:close/>
                  <a:moveTo>
                    <a:pt x="148148" y="154089"/>
                  </a:moveTo>
                  <a:lnTo>
                    <a:pt x="148148" y="160173"/>
                  </a:lnTo>
                  <a:lnTo>
                    <a:pt x="141760" y="160173"/>
                  </a:lnTo>
                  <a:lnTo>
                    <a:pt x="141760" y="154089"/>
                  </a:lnTo>
                  <a:close/>
                  <a:moveTo>
                    <a:pt x="154892" y="154089"/>
                  </a:moveTo>
                  <a:lnTo>
                    <a:pt x="154892" y="160173"/>
                  </a:lnTo>
                  <a:lnTo>
                    <a:pt x="148487" y="160173"/>
                  </a:lnTo>
                  <a:lnTo>
                    <a:pt x="148487" y="154089"/>
                  </a:lnTo>
                  <a:close/>
                  <a:moveTo>
                    <a:pt x="161619" y="154089"/>
                  </a:moveTo>
                  <a:lnTo>
                    <a:pt x="161619" y="160173"/>
                  </a:lnTo>
                  <a:lnTo>
                    <a:pt x="155231" y="160173"/>
                  </a:lnTo>
                  <a:lnTo>
                    <a:pt x="155231" y="154089"/>
                  </a:lnTo>
                  <a:close/>
                  <a:moveTo>
                    <a:pt x="168363" y="154089"/>
                  </a:moveTo>
                  <a:lnTo>
                    <a:pt x="168363" y="160173"/>
                  </a:lnTo>
                  <a:lnTo>
                    <a:pt x="161958" y="160173"/>
                  </a:lnTo>
                  <a:lnTo>
                    <a:pt x="161958" y="154089"/>
                  </a:lnTo>
                  <a:close/>
                  <a:moveTo>
                    <a:pt x="175090" y="154089"/>
                  </a:moveTo>
                  <a:lnTo>
                    <a:pt x="175090" y="160173"/>
                  </a:lnTo>
                  <a:lnTo>
                    <a:pt x="168702" y="160173"/>
                  </a:lnTo>
                  <a:lnTo>
                    <a:pt x="168702" y="154089"/>
                  </a:lnTo>
                  <a:close/>
                  <a:moveTo>
                    <a:pt x="181834" y="154089"/>
                  </a:moveTo>
                  <a:lnTo>
                    <a:pt x="181834" y="160173"/>
                  </a:lnTo>
                  <a:lnTo>
                    <a:pt x="175429" y="160173"/>
                  </a:lnTo>
                  <a:lnTo>
                    <a:pt x="175429" y="154089"/>
                  </a:lnTo>
                  <a:close/>
                  <a:moveTo>
                    <a:pt x="188561" y="154089"/>
                  </a:moveTo>
                  <a:lnTo>
                    <a:pt x="188561" y="160173"/>
                  </a:lnTo>
                  <a:lnTo>
                    <a:pt x="182173" y="160173"/>
                  </a:lnTo>
                  <a:lnTo>
                    <a:pt x="182173" y="154089"/>
                  </a:lnTo>
                  <a:close/>
                  <a:moveTo>
                    <a:pt x="195288" y="154089"/>
                  </a:moveTo>
                  <a:lnTo>
                    <a:pt x="195288" y="160173"/>
                  </a:lnTo>
                  <a:lnTo>
                    <a:pt x="188900" y="160173"/>
                  </a:lnTo>
                  <a:lnTo>
                    <a:pt x="188900" y="154089"/>
                  </a:lnTo>
                  <a:close/>
                  <a:moveTo>
                    <a:pt x="202032" y="154089"/>
                  </a:moveTo>
                  <a:lnTo>
                    <a:pt x="202032" y="160173"/>
                  </a:lnTo>
                  <a:lnTo>
                    <a:pt x="195627" y="160173"/>
                  </a:lnTo>
                  <a:lnTo>
                    <a:pt x="195627" y="154089"/>
                  </a:lnTo>
                  <a:close/>
                  <a:moveTo>
                    <a:pt x="208759" y="154089"/>
                  </a:moveTo>
                  <a:lnTo>
                    <a:pt x="208759" y="160173"/>
                  </a:lnTo>
                  <a:lnTo>
                    <a:pt x="202371" y="160173"/>
                  </a:lnTo>
                  <a:lnTo>
                    <a:pt x="202371" y="154089"/>
                  </a:lnTo>
                  <a:close/>
                  <a:moveTo>
                    <a:pt x="215504" y="154089"/>
                  </a:moveTo>
                  <a:lnTo>
                    <a:pt x="215504" y="160173"/>
                  </a:lnTo>
                  <a:lnTo>
                    <a:pt x="209098" y="160173"/>
                  </a:lnTo>
                  <a:lnTo>
                    <a:pt x="209098" y="154089"/>
                  </a:lnTo>
                  <a:close/>
                  <a:moveTo>
                    <a:pt x="222230" y="154089"/>
                  </a:moveTo>
                  <a:lnTo>
                    <a:pt x="222230" y="160173"/>
                  </a:lnTo>
                  <a:lnTo>
                    <a:pt x="215843" y="160173"/>
                  </a:lnTo>
                  <a:lnTo>
                    <a:pt x="215843" y="154089"/>
                  </a:lnTo>
                  <a:close/>
                  <a:moveTo>
                    <a:pt x="228975" y="154089"/>
                  </a:moveTo>
                  <a:lnTo>
                    <a:pt x="228975" y="160173"/>
                  </a:lnTo>
                  <a:lnTo>
                    <a:pt x="222569" y="160173"/>
                  </a:lnTo>
                  <a:lnTo>
                    <a:pt x="222569" y="154089"/>
                  </a:lnTo>
                  <a:close/>
                  <a:moveTo>
                    <a:pt x="235701" y="154089"/>
                  </a:moveTo>
                  <a:lnTo>
                    <a:pt x="235701" y="160173"/>
                  </a:lnTo>
                  <a:lnTo>
                    <a:pt x="229296" y="160173"/>
                  </a:lnTo>
                  <a:lnTo>
                    <a:pt x="229296" y="154089"/>
                  </a:lnTo>
                  <a:close/>
                  <a:moveTo>
                    <a:pt x="242428" y="154089"/>
                  </a:moveTo>
                  <a:lnTo>
                    <a:pt x="242428" y="160173"/>
                  </a:lnTo>
                  <a:lnTo>
                    <a:pt x="236040" y="160173"/>
                  </a:lnTo>
                  <a:lnTo>
                    <a:pt x="236040" y="154089"/>
                  </a:lnTo>
                  <a:close/>
                  <a:moveTo>
                    <a:pt x="249173" y="154089"/>
                  </a:moveTo>
                  <a:lnTo>
                    <a:pt x="249173" y="160173"/>
                  </a:lnTo>
                  <a:lnTo>
                    <a:pt x="242767" y="160173"/>
                  </a:lnTo>
                  <a:lnTo>
                    <a:pt x="242767" y="154089"/>
                  </a:lnTo>
                  <a:close/>
                  <a:moveTo>
                    <a:pt x="255899" y="154089"/>
                  </a:moveTo>
                  <a:lnTo>
                    <a:pt x="255899" y="160173"/>
                  </a:lnTo>
                  <a:lnTo>
                    <a:pt x="249512" y="160173"/>
                  </a:lnTo>
                  <a:lnTo>
                    <a:pt x="249512" y="154089"/>
                  </a:lnTo>
                  <a:close/>
                  <a:moveTo>
                    <a:pt x="262644" y="154089"/>
                  </a:moveTo>
                  <a:lnTo>
                    <a:pt x="262644" y="160173"/>
                  </a:lnTo>
                  <a:lnTo>
                    <a:pt x="256238" y="160173"/>
                  </a:lnTo>
                  <a:lnTo>
                    <a:pt x="256238" y="154089"/>
                  </a:lnTo>
                  <a:close/>
                  <a:moveTo>
                    <a:pt x="269370" y="154089"/>
                  </a:moveTo>
                  <a:lnTo>
                    <a:pt x="269370" y="160173"/>
                  </a:lnTo>
                  <a:lnTo>
                    <a:pt x="262983" y="160173"/>
                  </a:lnTo>
                  <a:lnTo>
                    <a:pt x="262983" y="154089"/>
                  </a:lnTo>
                  <a:close/>
                  <a:moveTo>
                    <a:pt x="276115" y="154089"/>
                  </a:moveTo>
                  <a:lnTo>
                    <a:pt x="276115" y="160173"/>
                  </a:lnTo>
                  <a:lnTo>
                    <a:pt x="269709" y="160173"/>
                  </a:lnTo>
                  <a:lnTo>
                    <a:pt x="269709" y="154089"/>
                  </a:lnTo>
                  <a:close/>
                  <a:moveTo>
                    <a:pt x="282842" y="154089"/>
                  </a:moveTo>
                  <a:lnTo>
                    <a:pt x="282842" y="160173"/>
                  </a:lnTo>
                  <a:lnTo>
                    <a:pt x="276436" y="160173"/>
                  </a:lnTo>
                  <a:lnTo>
                    <a:pt x="276436" y="154089"/>
                  </a:lnTo>
                  <a:close/>
                  <a:moveTo>
                    <a:pt x="178" y="0"/>
                  </a:moveTo>
                  <a:lnTo>
                    <a:pt x="178" y="161"/>
                  </a:lnTo>
                  <a:lnTo>
                    <a:pt x="0" y="161"/>
                  </a:lnTo>
                  <a:lnTo>
                    <a:pt x="0" y="160334"/>
                  </a:lnTo>
                  <a:lnTo>
                    <a:pt x="178" y="160334"/>
                  </a:lnTo>
                  <a:lnTo>
                    <a:pt x="178" y="160494"/>
                  </a:lnTo>
                  <a:lnTo>
                    <a:pt x="285482" y="160494"/>
                  </a:lnTo>
                  <a:lnTo>
                    <a:pt x="285482" y="160173"/>
                  </a:lnTo>
                  <a:lnTo>
                    <a:pt x="283181" y="160173"/>
                  </a:lnTo>
                  <a:lnTo>
                    <a:pt x="283181" y="154089"/>
                  </a:lnTo>
                  <a:lnTo>
                    <a:pt x="285482" y="154089"/>
                  </a:lnTo>
                  <a:lnTo>
                    <a:pt x="285482" y="153768"/>
                  </a:lnTo>
                  <a:lnTo>
                    <a:pt x="283181" y="153768"/>
                  </a:lnTo>
                  <a:lnTo>
                    <a:pt x="283181" y="147683"/>
                  </a:lnTo>
                  <a:lnTo>
                    <a:pt x="285482" y="147683"/>
                  </a:lnTo>
                  <a:lnTo>
                    <a:pt x="285482" y="147362"/>
                  </a:lnTo>
                  <a:lnTo>
                    <a:pt x="283181" y="147362"/>
                  </a:lnTo>
                  <a:lnTo>
                    <a:pt x="283181" y="141278"/>
                  </a:lnTo>
                  <a:lnTo>
                    <a:pt x="285482" y="141278"/>
                  </a:lnTo>
                  <a:lnTo>
                    <a:pt x="285482" y="140957"/>
                  </a:lnTo>
                  <a:lnTo>
                    <a:pt x="283181" y="140957"/>
                  </a:lnTo>
                  <a:lnTo>
                    <a:pt x="283181" y="134872"/>
                  </a:lnTo>
                  <a:lnTo>
                    <a:pt x="285482" y="134872"/>
                  </a:lnTo>
                  <a:lnTo>
                    <a:pt x="285482" y="134551"/>
                  </a:lnTo>
                  <a:lnTo>
                    <a:pt x="283181" y="134551"/>
                  </a:lnTo>
                  <a:lnTo>
                    <a:pt x="283181" y="128467"/>
                  </a:lnTo>
                  <a:lnTo>
                    <a:pt x="285482" y="128467"/>
                  </a:lnTo>
                  <a:lnTo>
                    <a:pt x="285482" y="128146"/>
                  </a:lnTo>
                  <a:lnTo>
                    <a:pt x="283181" y="128146"/>
                  </a:lnTo>
                  <a:lnTo>
                    <a:pt x="283181" y="122061"/>
                  </a:lnTo>
                  <a:lnTo>
                    <a:pt x="285482" y="122061"/>
                  </a:lnTo>
                  <a:lnTo>
                    <a:pt x="285482" y="121740"/>
                  </a:lnTo>
                  <a:lnTo>
                    <a:pt x="283181" y="121740"/>
                  </a:lnTo>
                  <a:lnTo>
                    <a:pt x="283181" y="115656"/>
                  </a:lnTo>
                  <a:lnTo>
                    <a:pt x="285482" y="115656"/>
                  </a:lnTo>
                  <a:lnTo>
                    <a:pt x="285482" y="115335"/>
                  </a:lnTo>
                  <a:lnTo>
                    <a:pt x="283181" y="115335"/>
                  </a:lnTo>
                  <a:lnTo>
                    <a:pt x="283181" y="109250"/>
                  </a:lnTo>
                  <a:lnTo>
                    <a:pt x="285482" y="109250"/>
                  </a:lnTo>
                  <a:lnTo>
                    <a:pt x="285482" y="108929"/>
                  </a:lnTo>
                  <a:lnTo>
                    <a:pt x="283181" y="108929"/>
                  </a:lnTo>
                  <a:lnTo>
                    <a:pt x="283181" y="102827"/>
                  </a:lnTo>
                  <a:lnTo>
                    <a:pt x="285482" y="102827"/>
                  </a:lnTo>
                  <a:lnTo>
                    <a:pt x="285482" y="102524"/>
                  </a:lnTo>
                  <a:lnTo>
                    <a:pt x="283181" y="102524"/>
                  </a:lnTo>
                  <a:lnTo>
                    <a:pt x="283181" y="96422"/>
                  </a:lnTo>
                  <a:lnTo>
                    <a:pt x="285482" y="96422"/>
                  </a:lnTo>
                  <a:lnTo>
                    <a:pt x="285482" y="96100"/>
                  </a:lnTo>
                  <a:lnTo>
                    <a:pt x="283181" y="96100"/>
                  </a:lnTo>
                  <a:lnTo>
                    <a:pt x="283181" y="90016"/>
                  </a:lnTo>
                  <a:lnTo>
                    <a:pt x="285482" y="90016"/>
                  </a:lnTo>
                  <a:lnTo>
                    <a:pt x="285482" y="89695"/>
                  </a:lnTo>
                  <a:lnTo>
                    <a:pt x="283181" y="89695"/>
                  </a:lnTo>
                  <a:lnTo>
                    <a:pt x="283181" y="83611"/>
                  </a:lnTo>
                  <a:lnTo>
                    <a:pt x="285482" y="83611"/>
                  </a:lnTo>
                  <a:lnTo>
                    <a:pt x="285482" y="83289"/>
                  </a:lnTo>
                  <a:lnTo>
                    <a:pt x="283181" y="83289"/>
                  </a:lnTo>
                  <a:lnTo>
                    <a:pt x="283181" y="77205"/>
                  </a:lnTo>
                  <a:lnTo>
                    <a:pt x="285482" y="77205"/>
                  </a:lnTo>
                  <a:lnTo>
                    <a:pt x="285482" y="76884"/>
                  </a:lnTo>
                  <a:lnTo>
                    <a:pt x="283181" y="76884"/>
                  </a:lnTo>
                  <a:lnTo>
                    <a:pt x="283181" y="70800"/>
                  </a:lnTo>
                  <a:lnTo>
                    <a:pt x="285482" y="70800"/>
                  </a:lnTo>
                  <a:lnTo>
                    <a:pt x="285482" y="70478"/>
                  </a:lnTo>
                  <a:lnTo>
                    <a:pt x="283181" y="70478"/>
                  </a:lnTo>
                  <a:lnTo>
                    <a:pt x="283181" y="64394"/>
                  </a:lnTo>
                  <a:lnTo>
                    <a:pt x="285482" y="64394"/>
                  </a:lnTo>
                  <a:lnTo>
                    <a:pt x="285482" y="64073"/>
                  </a:lnTo>
                  <a:lnTo>
                    <a:pt x="283181" y="64073"/>
                  </a:lnTo>
                  <a:lnTo>
                    <a:pt x="283181" y="57989"/>
                  </a:lnTo>
                  <a:lnTo>
                    <a:pt x="285482" y="57989"/>
                  </a:lnTo>
                  <a:lnTo>
                    <a:pt x="285482" y="57667"/>
                  </a:lnTo>
                  <a:lnTo>
                    <a:pt x="283181" y="57667"/>
                  </a:lnTo>
                  <a:lnTo>
                    <a:pt x="283181" y="51583"/>
                  </a:lnTo>
                  <a:lnTo>
                    <a:pt x="285482" y="51583"/>
                  </a:lnTo>
                  <a:lnTo>
                    <a:pt x="285482" y="51262"/>
                  </a:lnTo>
                  <a:lnTo>
                    <a:pt x="283181" y="51262"/>
                  </a:lnTo>
                  <a:lnTo>
                    <a:pt x="283181" y="45178"/>
                  </a:lnTo>
                  <a:lnTo>
                    <a:pt x="285482" y="45178"/>
                  </a:lnTo>
                  <a:lnTo>
                    <a:pt x="285482" y="44856"/>
                  </a:lnTo>
                  <a:lnTo>
                    <a:pt x="283181" y="44856"/>
                  </a:lnTo>
                  <a:lnTo>
                    <a:pt x="283181" y="38772"/>
                  </a:lnTo>
                  <a:lnTo>
                    <a:pt x="285482" y="38772"/>
                  </a:lnTo>
                  <a:lnTo>
                    <a:pt x="285482" y="38451"/>
                  </a:lnTo>
                  <a:lnTo>
                    <a:pt x="283181" y="38451"/>
                  </a:lnTo>
                  <a:lnTo>
                    <a:pt x="283181" y="32367"/>
                  </a:lnTo>
                  <a:lnTo>
                    <a:pt x="285482" y="32367"/>
                  </a:lnTo>
                  <a:lnTo>
                    <a:pt x="285482" y="32028"/>
                  </a:lnTo>
                  <a:lnTo>
                    <a:pt x="283181" y="32028"/>
                  </a:lnTo>
                  <a:lnTo>
                    <a:pt x="283181" y="25943"/>
                  </a:lnTo>
                  <a:lnTo>
                    <a:pt x="285482" y="25943"/>
                  </a:lnTo>
                  <a:lnTo>
                    <a:pt x="285482" y="25622"/>
                  </a:lnTo>
                  <a:lnTo>
                    <a:pt x="283181" y="25622"/>
                  </a:lnTo>
                  <a:lnTo>
                    <a:pt x="283181" y="19538"/>
                  </a:lnTo>
                  <a:lnTo>
                    <a:pt x="285482" y="19538"/>
                  </a:lnTo>
                  <a:lnTo>
                    <a:pt x="285482" y="19217"/>
                  </a:lnTo>
                  <a:lnTo>
                    <a:pt x="283181" y="19217"/>
                  </a:lnTo>
                  <a:lnTo>
                    <a:pt x="283181" y="13132"/>
                  </a:lnTo>
                  <a:lnTo>
                    <a:pt x="285482" y="13132"/>
                  </a:lnTo>
                  <a:lnTo>
                    <a:pt x="285482" y="12811"/>
                  </a:lnTo>
                  <a:lnTo>
                    <a:pt x="283181" y="12811"/>
                  </a:lnTo>
                  <a:lnTo>
                    <a:pt x="283181" y="6727"/>
                  </a:lnTo>
                  <a:lnTo>
                    <a:pt x="285482" y="6727"/>
                  </a:lnTo>
                  <a:lnTo>
                    <a:pt x="285482" y="6406"/>
                  </a:lnTo>
                  <a:lnTo>
                    <a:pt x="283181" y="6406"/>
                  </a:lnTo>
                  <a:lnTo>
                    <a:pt x="283181" y="321"/>
                  </a:lnTo>
                  <a:lnTo>
                    <a:pt x="285482" y="321"/>
                  </a:lnTo>
                  <a:lnTo>
                    <a:pt x="285482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25"/>
            <p:cNvSpPr/>
            <p:nvPr/>
          </p:nvSpPr>
          <p:spPr>
            <a:xfrm>
              <a:off x="576225" y="847300"/>
              <a:ext cx="25" cy="4012375"/>
            </a:xfrm>
            <a:custGeom>
              <a:avLst/>
              <a:gdLst/>
              <a:ahLst/>
              <a:cxnLst/>
              <a:rect l="l" t="t" r="r" b="b"/>
              <a:pathLst>
                <a:path w="1" h="160495" extrusionOk="0">
                  <a:moveTo>
                    <a:pt x="1" y="0"/>
                  </a:moveTo>
                  <a:lnTo>
                    <a:pt x="1" y="160495"/>
                  </a:lnTo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25"/>
            <p:cNvSpPr/>
            <p:nvPr/>
          </p:nvSpPr>
          <p:spPr>
            <a:xfrm>
              <a:off x="7375175" y="45291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25"/>
            <p:cNvSpPr/>
            <p:nvPr/>
          </p:nvSpPr>
          <p:spPr>
            <a:xfrm>
              <a:off x="7375175" y="276715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25"/>
            <p:cNvSpPr/>
            <p:nvPr/>
          </p:nvSpPr>
          <p:spPr>
            <a:xfrm>
              <a:off x="7375175" y="43689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25"/>
            <p:cNvSpPr/>
            <p:nvPr/>
          </p:nvSpPr>
          <p:spPr>
            <a:xfrm>
              <a:off x="7375175" y="42088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25"/>
            <p:cNvSpPr/>
            <p:nvPr/>
          </p:nvSpPr>
          <p:spPr>
            <a:xfrm>
              <a:off x="7375175" y="3248025"/>
              <a:ext cx="3150" cy="7600"/>
            </a:xfrm>
            <a:custGeom>
              <a:avLst/>
              <a:gdLst/>
              <a:ahLst/>
              <a:cxnLst/>
              <a:rect l="l" t="t" r="r" b="b"/>
              <a:pathLst>
                <a:path w="126" h="304" extrusionOk="0">
                  <a:moveTo>
                    <a:pt x="0" y="0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25"/>
            <p:cNvSpPr/>
            <p:nvPr/>
          </p:nvSpPr>
          <p:spPr>
            <a:xfrm>
              <a:off x="7375175" y="37284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25"/>
            <p:cNvSpPr/>
            <p:nvPr/>
          </p:nvSpPr>
          <p:spPr>
            <a:xfrm>
              <a:off x="7375175" y="3568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25"/>
            <p:cNvSpPr/>
            <p:nvPr/>
          </p:nvSpPr>
          <p:spPr>
            <a:xfrm>
              <a:off x="7375175" y="38885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25"/>
            <p:cNvSpPr/>
            <p:nvPr/>
          </p:nvSpPr>
          <p:spPr>
            <a:xfrm>
              <a:off x="7375175" y="30874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25"/>
            <p:cNvSpPr/>
            <p:nvPr/>
          </p:nvSpPr>
          <p:spPr>
            <a:xfrm>
              <a:off x="7375175" y="48494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25"/>
            <p:cNvSpPr/>
            <p:nvPr/>
          </p:nvSpPr>
          <p:spPr>
            <a:xfrm>
              <a:off x="7375175" y="29273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25"/>
            <p:cNvSpPr/>
            <p:nvPr/>
          </p:nvSpPr>
          <p:spPr>
            <a:xfrm>
              <a:off x="7375175" y="40487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25"/>
            <p:cNvSpPr/>
            <p:nvPr/>
          </p:nvSpPr>
          <p:spPr>
            <a:xfrm>
              <a:off x="7375175" y="244687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25"/>
            <p:cNvSpPr/>
            <p:nvPr/>
          </p:nvSpPr>
          <p:spPr>
            <a:xfrm>
              <a:off x="7375175" y="100520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25"/>
            <p:cNvSpPr/>
            <p:nvPr/>
          </p:nvSpPr>
          <p:spPr>
            <a:xfrm>
              <a:off x="7375175" y="1645750"/>
              <a:ext cx="3150" cy="8500"/>
            </a:xfrm>
            <a:custGeom>
              <a:avLst/>
              <a:gdLst/>
              <a:ahLst/>
              <a:cxnLst/>
              <a:rect l="l" t="t" r="r" b="b"/>
              <a:pathLst>
                <a:path w="126" h="340" extrusionOk="0">
                  <a:moveTo>
                    <a:pt x="0" y="1"/>
                  </a:moveTo>
                  <a:lnTo>
                    <a:pt x="0" y="340"/>
                  </a:lnTo>
                  <a:lnTo>
                    <a:pt x="125" y="340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25"/>
            <p:cNvSpPr/>
            <p:nvPr/>
          </p:nvSpPr>
          <p:spPr>
            <a:xfrm>
              <a:off x="7375175" y="8450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25"/>
            <p:cNvSpPr/>
            <p:nvPr/>
          </p:nvSpPr>
          <p:spPr>
            <a:xfrm>
              <a:off x="7375175" y="1806325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25"/>
            <p:cNvSpPr/>
            <p:nvPr/>
          </p:nvSpPr>
          <p:spPr>
            <a:xfrm>
              <a:off x="7375175" y="26070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25"/>
            <p:cNvSpPr/>
            <p:nvPr/>
          </p:nvSpPr>
          <p:spPr>
            <a:xfrm>
              <a:off x="7375175" y="1325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25"/>
            <p:cNvSpPr/>
            <p:nvPr/>
          </p:nvSpPr>
          <p:spPr>
            <a:xfrm>
              <a:off x="7375175" y="148562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25"/>
            <p:cNvSpPr/>
            <p:nvPr/>
          </p:nvSpPr>
          <p:spPr>
            <a:xfrm>
              <a:off x="7375175" y="22867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25"/>
            <p:cNvSpPr/>
            <p:nvPr/>
          </p:nvSpPr>
          <p:spPr>
            <a:xfrm>
              <a:off x="7375175" y="11653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1"/>
                  </a:lnTo>
                  <a:lnTo>
                    <a:pt x="125" y="32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25"/>
            <p:cNvSpPr/>
            <p:nvPr/>
          </p:nvSpPr>
          <p:spPr>
            <a:xfrm>
              <a:off x="7375175" y="4689250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25"/>
            <p:cNvSpPr/>
            <p:nvPr/>
          </p:nvSpPr>
          <p:spPr>
            <a:xfrm>
              <a:off x="7375175" y="3408150"/>
              <a:ext cx="3150" cy="7625"/>
            </a:xfrm>
            <a:custGeom>
              <a:avLst/>
              <a:gdLst/>
              <a:ahLst/>
              <a:cxnLst/>
              <a:rect l="l" t="t" r="r" b="b"/>
              <a:pathLst>
                <a:path w="126" h="305" extrusionOk="0">
                  <a:moveTo>
                    <a:pt x="0" y="1"/>
                  </a:moveTo>
                  <a:lnTo>
                    <a:pt x="0" y="304"/>
                  </a:lnTo>
                  <a:lnTo>
                    <a:pt x="125" y="304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25"/>
            <p:cNvSpPr/>
            <p:nvPr/>
          </p:nvSpPr>
          <p:spPr>
            <a:xfrm>
              <a:off x="7375175" y="1966475"/>
              <a:ext cx="3150" cy="8050"/>
            </a:xfrm>
            <a:custGeom>
              <a:avLst/>
              <a:gdLst/>
              <a:ahLst/>
              <a:cxnLst/>
              <a:rect l="l" t="t" r="r" b="b"/>
              <a:pathLst>
                <a:path w="126" h="322" extrusionOk="0">
                  <a:moveTo>
                    <a:pt x="0" y="0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25"/>
            <p:cNvSpPr/>
            <p:nvPr/>
          </p:nvSpPr>
          <p:spPr>
            <a:xfrm>
              <a:off x="7375175" y="2126600"/>
              <a:ext cx="3150" cy="8075"/>
            </a:xfrm>
            <a:custGeom>
              <a:avLst/>
              <a:gdLst/>
              <a:ahLst/>
              <a:cxnLst/>
              <a:rect l="l" t="t" r="r" b="b"/>
              <a:pathLst>
                <a:path w="12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125" y="322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25"/>
          <p:cNvGrpSpPr/>
          <p:nvPr/>
        </p:nvGrpSpPr>
        <p:grpSpPr>
          <a:xfrm>
            <a:off x="1347800" y="686031"/>
            <a:ext cx="9496400" cy="5485940"/>
            <a:chOff x="1010575" y="509220"/>
            <a:chExt cx="7122300" cy="4114455"/>
          </a:xfrm>
        </p:grpSpPr>
        <p:sp>
          <p:nvSpPr>
            <p:cNvPr id="1842" name="Google Shape;1842;p25"/>
            <p:cNvSpPr/>
            <p:nvPr/>
          </p:nvSpPr>
          <p:spPr>
            <a:xfrm rot="-175284">
              <a:off x="1101766" y="683630"/>
              <a:ext cx="6939919" cy="375697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43" name="Google Shape;1843;p25"/>
            <p:cNvGrpSpPr/>
            <p:nvPr/>
          </p:nvGrpSpPr>
          <p:grpSpPr>
            <a:xfrm rot="-175133">
              <a:off x="1102231" y="692838"/>
              <a:ext cx="6939298" cy="3756591"/>
              <a:chOff x="209375" y="211350"/>
              <a:chExt cx="8725035" cy="4723300"/>
            </a:xfrm>
          </p:grpSpPr>
          <p:sp>
            <p:nvSpPr>
              <p:cNvPr id="1844" name="Google Shape;1844;p25"/>
              <p:cNvSpPr/>
              <p:nvPr/>
            </p:nvSpPr>
            <p:spPr>
              <a:xfrm>
                <a:off x="209375" y="211350"/>
                <a:ext cx="8725035" cy="4720703"/>
              </a:xfrm>
              <a:custGeom>
                <a:avLst/>
                <a:gdLst/>
                <a:ahLst/>
                <a:cxnLst/>
                <a:rect l="l" t="t" r="r" b="b"/>
                <a:pathLst>
                  <a:path w="275216" h="156509" extrusionOk="0">
                    <a:moveTo>
                      <a:pt x="6251" y="311"/>
                    </a:moveTo>
                    <a:lnTo>
                      <a:pt x="6251" y="6247"/>
                    </a:lnTo>
                    <a:lnTo>
                      <a:pt x="315" y="6247"/>
                    </a:lnTo>
                    <a:lnTo>
                      <a:pt x="315" y="311"/>
                    </a:lnTo>
                    <a:close/>
                    <a:moveTo>
                      <a:pt x="12498" y="311"/>
                    </a:moveTo>
                    <a:lnTo>
                      <a:pt x="12498" y="6247"/>
                    </a:lnTo>
                    <a:lnTo>
                      <a:pt x="6562" y="6247"/>
                    </a:lnTo>
                    <a:lnTo>
                      <a:pt x="6562" y="311"/>
                    </a:lnTo>
                    <a:close/>
                    <a:moveTo>
                      <a:pt x="18745" y="311"/>
                    </a:moveTo>
                    <a:lnTo>
                      <a:pt x="18745" y="6247"/>
                    </a:lnTo>
                    <a:lnTo>
                      <a:pt x="12810" y="6247"/>
                    </a:lnTo>
                    <a:lnTo>
                      <a:pt x="12810" y="311"/>
                    </a:lnTo>
                    <a:close/>
                    <a:moveTo>
                      <a:pt x="24992" y="311"/>
                    </a:moveTo>
                    <a:lnTo>
                      <a:pt x="24992" y="6247"/>
                    </a:lnTo>
                    <a:lnTo>
                      <a:pt x="19058" y="6247"/>
                    </a:lnTo>
                    <a:lnTo>
                      <a:pt x="19058" y="311"/>
                    </a:lnTo>
                    <a:close/>
                    <a:moveTo>
                      <a:pt x="31241" y="311"/>
                    </a:moveTo>
                    <a:lnTo>
                      <a:pt x="31241" y="6247"/>
                    </a:lnTo>
                    <a:lnTo>
                      <a:pt x="25305" y="6247"/>
                    </a:lnTo>
                    <a:lnTo>
                      <a:pt x="25305" y="311"/>
                    </a:lnTo>
                    <a:close/>
                    <a:moveTo>
                      <a:pt x="37489" y="311"/>
                    </a:moveTo>
                    <a:lnTo>
                      <a:pt x="37489" y="6247"/>
                    </a:lnTo>
                    <a:lnTo>
                      <a:pt x="31553" y="6247"/>
                    </a:lnTo>
                    <a:lnTo>
                      <a:pt x="31553" y="311"/>
                    </a:lnTo>
                    <a:close/>
                    <a:moveTo>
                      <a:pt x="43737" y="311"/>
                    </a:moveTo>
                    <a:lnTo>
                      <a:pt x="43737" y="6247"/>
                    </a:lnTo>
                    <a:lnTo>
                      <a:pt x="37802" y="6247"/>
                    </a:lnTo>
                    <a:lnTo>
                      <a:pt x="37802" y="311"/>
                    </a:lnTo>
                    <a:close/>
                    <a:moveTo>
                      <a:pt x="49985" y="311"/>
                    </a:moveTo>
                    <a:lnTo>
                      <a:pt x="49985" y="6247"/>
                    </a:lnTo>
                    <a:lnTo>
                      <a:pt x="44049" y="6247"/>
                    </a:lnTo>
                    <a:lnTo>
                      <a:pt x="44049" y="311"/>
                    </a:lnTo>
                    <a:close/>
                    <a:moveTo>
                      <a:pt x="56232" y="311"/>
                    </a:moveTo>
                    <a:lnTo>
                      <a:pt x="56232" y="6247"/>
                    </a:lnTo>
                    <a:lnTo>
                      <a:pt x="50296" y="6247"/>
                    </a:lnTo>
                    <a:lnTo>
                      <a:pt x="50296" y="311"/>
                    </a:lnTo>
                    <a:close/>
                    <a:moveTo>
                      <a:pt x="62480" y="311"/>
                    </a:moveTo>
                    <a:lnTo>
                      <a:pt x="62480" y="6247"/>
                    </a:lnTo>
                    <a:lnTo>
                      <a:pt x="56545" y="6247"/>
                    </a:lnTo>
                    <a:lnTo>
                      <a:pt x="56545" y="311"/>
                    </a:lnTo>
                    <a:close/>
                    <a:moveTo>
                      <a:pt x="68727" y="311"/>
                    </a:moveTo>
                    <a:lnTo>
                      <a:pt x="68727" y="6247"/>
                    </a:lnTo>
                    <a:lnTo>
                      <a:pt x="62792" y="6247"/>
                    </a:lnTo>
                    <a:lnTo>
                      <a:pt x="62792" y="311"/>
                    </a:lnTo>
                    <a:close/>
                    <a:moveTo>
                      <a:pt x="74975" y="311"/>
                    </a:moveTo>
                    <a:lnTo>
                      <a:pt x="74975" y="6247"/>
                    </a:lnTo>
                    <a:lnTo>
                      <a:pt x="69039" y="6247"/>
                    </a:lnTo>
                    <a:lnTo>
                      <a:pt x="69039" y="311"/>
                    </a:lnTo>
                    <a:close/>
                    <a:moveTo>
                      <a:pt x="81223" y="311"/>
                    </a:moveTo>
                    <a:lnTo>
                      <a:pt x="81223" y="6247"/>
                    </a:lnTo>
                    <a:lnTo>
                      <a:pt x="75286" y="6247"/>
                    </a:lnTo>
                    <a:lnTo>
                      <a:pt x="75286" y="311"/>
                    </a:lnTo>
                    <a:close/>
                    <a:moveTo>
                      <a:pt x="87470" y="311"/>
                    </a:moveTo>
                    <a:lnTo>
                      <a:pt x="87470" y="6247"/>
                    </a:lnTo>
                    <a:lnTo>
                      <a:pt x="81535" y="6247"/>
                    </a:lnTo>
                    <a:lnTo>
                      <a:pt x="81535" y="311"/>
                    </a:lnTo>
                    <a:close/>
                    <a:moveTo>
                      <a:pt x="93720" y="311"/>
                    </a:moveTo>
                    <a:lnTo>
                      <a:pt x="93720" y="6247"/>
                    </a:lnTo>
                    <a:lnTo>
                      <a:pt x="87784" y="6247"/>
                    </a:lnTo>
                    <a:lnTo>
                      <a:pt x="87784" y="311"/>
                    </a:lnTo>
                    <a:close/>
                    <a:moveTo>
                      <a:pt x="99967" y="311"/>
                    </a:moveTo>
                    <a:lnTo>
                      <a:pt x="99967" y="6247"/>
                    </a:lnTo>
                    <a:lnTo>
                      <a:pt x="94031" y="6247"/>
                    </a:lnTo>
                    <a:lnTo>
                      <a:pt x="94031" y="311"/>
                    </a:lnTo>
                    <a:close/>
                    <a:moveTo>
                      <a:pt x="106214" y="311"/>
                    </a:moveTo>
                    <a:lnTo>
                      <a:pt x="106214" y="6247"/>
                    </a:lnTo>
                    <a:lnTo>
                      <a:pt x="100280" y="6247"/>
                    </a:lnTo>
                    <a:lnTo>
                      <a:pt x="100280" y="311"/>
                    </a:lnTo>
                    <a:close/>
                    <a:moveTo>
                      <a:pt x="112461" y="311"/>
                    </a:moveTo>
                    <a:lnTo>
                      <a:pt x="112461" y="6247"/>
                    </a:lnTo>
                    <a:lnTo>
                      <a:pt x="106527" y="6247"/>
                    </a:lnTo>
                    <a:lnTo>
                      <a:pt x="106527" y="311"/>
                    </a:lnTo>
                    <a:close/>
                    <a:moveTo>
                      <a:pt x="118710" y="311"/>
                    </a:moveTo>
                    <a:lnTo>
                      <a:pt x="118710" y="6247"/>
                    </a:lnTo>
                    <a:lnTo>
                      <a:pt x="112774" y="6247"/>
                    </a:lnTo>
                    <a:lnTo>
                      <a:pt x="112774" y="311"/>
                    </a:lnTo>
                    <a:close/>
                    <a:moveTo>
                      <a:pt x="124957" y="311"/>
                    </a:moveTo>
                    <a:lnTo>
                      <a:pt x="124957" y="6247"/>
                    </a:lnTo>
                    <a:lnTo>
                      <a:pt x="119021" y="6247"/>
                    </a:lnTo>
                    <a:lnTo>
                      <a:pt x="119021" y="311"/>
                    </a:lnTo>
                    <a:close/>
                    <a:moveTo>
                      <a:pt x="131204" y="311"/>
                    </a:moveTo>
                    <a:lnTo>
                      <a:pt x="131204" y="6247"/>
                    </a:lnTo>
                    <a:lnTo>
                      <a:pt x="125270" y="6247"/>
                    </a:lnTo>
                    <a:lnTo>
                      <a:pt x="125270" y="311"/>
                    </a:lnTo>
                    <a:close/>
                    <a:moveTo>
                      <a:pt x="137451" y="311"/>
                    </a:moveTo>
                    <a:lnTo>
                      <a:pt x="137451" y="6247"/>
                    </a:lnTo>
                    <a:lnTo>
                      <a:pt x="131517" y="6247"/>
                    </a:lnTo>
                    <a:lnTo>
                      <a:pt x="131517" y="311"/>
                    </a:lnTo>
                    <a:close/>
                    <a:moveTo>
                      <a:pt x="143702" y="311"/>
                    </a:moveTo>
                    <a:lnTo>
                      <a:pt x="143702" y="6247"/>
                    </a:lnTo>
                    <a:lnTo>
                      <a:pt x="137766" y="6247"/>
                    </a:lnTo>
                    <a:lnTo>
                      <a:pt x="137766" y="311"/>
                    </a:lnTo>
                    <a:close/>
                    <a:moveTo>
                      <a:pt x="149949" y="311"/>
                    </a:moveTo>
                    <a:lnTo>
                      <a:pt x="149949" y="6247"/>
                    </a:lnTo>
                    <a:lnTo>
                      <a:pt x="144015" y="6247"/>
                    </a:lnTo>
                    <a:lnTo>
                      <a:pt x="144015" y="311"/>
                    </a:lnTo>
                    <a:close/>
                    <a:moveTo>
                      <a:pt x="156196" y="311"/>
                    </a:moveTo>
                    <a:lnTo>
                      <a:pt x="156196" y="6247"/>
                    </a:lnTo>
                    <a:lnTo>
                      <a:pt x="150262" y="6247"/>
                    </a:lnTo>
                    <a:lnTo>
                      <a:pt x="150262" y="311"/>
                    </a:lnTo>
                    <a:close/>
                    <a:moveTo>
                      <a:pt x="162445" y="311"/>
                    </a:moveTo>
                    <a:lnTo>
                      <a:pt x="162445" y="6247"/>
                    </a:lnTo>
                    <a:lnTo>
                      <a:pt x="156509" y="6247"/>
                    </a:lnTo>
                    <a:lnTo>
                      <a:pt x="156509" y="311"/>
                    </a:lnTo>
                    <a:close/>
                    <a:moveTo>
                      <a:pt x="168692" y="311"/>
                    </a:moveTo>
                    <a:lnTo>
                      <a:pt x="168692" y="6247"/>
                    </a:lnTo>
                    <a:lnTo>
                      <a:pt x="162756" y="6247"/>
                    </a:lnTo>
                    <a:lnTo>
                      <a:pt x="162756" y="311"/>
                    </a:lnTo>
                    <a:close/>
                    <a:moveTo>
                      <a:pt x="174939" y="311"/>
                    </a:moveTo>
                    <a:lnTo>
                      <a:pt x="174939" y="6247"/>
                    </a:lnTo>
                    <a:lnTo>
                      <a:pt x="169005" y="6247"/>
                    </a:lnTo>
                    <a:lnTo>
                      <a:pt x="169005" y="311"/>
                    </a:lnTo>
                    <a:close/>
                    <a:moveTo>
                      <a:pt x="181186" y="311"/>
                    </a:moveTo>
                    <a:lnTo>
                      <a:pt x="181186" y="6247"/>
                    </a:lnTo>
                    <a:lnTo>
                      <a:pt x="175252" y="6247"/>
                    </a:lnTo>
                    <a:lnTo>
                      <a:pt x="175252" y="311"/>
                    </a:lnTo>
                    <a:close/>
                    <a:moveTo>
                      <a:pt x="187435" y="311"/>
                    </a:moveTo>
                    <a:lnTo>
                      <a:pt x="187435" y="6247"/>
                    </a:lnTo>
                    <a:lnTo>
                      <a:pt x="181499" y="6247"/>
                    </a:lnTo>
                    <a:lnTo>
                      <a:pt x="181499" y="311"/>
                    </a:lnTo>
                    <a:close/>
                    <a:moveTo>
                      <a:pt x="193684" y="311"/>
                    </a:moveTo>
                    <a:lnTo>
                      <a:pt x="193684" y="6247"/>
                    </a:lnTo>
                    <a:lnTo>
                      <a:pt x="187749" y="6247"/>
                    </a:lnTo>
                    <a:lnTo>
                      <a:pt x="187749" y="311"/>
                    </a:lnTo>
                    <a:close/>
                    <a:moveTo>
                      <a:pt x="199931" y="311"/>
                    </a:moveTo>
                    <a:lnTo>
                      <a:pt x="199931" y="6247"/>
                    </a:lnTo>
                    <a:lnTo>
                      <a:pt x="193996" y="6247"/>
                    </a:lnTo>
                    <a:lnTo>
                      <a:pt x="193996" y="311"/>
                    </a:lnTo>
                    <a:close/>
                    <a:moveTo>
                      <a:pt x="206180" y="311"/>
                    </a:moveTo>
                    <a:lnTo>
                      <a:pt x="206180" y="6247"/>
                    </a:lnTo>
                    <a:lnTo>
                      <a:pt x="200244" y="6247"/>
                    </a:lnTo>
                    <a:lnTo>
                      <a:pt x="200244" y="311"/>
                    </a:lnTo>
                    <a:close/>
                    <a:moveTo>
                      <a:pt x="212427" y="311"/>
                    </a:moveTo>
                    <a:lnTo>
                      <a:pt x="212427" y="6247"/>
                    </a:lnTo>
                    <a:lnTo>
                      <a:pt x="206491" y="6247"/>
                    </a:lnTo>
                    <a:lnTo>
                      <a:pt x="206491" y="311"/>
                    </a:lnTo>
                    <a:close/>
                    <a:moveTo>
                      <a:pt x="218674" y="311"/>
                    </a:moveTo>
                    <a:lnTo>
                      <a:pt x="218674" y="6247"/>
                    </a:lnTo>
                    <a:lnTo>
                      <a:pt x="212739" y="6247"/>
                    </a:lnTo>
                    <a:lnTo>
                      <a:pt x="212739" y="311"/>
                    </a:lnTo>
                    <a:close/>
                    <a:moveTo>
                      <a:pt x="224921" y="311"/>
                    </a:moveTo>
                    <a:lnTo>
                      <a:pt x="224921" y="6247"/>
                    </a:lnTo>
                    <a:lnTo>
                      <a:pt x="218987" y="6247"/>
                    </a:lnTo>
                    <a:lnTo>
                      <a:pt x="218987" y="311"/>
                    </a:lnTo>
                    <a:close/>
                    <a:moveTo>
                      <a:pt x="231170" y="311"/>
                    </a:moveTo>
                    <a:lnTo>
                      <a:pt x="231170" y="6247"/>
                    </a:lnTo>
                    <a:lnTo>
                      <a:pt x="225234" y="6247"/>
                    </a:lnTo>
                    <a:lnTo>
                      <a:pt x="225234" y="311"/>
                    </a:lnTo>
                    <a:close/>
                    <a:moveTo>
                      <a:pt x="237417" y="311"/>
                    </a:moveTo>
                    <a:lnTo>
                      <a:pt x="237417" y="6247"/>
                    </a:lnTo>
                    <a:lnTo>
                      <a:pt x="231481" y="6247"/>
                    </a:lnTo>
                    <a:lnTo>
                      <a:pt x="231481" y="311"/>
                    </a:lnTo>
                    <a:close/>
                    <a:moveTo>
                      <a:pt x="243664" y="311"/>
                    </a:moveTo>
                    <a:lnTo>
                      <a:pt x="243664" y="6247"/>
                    </a:lnTo>
                    <a:lnTo>
                      <a:pt x="237729" y="6247"/>
                    </a:lnTo>
                    <a:lnTo>
                      <a:pt x="237729" y="311"/>
                    </a:lnTo>
                    <a:close/>
                    <a:moveTo>
                      <a:pt x="249914" y="311"/>
                    </a:moveTo>
                    <a:lnTo>
                      <a:pt x="249914" y="6247"/>
                    </a:lnTo>
                    <a:lnTo>
                      <a:pt x="243978" y="6247"/>
                    </a:lnTo>
                    <a:lnTo>
                      <a:pt x="243978" y="311"/>
                    </a:lnTo>
                    <a:close/>
                    <a:moveTo>
                      <a:pt x="256161" y="311"/>
                    </a:moveTo>
                    <a:lnTo>
                      <a:pt x="256161" y="6247"/>
                    </a:lnTo>
                    <a:lnTo>
                      <a:pt x="250225" y="6247"/>
                    </a:lnTo>
                    <a:lnTo>
                      <a:pt x="250225" y="311"/>
                    </a:lnTo>
                    <a:close/>
                    <a:moveTo>
                      <a:pt x="262409" y="311"/>
                    </a:moveTo>
                    <a:lnTo>
                      <a:pt x="262409" y="6247"/>
                    </a:lnTo>
                    <a:lnTo>
                      <a:pt x="256474" y="6247"/>
                    </a:lnTo>
                    <a:lnTo>
                      <a:pt x="256474" y="311"/>
                    </a:lnTo>
                    <a:close/>
                    <a:moveTo>
                      <a:pt x="268656" y="311"/>
                    </a:moveTo>
                    <a:lnTo>
                      <a:pt x="268656" y="6247"/>
                    </a:lnTo>
                    <a:lnTo>
                      <a:pt x="262721" y="6247"/>
                    </a:lnTo>
                    <a:lnTo>
                      <a:pt x="262721" y="311"/>
                    </a:lnTo>
                    <a:close/>
                    <a:moveTo>
                      <a:pt x="274904" y="311"/>
                    </a:moveTo>
                    <a:lnTo>
                      <a:pt x="274904" y="6247"/>
                    </a:lnTo>
                    <a:lnTo>
                      <a:pt x="268968" y="6247"/>
                    </a:lnTo>
                    <a:lnTo>
                      <a:pt x="268968" y="311"/>
                    </a:lnTo>
                    <a:close/>
                    <a:moveTo>
                      <a:pt x="6251" y="6560"/>
                    </a:moveTo>
                    <a:lnTo>
                      <a:pt x="6251" y="12494"/>
                    </a:lnTo>
                    <a:lnTo>
                      <a:pt x="315" y="12494"/>
                    </a:lnTo>
                    <a:lnTo>
                      <a:pt x="315" y="6560"/>
                    </a:lnTo>
                    <a:close/>
                    <a:moveTo>
                      <a:pt x="12498" y="6560"/>
                    </a:moveTo>
                    <a:lnTo>
                      <a:pt x="12498" y="12494"/>
                    </a:lnTo>
                    <a:lnTo>
                      <a:pt x="6562" y="12494"/>
                    </a:lnTo>
                    <a:lnTo>
                      <a:pt x="6562" y="6560"/>
                    </a:lnTo>
                    <a:close/>
                    <a:moveTo>
                      <a:pt x="18745" y="6560"/>
                    </a:moveTo>
                    <a:lnTo>
                      <a:pt x="18745" y="12494"/>
                    </a:lnTo>
                    <a:lnTo>
                      <a:pt x="12810" y="12494"/>
                    </a:lnTo>
                    <a:lnTo>
                      <a:pt x="12810" y="6560"/>
                    </a:lnTo>
                    <a:close/>
                    <a:moveTo>
                      <a:pt x="24992" y="6560"/>
                    </a:moveTo>
                    <a:lnTo>
                      <a:pt x="24992" y="12494"/>
                    </a:lnTo>
                    <a:lnTo>
                      <a:pt x="19058" y="12494"/>
                    </a:lnTo>
                    <a:lnTo>
                      <a:pt x="19058" y="6560"/>
                    </a:lnTo>
                    <a:close/>
                    <a:moveTo>
                      <a:pt x="31241" y="6560"/>
                    </a:moveTo>
                    <a:lnTo>
                      <a:pt x="31241" y="12494"/>
                    </a:lnTo>
                    <a:lnTo>
                      <a:pt x="25305" y="12494"/>
                    </a:lnTo>
                    <a:lnTo>
                      <a:pt x="25305" y="6560"/>
                    </a:lnTo>
                    <a:close/>
                    <a:moveTo>
                      <a:pt x="37489" y="6560"/>
                    </a:moveTo>
                    <a:lnTo>
                      <a:pt x="37489" y="12494"/>
                    </a:lnTo>
                    <a:lnTo>
                      <a:pt x="31553" y="12494"/>
                    </a:lnTo>
                    <a:lnTo>
                      <a:pt x="31553" y="6560"/>
                    </a:lnTo>
                    <a:close/>
                    <a:moveTo>
                      <a:pt x="43737" y="6560"/>
                    </a:moveTo>
                    <a:lnTo>
                      <a:pt x="43737" y="12494"/>
                    </a:lnTo>
                    <a:lnTo>
                      <a:pt x="37802" y="12494"/>
                    </a:lnTo>
                    <a:lnTo>
                      <a:pt x="37802" y="6560"/>
                    </a:lnTo>
                    <a:close/>
                    <a:moveTo>
                      <a:pt x="49985" y="6560"/>
                    </a:moveTo>
                    <a:lnTo>
                      <a:pt x="49985" y="12494"/>
                    </a:lnTo>
                    <a:lnTo>
                      <a:pt x="44049" y="12494"/>
                    </a:lnTo>
                    <a:lnTo>
                      <a:pt x="44049" y="6560"/>
                    </a:lnTo>
                    <a:close/>
                    <a:moveTo>
                      <a:pt x="56232" y="6560"/>
                    </a:moveTo>
                    <a:lnTo>
                      <a:pt x="56232" y="12494"/>
                    </a:lnTo>
                    <a:lnTo>
                      <a:pt x="50296" y="12494"/>
                    </a:lnTo>
                    <a:lnTo>
                      <a:pt x="50296" y="6560"/>
                    </a:lnTo>
                    <a:close/>
                    <a:moveTo>
                      <a:pt x="62480" y="6560"/>
                    </a:moveTo>
                    <a:lnTo>
                      <a:pt x="62480" y="12494"/>
                    </a:lnTo>
                    <a:lnTo>
                      <a:pt x="56545" y="12494"/>
                    </a:lnTo>
                    <a:lnTo>
                      <a:pt x="56545" y="6560"/>
                    </a:lnTo>
                    <a:close/>
                    <a:moveTo>
                      <a:pt x="68727" y="6560"/>
                    </a:moveTo>
                    <a:lnTo>
                      <a:pt x="68727" y="12494"/>
                    </a:lnTo>
                    <a:lnTo>
                      <a:pt x="62792" y="12494"/>
                    </a:lnTo>
                    <a:lnTo>
                      <a:pt x="62792" y="6560"/>
                    </a:lnTo>
                    <a:close/>
                    <a:moveTo>
                      <a:pt x="74975" y="6560"/>
                    </a:moveTo>
                    <a:lnTo>
                      <a:pt x="74975" y="12494"/>
                    </a:lnTo>
                    <a:lnTo>
                      <a:pt x="69039" y="12494"/>
                    </a:lnTo>
                    <a:lnTo>
                      <a:pt x="69039" y="6560"/>
                    </a:lnTo>
                    <a:close/>
                    <a:moveTo>
                      <a:pt x="81223" y="6560"/>
                    </a:moveTo>
                    <a:lnTo>
                      <a:pt x="81223" y="12494"/>
                    </a:lnTo>
                    <a:lnTo>
                      <a:pt x="75286" y="12494"/>
                    </a:lnTo>
                    <a:lnTo>
                      <a:pt x="75286" y="6560"/>
                    </a:lnTo>
                    <a:close/>
                    <a:moveTo>
                      <a:pt x="87470" y="6560"/>
                    </a:moveTo>
                    <a:lnTo>
                      <a:pt x="87470" y="12494"/>
                    </a:lnTo>
                    <a:lnTo>
                      <a:pt x="81535" y="12494"/>
                    </a:lnTo>
                    <a:lnTo>
                      <a:pt x="81535" y="6560"/>
                    </a:lnTo>
                    <a:close/>
                    <a:moveTo>
                      <a:pt x="93720" y="6560"/>
                    </a:moveTo>
                    <a:lnTo>
                      <a:pt x="93720" y="12494"/>
                    </a:lnTo>
                    <a:lnTo>
                      <a:pt x="87784" y="12494"/>
                    </a:lnTo>
                    <a:lnTo>
                      <a:pt x="87784" y="6560"/>
                    </a:lnTo>
                    <a:close/>
                    <a:moveTo>
                      <a:pt x="99967" y="6560"/>
                    </a:moveTo>
                    <a:lnTo>
                      <a:pt x="99967" y="12494"/>
                    </a:lnTo>
                    <a:lnTo>
                      <a:pt x="94031" y="12494"/>
                    </a:lnTo>
                    <a:lnTo>
                      <a:pt x="94031" y="6560"/>
                    </a:lnTo>
                    <a:close/>
                    <a:moveTo>
                      <a:pt x="106214" y="6560"/>
                    </a:moveTo>
                    <a:lnTo>
                      <a:pt x="106214" y="12494"/>
                    </a:lnTo>
                    <a:lnTo>
                      <a:pt x="100280" y="12494"/>
                    </a:lnTo>
                    <a:lnTo>
                      <a:pt x="100280" y="6560"/>
                    </a:lnTo>
                    <a:close/>
                    <a:moveTo>
                      <a:pt x="112461" y="6560"/>
                    </a:moveTo>
                    <a:lnTo>
                      <a:pt x="112461" y="12494"/>
                    </a:lnTo>
                    <a:lnTo>
                      <a:pt x="106527" y="12494"/>
                    </a:lnTo>
                    <a:lnTo>
                      <a:pt x="106527" y="6560"/>
                    </a:lnTo>
                    <a:close/>
                    <a:moveTo>
                      <a:pt x="118710" y="6560"/>
                    </a:moveTo>
                    <a:lnTo>
                      <a:pt x="118710" y="12494"/>
                    </a:lnTo>
                    <a:lnTo>
                      <a:pt x="112774" y="12494"/>
                    </a:lnTo>
                    <a:lnTo>
                      <a:pt x="112774" y="6560"/>
                    </a:lnTo>
                    <a:close/>
                    <a:moveTo>
                      <a:pt x="124957" y="6560"/>
                    </a:moveTo>
                    <a:lnTo>
                      <a:pt x="124957" y="12494"/>
                    </a:lnTo>
                    <a:lnTo>
                      <a:pt x="119021" y="12494"/>
                    </a:lnTo>
                    <a:lnTo>
                      <a:pt x="119021" y="6560"/>
                    </a:lnTo>
                    <a:close/>
                    <a:moveTo>
                      <a:pt x="131204" y="6560"/>
                    </a:moveTo>
                    <a:lnTo>
                      <a:pt x="131204" y="12494"/>
                    </a:lnTo>
                    <a:lnTo>
                      <a:pt x="125270" y="12494"/>
                    </a:lnTo>
                    <a:lnTo>
                      <a:pt x="125270" y="6560"/>
                    </a:lnTo>
                    <a:close/>
                    <a:moveTo>
                      <a:pt x="137451" y="6560"/>
                    </a:moveTo>
                    <a:lnTo>
                      <a:pt x="137451" y="12494"/>
                    </a:lnTo>
                    <a:lnTo>
                      <a:pt x="131517" y="12494"/>
                    </a:lnTo>
                    <a:lnTo>
                      <a:pt x="131517" y="6560"/>
                    </a:lnTo>
                    <a:close/>
                    <a:moveTo>
                      <a:pt x="143702" y="6560"/>
                    </a:moveTo>
                    <a:lnTo>
                      <a:pt x="143702" y="12494"/>
                    </a:lnTo>
                    <a:lnTo>
                      <a:pt x="137766" y="12494"/>
                    </a:lnTo>
                    <a:lnTo>
                      <a:pt x="137766" y="6560"/>
                    </a:lnTo>
                    <a:close/>
                    <a:moveTo>
                      <a:pt x="149949" y="6560"/>
                    </a:moveTo>
                    <a:lnTo>
                      <a:pt x="149949" y="12494"/>
                    </a:lnTo>
                    <a:lnTo>
                      <a:pt x="144015" y="12494"/>
                    </a:lnTo>
                    <a:lnTo>
                      <a:pt x="144015" y="6560"/>
                    </a:lnTo>
                    <a:close/>
                    <a:moveTo>
                      <a:pt x="156196" y="6560"/>
                    </a:moveTo>
                    <a:lnTo>
                      <a:pt x="156196" y="12494"/>
                    </a:lnTo>
                    <a:lnTo>
                      <a:pt x="150262" y="12494"/>
                    </a:lnTo>
                    <a:lnTo>
                      <a:pt x="150262" y="6560"/>
                    </a:lnTo>
                    <a:close/>
                    <a:moveTo>
                      <a:pt x="162445" y="6560"/>
                    </a:moveTo>
                    <a:lnTo>
                      <a:pt x="162445" y="12494"/>
                    </a:lnTo>
                    <a:lnTo>
                      <a:pt x="156509" y="12494"/>
                    </a:lnTo>
                    <a:lnTo>
                      <a:pt x="156509" y="6560"/>
                    </a:lnTo>
                    <a:close/>
                    <a:moveTo>
                      <a:pt x="168692" y="6560"/>
                    </a:moveTo>
                    <a:lnTo>
                      <a:pt x="168692" y="12494"/>
                    </a:lnTo>
                    <a:lnTo>
                      <a:pt x="162756" y="12494"/>
                    </a:lnTo>
                    <a:lnTo>
                      <a:pt x="162756" y="6560"/>
                    </a:lnTo>
                    <a:close/>
                    <a:moveTo>
                      <a:pt x="174939" y="6560"/>
                    </a:moveTo>
                    <a:lnTo>
                      <a:pt x="174939" y="12494"/>
                    </a:lnTo>
                    <a:lnTo>
                      <a:pt x="169005" y="12494"/>
                    </a:lnTo>
                    <a:lnTo>
                      <a:pt x="169005" y="6560"/>
                    </a:lnTo>
                    <a:close/>
                    <a:moveTo>
                      <a:pt x="181186" y="6560"/>
                    </a:moveTo>
                    <a:lnTo>
                      <a:pt x="181186" y="12494"/>
                    </a:lnTo>
                    <a:lnTo>
                      <a:pt x="175252" y="12494"/>
                    </a:lnTo>
                    <a:lnTo>
                      <a:pt x="175252" y="6560"/>
                    </a:lnTo>
                    <a:close/>
                    <a:moveTo>
                      <a:pt x="187435" y="6560"/>
                    </a:moveTo>
                    <a:lnTo>
                      <a:pt x="187435" y="12494"/>
                    </a:lnTo>
                    <a:lnTo>
                      <a:pt x="181499" y="12494"/>
                    </a:lnTo>
                    <a:lnTo>
                      <a:pt x="181499" y="6560"/>
                    </a:lnTo>
                    <a:close/>
                    <a:moveTo>
                      <a:pt x="193684" y="6560"/>
                    </a:moveTo>
                    <a:lnTo>
                      <a:pt x="193684" y="12494"/>
                    </a:lnTo>
                    <a:lnTo>
                      <a:pt x="187749" y="12494"/>
                    </a:lnTo>
                    <a:lnTo>
                      <a:pt x="187749" y="6560"/>
                    </a:lnTo>
                    <a:close/>
                    <a:moveTo>
                      <a:pt x="199931" y="6560"/>
                    </a:moveTo>
                    <a:lnTo>
                      <a:pt x="199931" y="12494"/>
                    </a:lnTo>
                    <a:lnTo>
                      <a:pt x="193996" y="12494"/>
                    </a:lnTo>
                    <a:lnTo>
                      <a:pt x="193996" y="6560"/>
                    </a:lnTo>
                    <a:close/>
                    <a:moveTo>
                      <a:pt x="206180" y="6560"/>
                    </a:moveTo>
                    <a:lnTo>
                      <a:pt x="206180" y="12494"/>
                    </a:lnTo>
                    <a:lnTo>
                      <a:pt x="200244" y="12494"/>
                    </a:lnTo>
                    <a:lnTo>
                      <a:pt x="200244" y="6560"/>
                    </a:lnTo>
                    <a:close/>
                    <a:moveTo>
                      <a:pt x="212427" y="6560"/>
                    </a:moveTo>
                    <a:lnTo>
                      <a:pt x="212427" y="12494"/>
                    </a:lnTo>
                    <a:lnTo>
                      <a:pt x="206491" y="12494"/>
                    </a:lnTo>
                    <a:lnTo>
                      <a:pt x="206491" y="6560"/>
                    </a:lnTo>
                    <a:close/>
                    <a:moveTo>
                      <a:pt x="218674" y="6560"/>
                    </a:moveTo>
                    <a:lnTo>
                      <a:pt x="218674" y="12494"/>
                    </a:lnTo>
                    <a:lnTo>
                      <a:pt x="212739" y="12494"/>
                    </a:lnTo>
                    <a:lnTo>
                      <a:pt x="212739" y="6560"/>
                    </a:lnTo>
                    <a:close/>
                    <a:moveTo>
                      <a:pt x="224921" y="6560"/>
                    </a:moveTo>
                    <a:lnTo>
                      <a:pt x="224921" y="12494"/>
                    </a:lnTo>
                    <a:lnTo>
                      <a:pt x="218987" y="12494"/>
                    </a:lnTo>
                    <a:lnTo>
                      <a:pt x="218987" y="6560"/>
                    </a:lnTo>
                    <a:close/>
                    <a:moveTo>
                      <a:pt x="231170" y="6560"/>
                    </a:moveTo>
                    <a:lnTo>
                      <a:pt x="231170" y="12494"/>
                    </a:lnTo>
                    <a:lnTo>
                      <a:pt x="225234" y="12494"/>
                    </a:lnTo>
                    <a:lnTo>
                      <a:pt x="225234" y="6560"/>
                    </a:lnTo>
                    <a:close/>
                    <a:moveTo>
                      <a:pt x="237417" y="6560"/>
                    </a:moveTo>
                    <a:lnTo>
                      <a:pt x="237417" y="12494"/>
                    </a:lnTo>
                    <a:lnTo>
                      <a:pt x="231481" y="12494"/>
                    </a:lnTo>
                    <a:lnTo>
                      <a:pt x="231481" y="6560"/>
                    </a:lnTo>
                    <a:close/>
                    <a:moveTo>
                      <a:pt x="243664" y="6560"/>
                    </a:moveTo>
                    <a:lnTo>
                      <a:pt x="243664" y="12494"/>
                    </a:lnTo>
                    <a:lnTo>
                      <a:pt x="237729" y="12494"/>
                    </a:lnTo>
                    <a:lnTo>
                      <a:pt x="237729" y="6560"/>
                    </a:lnTo>
                    <a:close/>
                    <a:moveTo>
                      <a:pt x="249914" y="6560"/>
                    </a:moveTo>
                    <a:lnTo>
                      <a:pt x="249914" y="12494"/>
                    </a:lnTo>
                    <a:lnTo>
                      <a:pt x="243978" y="12494"/>
                    </a:lnTo>
                    <a:lnTo>
                      <a:pt x="243978" y="6560"/>
                    </a:lnTo>
                    <a:close/>
                    <a:moveTo>
                      <a:pt x="256161" y="6560"/>
                    </a:moveTo>
                    <a:lnTo>
                      <a:pt x="256161" y="12494"/>
                    </a:lnTo>
                    <a:lnTo>
                      <a:pt x="250225" y="12494"/>
                    </a:lnTo>
                    <a:lnTo>
                      <a:pt x="250225" y="6560"/>
                    </a:lnTo>
                    <a:close/>
                    <a:moveTo>
                      <a:pt x="262409" y="6560"/>
                    </a:moveTo>
                    <a:lnTo>
                      <a:pt x="262409" y="12494"/>
                    </a:lnTo>
                    <a:lnTo>
                      <a:pt x="256474" y="12494"/>
                    </a:lnTo>
                    <a:lnTo>
                      <a:pt x="256474" y="6560"/>
                    </a:lnTo>
                    <a:close/>
                    <a:moveTo>
                      <a:pt x="268656" y="6560"/>
                    </a:moveTo>
                    <a:lnTo>
                      <a:pt x="268656" y="12494"/>
                    </a:lnTo>
                    <a:lnTo>
                      <a:pt x="262721" y="12494"/>
                    </a:lnTo>
                    <a:lnTo>
                      <a:pt x="262721" y="6560"/>
                    </a:lnTo>
                    <a:close/>
                    <a:moveTo>
                      <a:pt x="274904" y="6560"/>
                    </a:moveTo>
                    <a:lnTo>
                      <a:pt x="274904" y="12494"/>
                    </a:lnTo>
                    <a:lnTo>
                      <a:pt x="268968" y="12494"/>
                    </a:lnTo>
                    <a:lnTo>
                      <a:pt x="268968" y="6560"/>
                    </a:lnTo>
                    <a:close/>
                    <a:moveTo>
                      <a:pt x="6251" y="12807"/>
                    </a:moveTo>
                    <a:lnTo>
                      <a:pt x="6251" y="18742"/>
                    </a:lnTo>
                    <a:lnTo>
                      <a:pt x="315" y="18742"/>
                    </a:lnTo>
                    <a:lnTo>
                      <a:pt x="315" y="12807"/>
                    </a:lnTo>
                    <a:close/>
                    <a:moveTo>
                      <a:pt x="12498" y="12807"/>
                    </a:moveTo>
                    <a:lnTo>
                      <a:pt x="12498" y="18742"/>
                    </a:lnTo>
                    <a:lnTo>
                      <a:pt x="6562" y="18742"/>
                    </a:lnTo>
                    <a:lnTo>
                      <a:pt x="6562" y="12807"/>
                    </a:lnTo>
                    <a:close/>
                    <a:moveTo>
                      <a:pt x="18745" y="12807"/>
                    </a:moveTo>
                    <a:lnTo>
                      <a:pt x="18745" y="18742"/>
                    </a:lnTo>
                    <a:lnTo>
                      <a:pt x="12810" y="18742"/>
                    </a:lnTo>
                    <a:lnTo>
                      <a:pt x="12810" y="12807"/>
                    </a:lnTo>
                    <a:close/>
                    <a:moveTo>
                      <a:pt x="24992" y="12807"/>
                    </a:moveTo>
                    <a:lnTo>
                      <a:pt x="24992" y="18742"/>
                    </a:lnTo>
                    <a:lnTo>
                      <a:pt x="19058" y="18742"/>
                    </a:lnTo>
                    <a:lnTo>
                      <a:pt x="19058" y="12807"/>
                    </a:lnTo>
                    <a:close/>
                    <a:moveTo>
                      <a:pt x="31241" y="12807"/>
                    </a:moveTo>
                    <a:lnTo>
                      <a:pt x="31241" y="18742"/>
                    </a:lnTo>
                    <a:lnTo>
                      <a:pt x="25305" y="18742"/>
                    </a:lnTo>
                    <a:lnTo>
                      <a:pt x="25305" y="12807"/>
                    </a:lnTo>
                    <a:close/>
                    <a:moveTo>
                      <a:pt x="37489" y="12807"/>
                    </a:moveTo>
                    <a:lnTo>
                      <a:pt x="37489" y="18742"/>
                    </a:lnTo>
                    <a:lnTo>
                      <a:pt x="31553" y="18742"/>
                    </a:lnTo>
                    <a:lnTo>
                      <a:pt x="31553" y="12807"/>
                    </a:lnTo>
                    <a:close/>
                    <a:moveTo>
                      <a:pt x="43737" y="12807"/>
                    </a:moveTo>
                    <a:lnTo>
                      <a:pt x="43737" y="18742"/>
                    </a:lnTo>
                    <a:lnTo>
                      <a:pt x="37802" y="18742"/>
                    </a:lnTo>
                    <a:lnTo>
                      <a:pt x="37802" y="12807"/>
                    </a:lnTo>
                    <a:close/>
                    <a:moveTo>
                      <a:pt x="49985" y="12807"/>
                    </a:moveTo>
                    <a:lnTo>
                      <a:pt x="49985" y="18742"/>
                    </a:lnTo>
                    <a:lnTo>
                      <a:pt x="44049" y="18742"/>
                    </a:lnTo>
                    <a:lnTo>
                      <a:pt x="44049" y="12807"/>
                    </a:lnTo>
                    <a:close/>
                    <a:moveTo>
                      <a:pt x="56232" y="12807"/>
                    </a:moveTo>
                    <a:lnTo>
                      <a:pt x="56232" y="18742"/>
                    </a:lnTo>
                    <a:lnTo>
                      <a:pt x="50296" y="18742"/>
                    </a:lnTo>
                    <a:lnTo>
                      <a:pt x="50296" y="12807"/>
                    </a:lnTo>
                    <a:close/>
                    <a:moveTo>
                      <a:pt x="62480" y="12807"/>
                    </a:moveTo>
                    <a:lnTo>
                      <a:pt x="62480" y="18742"/>
                    </a:lnTo>
                    <a:lnTo>
                      <a:pt x="56545" y="18742"/>
                    </a:lnTo>
                    <a:lnTo>
                      <a:pt x="56545" y="12807"/>
                    </a:lnTo>
                    <a:close/>
                    <a:moveTo>
                      <a:pt x="68727" y="12807"/>
                    </a:moveTo>
                    <a:lnTo>
                      <a:pt x="68727" y="18742"/>
                    </a:lnTo>
                    <a:lnTo>
                      <a:pt x="62792" y="18742"/>
                    </a:lnTo>
                    <a:lnTo>
                      <a:pt x="62792" y="12807"/>
                    </a:lnTo>
                    <a:close/>
                    <a:moveTo>
                      <a:pt x="74975" y="12807"/>
                    </a:moveTo>
                    <a:lnTo>
                      <a:pt x="74975" y="18742"/>
                    </a:lnTo>
                    <a:lnTo>
                      <a:pt x="69039" y="18742"/>
                    </a:lnTo>
                    <a:lnTo>
                      <a:pt x="69039" y="12807"/>
                    </a:lnTo>
                    <a:close/>
                    <a:moveTo>
                      <a:pt x="81223" y="12807"/>
                    </a:moveTo>
                    <a:lnTo>
                      <a:pt x="81223" y="18742"/>
                    </a:lnTo>
                    <a:lnTo>
                      <a:pt x="75286" y="18742"/>
                    </a:lnTo>
                    <a:lnTo>
                      <a:pt x="75286" y="12807"/>
                    </a:lnTo>
                    <a:close/>
                    <a:moveTo>
                      <a:pt x="87470" y="12807"/>
                    </a:moveTo>
                    <a:lnTo>
                      <a:pt x="87470" y="18742"/>
                    </a:lnTo>
                    <a:lnTo>
                      <a:pt x="81535" y="18742"/>
                    </a:lnTo>
                    <a:lnTo>
                      <a:pt x="81535" y="12807"/>
                    </a:lnTo>
                    <a:close/>
                    <a:moveTo>
                      <a:pt x="93720" y="12807"/>
                    </a:moveTo>
                    <a:lnTo>
                      <a:pt x="93720" y="18742"/>
                    </a:lnTo>
                    <a:lnTo>
                      <a:pt x="87784" y="18742"/>
                    </a:lnTo>
                    <a:lnTo>
                      <a:pt x="87784" y="12807"/>
                    </a:lnTo>
                    <a:close/>
                    <a:moveTo>
                      <a:pt x="99967" y="12807"/>
                    </a:moveTo>
                    <a:lnTo>
                      <a:pt x="99967" y="18742"/>
                    </a:lnTo>
                    <a:lnTo>
                      <a:pt x="94031" y="18742"/>
                    </a:lnTo>
                    <a:lnTo>
                      <a:pt x="94031" y="12807"/>
                    </a:lnTo>
                    <a:close/>
                    <a:moveTo>
                      <a:pt x="106214" y="12807"/>
                    </a:moveTo>
                    <a:lnTo>
                      <a:pt x="106214" y="18742"/>
                    </a:lnTo>
                    <a:lnTo>
                      <a:pt x="100280" y="18742"/>
                    </a:lnTo>
                    <a:lnTo>
                      <a:pt x="100280" y="12807"/>
                    </a:lnTo>
                    <a:close/>
                    <a:moveTo>
                      <a:pt x="112461" y="12807"/>
                    </a:moveTo>
                    <a:lnTo>
                      <a:pt x="112461" y="18742"/>
                    </a:lnTo>
                    <a:lnTo>
                      <a:pt x="106527" y="18742"/>
                    </a:lnTo>
                    <a:lnTo>
                      <a:pt x="106527" y="12807"/>
                    </a:lnTo>
                    <a:close/>
                    <a:moveTo>
                      <a:pt x="118710" y="12807"/>
                    </a:moveTo>
                    <a:lnTo>
                      <a:pt x="118710" y="18742"/>
                    </a:lnTo>
                    <a:lnTo>
                      <a:pt x="112774" y="18742"/>
                    </a:lnTo>
                    <a:lnTo>
                      <a:pt x="112774" y="12807"/>
                    </a:lnTo>
                    <a:close/>
                    <a:moveTo>
                      <a:pt x="124957" y="12807"/>
                    </a:moveTo>
                    <a:lnTo>
                      <a:pt x="124957" y="18742"/>
                    </a:lnTo>
                    <a:lnTo>
                      <a:pt x="119021" y="18742"/>
                    </a:lnTo>
                    <a:lnTo>
                      <a:pt x="119021" y="12807"/>
                    </a:lnTo>
                    <a:close/>
                    <a:moveTo>
                      <a:pt x="131204" y="12807"/>
                    </a:moveTo>
                    <a:lnTo>
                      <a:pt x="131204" y="18742"/>
                    </a:lnTo>
                    <a:lnTo>
                      <a:pt x="125270" y="18742"/>
                    </a:lnTo>
                    <a:lnTo>
                      <a:pt x="125270" y="12807"/>
                    </a:lnTo>
                    <a:close/>
                    <a:moveTo>
                      <a:pt x="137451" y="12807"/>
                    </a:moveTo>
                    <a:lnTo>
                      <a:pt x="137451" y="18742"/>
                    </a:lnTo>
                    <a:lnTo>
                      <a:pt x="131517" y="18742"/>
                    </a:lnTo>
                    <a:lnTo>
                      <a:pt x="131517" y="12807"/>
                    </a:lnTo>
                    <a:close/>
                    <a:moveTo>
                      <a:pt x="143702" y="12807"/>
                    </a:moveTo>
                    <a:lnTo>
                      <a:pt x="143702" y="18742"/>
                    </a:lnTo>
                    <a:lnTo>
                      <a:pt x="137766" y="18742"/>
                    </a:lnTo>
                    <a:lnTo>
                      <a:pt x="137766" y="12807"/>
                    </a:lnTo>
                    <a:close/>
                    <a:moveTo>
                      <a:pt x="149949" y="12807"/>
                    </a:moveTo>
                    <a:lnTo>
                      <a:pt x="149949" y="18742"/>
                    </a:lnTo>
                    <a:lnTo>
                      <a:pt x="144015" y="18742"/>
                    </a:lnTo>
                    <a:lnTo>
                      <a:pt x="144015" y="12807"/>
                    </a:lnTo>
                    <a:close/>
                    <a:moveTo>
                      <a:pt x="156196" y="12807"/>
                    </a:moveTo>
                    <a:lnTo>
                      <a:pt x="156196" y="18742"/>
                    </a:lnTo>
                    <a:lnTo>
                      <a:pt x="150262" y="18742"/>
                    </a:lnTo>
                    <a:lnTo>
                      <a:pt x="150262" y="12807"/>
                    </a:lnTo>
                    <a:close/>
                    <a:moveTo>
                      <a:pt x="162445" y="12807"/>
                    </a:moveTo>
                    <a:lnTo>
                      <a:pt x="162445" y="18742"/>
                    </a:lnTo>
                    <a:lnTo>
                      <a:pt x="156509" y="18742"/>
                    </a:lnTo>
                    <a:lnTo>
                      <a:pt x="156509" y="12807"/>
                    </a:lnTo>
                    <a:close/>
                    <a:moveTo>
                      <a:pt x="168692" y="12807"/>
                    </a:moveTo>
                    <a:lnTo>
                      <a:pt x="168692" y="18742"/>
                    </a:lnTo>
                    <a:lnTo>
                      <a:pt x="162756" y="18742"/>
                    </a:lnTo>
                    <a:lnTo>
                      <a:pt x="162756" y="12807"/>
                    </a:lnTo>
                    <a:close/>
                    <a:moveTo>
                      <a:pt x="174939" y="12807"/>
                    </a:moveTo>
                    <a:lnTo>
                      <a:pt x="174939" y="18742"/>
                    </a:lnTo>
                    <a:lnTo>
                      <a:pt x="169005" y="18742"/>
                    </a:lnTo>
                    <a:lnTo>
                      <a:pt x="169005" y="12807"/>
                    </a:lnTo>
                    <a:close/>
                    <a:moveTo>
                      <a:pt x="181186" y="12807"/>
                    </a:moveTo>
                    <a:lnTo>
                      <a:pt x="181186" y="18742"/>
                    </a:lnTo>
                    <a:lnTo>
                      <a:pt x="175252" y="18742"/>
                    </a:lnTo>
                    <a:lnTo>
                      <a:pt x="175252" y="12807"/>
                    </a:lnTo>
                    <a:close/>
                    <a:moveTo>
                      <a:pt x="187435" y="12807"/>
                    </a:moveTo>
                    <a:lnTo>
                      <a:pt x="187435" y="18742"/>
                    </a:lnTo>
                    <a:lnTo>
                      <a:pt x="181499" y="18742"/>
                    </a:lnTo>
                    <a:lnTo>
                      <a:pt x="181499" y="12807"/>
                    </a:lnTo>
                    <a:close/>
                    <a:moveTo>
                      <a:pt x="193684" y="12807"/>
                    </a:moveTo>
                    <a:lnTo>
                      <a:pt x="193684" y="18742"/>
                    </a:lnTo>
                    <a:lnTo>
                      <a:pt x="187749" y="18742"/>
                    </a:lnTo>
                    <a:lnTo>
                      <a:pt x="187749" y="12807"/>
                    </a:lnTo>
                    <a:close/>
                    <a:moveTo>
                      <a:pt x="199931" y="12807"/>
                    </a:moveTo>
                    <a:lnTo>
                      <a:pt x="199931" y="18742"/>
                    </a:lnTo>
                    <a:lnTo>
                      <a:pt x="193996" y="18742"/>
                    </a:lnTo>
                    <a:lnTo>
                      <a:pt x="193996" y="12807"/>
                    </a:lnTo>
                    <a:close/>
                    <a:moveTo>
                      <a:pt x="206180" y="12807"/>
                    </a:moveTo>
                    <a:lnTo>
                      <a:pt x="206180" y="18742"/>
                    </a:lnTo>
                    <a:lnTo>
                      <a:pt x="200244" y="18742"/>
                    </a:lnTo>
                    <a:lnTo>
                      <a:pt x="200244" y="12807"/>
                    </a:lnTo>
                    <a:close/>
                    <a:moveTo>
                      <a:pt x="212427" y="12807"/>
                    </a:moveTo>
                    <a:lnTo>
                      <a:pt x="212427" y="18742"/>
                    </a:lnTo>
                    <a:lnTo>
                      <a:pt x="206491" y="18742"/>
                    </a:lnTo>
                    <a:lnTo>
                      <a:pt x="206491" y="12807"/>
                    </a:lnTo>
                    <a:close/>
                    <a:moveTo>
                      <a:pt x="218674" y="12807"/>
                    </a:moveTo>
                    <a:lnTo>
                      <a:pt x="218674" y="18742"/>
                    </a:lnTo>
                    <a:lnTo>
                      <a:pt x="212739" y="18742"/>
                    </a:lnTo>
                    <a:lnTo>
                      <a:pt x="212739" y="12807"/>
                    </a:lnTo>
                    <a:close/>
                    <a:moveTo>
                      <a:pt x="224921" y="12807"/>
                    </a:moveTo>
                    <a:lnTo>
                      <a:pt x="224921" y="18742"/>
                    </a:lnTo>
                    <a:lnTo>
                      <a:pt x="218987" y="18742"/>
                    </a:lnTo>
                    <a:lnTo>
                      <a:pt x="218987" y="12807"/>
                    </a:lnTo>
                    <a:close/>
                    <a:moveTo>
                      <a:pt x="231170" y="12807"/>
                    </a:moveTo>
                    <a:lnTo>
                      <a:pt x="231170" y="18742"/>
                    </a:lnTo>
                    <a:lnTo>
                      <a:pt x="225234" y="18742"/>
                    </a:lnTo>
                    <a:lnTo>
                      <a:pt x="225234" y="12807"/>
                    </a:lnTo>
                    <a:close/>
                    <a:moveTo>
                      <a:pt x="237417" y="12807"/>
                    </a:moveTo>
                    <a:lnTo>
                      <a:pt x="237417" y="18742"/>
                    </a:lnTo>
                    <a:lnTo>
                      <a:pt x="231481" y="18742"/>
                    </a:lnTo>
                    <a:lnTo>
                      <a:pt x="231481" y="12807"/>
                    </a:lnTo>
                    <a:close/>
                    <a:moveTo>
                      <a:pt x="243664" y="12807"/>
                    </a:moveTo>
                    <a:lnTo>
                      <a:pt x="243664" y="18742"/>
                    </a:lnTo>
                    <a:lnTo>
                      <a:pt x="237729" y="18742"/>
                    </a:lnTo>
                    <a:lnTo>
                      <a:pt x="237729" y="12807"/>
                    </a:lnTo>
                    <a:close/>
                    <a:moveTo>
                      <a:pt x="249914" y="12807"/>
                    </a:moveTo>
                    <a:lnTo>
                      <a:pt x="249914" y="18742"/>
                    </a:lnTo>
                    <a:lnTo>
                      <a:pt x="243978" y="18742"/>
                    </a:lnTo>
                    <a:lnTo>
                      <a:pt x="243978" y="12807"/>
                    </a:lnTo>
                    <a:close/>
                    <a:moveTo>
                      <a:pt x="256161" y="12807"/>
                    </a:moveTo>
                    <a:lnTo>
                      <a:pt x="256161" y="18742"/>
                    </a:lnTo>
                    <a:lnTo>
                      <a:pt x="250225" y="18742"/>
                    </a:lnTo>
                    <a:lnTo>
                      <a:pt x="250225" y="12807"/>
                    </a:lnTo>
                    <a:close/>
                    <a:moveTo>
                      <a:pt x="262409" y="12807"/>
                    </a:moveTo>
                    <a:lnTo>
                      <a:pt x="262409" y="18742"/>
                    </a:lnTo>
                    <a:lnTo>
                      <a:pt x="256474" y="18742"/>
                    </a:lnTo>
                    <a:lnTo>
                      <a:pt x="256474" y="12807"/>
                    </a:lnTo>
                    <a:close/>
                    <a:moveTo>
                      <a:pt x="268656" y="12807"/>
                    </a:moveTo>
                    <a:lnTo>
                      <a:pt x="268656" y="18742"/>
                    </a:lnTo>
                    <a:lnTo>
                      <a:pt x="262721" y="18742"/>
                    </a:lnTo>
                    <a:lnTo>
                      <a:pt x="262721" y="12807"/>
                    </a:lnTo>
                    <a:close/>
                    <a:moveTo>
                      <a:pt x="274904" y="12807"/>
                    </a:moveTo>
                    <a:lnTo>
                      <a:pt x="274904" y="18742"/>
                    </a:lnTo>
                    <a:lnTo>
                      <a:pt x="268968" y="18742"/>
                    </a:lnTo>
                    <a:lnTo>
                      <a:pt x="268968" y="12807"/>
                    </a:lnTo>
                    <a:close/>
                    <a:moveTo>
                      <a:pt x="6251" y="19054"/>
                    </a:moveTo>
                    <a:lnTo>
                      <a:pt x="6251" y="24990"/>
                    </a:lnTo>
                    <a:lnTo>
                      <a:pt x="315" y="24990"/>
                    </a:lnTo>
                    <a:lnTo>
                      <a:pt x="315" y="19054"/>
                    </a:lnTo>
                    <a:close/>
                    <a:moveTo>
                      <a:pt x="12498" y="19054"/>
                    </a:moveTo>
                    <a:lnTo>
                      <a:pt x="12498" y="24990"/>
                    </a:lnTo>
                    <a:lnTo>
                      <a:pt x="6562" y="24990"/>
                    </a:lnTo>
                    <a:lnTo>
                      <a:pt x="6562" y="19054"/>
                    </a:lnTo>
                    <a:close/>
                    <a:moveTo>
                      <a:pt x="18745" y="19054"/>
                    </a:moveTo>
                    <a:lnTo>
                      <a:pt x="18745" y="24990"/>
                    </a:lnTo>
                    <a:lnTo>
                      <a:pt x="12810" y="24990"/>
                    </a:lnTo>
                    <a:lnTo>
                      <a:pt x="12810" y="19054"/>
                    </a:lnTo>
                    <a:close/>
                    <a:moveTo>
                      <a:pt x="24992" y="19054"/>
                    </a:moveTo>
                    <a:lnTo>
                      <a:pt x="24992" y="24990"/>
                    </a:lnTo>
                    <a:lnTo>
                      <a:pt x="19058" y="24990"/>
                    </a:lnTo>
                    <a:lnTo>
                      <a:pt x="19058" y="19054"/>
                    </a:lnTo>
                    <a:close/>
                    <a:moveTo>
                      <a:pt x="31241" y="19054"/>
                    </a:moveTo>
                    <a:lnTo>
                      <a:pt x="31241" y="24990"/>
                    </a:lnTo>
                    <a:lnTo>
                      <a:pt x="25305" y="24990"/>
                    </a:lnTo>
                    <a:lnTo>
                      <a:pt x="25305" y="19054"/>
                    </a:lnTo>
                    <a:close/>
                    <a:moveTo>
                      <a:pt x="37489" y="19054"/>
                    </a:moveTo>
                    <a:lnTo>
                      <a:pt x="37489" y="24990"/>
                    </a:lnTo>
                    <a:lnTo>
                      <a:pt x="31553" y="24990"/>
                    </a:lnTo>
                    <a:lnTo>
                      <a:pt x="31553" y="19054"/>
                    </a:lnTo>
                    <a:close/>
                    <a:moveTo>
                      <a:pt x="43737" y="19054"/>
                    </a:moveTo>
                    <a:lnTo>
                      <a:pt x="43737" y="24990"/>
                    </a:lnTo>
                    <a:lnTo>
                      <a:pt x="37802" y="24990"/>
                    </a:lnTo>
                    <a:lnTo>
                      <a:pt x="37802" y="19054"/>
                    </a:lnTo>
                    <a:close/>
                    <a:moveTo>
                      <a:pt x="49985" y="19054"/>
                    </a:moveTo>
                    <a:lnTo>
                      <a:pt x="49985" y="24990"/>
                    </a:lnTo>
                    <a:lnTo>
                      <a:pt x="44049" y="24990"/>
                    </a:lnTo>
                    <a:lnTo>
                      <a:pt x="44049" y="19054"/>
                    </a:lnTo>
                    <a:close/>
                    <a:moveTo>
                      <a:pt x="56232" y="19054"/>
                    </a:moveTo>
                    <a:lnTo>
                      <a:pt x="56232" y="24990"/>
                    </a:lnTo>
                    <a:lnTo>
                      <a:pt x="50296" y="24990"/>
                    </a:lnTo>
                    <a:lnTo>
                      <a:pt x="50296" y="19054"/>
                    </a:lnTo>
                    <a:close/>
                    <a:moveTo>
                      <a:pt x="62480" y="19054"/>
                    </a:moveTo>
                    <a:lnTo>
                      <a:pt x="62480" y="24990"/>
                    </a:lnTo>
                    <a:lnTo>
                      <a:pt x="56545" y="24990"/>
                    </a:lnTo>
                    <a:lnTo>
                      <a:pt x="56545" y="19054"/>
                    </a:lnTo>
                    <a:close/>
                    <a:moveTo>
                      <a:pt x="68727" y="19054"/>
                    </a:moveTo>
                    <a:lnTo>
                      <a:pt x="68727" y="24990"/>
                    </a:lnTo>
                    <a:lnTo>
                      <a:pt x="62792" y="24990"/>
                    </a:lnTo>
                    <a:lnTo>
                      <a:pt x="62792" y="19054"/>
                    </a:lnTo>
                    <a:close/>
                    <a:moveTo>
                      <a:pt x="74975" y="19054"/>
                    </a:moveTo>
                    <a:lnTo>
                      <a:pt x="74975" y="24990"/>
                    </a:lnTo>
                    <a:lnTo>
                      <a:pt x="69039" y="24990"/>
                    </a:lnTo>
                    <a:lnTo>
                      <a:pt x="69039" y="19054"/>
                    </a:lnTo>
                    <a:close/>
                    <a:moveTo>
                      <a:pt x="81223" y="19054"/>
                    </a:moveTo>
                    <a:lnTo>
                      <a:pt x="81223" y="24990"/>
                    </a:lnTo>
                    <a:lnTo>
                      <a:pt x="75286" y="24990"/>
                    </a:lnTo>
                    <a:lnTo>
                      <a:pt x="75286" y="19054"/>
                    </a:lnTo>
                    <a:close/>
                    <a:moveTo>
                      <a:pt x="87470" y="19054"/>
                    </a:moveTo>
                    <a:lnTo>
                      <a:pt x="87470" y="24990"/>
                    </a:lnTo>
                    <a:lnTo>
                      <a:pt x="81535" y="24990"/>
                    </a:lnTo>
                    <a:lnTo>
                      <a:pt x="81535" y="19054"/>
                    </a:lnTo>
                    <a:close/>
                    <a:moveTo>
                      <a:pt x="93720" y="19054"/>
                    </a:moveTo>
                    <a:lnTo>
                      <a:pt x="93720" y="24990"/>
                    </a:lnTo>
                    <a:lnTo>
                      <a:pt x="87784" y="24990"/>
                    </a:lnTo>
                    <a:lnTo>
                      <a:pt x="87784" y="19054"/>
                    </a:lnTo>
                    <a:close/>
                    <a:moveTo>
                      <a:pt x="99967" y="19054"/>
                    </a:moveTo>
                    <a:lnTo>
                      <a:pt x="99967" y="24990"/>
                    </a:lnTo>
                    <a:lnTo>
                      <a:pt x="94031" y="24990"/>
                    </a:lnTo>
                    <a:lnTo>
                      <a:pt x="94031" y="19054"/>
                    </a:lnTo>
                    <a:close/>
                    <a:moveTo>
                      <a:pt x="106214" y="19054"/>
                    </a:moveTo>
                    <a:lnTo>
                      <a:pt x="106214" y="24990"/>
                    </a:lnTo>
                    <a:lnTo>
                      <a:pt x="100280" y="24990"/>
                    </a:lnTo>
                    <a:lnTo>
                      <a:pt x="100280" y="19054"/>
                    </a:lnTo>
                    <a:close/>
                    <a:moveTo>
                      <a:pt x="112461" y="19054"/>
                    </a:moveTo>
                    <a:lnTo>
                      <a:pt x="112461" y="24990"/>
                    </a:lnTo>
                    <a:lnTo>
                      <a:pt x="106527" y="24990"/>
                    </a:lnTo>
                    <a:lnTo>
                      <a:pt x="106527" y="19054"/>
                    </a:lnTo>
                    <a:close/>
                    <a:moveTo>
                      <a:pt x="118710" y="19054"/>
                    </a:moveTo>
                    <a:lnTo>
                      <a:pt x="118710" y="24990"/>
                    </a:lnTo>
                    <a:lnTo>
                      <a:pt x="112774" y="24990"/>
                    </a:lnTo>
                    <a:lnTo>
                      <a:pt x="112774" y="19054"/>
                    </a:lnTo>
                    <a:close/>
                    <a:moveTo>
                      <a:pt x="124957" y="19054"/>
                    </a:moveTo>
                    <a:lnTo>
                      <a:pt x="124957" y="24990"/>
                    </a:lnTo>
                    <a:lnTo>
                      <a:pt x="119021" y="24990"/>
                    </a:lnTo>
                    <a:lnTo>
                      <a:pt x="119021" y="19054"/>
                    </a:lnTo>
                    <a:close/>
                    <a:moveTo>
                      <a:pt x="131204" y="19054"/>
                    </a:moveTo>
                    <a:lnTo>
                      <a:pt x="131204" y="24990"/>
                    </a:lnTo>
                    <a:lnTo>
                      <a:pt x="125270" y="24990"/>
                    </a:lnTo>
                    <a:lnTo>
                      <a:pt x="125270" y="19054"/>
                    </a:lnTo>
                    <a:close/>
                    <a:moveTo>
                      <a:pt x="137451" y="19054"/>
                    </a:moveTo>
                    <a:lnTo>
                      <a:pt x="137451" y="24990"/>
                    </a:lnTo>
                    <a:lnTo>
                      <a:pt x="131517" y="24990"/>
                    </a:lnTo>
                    <a:lnTo>
                      <a:pt x="131517" y="19054"/>
                    </a:lnTo>
                    <a:close/>
                    <a:moveTo>
                      <a:pt x="143702" y="19054"/>
                    </a:moveTo>
                    <a:lnTo>
                      <a:pt x="143702" y="24990"/>
                    </a:lnTo>
                    <a:lnTo>
                      <a:pt x="137766" y="24990"/>
                    </a:lnTo>
                    <a:lnTo>
                      <a:pt x="137766" y="19054"/>
                    </a:lnTo>
                    <a:close/>
                    <a:moveTo>
                      <a:pt x="149949" y="19054"/>
                    </a:moveTo>
                    <a:lnTo>
                      <a:pt x="149949" y="24990"/>
                    </a:lnTo>
                    <a:lnTo>
                      <a:pt x="144015" y="24990"/>
                    </a:lnTo>
                    <a:lnTo>
                      <a:pt x="144015" y="19054"/>
                    </a:lnTo>
                    <a:close/>
                    <a:moveTo>
                      <a:pt x="156196" y="19054"/>
                    </a:moveTo>
                    <a:lnTo>
                      <a:pt x="156196" y="24990"/>
                    </a:lnTo>
                    <a:lnTo>
                      <a:pt x="150262" y="24990"/>
                    </a:lnTo>
                    <a:lnTo>
                      <a:pt x="150262" y="19054"/>
                    </a:lnTo>
                    <a:close/>
                    <a:moveTo>
                      <a:pt x="162445" y="19054"/>
                    </a:moveTo>
                    <a:lnTo>
                      <a:pt x="162445" y="24990"/>
                    </a:lnTo>
                    <a:lnTo>
                      <a:pt x="156509" y="24990"/>
                    </a:lnTo>
                    <a:lnTo>
                      <a:pt x="156509" y="19054"/>
                    </a:lnTo>
                    <a:close/>
                    <a:moveTo>
                      <a:pt x="168692" y="19054"/>
                    </a:moveTo>
                    <a:lnTo>
                      <a:pt x="168692" y="24990"/>
                    </a:lnTo>
                    <a:lnTo>
                      <a:pt x="162756" y="24990"/>
                    </a:lnTo>
                    <a:lnTo>
                      <a:pt x="162756" y="19054"/>
                    </a:lnTo>
                    <a:close/>
                    <a:moveTo>
                      <a:pt x="174939" y="19054"/>
                    </a:moveTo>
                    <a:lnTo>
                      <a:pt x="174939" y="24990"/>
                    </a:lnTo>
                    <a:lnTo>
                      <a:pt x="169005" y="24990"/>
                    </a:lnTo>
                    <a:lnTo>
                      <a:pt x="169005" y="19054"/>
                    </a:lnTo>
                    <a:close/>
                    <a:moveTo>
                      <a:pt x="181186" y="19054"/>
                    </a:moveTo>
                    <a:lnTo>
                      <a:pt x="181186" y="24990"/>
                    </a:lnTo>
                    <a:lnTo>
                      <a:pt x="175252" y="24990"/>
                    </a:lnTo>
                    <a:lnTo>
                      <a:pt x="175252" y="19054"/>
                    </a:lnTo>
                    <a:close/>
                    <a:moveTo>
                      <a:pt x="187435" y="19054"/>
                    </a:moveTo>
                    <a:lnTo>
                      <a:pt x="187435" y="24990"/>
                    </a:lnTo>
                    <a:lnTo>
                      <a:pt x="181499" y="24990"/>
                    </a:lnTo>
                    <a:lnTo>
                      <a:pt x="181499" y="19054"/>
                    </a:lnTo>
                    <a:close/>
                    <a:moveTo>
                      <a:pt x="193684" y="19054"/>
                    </a:moveTo>
                    <a:lnTo>
                      <a:pt x="193684" y="24990"/>
                    </a:lnTo>
                    <a:lnTo>
                      <a:pt x="187749" y="24990"/>
                    </a:lnTo>
                    <a:lnTo>
                      <a:pt x="187749" y="19054"/>
                    </a:lnTo>
                    <a:close/>
                    <a:moveTo>
                      <a:pt x="199931" y="19054"/>
                    </a:moveTo>
                    <a:lnTo>
                      <a:pt x="199931" y="24990"/>
                    </a:lnTo>
                    <a:lnTo>
                      <a:pt x="193996" y="24990"/>
                    </a:lnTo>
                    <a:lnTo>
                      <a:pt x="193996" y="19054"/>
                    </a:lnTo>
                    <a:close/>
                    <a:moveTo>
                      <a:pt x="206180" y="19054"/>
                    </a:moveTo>
                    <a:lnTo>
                      <a:pt x="206180" y="24990"/>
                    </a:lnTo>
                    <a:lnTo>
                      <a:pt x="200244" y="24990"/>
                    </a:lnTo>
                    <a:lnTo>
                      <a:pt x="200244" y="19054"/>
                    </a:lnTo>
                    <a:close/>
                    <a:moveTo>
                      <a:pt x="212427" y="19054"/>
                    </a:moveTo>
                    <a:lnTo>
                      <a:pt x="212427" y="24990"/>
                    </a:lnTo>
                    <a:lnTo>
                      <a:pt x="206491" y="24990"/>
                    </a:lnTo>
                    <a:lnTo>
                      <a:pt x="206491" y="19054"/>
                    </a:lnTo>
                    <a:close/>
                    <a:moveTo>
                      <a:pt x="218674" y="19054"/>
                    </a:moveTo>
                    <a:lnTo>
                      <a:pt x="218674" y="24990"/>
                    </a:lnTo>
                    <a:lnTo>
                      <a:pt x="212739" y="24990"/>
                    </a:lnTo>
                    <a:lnTo>
                      <a:pt x="212739" y="19054"/>
                    </a:lnTo>
                    <a:close/>
                    <a:moveTo>
                      <a:pt x="224921" y="19054"/>
                    </a:moveTo>
                    <a:lnTo>
                      <a:pt x="224921" y="24990"/>
                    </a:lnTo>
                    <a:lnTo>
                      <a:pt x="218987" y="24990"/>
                    </a:lnTo>
                    <a:lnTo>
                      <a:pt x="218987" y="19054"/>
                    </a:lnTo>
                    <a:close/>
                    <a:moveTo>
                      <a:pt x="231170" y="19054"/>
                    </a:moveTo>
                    <a:lnTo>
                      <a:pt x="231170" y="24990"/>
                    </a:lnTo>
                    <a:lnTo>
                      <a:pt x="225234" y="24990"/>
                    </a:lnTo>
                    <a:lnTo>
                      <a:pt x="225234" y="19054"/>
                    </a:lnTo>
                    <a:close/>
                    <a:moveTo>
                      <a:pt x="237417" y="19054"/>
                    </a:moveTo>
                    <a:lnTo>
                      <a:pt x="237417" y="24990"/>
                    </a:lnTo>
                    <a:lnTo>
                      <a:pt x="231481" y="24990"/>
                    </a:lnTo>
                    <a:lnTo>
                      <a:pt x="231481" y="19054"/>
                    </a:lnTo>
                    <a:close/>
                    <a:moveTo>
                      <a:pt x="243664" y="19054"/>
                    </a:moveTo>
                    <a:lnTo>
                      <a:pt x="243664" y="24990"/>
                    </a:lnTo>
                    <a:lnTo>
                      <a:pt x="237729" y="24990"/>
                    </a:lnTo>
                    <a:lnTo>
                      <a:pt x="237729" y="19054"/>
                    </a:lnTo>
                    <a:close/>
                    <a:moveTo>
                      <a:pt x="249911" y="19054"/>
                    </a:moveTo>
                    <a:lnTo>
                      <a:pt x="249911" y="24990"/>
                    </a:lnTo>
                    <a:lnTo>
                      <a:pt x="243977" y="24990"/>
                    </a:lnTo>
                    <a:lnTo>
                      <a:pt x="243977" y="19054"/>
                    </a:lnTo>
                    <a:close/>
                    <a:moveTo>
                      <a:pt x="256161" y="19054"/>
                    </a:moveTo>
                    <a:lnTo>
                      <a:pt x="256161" y="24990"/>
                    </a:lnTo>
                    <a:lnTo>
                      <a:pt x="250225" y="24990"/>
                    </a:lnTo>
                    <a:lnTo>
                      <a:pt x="250225" y="19054"/>
                    </a:lnTo>
                    <a:close/>
                    <a:moveTo>
                      <a:pt x="262409" y="19054"/>
                    </a:moveTo>
                    <a:lnTo>
                      <a:pt x="262409" y="24990"/>
                    </a:lnTo>
                    <a:lnTo>
                      <a:pt x="256474" y="24990"/>
                    </a:lnTo>
                    <a:lnTo>
                      <a:pt x="256474" y="19054"/>
                    </a:lnTo>
                    <a:close/>
                    <a:moveTo>
                      <a:pt x="268656" y="19054"/>
                    </a:moveTo>
                    <a:lnTo>
                      <a:pt x="268656" y="24990"/>
                    </a:lnTo>
                    <a:lnTo>
                      <a:pt x="262721" y="24990"/>
                    </a:lnTo>
                    <a:lnTo>
                      <a:pt x="262721" y="19054"/>
                    </a:lnTo>
                    <a:close/>
                    <a:moveTo>
                      <a:pt x="274904" y="19054"/>
                    </a:moveTo>
                    <a:lnTo>
                      <a:pt x="274904" y="24990"/>
                    </a:lnTo>
                    <a:lnTo>
                      <a:pt x="268968" y="24990"/>
                    </a:lnTo>
                    <a:lnTo>
                      <a:pt x="268968" y="19054"/>
                    </a:lnTo>
                    <a:close/>
                    <a:moveTo>
                      <a:pt x="6251" y="25301"/>
                    </a:moveTo>
                    <a:lnTo>
                      <a:pt x="6251" y="31237"/>
                    </a:lnTo>
                    <a:lnTo>
                      <a:pt x="315" y="31237"/>
                    </a:lnTo>
                    <a:lnTo>
                      <a:pt x="315" y="25301"/>
                    </a:lnTo>
                    <a:close/>
                    <a:moveTo>
                      <a:pt x="12498" y="25301"/>
                    </a:moveTo>
                    <a:lnTo>
                      <a:pt x="12498" y="31237"/>
                    </a:lnTo>
                    <a:lnTo>
                      <a:pt x="6562" y="31237"/>
                    </a:lnTo>
                    <a:lnTo>
                      <a:pt x="6562" y="25301"/>
                    </a:lnTo>
                    <a:close/>
                    <a:moveTo>
                      <a:pt x="18745" y="25301"/>
                    </a:moveTo>
                    <a:lnTo>
                      <a:pt x="18745" y="31237"/>
                    </a:lnTo>
                    <a:lnTo>
                      <a:pt x="12810" y="31237"/>
                    </a:lnTo>
                    <a:lnTo>
                      <a:pt x="12810" y="25301"/>
                    </a:lnTo>
                    <a:close/>
                    <a:moveTo>
                      <a:pt x="24992" y="25301"/>
                    </a:moveTo>
                    <a:lnTo>
                      <a:pt x="24992" y="31237"/>
                    </a:lnTo>
                    <a:lnTo>
                      <a:pt x="19058" y="31237"/>
                    </a:lnTo>
                    <a:lnTo>
                      <a:pt x="19058" y="25301"/>
                    </a:lnTo>
                    <a:close/>
                    <a:moveTo>
                      <a:pt x="31241" y="25301"/>
                    </a:moveTo>
                    <a:lnTo>
                      <a:pt x="31241" y="31237"/>
                    </a:lnTo>
                    <a:lnTo>
                      <a:pt x="25305" y="31237"/>
                    </a:lnTo>
                    <a:lnTo>
                      <a:pt x="25305" y="25301"/>
                    </a:lnTo>
                    <a:close/>
                    <a:moveTo>
                      <a:pt x="37489" y="25301"/>
                    </a:moveTo>
                    <a:lnTo>
                      <a:pt x="37489" y="31237"/>
                    </a:lnTo>
                    <a:lnTo>
                      <a:pt x="31553" y="31237"/>
                    </a:lnTo>
                    <a:lnTo>
                      <a:pt x="31553" y="25301"/>
                    </a:lnTo>
                    <a:close/>
                    <a:moveTo>
                      <a:pt x="43737" y="25301"/>
                    </a:moveTo>
                    <a:lnTo>
                      <a:pt x="43737" y="31237"/>
                    </a:lnTo>
                    <a:lnTo>
                      <a:pt x="37802" y="31237"/>
                    </a:lnTo>
                    <a:lnTo>
                      <a:pt x="37802" y="25301"/>
                    </a:lnTo>
                    <a:close/>
                    <a:moveTo>
                      <a:pt x="49985" y="25301"/>
                    </a:moveTo>
                    <a:lnTo>
                      <a:pt x="49985" y="31237"/>
                    </a:lnTo>
                    <a:lnTo>
                      <a:pt x="44049" y="31237"/>
                    </a:lnTo>
                    <a:lnTo>
                      <a:pt x="44049" y="25301"/>
                    </a:lnTo>
                    <a:close/>
                    <a:moveTo>
                      <a:pt x="56232" y="25301"/>
                    </a:moveTo>
                    <a:lnTo>
                      <a:pt x="56232" y="31237"/>
                    </a:lnTo>
                    <a:lnTo>
                      <a:pt x="50296" y="31237"/>
                    </a:lnTo>
                    <a:lnTo>
                      <a:pt x="50296" y="25301"/>
                    </a:lnTo>
                    <a:close/>
                    <a:moveTo>
                      <a:pt x="62480" y="25301"/>
                    </a:moveTo>
                    <a:lnTo>
                      <a:pt x="62480" y="31237"/>
                    </a:lnTo>
                    <a:lnTo>
                      <a:pt x="56545" y="31237"/>
                    </a:lnTo>
                    <a:lnTo>
                      <a:pt x="56545" y="25301"/>
                    </a:lnTo>
                    <a:close/>
                    <a:moveTo>
                      <a:pt x="68727" y="25301"/>
                    </a:moveTo>
                    <a:lnTo>
                      <a:pt x="68727" y="31237"/>
                    </a:lnTo>
                    <a:lnTo>
                      <a:pt x="62792" y="31237"/>
                    </a:lnTo>
                    <a:lnTo>
                      <a:pt x="62792" y="25301"/>
                    </a:lnTo>
                    <a:close/>
                    <a:moveTo>
                      <a:pt x="74975" y="25301"/>
                    </a:moveTo>
                    <a:lnTo>
                      <a:pt x="74975" y="31237"/>
                    </a:lnTo>
                    <a:lnTo>
                      <a:pt x="69039" y="31237"/>
                    </a:lnTo>
                    <a:lnTo>
                      <a:pt x="69039" y="25301"/>
                    </a:lnTo>
                    <a:close/>
                    <a:moveTo>
                      <a:pt x="81223" y="25301"/>
                    </a:moveTo>
                    <a:lnTo>
                      <a:pt x="81223" y="31237"/>
                    </a:lnTo>
                    <a:lnTo>
                      <a:pt x="75286" y="31237"/>
                    </a:lnTo>
                    <a:lnTo>
                      <a:pt x="75286" y="25301"/>
                    </a:lnTo>
                    <a:close/>
                    <a:moveTo>
                      <a:pt x="87470" y="25301"/>
                    </a:moveTo>
                    <a:lnTo>
                      <a:pt x="87470" y="31237"/>
                    </a:lnTo>
                    <a:lnTo>
                      <a:pt x="81535" y="31237"/>
                    </a:lnTo>
                    <a:lnTo>
                      <a:pt x="81535" y="25301"/>
                    </a:lnTo>
                    <a:close/>
                    <a:moveTo>
                      <a:pt x="93720" y="25301"/>
                    </a:moveTo>
                    <a:lnTo>
                      <a:pt x="93720" y="31237"/>
                    </a:lnTo>
                    <a:lnTo>
                      <a:pt x="87784" y="31237"/>
                    </a:lnTo>
                    <a:lnTo>
                      <a:pt x="87784" y="25301"/>
                    </a:lnTo>
                    <a:close/>
                    <a:moveTo>
                      <a:pt x="99967" y="25301"/>
                    </a:moveTo>
                    <a:lnTo>
                      <a:pt x="99967" y="31237"/>
                    </a:lnTo>
                    <a:lnTo>
                      <a:pt x="94031" y="31237"/>
                    </a:lnTo>
                    <a:lnTo>
                      <a:pt x="94031" y="25301"/>
                    </a:lnTo>
                    <a:close/>
                    <a:moveTo>
                      <a:pt x="106214" y="25301"/>
                    </a:moveTo>
                    <a:lnTo>
                      <a:pt x="106214" y="31237"/>
                    </a:lnTo>
                    <a:lnTo>
                      <a:pt x="100280" y="31237"/>
                    </a:lnTo>
                    <a:lnTo>
                      <a:pt x="100280" y="25301"/>
                    </a:lnTo>
                    <a:close/>
                    <a:moveTo>
                      <a:pt x="112461" y="25301"/>
                    </a:moveTo>
                    <a:lnTo>
                      <a:pt x="112461" y="31237"/>
                    </a:lnTo>
                    <a:lnTo>
                      <a:pt x="106527" y="31237"/>
                    </a:lnTo>
                    <a:lnTo>
                      <a:pt x="106527" y="25301"/>
                    </a:lnTo>
                    <a:close/>
                    <a:moveTo>
                      <a:pt x="118710" y="25301"/>
                    </a:moveTo>
                    <a:lnTo>
                      <a:pt x="118710" y="31237"/>
                    </a:lnTo>
                    <a:lnTo>
                      <a:pt x="112774" y="31237"/>
                    </a:lnTo>
                    <a:lnTo>
                      <a:pt x="112774" y="25301"/>
                    </a:lnTo>
                    <a:close/>
                    <a:moveTo>
                      <a:pt x="124957" y="25301"/>
                    </a:moveTo>
                    <a:lnTo>
                      <a:pt x="124957" y="31237"/>
                    </a:lnTo>
                    <a:lnTo>
                      <a:pt x="119021" y="31237"/>
                    </a:lnTo>
                    <a:lnTo>
                      <a:pt x="119021" y="25301"/>
                    </a:lnTo>
                    <a:close/>
                    <a:moveTo>
                      <a:pt x="131204" y="25301"/>
                    </a:moveTo>
                    <a:lnTo>
                      <a:pt x="131204" y="31237"/>
                    </a:lnTo>
                    <a:lnTo>
                      <a:pt x="125270" y="31237"/>
                    </a:lnTo>
                    <a:lnTo>
                      <a:pt x="125270" y="25301"/>
                    </a:lnTo>
                    <a:close/>
                    <a:moveTo>
                      <a:pt x="137451" y="25301"/>
                    </a:moveTo>
                    <a:lnTo>
                      <a:pt x="137451" y="31237"/>
                    </a:lnTo>
                    <a:lnTo>
                      <a:pt x="131517" y="31237"/>
                    </a:lnTo>
                    <a:lnTo>
                      <a:pt x="131517" y="25301"/>
                    </a:lnTo>
                    <a:close/>
                    <a:moveTo>
                      <a:pt x="143702" y="25301"/>
                    </a:moveTo>
                    <a:lnTo>
                      <a:pt x="143702" y="31237"/>
                    </a:lnTo>
                    <a:lnTo>
                      <a:pt x="137766" y="31237"/>
                    </a:lnTo>
                    <a:lnTo>
                      <a:pt x="137766" y="25301"/>
                    </a:lnTo>
                    <a:close/>
                    <a:moveTo>
                      <a:pt x="149949" y="25301"/>
                    </a:moveTo>
                    <a:lnTo>
                      <a:pt x="149949" y="31237"/>
                    </a:lnTo>
                    <a:lnTo>
                      <a:pt x="144015" y="31237"/>
                    </a:lnTo>
                    <a:lnTo>
                      <a:pt x="144015" y="25301"/>
                    </a:lnTo>
                    <a:close/>
                    <a:moveTo>
                      <a:pt x="156196" y="25301"/>
                    </a:moveTo>
                    <a:lnTo>
                      <a:pt x="156196" y="31237"/>
                    </a:lnTo>
                    <a:lnTo>
                      <a:pt x="150262" y="31237"/>
                    </a:lnTo>
                    <a:lnTo>
                      <a:pt x="150262" y="25301"/>
                    </a:lnTo>
                    <a:close/>
                    <a:moveTo>
                      <a:pt x="162445" y="25301"/>
                    </a:moveTo>
                    <a:lnTo>
                      <a:pt x="162445" y="31237"/>
                    </a:lnTo>
                    <a:lnTo>
                      <a:pt x="156509" y="31237"/>
                    </a:lnTo>
                    <a:lnTo>
                      <a:pt x="156509" y="25301"/>
                    </a:lnTo>
                    <a:close/>
                    <a:moveTo>
                      <a:pt x="168692" y="25301"/>
                    </a:moveTo>
                    <a:lnTo>
                      <a:pt x="168692" y="31237"/>
                    </a:lnTo>
                    <a:lnTo>
                      <a:pt x="162756" y="31237"/>
                    </a:lnTo>
                    <a:lnTo>
                      <a:pt x="162756" y="25301"/>
                    </a:lnTo>
                    <a:close/>
                    <a:moveTo>
                      <a:pt x="174939" y="25301"/>
                    </a:moveTo>
                    <a:lnTo>
                      <a:pt x="174939" y="31237"/>
                    </a:lnTo>
                    <a:lnTo>
                      <a:pt x="169005" y="31237"/>
                    </a:lnTo>
                    <a:lnTo>
                      <a:pt x="169005" y="25301"/>
                    </a:lnTo>
                    <a:close/>
                    <a:moveTo>
                      <a:pt x="181186" y="25301"/>
                    </a:moveTo>
                    <a:lnTo>
                      <a:pt x="181186" y="31237"/>
                    </a:lnTo>
                    <a:lnTo>
                      <a:pt x="175252" y="31237"/>
                    </a:lnTo>
                    <a:lnTo>
                      <a:pt x="175252" y="25301"/>
                    </a:lnTo>
                    <a:close/>
                    <a:moveTo>
                      <a:pt x="187435" y="25301"/>
                    </a:moveTo>
                    <a:lnTo>
                      <a:pt x="187435" y="31237"/>
                    </a:lnTo>
                    <a:lnTo>
                      <a:pt x="181499" y="31237"/>
                    </a:lnTo>
                    <a:lnTo>
                      <a:pt x="181499" y="25301"/>
                    </a:lnTo>
                    <a:close/>
                    <a:moveTo>
                      <a:pt x="193684" y="25301"/>
                    </a:moveTo>
                    <a:lnTo>
                      <a:pt x="193684" y="31237"/>
                    </a:lnTo>
                    <a:lnTo>
                      <a:pt x="187749" y="31237"/>
                    </a:lnTo>
                    <a:lnTo>
                      <a:pt x="187749" y="25301"/>
                    </a:lnTo>
                    <a:close/>
                    <a:moveTo>
                      <a:pt x="199931" y="25301"/>
                    </a:moveTo>
                    <a:lnTo>
                      <a:pt x="199931" y="31237"/>
                    </a:lnTo>
                    <a:lnTo>
                      <a:pt x="193996" y="31237"/>
                    </a:lnTo>
                    <a:lnTo>
                      <a:pt x="193996" y="25301"/>
                    </a:lnTo>
                    <a:close/>
                    <a:moveTo>
                      <a:pt x="206180" y="25301"/>
                    </a:moveTo>
                    <a:lnTo>
                      <a:pt x="206180" y="31237"/>
                    </a:lnTo>
                    <a:lnTo>
                      <a:pt x="200244" y="31237"/>
                    </a:lnTo>
                    <a:lnTo>
                      <a:pt x="200244" y="25301"/>
                    </a:lnTo>
                    <a:close/>
                    <a:moveTo>
                      <a:pt x="212427" y="25301"/>
                    </a:moveTo>
                    <a:lnTo>
                      <a:pt x="212427" y="31237"/>
                    </a:lnTo>
                    <a:lnTo>
                      <a:pt x="206491" y="31237"/>
                    </a:lnTo>
                    <a:lnTo>
                      <a:pt x="206491" y="25301"/>
                    </a:lnTo>
                    <a:close/>
                    <a:moveTo>
                      <a:pt x="218674" y="25301"/>
                    </a:moveTo>
                    <a:lnTo>
                      <a:pt x="218674" y="31237"/>
                    </a:lnTo>
                    <a:lnTo>
                      <a:pt x="212739" y="31237"/>
                    </a:lnTo>
                    <a:lnTo>
                      <a:pt x="212739" y="25301"/>
                    </a:lnTo>
                    <a:close/>
                    <a:moveTo>
                      <a:pt x="224921" y="25301"/>
                    </a:moveTo>
                    <a:lnTo>
                      <a:pt x="224921" y="31237"/>
                    </a:lnTo>
                    <a:lnTo>
                      <a:pt x="218987" y="31237"/>
                    </a:lnTo>
                    <a:lnTo>
                      <a:pt x="218987" y="25301"/>
                    </a:lnTo>
                    <a:close/>
                    <a:moveTo>
                      <a:pt x="231170" y="25301"/>
                    </a:moveTo>
                    <a:lnTo>
                      <a:pt x="231170" y="31237"/>
                    </a:lnTo>
                    <a:lnTo>
                      <a:pt x="225234" y="31237"/>
                    </a:lnTo>
                    <a:lnTo>
                      <a:pt x="225234" y="25301"/>
                    </a:lnTo>
                    <a:close/>
                    <a:moveTo>
                      <a:pt x="237417" y="25301"/>
                    </a:moveTo>
                    <a:lnTo>
                      <a:pt x="237417" y="31237"/>
                    </a:lnTo>
                    <a:lnTo>
                      <a:pt x="231481" y="31237"/>
                    </a:lnTo>
                    <a:lnTo>
                      <a:pt x="231481" y="25301"/>
                    </a:lnTo>
                    <a:close/>
                    <a:moveTo>
                      <a:pt x="243664" y="25301"/>
                    </a:moveTo>
                    <a:lnTo>
                      <a:pt x="243664" y="31237"/>
                    </a:lnTo>
                    <a:lnTo>
                      <a:pt x="237729" y="31237"/>
                    </a:lnTo>
                    <a:lnTo>
                      <a:pt x="237729" y="25301"/>
                    </a:lnTo>
                    <a:close/>
                    <a:moveTo>
                      <a:pt x="249911" y="25301"/>
                    </a:moveTo>
                    <a:lnTo>
                      <a:pt x="249911" y="31237"/>
                    </a:lnTo>
                    <a:lnTo>
                      <a:pt x="243977" y="31237"/>
                    </a:lnTo>
                    <a:lnTo>
                      <a:pt x="243977" y="25301"/>
                    </a:lnTo>
                    <a:close/>
                    <a:moveTo>
                      <a:pt x="256161" y="25301"/>
                    </a:moveTo>
                    <a:lnTo>
                      <a:pt x="256161" y="31237"/>
                    </a:lnTo>
                    <a:lnTo>
                      <a:pt x="250225" y="31237"/>
                    </a:lnTo>
                    <a:lnTo>
                      <a:pt x="250225" y="25301"/>
                    </a:lnTo>
                    <a:close/>
                    <a:moveTo>
                      <a:pt x="262409" y="25301"/>
                    </a:moveTo>
                    <a:lnTo>
                      <a:pt x="262409" y="31237"/>
                    </a:lnTo>
                    <a:lnTo>
                      <a:pt x="256474" y="31237"/>
                    </a:lnTo>
                    <a:lnTo>
                      <a:pt x="256474" y="25301"/>
                    </a:lnTo>
                    <a:close/>
                    <a:moveTo>
                      <a:pt x="268656" y="25301"/>
                    </a:moveTo>
                    <a:lnTo>
                      <a:pt x="268656" y="31237"/>
                    </a:lnTo>
                    <a:lnTo>
                      <a:pt x="262721" y="31237"/>
                    </a:lnTo>
                    <a:lnTo>
                      <a:pt x="262721" y="25301"/>
                    </a:lnTo>
                    <a:close/>
                    <a:moveTo>
                      <a:pt x="274904" y="25301"/>
                    </a:moveTo>
                    <a:lnTo>
                      <a:pt x="274904" y="31237"/>
                    </a:lnTo>
                    <a:lnTo>
                      <a:pt x="268968" y="31237"/>
                    </a:lnTo>
                    <a:lnTo>
                      <a:pt x="268968" y="25301"/>
                    </a:lnTo>
                    <a:close/>
                    <a:moveTo>
                      <a:pt x="6251" y="31548"/>
                    </a:moveTo>
                    <a:lnTo>
                      <a:pt x="6251" y="31550"/>
                    </a:lnTo>
                    <a:lnTo>
                      <a:pt x="6251" y="37484"/>
                    </a:lnTo>
                    <a:lnTo>
                      <a:pt x="315" y="37484"/>
                    </a:lnTo>
                    <a:lnTo>
                      <a:pt x="315" y="31548"/>
                    </a:lnTo>
                    <a:close/>
                    <a:moveTo>
                      <a:pt x="12498" y="31548"/>
                    </a:moveTo>
                    <a:lnTo>
                      <a:pt x="12498" y="31550"/>
                    </a:lnTo>
                    <a:lnTo>
                      <a:pt x="12498" y="37484"/>
                    </a:lnTo>
                    <a:lnTo>
                      <a:pt x="6562" y="37484"/>
                    </a:lnTo>
                    <a:lnTo>
                      <a:pt x="6562" y="31548"/>
                    </a:lnTo>
                    <a:close/>
                    <a:moveTo>
                      <a:pt x="18745" y="31548"/>
                    </a:moveTo>
                    <a:lnTo>
                      <a:pt x="18745" y="31550"/>
                    </a:lnTo>
                    <a:lnTo>
                      <a:pt x="18745" y="37484"/>
                    </a:lnTo>
                    <a:lnTo>
                      <a:pt x="12810" y="37484"/>
                    </a:lnTo>
                    <a:lnTo>
                      <a:pt x="12810" y="31548"/>
                    </a:lnTo>
                    <a:close/>
                    <a:moveTo>
                      <a:pt x="24992" y="31548"/>
                    </a:moveTo>
                    <a:lnTo>
                      <a:pt x="24992" y="31550"/>
                    </a:lnTo>
                    <a:lnTo>
                      <a:pt x="24992" y="37484"/>
                    </a:lnTo>
                    <a:lnTo>
                      <a:pt x="19058" y="37484"/>
                    </a:lnTo>
                    <a:lnTo>
                      <a:pt x="19058" y="31548"/>
                    </a:lnTo>
                    <a:close/>
                    <a:moveTo>
                      <a:pt x="31242" y="31548"/>
                    </a:moveTo>
                    <a:lnTo>
                      <a:pt x="31242" y="31550"/>
                    </a:lnTo>
                    <a:lnTo>
                      <a:pt x="31242" y="37484"/>
                    </a:lnTo>
                    <a:lnTo>
                      <a:pt x="25305" y="37484"/>
                    </a:lnTo>
                    <a:lnTo>
                      <a:pt x="25305" y="31548"/>
                    </a:lnTo>
                    <a:close/>
                    <a:moveTo>
                      <a:pt x="162445" y="31548"/>
                    </a:moveTo>
                    <a:lnTo>
                      <a:pt x="162445" y="31550"/>
                    </a:lnTo>
                    <a:lnTo>
                      <a:pt x="162445" y="37484"/>
                    </a:lnTo>
                    <a:lnTo>
                      <a:pt x="156509" y="37484"/>
                    </a:lnTo>
                    <a:lnTo>
                      <a:pt x="156509" y="31548"/>
                    </a:lnTo>
                    <a:close/>
                    <a:moveTo>
                      <a:pt x="168692" y="31548"/>
                    </a:moveTo>
                    <a:lnTo>
                      <a:pt x="168692" y="31550"/>
                    </a:lnTo>
                    <a:lnTo>
                      <a:pt x="168692" y="37484"/>
                    </a:lnTo>
                    <a:lnTo>
                      <a:pt x="162756" y="37484"/>
                    </a:lnTo>
                    <a:lnTo>
                      <a:pt x="162756" y="31548"/>
                    </a:lnTo>
                    <a:close/>
                    <a:moveTo>
                      <a:pt x="174939" y="31548"/>
                    </a:moveTo>
                    <a:lnTo>
                      <a:pt x="174939" y="31550"/>
                    </a:lnTo>
                    <a:lnTo>
                      <a:pt x="174939" y="37484"/>
                    </a:lnTo>
                    <a:lnTo>
                      <a:pt x="169005" y="37484"/>
                    </a:lnTo>
                    <a:lnTo>
                      <a:pt x="169005" y="31548"/>
                    </a:lnTo>
                    <a:close/>
                    <a:moveTo>
                      <a:pt x="181186" y="31548"/>
                    </a:moveTo>
                    <a:lnTo>
                      <a:pt x="181186" y="31550"/>
                    </a:lnTo>
                    <a:lnTo>
                      <a:pt x="181186" y="37484"/>
                    </a:lnTo>
                    <a:lnTo>
                      <a:pt x="175252" y="37484"/>
                    </a:lnTo>
                    <a:lnTo>
                      <a:pt x="175252" y="31548"/>
                    </a:lnTo>
                    <a:close/>
                    <a:moveTo>
                      <a:pt x="187435" y="31548"/>
                    </a:moveTo>
                    <a:lnTo>
                      <a:pt x="187435" y="31550"/>
                    </a:lnTo>
                    <a:lnTo>
                      <a:pt x="187435" y="37484"/>
                    </a:lnTo>
                    <a:lnTo>
                      <a:pt x="181499" y="37484"/>
                    </a:lnTo>
                    <a:lnTo>
                      <a:pt x="181499" y="31548"/>
                    </a:lnTo>
                    <a:close/>
                    <a:moveTo>
                      <a:pt x="37489" y="31552"/>
                    </a:moveTo>
                    <a:lnTo>
                      <a:pt x="37489" y="37486"/>
                    </a:lnTo>
                    <a:lnTo>
                      <a:pt x="31553" y="37486"/>
                    </a:lnTo>
                    <a:lnTo>
                      <a:pt x="31553" y="31552"/>
                    </a:lnTo>
                    <a:close/>
                    <a:moveTo>
                      <a:pt x="43737" y="31552"/>
                    </a:moveTo>
                    <a:lnTo>
                      <a:pt x="43737" y="37486"/>
                    </a:lnTo>
                    <a:lnTo>
                      <a:pt x="37802" y="37486"/>
                    </a:lnTo>
                    <a:lnTo>
                      <a:pt x="37802" y="31552"/>
                    </a:lnTo>
                    <a:close/>
                    <a:moveTo>
                      <a:pt x="49985" y="31552"/>
                    </a:moveTo>
                    <a:lnTo>
                      <a:pt x="49985" y="37486"/>
                    </a:lnTo>
                    <a:lnTo>
                      <a:pt x="44049" y="37486"/>
                    </a:lnTo>
                    <a:lnTo>
                      <a:pt x="44049" y="31552"/>
                    </a:lnTo>
                    <a:close/>
                    <a:moveTo>
                      <a:pt x="56232" y="31552"/>
                    </a:moveTo>
                    <a:lnTo>
                      <a:pt x="56232" y="37486"/>
                    </a:lnTo>
                    <a:lnTo>
                      <a:pt x="50296" y="37486"/>
                    </a:lnTo>
                    <a:lnTo>
                      <a:pt x="50296" y="31552"/>
                    </a:lnTo>
                    <a:close/>
                    <a:moveTo>
                      <a:pt x="62480" y="31552"/>
                    </a:moveTo>
                    <a:lnTo>
                      <a:pt x="62480" y="37486"/>
                    </a:lnTo>
                    <a:lnTo>
                      <a:pt x="56545" y="37486"/>
                    </a:lnTo>
                    <a:lnTo>
                      <a:pt x="56545" y="31552"/>
                    </a:lnTo>
                    <a:close/>
                    <a:moveTo>
                      <a:pt x="68727" y="31552"/>
                    </a:moveTo>
                    <a:lnTo>
                      <a:pt x="68727" y="37486"/>
                    </a:lnTo>
                    <a:lnTo>
                      <a:pt x="62792" y="37486"/>
                    </a:lnTo>
                    <a:lnTo>
                      <a:pt x="62792" y="31552"/>
                    </a:lnTo>
                    <a:close/>
                    <a:moveTo>
                      <a:pt x="74975" y="31552"/>
                    </a:moveTo>
                    <a:lnTo>
                      <a:pt x="74975" y="37486"/>
                    </a:lnTo>
                    <a:lnTo>
                      <a:pt x="69039" y="37486"/>
                    </a:lnTo>
                    <a:lnTo>
                      <a:pt x="69039" y="31552"/>
                    </a:lnTo>
                    <a:close/>
                    <a:moveTo>
                      <a:pt x="81223" y="31552"/>
                    </a:moveTo>
                    <a:lnTo>
                      <a:pt x="81223" y="37486"/>
                    </a:lnTo>
                    <a:lnTo>
                      <a:pt x="75286" y="37486"/>
                    </a:lnTo>
                    <a:lnTo>
                      <a:pt x="75286" y="31552"/>
                    </a:lnTo>
                    <a:close/>
                    <a:moveTo>
                      <a:pt x="87470" y="31552"/>
                    </a:moveTo>
                    <a:lnTo>
                      <a:pt x="87470" y="37486"/>
                    </a:lnTo>
                    <a:lnTo>
                      <a:pt x="81535" y="37486"/>
                    </a:lnTo>
                    <a:lnTo>
                      <a:pt x="81535" y="31552"/>
                    </a:lnTo>
                    <a:close/>
                    <a:moveTo>
                      <a:pt x="93720" y="31552"/>
                    </a:moveTo>
                    <a:lnTo>
                      <a:pt x="93720" y="37486"/>
                    </a:lnTo>
                    <a:lnTo>
                      <a:pt x="87784" y="37486"/>
                    </a:lnTo>
                    <a:lnTo>
                      <a:pt x="87784" y="31552"/>
                    </a:lnTo>
                    <a:close/>
                    <a:moveTo>
                      <a:pt x="99967" y="31552"/>
                    </a:moveTo>
                    <a:lnTo>
                      <a:pt x="99967" y="37486"/>
                    </a:lnTo>
                    <a:lnTo>
                      <a:pt x="94031" y="37486"/>
                    </a:lnTo>
                    <a:lnTo>
                      <a:pt x="94031" y="31552"/>
                    </a:lnTo>
                    <a:close/>
                    <a:moveTo>
                      <a:pt x="106214" y="31552"/>
                    </a:moveTo>
                    <a:lnTo>
                      <a:pt x="106214" y="37486"/>
                    </a:lnTo>
                    <a:lnTo>
                      <a:pt x="100280" y="37486"/>
                    </a:lnTo>
                    <a:lnTo>
                      <a:pt x="100280" y="31552"/>
                    </a:lnTo>
                    <a:close/>
                    <a:moveTo>
                      <a:pt x="112461" y="31552"/>
                    </a:moveTo>
                    <a:lnTo>
                      <a:pt x="112461" y="37486"/>
                    </a:lnTo>
                    <a:lnTo>
                      <a:pt x="106527" y="37486"/>
                    </a:lnTo>
                    <a:lnTo>
                      <a:pt x="106527" y="31552"/>
                    </a:lnTo>
                    <a:close/>
                    <a:moveTo>
                      <a:pt x="118710" y="31552"/>
                    </a:moveTo>
                    <a:lnTo>
                      <a:pt x="118710" y="37486"/>
                    </a:lnTo>
                    <a:lnTo>
                      <a:pt x="112774" y="37486"/>
                    </a:lnTo>
                    <a:lnTo>
                      <a:pt x="112774" y="31552"/>
                    </a:lnTo>
                    <a:close/>
                    <a:moveTo>
                      <a:pt x="124957" y="31552"/>
                    </a:moveTo>
                    <a:lnTo>
                      <a:pt x="124957" y="37486"/>
                    </a:lnTo>
                    <a:lnTo>
                      <a:pt x="119021" y="37486"/>
                    </a:lnTo>
                    <a:lnTo>
                      <a:pt x="119021" y="31552"/>
                    </a:lnTo>
                    <a:close/>
                    <a:moveTo>
                      <a:pt x="131204" y="31552"/>
                    </a:moveTo>
                    <a:lnTo>
                      <a:pt x="131204" y="37486"/>
                    </a:lnTo>
                    <a:lnTo>
                      <a:pt x="125270" y="37486"/>
                    </a:lnTo>
                    <a:lnTo>
                      <a:pt x="125270" y="31552"/>
                    </a:lnTo>
                    <a:close/>
                    <a:moveTo>
                      <a:pt x="137451" y="31552"/>
                    </a:moveTo>
                    <a:lnTo>
                      <a:pt x="137451" y="37486"/>
                    </a:lnTo>
                    <a:lnTo>
                      <a:pt x="131517" y="37486"/>
                    </a:lnTo>
                    <a:lnTo>
                      <a:pt x="131517" y="31552"/>
                    </a:lnTo>
                    <a:close/>
                    <a:moveTo>
                      <a:pt x="143702" y="31552"/>
                    </a:moveTo>
                    <a:lnTo>
                      <a:pt x="143702" y="37486"/>
                    </a:lnTo>
                    <a:lnTo>
                      <a:pt x="137766" y="37486"/>
                    </a:lnTo>
                    <a:lnTo>
                      <a:pt x="137766" y="31552"/>
                    </a:lnTo>
                    <a:close/>
                    <a:moveTo>
                      <a:pt x="149949" y="31552"/>
                    </a:moveTo>
                    <a:lnTo>
                      <a:pt x="149949" y="37486"/>
                    </a:lnTo>
                    <a:lnTo>
                      <a:pt x="144015" y="37486"/>
                    </a:lnTo>
                    <a:lnTo>
                      <a:pt x="144015" y="31552"/>
                    </a:lnTo>
                    <a:close/>
                    <a:moveTo>
                      <a:pt x="156196" y="31552"/>
                    </a:moveTo>
                    <a:lnTo>
                      <a:pt x="156196" y="37486"/>
                    </a:lnTo>
                    <a:lnTo>
                      <a:pt x="150262" y="37486"/>
                    </a:lnTo>
                    <a:lnTo>
                      <a:pt x="150262" y="31552"/>
                    </a:lnTo>
                    <a:close/>
                    <a:moveTo>
                      <a:pt x="193684" y="31552"/>
                    </a:moveTo>
                    <a:lnTo>
                      <a:pt x="193684" y="37486"/>
                    </a:lnTo>
                    <a:lnTo>
                      <a:pt x="187749" y="37486"/>
                    </a:lnTo>
                    <a:lnTo>
                      <a:pt x="187749" y="31552"/>
                    </a:lnTo>
                    <a:close/>
                    <a:moveTo>
                      <a:pt x="199931" y="31552"/>
                    </a:moveTo>
                    <a:lnTo>
                      <a:pt x="199931" y="37486"/>
                    </a:lnTo>
                    <a:lnTo>
                      <a:pt x="193996" y="37486"/>
                    </a:lnTo>
                    <a:lnTo>
                      <a:pt x="193996" y="31552"/>
                    </a:lnTo>
                    <a:close/>
                    <a:moveTo>
                      <a:pt x="206180" y="31552"/>
                    </a:moveTo>
                    <a:lnTo>
                      <a:pt x="206180" y="37486"/>
                    </a:lnTo>
                    <a:lnTo>
                      <a:pt x="200244" y="37486"/>
                    </a:lnTo>
                    <a:lnTo>
                      <a:pt x="200244" y="31552"/>
                    </a:lnTo>
                    <a:close/>
                    <a:moveTo>
                      <a:pt x="212427" y="31552"/>
                    </a:moveTo>
                    <a:lnTo>
                      <a:pt x="212427" y="37486"/>
                    </a:lnTo>
                    <a:lnTo>
                      <a:pt x="206491" y="37486"/>
                    </a:lnTo>
                    <a:lnTo>
                      <a:pt x="206491" y="31552"/>
                    </a:lnTo>
                    <a:close/>
                    <a:moveTo>
                      <a:pt x="218674" y="31552"/>
                    </a:moveTo>
                    <a:lnTo>
                      <a:pt x="218674" y="37486"/>
                    </a:lnTo>
                    <a:lnTo>
                      <a:pt x="212739" y="37486"/>
                    </a:lnTo>
                    <a:lnTo>
                      <a:pt x="212739" y="31552"/>
                    </a:lnTo>
                    <a:close/>
                    <a:moveTo>
                      <a:pt x="224921" y="31552"/>
                    </a:moveTo>
                    <a:lnTo>
                      <a:pt x="224921" y="37486"/>
                    </a:lnTo>
                    <a:lnTo>
                      <a:pt x="218987" y="37486"/>
                    </a:lnTo>
                    <a:lnTo>
                      <a:pt x="218987" y="31552"/>
                    </a:lnTo>
                    <a:close/>
                    <a:moveTo>
                      <a:pt x="231170" y="31552"/>
                    </a:moveTo>
                    <a:lnTo>
                      <a:pt x="231170" y="37486"/>
                    </a:lnTo>
                    <a:lnTo>
                      <a:pt x="225234" y="37486"/>
                    </a:lnTo>
                    <a:lnTo>
                      <a:pt x="225234" y="31552"/>
                    </a:lnTo>
                    <a:close/>
                    <a:moveTo>
                      <a:pt x="237417" y="31552"/>
                    </a:moveTo>
                    <a:lnTo>
                      <a:pt x="237417" y="37486"/>
                    </a:lnTo>
                    <a:lnTo>
                      <a:pt x="231481" y="37486"/>
                    </a:lnTo>
                    <a:lnTo>
                      <a:pt x="231481" y="31552"/>
                    </a:lnTo>
                    <a:close/>
                    <a:moveTo>
                      <a:pt x="243664" y="31552"/>
                    </a:moveTo>
                    <a:lnTo>
                      <a:pt x="243664" y="37486"/>
                    </a:lnTo>
                    <a:lnTo>
                      <a:pt x="237729" y="37486"/>
                    </a:lnTo>
                    <a:lnTo>
                      <a:pt x="237729" y="31552"/>
                    </a:lnTo>
                    <a:close/>
                    <a:moveTo>
                      <a:pt x="249911" y="31552"/>
                    </a:moveTo>
                    <a:lnTo>
                      <a:pt x="249911" y="37486"/>
                    </a:lnTo>
                    <a:lnTo>
                      <a:pt x="243977" y="37486"/>
                    </a:lnTo>
                    <a:lnTo>
                      <a:pt x="243977" y="31552"/>
                    </a:lnTo>
                    <a:close/>
                    <a:moveTo>
                      <a:pt x="256161" y="31552"/>
                    </a:moveTo>
                    <a:lnTo>
                      <a:pt x="256161" y="37486"/>
                    </a:lnTo>
                    <a:lnTo>
                      <a:pt x="250225" y="37486"/>
                    </a:lnTo>
                    <a:lnTo>
                      <a:pt x="250225" y="31552"/>
                    </a:lnTo>
                    <a:close/>
                    <a:moveTo>
                      <a:pt x="262409" y="31552"/>
                    </a:moveTo>
                    <a:lnTo>
                      <a:pt x="262409" y="37486"/>
                    </a:lnTo>
                    <a:lnTo>
                      <a:pt x="256474" y="37486"/>
                    </a:lnTo>
                    <a:lnTo>
                      <a:pt x="256474" y="31552"/>
                    </a:lnTo>
                    <a:close/>
                    <a:moveTo>
                      <a:pt x="268656" y="31552"/>
                    </a:moveTo>
                    <a:lnTo>
                      <a:pt x="268656" y="37486"/>
                    </a:lnTo>
                    <a:lnTo>
                      <a:pt x="262721" y="37486"/>
                    </a:lnTo>
                    <a:lnTo>
                      <a:pt x="262721" y="31552"/>
                    </a:lnTo>
                    <a:close/>
                    <a:moveTo>
                      <a:pt x="274904" y="31552"/>
                    </a:moveTo>
                    <a:lnTo>
                      <a:pt x="274904" y="37486"/>
                    </a:lnTo>
                    <a:lnTo>
                      <a:pt x="268968" y="37486"/>
                    </a:lnTo>
                    <a:lnTo>
                      <a:pt x="268968" y="31552"/>
                    </a:lnTo>
                    <a:close/>
                    <a:moveTo>
                      <a:pt x="6251" y="37799"/>
                    </a:moveTo>
                    <a:lnTo>
                      <a:pt x="6251" y="43735"/>
                    </a:lnTo>
                    <a:lnTo>
                      <a:pt x="315" y="43735"/>
                    </a:lnTo>
                    <a:lnTo>
                      <a:pt x="315" y="37799"/>
                    </a:lnTo>
                    <a:close/>
                    <a:moveTo>
                      <a:pt x="12498" y="37799"/>
                    </a:moveTo>
                    <a:lnTo>
                      <a:pt x="12498" y="43735"/>
                    </a:lnTo>
                    <a:lnTo>
                      <a:pt x="6562" y="43735"/>
                    </a:lnTo>
                    <a:lnTo>
                      <a:pt x="6562" y="37799"/>
                    </a:lnTo>
                    <a:close/>
                    <a:moveTo>
                      <a:pt x="18745" y="37799"/>
                    </a:moveTo>
                    <a:lnTo>
                      <a:pt x="18745" y="43735"/>
                    </a:lnTo>
                    <a:lnTo>
                      <a:pt x="12810" y="43735"/>
                    </a:lnTo>
                    <a:lnTo>
                      <a:pt x="12810" y="37799"/>
                    </a:lnTo>
                    <a:close/>
                    <a:moveTo>
                      <a:pt x="24992" y="37799"/>
                    </a:moveTo>
                    <a:lnTo>
                      <a:pt x="24992" y="43735"/>
                    </a:lnTo>
                    <a:lnTo>
                      <a:pt x="19058" y="43735"/>
                    </a:lnTo>
                    <a:lnTo>
                      <a:pt x="19058" y="37799"/>
                    </a:lnTo>
                    <a:close/>
                    <a:moveTo>
                      <a:pt x="31242" y="37799"/>
                    </a:moveTo>
                    <a:lnTo>
                      <a:pt x="31242" y="43735"/>
                    </a:lnTo>
                    <a:lnTo>
                      <a:pt x="25305" y="43735"/>
                    </a:lnTo>
                    <a:lnTo>
                      <a:pt x="25305" y="37799"/>
                    </a:lnTo>
                    <a:close/>
                    <a:moveTo>
                      <a:pt x="37489" y="37799"/>
                    </a:moveTo>
                    <a:lnTo>
                      <a:pt x="37489" y="43735"/>
                    </a:lnTo>
                    <a:lnTo>
                      <a:pt x="31553" y="43735"/>
                    </a:lnTo>
                    <a:lnTo>
                      <a:pt x="31553" y="37799"/>
                    </a:lnTo>
                    <a:close/>
                    <a:moveTo>
                      <a:pt x="43737" y="37799"/>
                    </a:moveTo>
                    <a:lnTo>
                      <a:pt x="43737" y="43735"/>
                    </a:lnTo>
                    <a:lnTo>
                      <a:pt x="37802" y="43735"/>
                    </a:lnTo>
                    <a:lnTo>
                      <a:pt x="37802" y="37799"/>
                    </a:lnTo>
                    <a:close/>
                    <a:moveTo>
                      <a:pt x="49985" y="37799"/>
                    </a:moveTo>
                    <a:lnTo>
                      <a:pt x="49985" y="43735"/>
                    </a:lnTo>
                    <a:lnTo>
                      <a:pt x="44049" y="43735"/>
                    </a:lnTo>
                    <a:lnTo>
                      <a:pt x="44049" y="37799"/>
                    </a:lnTo>
                    <a:close/>
                    <a:moveTo>
                      <a:pt x="56232" y="37799"/>
                    </a:moveTo>
                    <a:lnTo>
                      <a:pt x="56232" y="43735"/>
                    </a:lnTo>
                    <a:lnTo>
                      <a:pt x="50296" y="43735"/>
                    </a:lnTo>
                    <a:lnTo>
                      <a:pt x="50296" y="37799"/>
                    </a:lnTo>
                    <a:close/>
                    <a:moveTo>
                      <a:pt x="62480" y="37799"/>
                    </a:moveTo>
                    <a:lnTo>
                      <a:pt x="62480" y="43735"/>
                    </a:lnTo>
                    <a:lnTo>
                      <a:pt x="56545" y="43735"/>
                    </a:lnTo>
                    <a:lnTo>
                      <a:pt x="56545" y="37799"/>
                    </a:lnTo>
                    <a:close/>
                    <a:moveTo>
                      <a:pt x="68727" y="37799"/>
                    </a:moveTo>
                    <a:lnTo>
                      <a:pt x="68727" y="43735"/>
                    </a:lnTo>
                    <a:lnTo>
                      <a:pt x="62792" y="43735"/>
                    </a:lnTo>
                    <a:lnTo>
                      <a:pt x="62792" y="37799"/>
                    </a:lnTo>
                    <a:close/>
                    <a:moveTo>
                      <a:pt x="74975" y="37799"/>
                    </a:moveTo>
                    <a:lnTo>
                      <a:pt x="74975" y="43735"/>
                    </a:lnTo>
                    <a:lnTo>
                      <a:pt x="69039" y="43735"/>
                    </a:lnTo>
                    <a:lnTo>
                      <a:pt x="69039" y="37799"/>
                    </a:lnTo>
                    <a:close/>
                    <a:moveTo>
                      <a:pt x="81223" y="37799"/>
                    </a:moveTo>
                    <a:lnTo>
                      <a:pt x="81223" y="43735"/>
                    </a:lnTo>
                    <a:lnTo>
                      <a:pt x="75286" y="43735"/>
                    </a:lnTo>
                    <a:lnTo>
                      <a:pt x="75286" y="37799"/>
                    </a:lnTo>
                    <a:close/>
                    <a:moveTo>
                      <a:pt x="87470" y="37799"/>
                    </a:moveTo>
                    <a:lnTo>
                      <a:pt x="87470" y="43735"/>
                    </a:lnTo>
                    <a:lnTo>
                      <a:pt x="81535" y="43735"/>
                    </a:lnTo>
                    <a:lnTo>
                      <a:pt x="81535" y="37799"/>
                    </a:lnTo>
                    <a:close/>
                    <a:moveTo>
                      <a:pt x="93720" y="37799"/>
                    </a:moveTo>
                    <a:lnTo>
                      <a:pt x="93720" y="43735"/>
                    </a:lnTo>
                    <a:lnTo>
                      <a:pt x="87784" y="43735"/>
                    </a:lnTo>
                    <a:lnTo>
                      <a:pt x="87784" y="37799"/>
                    </a:lnTo>
                    <a:close/>
                    <a:moveTo>
                      <a:pt x="99967" y="37799"/>
                    </a:moveTo>
                    <a:lnTo>
                      <a:pt x="99967" y="43735"/>
                    </a:lnTo>
                    <a:lnTo>
                      <a:pt x="94031" y="43735"/>
                    </a:lnTo>
                    <a:lnTo>
                      <a:pt x="94031" y="37799"/>
                    </a:lnTo>
                    <a:close/>
                    <a:moveTo>
                      <a:pt x="106214" y="37799"/>
                    </a:moveTo>
                    <a:lnTo>
                      <a:pt x="106214" y="43735"/>
                    </a:lnTo>
                    <a:lnTo>
                      <a:pt x="100280" y="43735"/>
                    </a:lnTo>
                    <a:lnTo>
                      <a:pt x="100280" y="37799"/>
                    </a:lnTo>
                    <a:close/>
                    <a:moveTo>
                      <a:pt x="112461" y="37799"/>
                    </a:moveTo>
                    <a:lnTo>
                      <a:pt x="112461" y="43735"/>
                    </a:lnTo>
                    <a:lnTo>
                      <a:pt x="106527" y="43735"/>
                    </a:lnTo>
                    <a:lnTo>
                      <a:pt x="106527" y="37799"/>
                    </a:lnTo>
                    <a:close/>
                    <a:moveTo>
                      <a:pt x="118710" y="37799"/>
                    </a:moveTo>
                    <a:lnTo>
                      <a:pt x="118710" y="43735"/>
                    </a:lnTo>
                    <a:lnTo>
                      <a:pt x="112774" y="43735"/>
                    </a:lnTo>
                    <a:lnTo>
                      <a:pt x="112774" y="37799"/>
                    </a:lnTo>
                    <a:close/>
                    <a:moveTo>
                      <a:pt x="124957" y="37799"/>
                    </a:moveTo>
                    <a:lnTo>
                      <a:pt x="124957" y="43735"/>
                    </a:lnTo>
                    <a:lnTo>
                      <a:pt x="119021" y="43735"/>
                    </a:lnTo>
                    <a:lnTo>
                      <a:pt x="119021" y="37799"/>
                    </a:lnTo>
                    <a:close/>
                    <a:moveTo>
                      <a:pt x="131204" y="37799"/>
                    </a:moveTo>
                    <a:lnTo>
                      <a:pt x="131204" y="43735"/>
                    </a:lnTo>
                    <a:lnTo>
                      <a:pt x="125270" y="43735"/>
                    </a:lnTo>
                    <a:lnTo>
                      <a:pt x="125270" y="37799"/>
                    </a:lnTo>
                    <a:close/>
                    <a:moveTo>
                      <a:pt x="137451" y="37799"/>
                    </a:moveTo>
                    <a:lnTo>
                      <a:pt x="137451" y="43735"/>
                    </a:lnTo>
                    <a:lnTo>
                      <a:pt x="131517" y="43735"/>
                    </a:lnTo>
                    <a:lnTo>
                      <a:pt x="131517" y="37799"/>
                    </a:lnTo>
                    <a:close/>
                    <a:moveTo>
                      <a:pt x="143702" y="37799"/>
                    </a:moveTo>
                    <a:lnTo>
                      <a:pt x="143702" y="43735"/>
                    </a:lnTo>
                    <a:lnTo>
                      <a:pt x="137766" y="43735"/>
                    </a:lnTo>
                    <a:lnTo>
                      <a:pt x="137766" y="37799"/>
                    </a:lnTo>
                    <a:close/>
                    <a:moveTo>
                      <a:pt x="149949" y="37799"/>
                    </a:moveTo>
                    <a:lnTo>
                      <a:pt x="149949" y="43735"/>
                    </a:lnTo>
                    <a:lnTo>
                      <a:pt x="144015" y="43735"/>
                    </a:lnTo>
                    <a:lnTo>
                      <a:pt x="144015" y="37799"/>
                    </a:lnTo>
                    <a:close/>
                    <a:moveTo>
                      <a:pt x="156196" y="37799"/>
                    </a:moveTo>
                    <a:lnTo>
                      <a:pt x="156196" y="43735"/>
                    </a:lnTo>
                    <a:lnTo>
                      <a:pt x="150262" y="43735"/>
                    </a:lnTo>
                    <a:lnTo>
                      <a:pt x="150262" y="37799"/>
                    </a:lnTo>
                    <a:close/>
                    <a:moveTo>
                      <a:pt x="162445" y="37799"/>
                    </a:moveTo>
                    <a:lnTo>
                      <a:pt x="162445" y="43735"/>
                    </a:lnTo>
                    <a:lnTo>
                      <a:pt x="156509" y="43735"/>
                    </a:lnTo>
                    <a:lnTo>
                      <a:pt x="156509" y="37799"/>
                    </a:lnTo>
                    <a:close/>
                    <a:moveTo>
                      <a:pt x="168692" y="37799"/>
                    </a:moveTo>
                    <a:lnTo>
                      <a:pt x="168692" y="43735"/>
                    </a:lnTo>
                    <a:lnTo>
                      <a:pt x="162756" y="43735"/>
                    </a:lnTo>
                    <a:lnTo>
                      <a:pt x="162756" y="37799"/>
                    </a:lnTo>
                    <a:close/>
                    <a:moveTo>
                      <a:pt x="174939" y="37799"/>
                    </a:moveTo>
                    <a:lnTo>
                      <a:pt x="174939" y="43735"/>
                    </a:lnTo>
                    <a:lnTo>
                      <a:pt x="169005" y="43735"/>
                    </a:lnTo>
                    <a:lnTo>
                      <a:pt x="169005" y="37799"/>
                    </a:lnTo>
                    <a:close/>
                    <a:moveTo>
                      <a:pt x="181186" y="37799"/>
                    </a:moveTo>
                    <a:lnTo>
                      <a:pt x="181186" y="43735"/>
                    </a:lnTo>
                    <a:lnTo>
                      <a:pt x="175252" y="43735"/>
                    </a:lnTo>
                    <a:lnTo>
                      <a:pt x="175252" y="37799"/>
                    </a:lnTo>
                    <a:close/>
                    <a:moveTo>
                      <a:pt x="187435" y="37799"/>
                    </a:moveTo>
                    <a:lnTo>
                      <a:pt x="187435" y="43735"/>
                    </a:lnTo>
                    <a:lnTo>
                      <a:pt x="181499" y="43735"/>
                    </a:lnTo>
                    <a:lnTo>
                      <a:pt x="181499" y="37799"/>
                    </a:lnTo>
                    <a:close/>
                    <a:moveTo>
                      <a:pt x="193684" y="37799"/>
                    </a:moveTo>
                    <a:lnTo>
                      <a:pt x="193684" y="43735"/>
                    </a:lnTo>
                    <a:lnTo>
                      <a:pt x="187749" y="43735"/>
                    </a:lnTo>
                    <a:lnTo>
                      <a:pt x="187749" y="37799"/>
                    </a:lnTo>
                    <a:close/>
                    <a:moveTo>
                      <a:pt x="199931" y="37799"/>
                    </a:moveTo>
                    <a:lnTo>
                      <a:pt x="199931" y="43735"/>
                    </a:lnTo>
                    <a:lnTo>
                      <a:pt x="193996" y="43735"/>
                    </a:lnTo>
                    <a:lnTo>
                      <a:pt x="193996" y="37799"/>
                    </a:lnTo>
                    <a:close/>
                    <a:moveTo>
                      <a:pt x="206180" y="37799"/>
                    </a:moveTo>
                    <a:lnTo>
                      <a:pt x="206180" y="43735"/>
                    </a:lnTo>
                    <a:lnTo>
                      <a:pt x="200244" y="43735"/>
                    </a:lnTo>
                    <a:lnTo>
                      <a:pt x="200244" y="37799"/>
                    </a:lnTo>
                    <a:close/>
                    <a:moveTo>
                      <a:pt x="212427" y="37799"/>
                    </a:moveTo>
                    <a:lnTo>
                      <a:pt x="212427" y="43735"/>
                    </a:lnTo>
                    <a:lnTo>
                      <a:pt x="206491" y="43735"/>
                    </a:lnTo>
                    <a:lnTo>
                      <a:pt x="206491" y="37799"/>
                    </a:lnTo>
                    <a:close/>
                    <a:moveTo>
                      <a:pt x="218674" y="37799"/>
                    </a:moveTo>
                    <a:lnTo>
                      <a:pt x="218674" y="43735"/>
                    </a:lnTo>
                    <a:lnTo>
                      <a:pt x="212739" y="43735"/>
                    </a:lnTo>
                    <a:lnTo>
                      <a:pt x="212739" y="37799"/>
                    </a:lnTo>
                    <a:close/>
                    <a:moveTo>
                      <a:pt x="224921" y="37799"/>
                    </a:moveTo>
                    <a:lnTo>
                      <a:pt x="224921" y="43735"/>
                    </a:lnTo>
                    <a:lnTo>
                      <a:pt x="218987" y="43735"/>
                    </a:lnTo>
                    <a:lnTo>
                      <a:pt x="218987" y="37799"/>
                    </a:lnTo>
                    <a:close/>
                    <a:moveTo>
                      <a:pt x="231170" y="37799"/>
                    </a:moveTo>
                    <a:lnTo>
                      <a:pt x="231170" y="43735"/>
                    </a:lnTo>
                    <a:lnTo>
                      <a:pt x="225234" y="43735"/>
                    </a:lnTo>
                    <a:lnTo>
                      <a:pt x="225234" y="37799"/>
                    </a:lnTo>
                    <a:close/>
                    <a:moveTo>
                      <a:pt x="237417" y="37799"/>
                    </a:moveTo>
                    <a:lnTo>
                      <a:pt x="237417" y="43735"/>
                    </a:lnTo>
                    <a:lnTo>
                      <a:pt x="231481" y="43735"/>
                    </a:lnTo>
                    <a:lnTo>
                      <a:pt x="231481" y="37799"/>
                    </a:lnTo>
                    <a:close/>
                    <a:moveTo>
                      <a:pt x="243664" y="37799"/>
                    </a:moveTo>
                    <a:lnTo>
                      <a:pt x="243664" y="43735"/>
                    </a:lnTo>
                    <a:lnTo>
                      <a:pt x="237729" y="43735"/>
                    </a:lnTo>
                    <a:lnTo>
                      <a:pt x="237729" y="37799"/>
                    </a:lnTo>
                    <a:close/>
                    <a:moveTo>
                      <a:pt x="249911" y="37799"/>
                    </a:moveTo>
                    <a:lnTo>
                      <a:pt x="249911" y="43735"/>
                    </a:lnTo>
                    <a:lnTo>
                      <a:pt x="243977" y="43735"/>
                    </a:lnTo>
                    <a:lnTo>
                      <a:pt x="243977" y="37799"/>
                    </a:lnTo>
                    <a:close/>
                    <a:moveTo>
                      <a:pt x="256161" y="37799"/>
                    </a:moveTo>
                    <a:lnTo>
                      <a:pt x="256161" y="43735"/>
                    </a:lnTo>
                    <a:lnTo>
                      <a:pt x="250225" y="43735"/>
                    </a:lnTo>
                    <a:lnTo>
                      <a:pt x="250225" y="37799"/>
                    </a:lnTo>
                    <a:close/>
                    <a:moveTo>
                      <a:pt x="262409" y="37799"/>
                    </a:moveTo>
                    <a:lnTo>
                      <a:pt x="262409" y="43735"/>
                    </a:lnTo>
                    <a:lnTo>
                      <a:pt x="256474" y="43735"/>
                    </a:lnTo>
                    <a:lnTo>
                      <a:pt x="256474" y="37799"/>
                    </a:lnTo>
                    <a:close/>
                    <a:moveTo>
                      <a:pt x="268656" y="37799"/>
                    </a:moveTo>
                    <a:lnTo>
                      <a:pt x="268656" y="43735"/>
                    </a:lnTo>
                    <a:lnTo>
                      <a:pt x="262721" y="43735"/>
                    </a:lnTo>
                    <a:lnTo>
                      <a:pt x="262721" y="37799"/>
                    </a:lnTo>
                    <a:close/>
                    <a:moveTo>
                      <a:pt x="274904" y="37799"/>
                    </a:moveTo>
                    <a:lnTo>
                      <a:pt x="274904" y="43735"/>
                    </a:lnTo>
                    <a:lnTo>
                      <a:pt x="268968" y="43735"/>
                    </a:lnTo>
                    <a:lnTo>
                      <a:pt x="268968" y="37799"/>
                    </a:lnTo>
                    <a:close/>
                    <a:moveTo>
                      <a:pt x="6251" y="44046"/>
                    </a:moveTo>
                    <a:lnTo>
                      <a:pt x="6251" y="49982"/>
                    </a:lnTo>
                    <a:lnTo>
                      <a:pt x="315" y="49982"/>
                    </a:lnTo>
                    <a:lnTo>
                      <a:pt x="315" y="44046"/>
                    </a:lnTo>
                    <a:close/>
                    <a:moveTo>
                      <a:pt x="12498" y="44046"/>
                    </a:moveTo>
                    <a:lnTo>
                      <a:pt x="12498" y="49982"/>
                    </a:lnTo>
                    <a:lnTo>
                      <a:pt x="6562" y="49982"/>
                    </a:lnTo>
                    <a:lnTo>
                      <a:pt x="6562" y="44046"/>
                    </a:lnTo>
                    <a:close/>
                    <a:moveTo>
                      <a:pt x="18745" y="44046"/>
                    </a:moveTo>
                    <a:lnTo>
                      <a:pt x="18745" y="49982"/>
                    </a:lnTo>
                    <a:lnTo>
                      <a:pt x="12810" y="49982"/>
                    </a:lnTo>
                    <a:lnTo>
                      <a:pt x="12810" y="44046"/>
                    </a:lnTo>
                    <a:close/>
                    <a:moveTo>
                      <a:pt x="24992" y="44046"/>
                    </a:moveTo>
                    <a:lnTo>
                      <a:pt x="24992" y="49982"/>
                    </a:lnTo>
                    <a:lnTo>
                      <a:pt x="19058" y="49982"/>
                    </a:lnTo>
                    <a:lnTo>
                      <a:pt x="19058" y="44046"/>
                    </a:lnTo>
                    <a:close/>
                    <a:moveTo>
                      <a:pt x="31242" y="44046"/>
                    </a:moveTo>
                    <a:lnTo>
                      <a:pt x="31242" y="49982"/>
                    </a:lnTo>
                    <a:lnTo>
                      <a:pt x="25305" y="49982"/>
                    </a:lnTo>
                    <a:lnTo>
                      <a:pt x="25305" y="44046"/>
                    </a:lnTo>
                    <a:close/>
                    <a:moveTo>
                      <a:pt x="37489" y="44046"/>
                    </a:moveTo>
                    <a:lnTo>
                      <a:pt x="37489" y="49982"/>
                    </a:lnTo>
                    <a:lnTo>
                      <a:pt x="31553" y="49982"/>
                    </a:lnTo>
                    <a:lnTo>
                      <a:pt x="31553" y="44046"/>
                    </a:lnTo>
                    <a:close/>
                    <a:moveTo>
                      <a:pt x="43737" y="44046"/>
                    </a:moveTo>
                    <a:lnTo>
                      <a:pt x="43737" y="49982"/>
                    </a:lnTo>
                    <a:lnTo>
                      <a:pt x="37802" y="49982"/>
                    </a:lnTo>
                    <a:lnTo>
                      <a:pt x="37802" y="44046"/>
                    </a:lnTo>
                    <a:close/>
                    <a:moveTo>
                      <a:pt x="49985" y="44046"/>
                    </a:moveTo>
                    <a:lnTo>
                      <a:pt x="49985" y="49982"/>
                    </a:lnTo>
                    <a:lnTo>
                      <a:pt x="44049" y="49982"/>
                    </a:lnTo>
                    <a:lnTo>
                      <a:pt x="44049" y="44046"/>
                    </a:lnTo>
                    <a:close/>
                    <a:moveTo>
                      <a:pt x="56232" y="44046"/>
                    </a:moveTo>
                    <a:lnTo>
                      <a:pt x="56232" y="49982"/>
                    </a:lnTo>
                    <a:lnTo>
                      <a:pt x="50296" y="49982"/>
                    </a:lnTo>
                    <a:lnTo>
                      <a:pt x="50296" y="44046"/>
                    </a:lnTo>
                    <a:close/>
                    <a:moveTo>
                      <a:pt x="62480" y="44046"/>
                    </a:moveTo>
                    <a:lnTo>
                      <a:pt x="62480" y="49982"/>
                    </a:lnTo>
                    <a:lnTo>
                      <a:pt x="56545" y="49982"/>
                    </a:lnTo>
                    <a:lnTo>
                      <a:pt x="56545" y="44046"/>
                    </a:lnTo>
                    <a:close/>
                    <a:moveTo>
                      <a:pt x="68727" y="44046"/>
                    </a:moveTo>
                    <a:lnTo>
                      <a:pt x="68727" y="49982"/>
                    </a:lnTo>
                    <a:lnTo>
                      <a:pt x="62792" y="49982"/>
                    </a:lnTo>
                    <a:lnTo>
                      <a:pt x="62792" y="44046"/>
                    </a:lnTo>
                    <a:close/>
                    <a:moveTo>
                      <a:pt x="74975" y="44046"/>
                    </a:moveTo>
                    <a:lnTo>
                      <a:pt x="74975" y="49982"/>
                    </a:lnTo>
                    <a:lnTo>
                      <a:pt x="69039" y="49982"/>
                    </a:lnTo>
                    <a:lnTo>
                      <a:pt x="69039" y="44046"/>
                    </a:lnTo>
                    <a:close/>
                    <a:moveTo>
                      <a:pt x="81223" y="44046"/>
                    </a:moveTo>
                    <a:lnTo>
                      <a:pt x="81223" y="49982"/>
                    </a:lnTo>
                    <a:lnTo>
                      <a:pt x="75286" y="49982"/>
                    </a:lnTo>
                    <a:lnTo>
                      <a:pt x="75286" y="44046"/>
                    </a:lnTo>
                    <a:close/>
                    <a:moveTo>
                      <a:pt x="87470" y="44046"/>
                    </a:moveTo>
                    <a:lnTo>
                      <a:pt x="87470" y="49982"/>
                    </a:lnTo>
                    <a:lnTo>
                      <a:pt x="81535" y="49982"/>
                    </a:lnTo>
                    <a:lnTo>
                      <a:pt x="81535" y="44046"/>
                    </a:lnTo>
                    <a:close/>
                    <a:moveTo>
                      <a:pt x="93720" y="44046"/>
                    </a:moveTo>
                    <a:lnTo>
                      <a:pt x="93720" y="49982"/>
                    </a:lnTo>
                    <a:lnTo>
                      <a:pt x="87784" y="49982"/>
                    </a:lnTo>
                    <a:lnTo>
                      <a:pt x="87784" y="44046"/>
                    </a:lnTo>
                    <a:close/>
                    <a:moveTo>
                      <a:pt x="99967" y="44046"/>
                    </a:moveTo>
                    <a:lnTo>
                      <a:pt x="99967" y="49982"/>
                    </a:lnTo>
                    <a:lnTo>
                      <a:pt x="94031" y="49982"/>
                    </a:lnTo>
                    <a:lnTo>
                      <a:pt x="94031" y="44046"/>
                    </a:lnTo>
                    <a:close/>
                    <a:moveTo>
                      <a:pt x="106214" y="44046"/>
                    </a:moveTo>
                    <a:lnTo>
                      <a:pt x="106214" y="49982"/>
                    </a:lnTo>
                    <a:lnTo>
                      <a:pt x="100278" y="49982"/>
                    </a:lnTo>
                    <a:lnTo>
                      <a:pt x="100278" y="44046"/>
                    </a:lnTo>
                    <a:close/>
                    <a:moveTo>
                      <a:pt x="112461" y="44046"/>
                    </a:moveTo>
                    <a:lnTo>
                      <a:pt x="112461" y="49982"/>
                    </a:lnTo>
                    <a:lnTo>
                      <a:pt x="106527" y="49982"/>
                    </a:lnTo>
                    <a:lnTo>
                      <a:pt x="106527" y="44046"/>
                    </a:lnTo>
                    <a:close/>
                    <a:moveTo>
                      <a:pt x="118710" y="44046"/>
                    </a:moveTo>
                    <a:lnTo>
                      <a:pt x="118710" y="49982"/>
                    </a:lnTo>
                    <a:lnTo>
                      <a:pt x="112774" y="49982"/>
                    </a:lnTo>
                    <a:lnTo>
                      <a:pt x="112774" y="44046"/>
                    </a:lnTo>
                    <a:close/>
                    <a:moveTo>
                      <a:pt x="124957" y="44046"/>
                    </a:moveTo>
                    <a:lnTo>
                      <a:pt x="124957" y="49982"/>
                    </a:lnTo>
                    <a:lnTo>
                      <a:pt x="119021" y="49982"/>
                    </a:lnTo>
                    <a:lnTo>
                      <a:pt x="119021" y="44046"/>
                    </a:lnTo>
                    <a:close/>
                    <a:moveTo>
                      <a:pt x="131204" y="44046"/>
                    </a:moveTo>
                    <a:lnTo>
                      <a:pt x="131204" y="49982"/>
                    </a:lnTo>
                    <a:lnTo>
                      <a:pt x="125270" y="49982"/>
                    </a:lnTo>
                    <a:lnTo>
                      <a:pt x="125270" y="44046"/>
                    </a:lnTo>
                    <a:close/>
                    <a:moveTo>
                      <a:pt x="137451" y="44046"/>
                    </a:moveTo>
                    <a:lnTo>
                      <a:pt x="137451" y="49982"/>
                    </a:lnTo>
                    <a:lnTo>
                      <a:pt x="131517" y="49982"/>
                    </a:lnTo>
                    <a:lnTo>
                      <a:pt x="131517" y="44046"/>
                    </a:lnTo>
                    <a:close/>
                    <a:moveTo>
                      <a:pt x="143702" y="44046"/>
                    </a:moveTo>
                    <a:lnTo>
                      <a:pt x="143702" y="49982"/>
                    </a:lnTo>
                    <a:lnTo>
                      <a:pt x="137766" y="49982"/>
                    </a:lnTo>
                    <a:lnTo>
                      <a:pt x="137766" y="44046"/>
                    </a:lnTo>
                    <a:close/>
                    <a:moveTo>
                      <a:pt x="149949" y="44046"/>
                    </a:moveTo>
                    <a:lnTo>
                      <a:pt x="149949" y="49982"/>
                    </a:lnTo>
                    <a:lnTo>
                      <a:pt x="144015" y="49982"/>
                    </a:lnTo>
                    <a:lnTo>
                      <a:pt x="144015" y="44046"/>
                    </a:lnTo>
                    <a:close/>
                    <a:moveTo>
                      <a:pt x="156196" y="44046"/>
                    </a:moveTo>
                    <a:lnTo>
                      <a:pt x="156196" y="49982"/>
                    </a:lnTo>
                    <a:lnTo>
                      <a:pt x="150262" y="49982"/>
                    </a:lnTo>
                    <a:lnTo>
                      <a:pt x="150262" y="44046"/>
                    </a:lnTo>
                    <a:close/>
                    <a:moveTo>
                      <a:pt x="162445" y="44046"/>
                    </a:moveTo>
                    <a:lnTo>
                      <a:pt x="162445" y="49982"/>
                    </a:lnTo>
                    <a:lnTo>
                      <a:pt x="156509" y="49982"/>
                    </a:lnTo>
                    <a:lnTo>
                      <a:pt x="156509" y="44046"/>
                    </a:lnTo>
                    <a:close/>
                    <a:moveTo>
                      <a:pt x="168692" y="44046"/>
                    </a:moveTo>
                    <a:lnTo>
                      <a:pt x="168692" y="49982"/>
                    </a:lnTo>
                    <a:lnTo>
                      <a:pt x="162756" y="49982"/>
                    </a:lnTo>
                    <a:lnTo>
                      <a:pt x="162756" y="44046"/>
                    </a:lnTo>
                    <a:close/>
                    <a:moveTo>
                      <a:pt x="174939" y="44046"/>
                    </a:moveTo>
                    <a:lnTo>
                      <a:pt x="174939" y="49982"/>
                    </a:lnTo>
                    <a:lnTo>
                      <a:pt x="169005" y="49982"/>
                    </a:lnTo>
                    <a:lnTo>
                      <a:pt x="169005" y="44046"/>
                    </a:lnTo>
                    <a:close/>
                    <a:moveTo>
                      <a:pt x="181186" y="44046"/>
                    </a:moveTo>
                    <a:lnTo>
                      <a:pt x="181186" y="49982"/>
                    </a:lnTo>
                    <a:lnTo>
                      <a:pt x="175252" y="49982"/>
                    </a:lnTo>
                    <a:lnTo>
                      <a:pt x="175252" y="44046"/>
                    </a:lnTo>
                    <a:close/>
                    <a:moveTo>
                      <a:pt x="187435" y="44046"/>
                    </a:moveTo>
                    <a:lnTo>
                      <a:pt x="187435" y="49982"/>
                    </a:lnTo>
                    <a:lnTo>
                      <a:pt x="181499" y="49982"/>
                    </a:lnTo>
                    <a:lnTo>
                      <a:pt x="181499" y="44046"/>
                    </a:lnTo>
                    <a:close/>
                    <a:moveTo>
                      <a:pt x="193684" y="44046"/>
                    </a:moveTo>
                    <a:lnTo>
                      <a:pt x="193684" y="49982"/>
                    </a:lnTo>
                    <a:lnTo>
                      <a:pt x="187749" y="49982"/>
                    </a:lnTo>
                    <a:lnTo>
                      <a:pt x="187749" y="44046"/>
                    </a:lnTo>
                    <a:close/>
                    <a:moveTo>
                      <a:pt x="199931" y="44046"/>
                    </a:moveTo>
                    <a:lnTo>
                      <a:pt x="199931" y="49982"/>
                    </a:lnTo>
                    <a:lnTo>
                      <a:pt x="193996" y="49982"/>
                    </a:lnTo>
                    <a:lnTo>
                      <a:pt x="193996" y="44046"/>
                    </a:lnTo>
                    <a:close/>
                    <a:moveTo>
                      <a:pt x="206180" y="44046"/>
                    </a:moveTo>
                    <a:lnTo>
                      <a:pt x="206180" y="49982"/>
                    </a:lnTo>
                    <a:lnTo>
                      <a:pt x="200244" y="49982"/>
                    </a:lnTo>
                    <a:lnTo>
                      <a:pt x="200244" y="44046"/>
                    </a:lnTo>
                    <a:close/>
                    <a:moveTo>
                      <a:pt x="212427" y="44046"/>
                    </a:moveTo>
                    <a:lnTo>
                      <a:pt x="212427" y="49982"/>
                    </a:lnTo>
                    <a:lnTo>
                      <a:pt x="206491" y="49982"/>
                    </a:lnTo>
                    <a:lnTo>
                      <a:pt x="206491" y="44046"/>
                    </a:lnTo>
                    <a:close/>
                    <a:moveTo>
                      <a:pt x="218674" y="44046"/>
                    </a:moveTo>
                    <a:lnTo>
                      <a:pt x="218674" y="49982"/>
                    </a:lnTo>
                    <a:lnTo>
                      <a:pt x="212739" y="49982"/>
                    </a:lnTo>
                    <a:lnTo>
                      <a:pt x="212739" y="44046"/>
                    </a:lnTo>
                    <a:close/>
                    <a:moveTo>
                      <a:pt x="224921" y="44046"/>
                    </a:moveTo>
                    <a:lnTo>
                      <a:pt x="224921" y="49982"/>
                    </a:lnTo>
                    <a:lnTo>
                      <a:pt x="218987" y="49982"/>
                    </a:lnTo>
                    <a:lnTo>
                      <a:pt x="218987" y="44046"/>
                    </a:lnTo>
                    <a:close/>
                    <a:moveTo>
                      <a:pt x="231170" y="44046"/>
                    </a:moveTo>
                    <a:lnTo>
                      <a:pt x="231170" y="49982"/>
                    </a:lnTo>
                    <a:lnTo>
                      <a:pt x="225234" y="49982"/>
                    </a:lnTo>
                    <a:lnTo>
                      <a:pt x="225234" y="44046"/>
                    </a:lnTo>
                    <a:close/>
                    <a:moveTo>
                      <a:pt x="237417" y="44046"/>
                    </a:moveTo>
                    <a:lnTo>
                      <a:pt x="237417" y="49982"/>
                    </a:lnTo>
                    <a:lnTo>
                      <a:pt x="231481" y="49982"/>
                    </a:lnTo>
                    <a:lnTo>
                      <a:pt x="231481" y="44046"/>
                    </a:lnTo>
                    <a:close/>
                    <a:moveTo>
                      <a:pt x="243664" y="44046"/>
                    </a:moveTo>
                    <a:lnTo>
                      <a:pt x="243664" y="49982"/>
                    </a:lnTo>
                    <a:lnTo>
                      <a:pt x="237729" y="49982"/>
                    </a:lnTo>
                    <a:lnTo>
                      <a:pt x="237729" y="44046"/>
                    </a:lnTo>
                    <a:close/>
                    <a:moveTo>
                      <a:pt x="249911" y="44046"/>
                    </a:moveTo>
                    <a:lnTo>
                      <a:pt x="249911" y="49982"/>
                    </a:lnTo>
                    <a:lnTo>
                      <a:pt x="243977" y="49982"/>
                    </a:lnTo>
                    <a:lnTo>
                      <a:pt x="243977" y="44046"/>
                    </a:lnTo>
                    <a:close/>
                    <a:moveTo>
                      <a:pt x="256161" y="44046"/>
                    </a:moveTo>
                    <a:lnTo>
                      <a:pt x="256161" y="49982"/>
                    </a:lnTo>
                    <a:lnTo>
                      <a:pt x="250225" y="49982"/>
                    </a:lnTo>
                    <a:lnTo>
                      <a:pt x="250225" y="44046"/>
                    </a:lnTo>
                    <a:close/>
                    <a:moveTo>
                      <a:pt x="262409" y="44046"/>
                    </a:moveTo>
                    <a:lnTo>
                      <a:pt x="262409" y="49982"/>
                    </a:lnTo>
                    <a:lnTo>
                      <a:pt x="256474" y="49982"/>
                    </a:lnTo>
                    <a:lnTo>
                      <a:pt x="256474" y="44046"/>
                    </a:lnTo>
                    <a:close/>
                    <a:moveTo>
                      <a:pt x="268656" y="44046"/>
                    </a:moveTo>
                    <a:lnTo>
                      <a:pt x="268656" y="49982"/>
                    </a:lnTo>
                    <a:lnTo>
                      <a:pt x="262721" y="49982"/>
                    </a:lnTo>
                    <a:lnTo>
                      <a:pt x="262721" y="44046"/>
                    </a:lnTo>
                    <a:close/>
                    <a:moveTo>
                      <a:pt x="274904" y="44046"/>
                    </a:moveTo>
                    <a:lnTo>
                      <a:pt x="274904" y="49982"/>
                    </a:lnTo>
                    <a:lnTo>
                      <a:pt x="268968" y="49982"/>
                    </a:lnTo>
                    <a:lnTo>
                      <a:pt x="268968" y="44046"/>
                    </a:lnTo>
                    <a:close/>
                    <a:moveTo>
                      <a:pt x="6251" y="50295"/>
                    </a:moveTo>
                    <a:lnTo>
                      <a:pt x="6251" y="56229"/>
                    </a:lnTo>
                    <a:lnTo>
                      <a:pt x="315" y="56229"/>
                    </a:lnTo>
                    <a:lnTo>
                      <a:pt x="315" y="50295"/>
                    </a:lnTo>
                    <a:close/>
                    <a:moveTo>
                      <a:pt x="12498" y="50295"/>
                    </a:moveTo>
                    <a:lnTo>
                      <a:pt x="12498" y="56229"/>
                    </a:lnTo>
                    <a:lnTo>
                      <a:pt x="6562" y="56229"/>
                    </a:lnTo>
                    <a:lnTo>
                      <a:pt x="6562" y="50295"/>
                    </a:lnTo>
                    <a:close/>
                    <a:moveTo>
                      <a:pt x="18745" y="50295"/>
                    </a:moveTo>
                    <a:lnTo>
                      <a:pt x="18745" y="56229"/>
                    </a:lnTo>
                    <a:lnTo>
                      <a:pt x="12810" y="56229"/>
                    </a:lnTo>
                    <a:lnTo>
                      <a:pt x="12810" y="50295"/>
                    </a:lnTo>
                    <a:close/>
                    <a:moveTo>
                      <a:pt x="24992" y="50295"/>
                    </a:moveTo>
                    <a:lnTo>
                      <a:pt x="24992" y="56229"/>
                    </a:lnTo>
                    <a:lnTo>
                      <a:pt x="19058" y="56229"/>
                    </a:lnTo>
                    <a:lnTo>
                      <a:pt x="19058" y="50295"/>
                    </a:lnTo>
                    <a:close/>
                    <a:moveTo>
                      <a:pt x="31242" y="50295"/>
                    </a:moveTo>
                    <a:lnTo>
                      <a:pt x="31242" y="56229"/>
                    </a:lnTo>
                    <a:lnTo>
                      <a:pt x="25305" y="56229"/>
                    </a:lnTo>
                    <a:lnTo>
                      <a:pt x="25305" y="50295"/>
                    </a:lnTo>
                    <a:close/>
                    <a:moveTo>
                      <a:pt x="37489" y="50295"/>
                    </a:moveTo>
                    <a:lnTo>
                      <a:pt x="37489" y="56229"/>
                    </a:lnTo>
                    <a:lnTo>
                      <a:pt x="31553" y="56229"/>
                    </a:lnTo>
                    <a:lnTo>
                      <a:pt x="31553" y="50295"/>
                    </a:lnTo>
                    <a:close/>
                    <a:moveTo>
                      <a:pt x="43737" y="50295"/>
                    </a:moveTo>
                    <a:lnTo>
                      <a:pt x="43737" y="56229"/>
                    </a:lnTo>
                    <a:lnTo>
                      <a:pt x="37802" y="56229"/>
                    </a:lnTo>
                    <a:lnTo>
                      <a:pt x="37802" y="50295"/>
                    </a:lnTo>
                    <a:close/>
                    <a:moveTo>
                      <a:pt x="49985" y="50295"/>
                    </a:moveTo>
                    <a:lnTo>
                      <a:pt x="49985" y="56229"/>
                    </a:lnTo>
                    <a:lnTo>
                      <a:pt x="44049" y="56229"/>
                    </a:lnTo>
                    <a:lnTo>
                      <a:pt x="44049" y="50295"/>
                    </a:lnTo>
                    <a:close/>
                    <a:moveTo>
                      <a:pt x="56232" y="50295"/>
                    </a:moveTo>
                    <a:lnTo>
                      <a:pt x="56232" y="56229"/>
                    </a:lnTo>
                    <a:lnTo>
                      <a:pt x="50296" y="56229"/>
                    </a:lnTo>
                    <a:lnTo>
                      <a:pt x="50296" y="50295"/>
                    </a:lnTo>
                    <a:close/>
                    <a:moveTo>
                      <a:pt x="62480" y="50295"/>
                    </a:moveTo>
                    <a:lnTo>
                      <a:pt x="62480" y="56229"/>
                    </a:lnTo>
                    <a:lnTo>
                      <a:pt x="56545" y="56229"/>
                    </a:lnTo>
                    <a:lnTo>
                      <a:pt x="56545" y="50295"/>
                    </a:lnTo>
                    <a:close/>
                    <a:moveTo>
                      <a:pt x="68727" y="50295"/>
                    </a:moveTo>
                    <a:lnTo>
                      <a:pt x="68727" y="56229"/>
                    </a:lnTo>
                    <a:lnTo>
                      <a:pt x="62792" y="56229"/>
                    </a:lnTo>
                    <a:lnTo>
                      <a:pt x="62792" y="50295"/>
                    </a:lnTo>
                    <a:close/>
                    <a:moveTo>
                      <a:pt x="74975" y="50295"/>
                    </a:moveTo>
                    <a:lnTo>
                      <a:pt x="74975" y="56229"/>
                    </a:lnTo>
                    <a:lnTo>
                      <a:pt x="69039" y="56229"/>
                    </a:lnTo>
                    <a:lnTo>
                      <a:pt x="69039" y="50295"/>
                    </a:lnTo>
                    <a:close/>
                    <a:moveTo>
                      <a:pt x="81223" y="50295"/>
                    </a:moveTo>
                    <a:lnTo>
                      <a:pt x="81223" y="56229"/>
                    </a:lnTo>
                    <a:lnTo>
                      <a:pt x="75286" y="56229"/>
                    </a:lnTo>
                    <a:lnTo>
                      <a:pt x="75286" y="50295"/>
                    </a:lnTo>
                    <a:close/>
                    <a:moveTo>
                      <a:pt x="87470" y="50295"/>
                    </a:moveTo>
                    <a:lnTo>
                      <a:pt x="87470" y="56229"/>
                    </a:lnTo>
                    <a:lnTo>
                      <a:pt x="81535" y="56229"/>
                    </a:lnTo>
                    <a:lnTo>
                      <a:pt x="81535" y="50295"/>
                    </a:lnTo>
                    <a:close/>
                    <a:moveTo>
                      <a:pt x="93720" y="50295"/>
                    </a:moveTo>
                    <a:lnTo>
                      <a:pt x="93720" y="56229"/>
                    </a:lnTo>
                    <a:lnTo>
                      <a:pt x="87784" y="56229"/>
                    </a:lnTo>
                    <a:lnTo>
                      <a:pt x="87784" y="50295"/>
                    </a:lnTo>
                    <a:close/>
                    <a:moveTo>
                      <a:pt x="99967" y="50295"/>
                    </a:moveTo>
                    <a:lnTo>
                      <a:pt x="99967" y="56229"/>
                    </a:lnTo>
                    <a:lnTo>
                      <a:pt x="94031" y="56229"/>
                    </a:lnTo>
                    <a:lnTo>
                      <a:pt x="94031" y="50295"/>
                    </a:lnTo>
                    <a:close/>
                    <a:moveTo>
                      <a:pt x="106214" y="50295"/>
                    </a:moveTo>
                    <a:lnTo>
                      <a:pt x="106214" y="56229"/>
                    </a:lnTo>
                    <a:lnTo>
                      <a:pt x="100278" y="56229"/>
                    </a:lnTo>
                    <a:lnTo>
                      <a:pt x="100278" y="50295"/>
                    </a:lnTo>
                    <a:close/>
                    <a:moveTo>
                      <a:pt x="112461" y="50295"/>
                    </a:moveTo>
                    <a:lnTo>
                      <a:pt x="112461" y="56229"/>
                    </a:lnTo>
                    <a:lnTo>
                      <a:pt x="106527" y="56229"/>
                    </a:lnTo>
                    <a:lnTo>
                      <a:pt x="106527" y="50295"/>
                    </a:lnTo>
                    <a:close/>
                    <a:moveTo>
                      <a:pt x="118710" y="50295"/>
                    </a:moveTo>
                    <a:lnTo>
                      <a:pt x="118710" y="56229"/>
                    </a:lnTo>
                    <a:lnTo>
                      <a:pt x="112774" y="56229"/>
                    </a:lnTo>
                    <a:lnTo>
                      <a:pt x="112774" y="50295"/>
                    </a:lnTo>
                    <a:close/>
                    <a:moveTo>
                      <a:pt x="124957" y="50295"/>
                    </a:moveTo>
                    <a:lnTo>
                      <a:pt x="124957" y="56229"/>
                    </a:lnTo>
                    <a:lnTo>
                      <a:pt x="119021" y="56229"/>
                    </a:lnTo>
                    <a:lnTo>
                      <a:pt x="119021" y="50295"/>
                    </a:lnTo>
                    <a:close/>
                    <a:moveTo>
                      <a:pt x="131204" y="50295"/>
                    </a:moveTo>
                    <a:lnTo>
                      <a:pt x="131204" y="56229"/>
                    </a:lnTo>
                    <a:lnTo>
                      <a:pt x="125270" y="56229"/>
                    </a:lnTo>
                    <a:lnTo>
                      <a:pt x="125270" y="50295"/>
                    </a:lnTo>
                    <a:close/>
                    <a:moveTo>
                      <a:pt x="137451" y="50295"/>
                    </a:moveTo>
                    <a:lnTo>
                      <a:pt x="137451" y="56229"/>
                    </a:lnTo>
                    <a:lnTo>
                      <a:pt x="131517" y="56229"/>
                    </a:lnTo>
                    <a:lnTo>
                      <a:pt x="131517" y="50295"/>
                    </a:lnTo>
                    <a:close/>
                    <a:moveTo>
                      <a:pt x="143702" y="50295"/>
                    </a:moveTo>
                    <a:lnTo>
                      <a:pt x="143702" y="56229"/>
                    </a:lnTo>
                    <a:lnTo>
                      <a:pt x="137766" y="56229"/>
                    </a:lnTo>
                    <a:lnTo>
                      <a:pt x="137766" y="50295"/>
                    </a:lnTo>
                    <a:close/>
                    <a:moveTo>
                      <a:pt x="149949" y="50295"/>
                    </a:moveTo>
                    <a:lnTo>
                      <a:pt x="149949" y="56229"/>
                    </a:lnTo>
                    <a:lnTo>
                      <a:pt x="144015" y="56229"/>
                    </a:lnTo>
                    <a:lnTo>
                      <a:pt x="144015" y="50295"/>
                    </a:lnTo>
                    <a:close/>
                    <a:moveTo>
                      <a:pt x="156196" y="50295"/>
                    </a:moveTo>
                    <a:lnTo>
                      <a:pt x="156196" y="56229"/>
                    </a:lnTo>
                    <a:lnTo>
                      <a:pt x="150262" y="56229"/>
                    </a:lnTo>
                    <a:lnTo>
                      <a:pt x="150262" y="50295"/>
                    </a:lnTo>
                    <a:close/>
                    <a:moveTo>
                      <a:pt x="162445" y="50295"/>
                    </a:moveTo>
                    <a:lnTo>
                      <a:pt x="162445" y="56229"/>
                    </a:lnTo>
                    <a:lnTo>
                      <a:pt x="156509" y="56229"/>
                    </a:lnTo>
                    <a:lnTo>
                      <a:pt x="156509" y="50295"/>
                    </a:lnTo>
                    <a:close/>
                    <a:moveTo>
                      <a:pt x="168692" y="50295"/>
                    </a:moveTo>
                    <a:lnTo>
                      <a:pt x="168692" y="56229"/>
                    </a:lnTo>
                    <a:lnTo>
                      <a:pt x="162756" y="56229"/>
                    </a:lnTo>
                    <a:lnTo>
                      <a:pt x="162756" y="50295"/>
                    </a:lnTo>
                    <a:close/>
                    <a:moveTo>
                      <a:pt x="174939" y="50295"/>
                    </a:moveTo>
                    <a:lnTo>
                      <a:pt x="174939" y="56229"/>
                    </a:lnTo>
                    <a:lnTo>
                      <a:pt x="169005" y="56229"/>
                    </a:lnTo>
                    <a:lnTo>
                      <a:pt x="169005" y="50295"/>
                    </a:lnTo>
                    <a:close/>
                    <a:moveTo>
                      <a:pt x="181186" y="50295"/>
                    </a:moveTo>
                    <a:lnTo>
                      <a:pt x="181186" y="56229"/>
                    </a:lnTo>
                    <a:lnTo>
                      <a:pt x="175252" y="56229"/>
                    </a:lnTo>
                    <a:lnTo>
                      <a:pt x="175252" y="50295"/>
                    </a:lnTo>
                    <a:close/>
                    <a:moveTo>
                      <a:pt x="187435" y="50295"/>
                    </a:moveTo>
                    <a:lnTo>
                      <a:pt x="187435" y="56229"/>
                    </a:lnTo>
                    <a:lnTo>
                      <a:pt x="181499" y="56229"/>
                    </a:lnTo>
                    <a:lnTo>
                      <a:pt x="181499" y="50295"/>
                    </a:lnTo>
                    <a:close/>
                    <a:moveTo>
                      <a:pt x="193684" y="50295"/>
                    </a:moveTo>
                    <a:lnTo>
                      <a:pt x="193684" y="56229"/>
                    </a:lnTo>
                    <a:lnTo>
                      <a:pt x="187749" y="56229"/>
                    </a:lnTo>
                    <a:lnTo>
                      <a:pt x="187749" y="50295"/>
                    </a:lnTo>
                    <a:close/>
                    <a:moveTo>
                      <a:pt x="199931" y="50295"/>
                    </a:moveTo>
                    <a:lnTo>
                      <a:pt x="199931" y="56229"/>
                    </a:lnTo>
                    <a:lnTo>
                      <a:pt x="193996" y="56229"/>
                    </a:lnTo>
                    <a:lnTo>
                      <a:pt x="193996" y="50295"/>
                    </a:lnTo>
                    <a:close/>
                    <a:moveTo>
                      <a:pt x="206180" y="50295"/>
                    </a:moveTo>
                    <a:lnTo>
                      <a:pt x="206180" y="56229"/>
                    </a:lnTo>
                    <a:lnTo>
                      <a:pt x="200244" y="56229"/>
                    </a:lnTo>
                    <a:lnTo>
                      <a:pt x="200244" y="50295"/>
                    </a:lnTo>
                    <a:close/>
                    <a:moveTo>
                      <a:pt x="212427" y="50295"/>
                    </a:moveTo>
                    <a:lnTo>
                      <a:pt x="212427" y="56229"/>
                    </a:lnTo>
                    <a:lnTo>
                      <a:pt x="206491" y="56229"/>
                    </a:lnTo>
                    <a:lnTo>
                      <a:pt x="206491" y="50295"/>
                    </a:lnTo>
                    <a:close/>
                    <a:moveTo>
                      <a:pt x="218674" y="50295"/>
                    </a:moveTo>
                    <a:lnTo>
                      <a:pt x="218674" y="56229"/>
                    </a:lnTo>
                    <a:lnTo>
                      <a:pt x="212739" y="56229"/>
                    </a:lnTo>
                    <a:lnTo>
                      <a:pt x="212739" y="50295"/>
                    </a:lnTo>
                    <a:close/>
                    <a:moveTo>
                      <a:pt x="224921" y="50295"/>
                    </a:moveTo>
                    <a:lnTo>
                      <a:pt x="224921" y="56229"/>
                    </a:lnTo>
                    <a:lnTo>
                      <a:pt x="218987" y="56229"/>
                    </a:lnTo>
                    <a:lnTo>
                      <a:pt x="218987" y="50295"/>
                    </a:lnTo>
                    <a:close/>
                    <a:moveTo>
                      <a:pt x="231170" y="50295"/>
                    </a:moveTo>
                    <a:lnTo>
                      <a:pt x="231170" y="56229"/>
                    </a:lnTo>
                    <a:lnTo>
                      <a:pt x="225234" y="56229"/>
                    </a:lnTo>
                    <a:lnTo>
                      <a:pt x="225234" y="50295"/>
                    </a:lnTo>
                    <a:close/>
                    <a:moveTo>
                      <a:pt x="237417" y="50295"/>
                    </a:moveTo>
                    <a:lnTo>
                      <a:pt x="237417" y="56229"/>
                    </a:lnTo>
                    <a:lnTo>
                      <a:pt x="231481" y="56229"/>
                    </a:lnTo>
                    <a:lnTo>
                      <a:pt x="231481" y="50295"/>
                    </a:lnTo>
                    <a:close/>
                    <a:moveTo>
                      <a:pt x="243664" y="50295"/>
                    </a:moveTo>
                    <a:lnTo>
                      <a:pt x="243664" y="56229"/>
                    </a:lnTo>
                    <a:lnTo>
                      <a:pt x="237729" y="56229"/>
                    </a:lnTo>
                    <a:lnTo>
                      <a:pt x="237729" y="50295"/>
                    </a:lnTo>
                    <a:close/>
                    <a:moveTo>
                      <a:pt x="249911" y="50295"/>
                    </a:moveTo>
                    <a:lnTo>
                      <a:pt x="249911" y="56229"/>
                    </a:lnTo>
                    <a:lnTo>
                      <a:pt x="243977" y="56229"/>
                    </a:lnTo>
                    <a:lnTo>
                      <a:pt x="243977" y="50295"/>
                    </a:lnTo>
                    <a:close/>
                    <a:moveTo>
                      <a:pt x="256161" y="50295"/>
                    </a:moveTo>
                    <a:lnTo>
                      <a:pt x="256161" y="56229"/>
                    </a:lnTo>
                    <a:lnTo>
                      <a:pt x="250225" y="56229"/>
                    </a:lnTo>
                    <a:lnTo>
                      <a:pt x="250225" y="50295"/>
                    </a:lnTo>
                    <a:close/>
                    <a:moveTo>
                      <a:pt x="262409" y="50295"/>
                    </a:moveTo>
                    <a:lnTo>
                      <a:pt x="262409" y="56229"/>
                    </a:lnTo>
                    <a:lnTo>
                      <a:pt x="256474" y="56229"/>
                    </a:lnTo>
                    <a:lnTo>
                      <a:pt x="256474" y="50295"/>
                    </a:lnTo>
                    <a:close/>
                    <a:moveTo>
                      <a:pt x="268656" y="50295"/>
                    </a:moveTo>
                    <a:lnTo>
                      <a:pt x="268656" y="56229"/>
                    </a:lnTo>
                    <a:lnTo>
                      <a:pt x="262721" y="56229"/>
                    </a:lnTo>
                    <a:lnTo>
                      <a:pt x="262721" y="50295"/>
                    </a:lnTo>
                    <a:close/>
                    <a:moveTo>
                      <a:pt x="274904" y="50295"/>
                    </a:moveTo>
                    <a:lnTo>
                      <a:pt x="274904" y="56229"/>
                    </a:lnTo>
                    <a:lnTo>
                      <a:pt x="268968" y="56229"/>
                    </a:lnTo>
                    <a:lnTo>
                      <a:pt x="268968" y="50295"/>
                    </a:lnTo>
                    <a:close/>
                    <a:moveTo>
                      <a:pt x="6251" y="56542"/>
                    </a:moveTo>
                    <a:lnTo>
                      <a:pt x="6251" y="62476"/>
                    </a:lnTo>
                    <a:lnTo>
                      <a:pt x="315" y="62476"/>
                    </a:lnTo>
                    <a:lnTo>
                      <a:pt x="315" y="56542"/>
                    </a:lnTo>
                    <a:close/>
                    <a:moveTo>
                      <a:pt x="12498" y="56542"/>
                    </a:moveTo>
                    <a:lnTo>
                      <a:pt x="12498" y="62476"/>
                    </a:lnTo>
                    <a:lnTo>
                      <a:pt x="6562" y="62476"/>
                    </a:lnTo>
                    <a:lnTo>
                      <a:pt x="6562" y="56542"/>
                    </a:lnTo>
                    <a:close/>
                    <a:moveTo>
                      <a:pt x="18745" y="56542"/>
                    </a:moveTo>
                    <a:lnTo>
                      <a:pt x="18745" y="62476"/>
                    </a:lnTo>
                    <a:lnTo>
                      <a:pt x="12810" y="62476"/>
                    </a:lnTo>
                    <a:lnTo>
                      <a:pt x="12810" y="56542"/>
                    </a:lnTo>
                    <a:close/>
                    <a:moveTo>
                      <a:pt x="24992" y="56542"/>
                    </a:moveTo>
                    <a:lnTo>
                      <a:pt x="24992" y="62476"/>
                    </a:lnTo>
                    <a:lnTo>
                      <a:pt x="19058" y="62476"/>
                    </a:lnTo>
                    <a:lnTo>
                      <a:pt x="19058" y="56542"/>
                    </a:lnTo>
                    <a:close/>
                    <a:moveTo>
                      <a:pt x="31242" y="56542"/>
                    </a:moveTo>
                    <a:lnTo>
                      <a:pt x="31242" y="62476"/>
                    </a:lnTo>
                    <a:lnTo>
                      <a:pt x="25305" y="62476"/>
                    </a:lnTo>
                    <a:lnTo>
                      <a:pt x="25305" y="56542"/>
                    </a:lnTo>
                    <a:close/>
                    <a:moveTo>
                      <a:pt x="37489" y="56542"/>
                    </a:moveTo>
                    <a:lnTo>
                      <a:pt x="37489" y="62476"/>
                    </a:lnTo>
                    <a:lnTo>
                      <a:pt x="31553" y="62476"/>
                    </a:lnTo>
                    <a:lnTo>
                      <a:pt x="31553" y="56542"/>
                    </a:lnTo>
                    <a:close/>
                    <a:moveTo>
                      <a:pt x="43737" y="56542"/>
                    </a:moveTo>
                    <a:lnTo>
                      <a:pt x="43737" y="62476"/>
                    </a:lnTo>
                    <a:lnTo>
                      <a:pt x="37802" y="62476"/>
                    </a:lnTo>
                    <a:lnTo>
                      <a:pt x="37802" y="56542"/>
                    </a:lnTo>
                    <a:close/>
                    <a:moveTo>
                      <a:pt x="49985" y="56542"/>
                    </a:moveTo>
                    <a:lnTo>
                      <a:pt x="49985" y="62476"/>
                    </a:lnTo>
                    <a:lnTo>
                      <a:pt x="44049" y="62476"/>
                    </a:lnTo>
                    <a:lnTo>
                      <a:pt x="44049" y="56542"/>
                    </a:lnTo>
                    <a:close/>
                    <a:moveTo>
                      <a:pt x="56232" y="56542"/>
                    </a:moveTo>
                    <a:lnTo>
                      <a:pt x="56232" y="62476"/>
                    </a:lnTo>
                    <a:lnTo>
                      <a:pt x="50296" y="62476"/>
                    </a:lnTo>
                    <a:lnTo>
                      <a:pt x="50296" y="56542"/>
                    </a:lnTo>
                    <a:close/>
                    <a:moveTo>
                      <a:pt x="62480" y="56542"/>
                    </a:moveTo>
                    <a:lnTo>
                      <a:pt x="62480" y="62476"/>
                    </a:lnTo>
                    <a:lnTo>
                      <a:pt x="56545" y="62476"/>
                    </a:lnTo>
                    <a:lnTo>
                      <a:pt x="56545" y="56542"/>
                    </a:lnTo>
                    <a:close/>
                    <a:moveTo>
                      <a:pt x="68727" y="56542"/>
                    </a:moveTo>
                    <a:lnTo>
                      <a:pt x="68727" y="62476"/>
                    </a:lnTo>
                    <a:lnTo>
                      <a:pt x="62792" y="62476"/>
                    </a:lnTo>
                    <a:lnTo>
                      <a:pt x="62792" y="56542"/>
                    </a:lnTo>
                    <a:close/>
                    <a:moveTo>
                      <a:pt x="74975" y="56542"/>
                    </a:moveTo>
                    <a:lnTo>
                      <a:pt x="74975" y="62476"/>
                    </a:lnTo>
                    <a:lnTo>
                      <a:pt x="69039" y="62476"/>
                    </a:lnTo>
                    <a:lnTo>
                      <a:pt x="69039" y="56542"/>
                    </a:lnTo>
                    <a:close/>
                    <a:moveTo>
                      <a:pt x="81223" y="56542"/>
                    </a:moveTo>
                    <a:lnTo>
                      <a:pt x="81223" y="62476"/>
                    </a:lnTo>
                    <a:lnTo>
                      <a:pt x="75286" y="62476"/>
                    </a:lnTo>
                    <a:lnTo>
                      <a:pt x="75286" y="56542"/>
                    </a:lnTo>
                    <a:close/>
                    <a:moveTo>
                      <a:pt x="87470" y="56542"/>
                    </a:moveTo>
                    <a:lnTo>
                      <a:pt x="87470" y="62476"/>
                    </a:lnTo>
                    <a:lnTo>
                      <a:pt x="81535" y="62476"/>
                    </a:lnTo>
                    <a:lnTo>
                      <a:pt x="81535" y="56542"/>
                    </a:lnTo>
                    <a:close/>
                    <a:moveTo>
                      <a:pt x="93718" y="56542"/>
                    </a:moveTo>
                    <a:lnTo>
                      <a:pt x="93718" y="62476"/>
                    </a:lnTo>
                    <a:lnTo>
                      <a:pt x="87784" y="62476"/>
                    </a:lnTo>
                    <a:lnTo>
                      <a:pt x="87784" y="56542"/>
                    </a:lnTo>
                    <a:close/>
                    <a:moveTo>
                      <a:pt x="99967" y="56542"/>
                    </a:moveTo>
                    <a:lnTo>
                      <a:pt x="99967" y="62476"/>
                    </a:lnTo>
                    <a:lnTo>
                      <a:pt x="94031" y="62476"/>
                    </a:lnTo>
                    <a:lnTo>
                      <a:pt x="94031" y="56542"/>
                    </a:lnTo>
                    <a:close/>
                    <a:moveTo>
                      <a:pt x="106214" y="56542"/>
                    </a:moveTo>
                    <a:lnTo>
                      <a:pt x="106214" y="62476"/>
                    </a:lnTo>
                    <a:lnTo>
                      <a:pt x="100278" y="62476"/>
                    </a:lnTo>
                    <a:lnTo>
                      <a:pt x="100278" y="56542"/>
                    </a:lnTo>
                    <a:close/>
                    <a:moveTo>
                      <a:pt x="112461" y="56542"/>
                    </a:moveTo>
                    <a:lnTo>
                      <a:pt x="112461" y="62476"/>
                    </a:lnTo>
                    <a:lnTo>
                      <a:pt x="106527" y="62476"/>
                    </a:lnTo>
                    <a:lnTo>
                      <a:pt x="106527" y="56542"/>
                    </a:lnTo>
                    <a:close/>
                    <a:moveTo>
                      <a:pt x="118710" y="56542"/>
                    </a:moveTo>
                    <a:lnTo>
                      <a:pt x="118710" y="62476"/>
                    </a:lnTo>
                    <a:lnTo>
                      <a:pt x="112774" y="62476"/>
                    </a:lnTo>
                    <a:lnTo>
                      <a:pt x="112774" y="56542"/>
                    </a:lnTo>
                    <a:close/>
                    <a:moveTo>
                      <a:pt x="124957" y="56542"/>
                    </a:moveTo>
                    <a:lnTo>
                      <a:pt x="124957" y="62476"/>
                    </a:lnTo>
                    <a:lnTo>
                      <a:pt x="119021" y="62476"/>
                    </a:lnTo>
                    <a:lnTo>
                      <a:pt x="119021" y="56542"/>
                    </a:lnTo>
                    <a:close/>
                    <a:moveTo>
                      <a:pt x="131204" y="56542"/>
                    </a:moveTo>
                    <a:lnTo>
                      <a:pt x="131204" y="62476"/>
                    </a:lnTo>
                    <a:lnTo>
                      <a:pt x="125270" y="62476"/>
                    </a:lnTo>
                    <a:lnTo>
                      <a:pt x="125270" y="56542"/>
                    </a:lnTo>
                    <a:close/>
                    <a:moveTo>
                      <a:pt x="137451" y="56542"/>
                    </a:moveTo>
                    <a:lnTo>
                      <a:pt x="137451" y="62476"/>
                    </a:lnTo>
                    <a:lnTo>
                      <a:pt x="131517" y="62476"/>
                    </a:lnTo>
                    <a:lnTo>
                      <a:pt x="131517" y="56542"/>
                    </a:lnTo>
                    <a:close/>
                    <a:moveTo>
                      <a:pt x="143702" y="56542"/>
                    </a:moveTo>
                    <a:lnTo>
                      <a:pt x="143702" y="62476"/>
                    </a:lnTo>
                    <a:lnTo>
                      <a:pt x="137766" y="62476"/>
                    </a:lnTo>
                    <a:lnTo>
                      <a:pt x="137766" y="56542"/>
                    </a:lnTo>
                    <a:close/>
                    <a:moveTo>
                      <a:pt x="149949" y="56542"/>
                    </a:moveTo>
                    <a:lnTo>
                      <a:pt x="149949" y="62476"/>
                    </a:lnTo>
                    <a:lnTo>
                      <a:pt x="144015" y="62476"/>
                    </a:lnTo>
                    <a:lnTo>
                      <a:pt x="144015" y="56542"/>
                    </a:lnTo>
                    <a:close/>
                    <a:moveTo>
                      <a:pt x="156196" y="56542"/>
                    </a:moveTo>
                    <a:lnTo>
                      <a:pt x="156196" y="62476"/>
                    </a:lnTo>
                    <a:lnTo>
                      <a:pt x="150262" y="62476"/>
                    </a:lnTo>
                    <a:lnTo>
                      <a:pt x="150262" y="56542"/>
                    </a:lnTo>
                    <a:close/>
                    <a:moveTo>
                      <a:pt x="162445" y="56542"/>
                    </a:moveTo>
                    <a:lnTo>
                      <a:pt x="162445" y="62476"/>
                    </a:lnTo>
                    <a:lnTo>
                      <a:pt x="156509" y="62476"/>
                    </a:lnTo>
                    <a:lnTo>
                      <a:pt x="156509" y="56542"/>
                    </a:lnTo>
                    <a:close/>
                    <a:moveTo>
                      <a:pt x="168692" y="56542"/>
                    </a:moveTo>
                    <a:lnTo>
                      <a:pt x="168692" y="62476"/>
                    </a:lnTo>
                    <a:lnTo>
                      <a:pt x="162756" y="62476"/>
                    </a:lnTo>
                    <a:lnTo>
                      <a:pt x="162756" y="56542"/>
                    </a:lnTo>
                    <a:close/>
                    <a:moveTo>
                      <a:pt x="174939" y="56542"/>
                    </a:moveTo>
                    <a:lnTo>
                      <a:pt x="174939" y="62476"/>
                    </a:lnTo>
                    <a:lnTo>
                      <a:pt x="169005" y="62476"/>
                    </a:lnTo>
                    <a:lnTo>
                      <a:pt x="169005" y="56542"/>
                    </a:lnTo>
                    <a:close/>
                    <a:moveTo>
                      <a:pt x="181186" y="56542"/>
                    </a:moveTo>
                    <a:lnTo>
                      <a:pt x="181186" y="62476"/>
                    </a:lnTo>
                    <a:lnTo>
                      <a:pt x="175252" y="62476"/>
                    </a:lnTo>
                    <a:lnTo>
                      <a:pt x="175252" y="56542"/>
                    </a:lnTo>
                    <a:close/>
                    <a:moveTo>
                      <a:pt x="187435" y="56542"/>
                    </a:moveTo>
                    <a:lnTo>
                      <a:pt x="187435" y="62476"/>
                    </a:lnTo>
                    <a:lnTo>
                      <a:pt x="181499" y="62476"/>
                    </a:lnTo>
                    <a:lnTo>
                      <a:pt x="181499" y="56542"/>
                    </a:lnTo>
                    <a:close/>
                    <a:moveTo>
                      <a:pt x="193684" y="56542"/>
                    </a:moveTo>
                    <a:lnTo>
                      <a:pt x="193684" y="62476"/>
                    </a:lnTo>
                    <a:lnTo>
                      <a:pt x="187749" y="62476"/>
                    </a:lnTo>
                    <a:lnTo>
                      <a:pt x="187749" y="56542"/>
                    </a:lnTo>
                    <a:close/>
                    <a:moveTo>
                      <a:pt x="199931" y="56542"/>
                    </a:moveTo>
                    <a:lnTo>
                      <a:pt x="199931" y="62476"/>
                    </a:lnTo>
                    <a:lnTo>
                      <a:pt x="193996" y="62476"/>
                    </a:lnTo>
                    <a:lnTo>
                      <a:pt x="193996" y="56542"/>
                    </a:lnTo>
                    <a:close/>
                    <a:moveTo>
                      <a:pt x="206180" y="56542"/>
                    </a:moveTo>
                    <a:lnTo>
                      <a:pt x="206180" y="62476"/>
                    </a:lnTo>
                    <a:lnTo>
                      <a:pt x="200244" y="62476"/>
                    </a:lnTo>
                    <a:lnTo>
                      <a:pt x="200244" y="56542"/>
                    </a:lnTo>
                    <a:close/>
                    <a:moveTo>
                      <a:pt x="212427" y="56542"/>
                    </a:moveTo>
                    <a:lnTo>
                      <a:pt x="212427" y="62476"/>
                    </a:lnTo>
                    <a:lnTo>
                      <a:pt x="206491" y="62476"/>
                    </a:lnTo>
                    <a:lnTo>
                      <a:pt x="206491" y="56542"/>
                    </a:lnTo>
                    <a:close/>
                    <a:moveTo>
                      <a:pt x="218674" y="56542"/>
                    </a:moveTo>
                    <a:lnTo>
                      <a:pt x="218674" y="62476"/>
                    </a:lnTo>
                    <a:lnTo>
                      <a:pt x="212739" y="62476"/>
                    </a:lnTo>
                    <a:lnTo>
                      <a:pt x="212739" y="56542"/>
                    </a:lnTo>
                    <a:close/>
                    <a:moveTo>
                      <a:pt x="224921" y="56542"/>
                    </a:moveTo>
                    <a:lnTo>
                      <a:pt x="224921" y="62476"/>
                    </a:lnTo>
                    <a:lnTo>
                      <a:pt x="218987" y="62476"/>
                    </a:lnTo>
                    <a:lnTo>
                      <a:pt x="218987" y="56542"/>
                    </a:lnTo>
                    <a:close/>
                    <a:moveTo>
                      <a:pt x="231170" y="56542"/>
                    </a:moveTo>
                    <a:lnTo>
                      <a:pt x="231170" y="62476"/>
                    </a:lnTo>
                    <a:lnTo>
                      <a:pt x="225234" y="62476"/>
                    </a:lnTo>
                    <a:lnTo>
                      <a:pt x="225234" y="56542"/>
                    </a:lnTo>
                    <a:close/>
                    <a:moveTo>
                      <a:pt x="237417" y="56542"/>
                    </a:moveTo>
                    <a:lnTo>
                      <a:pt x="237417" y="62476"/>
                    </a:lnTo>
                    <a:lnTo>
                      <a:pt x="231481" y="62476"/>
                    </a:lnTo>
                    <a:lnTo>
                      <a:pt x="231481" y="56542"/>
                    </a:lnTo>
                    <a:close/>
                    <a:moveTo>
                      <a:pt x="243664" y="56542"/>
                    </a:moveTo>
                    <a:lnTo>
                      <a:pt x="243664" y="62476"/>
                    </a:lnTo>
                    <a:lnTo>
                      <a:pt x="237729" y="62476"/>
                    </a:lnTo>
                    <a:lnTo>
                      <a:pt x="237729" y="56542"/>
                    </a:lnTo>
                    <a:close/>
                    <a:moveTo>
                      <a:pt x="249911" y="56542"/>
                    </a:moveTo>
                    <a:lnTo>
                      <a:pt x="249911" y="62476"/>
                    </a:lnTo>
                    <a:lnTo>
                      <a:pt x="243977" y="62476"/>
                    </a:lnTo>
                    <a:lnTo>
                      <a:pt x="243977" y="56542"/>
                    </a:lnTo>
                    <a:close/>
                    <a:moveTo>
                      <a:pt x="256161" y="56542"/>
                    </a:moveTo>
                    <a:lnTo>
                      <a:pt x="256161" y="62476"/>
                    </a:lnTo>
                    <a:lnTo>
                      <a:pt x="250225" y="62476"/>
                    </a:lnTo>
                    <a:lnTo>
                      <a:pt x="250225" y="56542"/>
                    </a:lnTo>
                    <a:close/>
                    <a:moveTo>
                      <a:pt x="262409" y="56542"/>
                    </a:moveTo>
                    <a:lnTo>
                      <a:pt x="262409" y="62476"/>
                    </a:lnTo>
                    <a:lnTo>
                      <a:pt x="256474" y="62476"/>
                    </a:lnTo>
                    <a:lnTo>
                      <a:pt x="256474" y="56542"/>
                    </a:lnTo>
                    <a:close/>
                    <a:moveTo>
                      <a:pt x="268656" y="56542"/>
                    </a:moveTo>
                    <a:lnTo>
                      <a:pt x="268656" y="62476"/>
                    </a:lnTo>
                    <a:lnTo>
                      <a:pt x="262721" y="62476"/>
                    </a:lnTo>
                    <a:lnTo>
                      <a:pt x="262721" y="56542"/>
                    </a:lnTo>
                    <a:close/>
                    <a:moveTo>
                      <a:pt x="274904" y="56542"/>
                    </a:moveTo>
                    <a:lnTo>
                      <a:pt x="274904" y="62476"/>
                    </a:lnTo>
                    <a:lnTo>
                      <a:pt x="268968" y="62476"/>
                    </a:lnTo>
                    <a:lnTo>
                      <a:pt x="268968" y="56542"/>
                    </a:lnTo>
                    <a:close/>
                    <a:moveTo>
                      <a:pt x="6251" y="62789"/>
                    </a:moveTo>
                    <a:lnTo>
                      <a:pt x="6251" y="68725"/>
                    </a:lnTo>
                    <a:lnTo>
                      <a:pt x="315" y="68725"/>
                    </a:lnTo>
                    <a:lnTo>
                      <a:pt x="315" y="62789"/>
                    </a:lnTo>
                    <a:close/>
                    <a:moveTo>
                      <a:pt x="12498" y="62789"/>
                    </a:moveTo>
                    <a:lnTo>
                      <a:pt x="12498" y="68725"/>
                    </a:lnTo>
                    <a:lnTo>
                      <a:pt x="6562" y="68725"/>
                    </a:lnTo>
                    <a:lnTo>
                      <a:pt x="6562" y="62789"/>
                    </a:lnTo>
                    <a:close/>
                    <a:moveTo>
                      <a:pt x="18745" y="62789"/>
                    </a:moveTo>
                    <a:lnTo>
                      <a:pt x="18745" y="68725"/>
                    </a:lnTo>
                    <a:lnTo>
                      <a:pt x="12810" y="68725"/>
                    </a:lnTo>
                    <a:lnTo>
                      <a:pt x="12810" y="62789"/>
                    </a:lnTo>
                    <a:close/>
                    <a:moveTo>
                      <a:pt x="24992" y="62789"/>
                    </a:moveTo>
                    <a:lnTo>
                      <a:pt x="24992" y="68725"/>
                    </a:lnTo>
                    <a:lnTo>
                      <a:pt x="19058" y="68725"/>
                    </a:lnTo>
                    <a:lnTo>
                      <a:pt x="19058" y="62789"/>
                    </a:lnTo>
                    <a:close/>
                    <a:moveTo>
                      <a:pt x="31242" y="62789"/>
                    </a:moveTo>
                    <a:lnTo>
                      <a:pt x="31242" y="68725"/>
                    </a:lnTo>
                    <a:lnTo>
                      <a:pt x="25305" y="68725"/>
                    </a:lnTo>
                    <a:lnTo>
                      <a:pt x="25305" y="62789"/>
                    </a:lnTo>
                    <a:close/>
                    <a:moveTo>
                      <a:pt x="37489" y="62789"/>
                    </a:moveTo>
                    <a:lnTo>
                      <a:pt x="37489" y="68725"/>
                    </a:lnTo>
                    <a:lnTo>
                      <a:pt x="31553" y="68725"/>
                    </a:lnTo>
                    <a:lnTo>
                      <a:pt x="31553" y="62789"/>
                    </a:lnTo>
                    <a:close/>
                    <a:moveTo>
                      <a:pt x="43737" y="62789"/>
                    </a:moveTo>
                    <a:lnTo>
                      <a:pt x="43737" y="68725"/>
                    </a:lnTo>
                    <a:lnTo>
                      <a:pt x="37802" y="68725"/>
                    </a:lnTo>
                    <a:lnTo>
                      <a:pt x="37802" y="62789"/>
                    </a:lnTo>
                    <a:close/>
                    <a:moveTo>
                      <a:pt x="49985" y="62789"/>
                    </a:moveTo>
                    <a:lnTo>
                      <a:pt x="49985" y="68725"/>
                    </a:lnTo>
                    <a:lnTo>
                      <a:pt x="44049" y="68725"/>
                    </a:lnTo>
                    <a:lnTo>
                      <a:pt x="44049" y="62789"/>
                    </a:lnTo>
                    <a:close/>
                    <a:moveTo>
                      <a:pt x="56232" y="62789"/>
                    </a:moveTo>
                    <a:lnTo>
                      <a:pt x="56232" y="68725"/>
                    </a:lnTo>
                    <a:lnTo>
                      <a:pt x="50296" y="68725"/>
                    </a:lnTo>
                    <a:lnTo>
                      <a:pt x="50296" y="62789"/>
                    </a:lnTo>
                    <a:close/>
                    <a:moveTo>
                      <a:pt x="62480" y="62789"/>
                    </a:moveTo>
                    <a:lnTo>
                      <a:pt x="62480" y="68725"/>
                    </a:lnTo>
                    <a:lnTo>
                      <a:pt x="56545" y="68725"/>
                    </a:lnTo>
                    <a:lnTo>
                      <a:pt x="56545" y="62789"/>
                    </a:lnTo>
                    <a:close/>
                    <a:moveTo>
                      <a:pt x="68727" y="62789"/>
                    </a:moveTo>
                    <a:lnTo>
                      <a:pt x="68727" y="68725"/>
                    </a:lnTo>
                    <a:lnTo>
                      <a:pt x="62792" y="68725"/>
                    </a:lnTo>
                    <a:lnTo>
                      <a:pt x="62792" y="62789"/>
                    </a:lnTo>
                    <a:close/>
                    <a:moveTo>
                      <a:pt x="74975" y="62789"/>
                    </a:moveTo>
                    <a:lnTo>
                      <a:pt x="74975" y="68725"/>
                    </a:lnTo>
                    <a:lnTo>
                      <a:pt x="69039" y="68725"/>
                    </a:lnTo>
                    <a:lnTo>
                      <a:pt x="69039" y="62789"/>
                    </a:lnTo>
                    <a:close/>
                    <a:moveTo>
                      <a:pt x="81223" y="62789"/>
                    </a:moveTo>
                    <a:lnTo>
                      <a:pt x="81223" y="68725"/>
                    </a:lnTo>
                    <a:lnTo>
                      <a:pt x="75286" y="68725"/>
                    </a:lnTo>
                    <a:lnTo>
                      <a:pt x="75286" y="62789"/>
                    </a:lnTo>
                    <a:close/>
                    <a:moveTo>
                      <a:pt x="87470" y="62789"/>
                    </a:moveTo>
                    <a:lnTo>
                      <a:pt x="87470" y="68725"/>
                    </a:lnTo>
                    <a:lnTo>
                      <a:pt x="81535" y="68725"/>
                    </a:lnTo>
                    <a:lnTo>
                      <a:pt x="81535" y="62789"/>
                    </a:lnTo>
                    <a:close/>
                    <a:moveTo>
                      <a:pt x="93718" y="62789"/>
                    </a:moveTo>
                    <a:lnTo>
                      <a:pt x="93718" y="68725"/>
                    </a:lnTo>
                    <a:lnTo>
                      <a:pt x="87784" y="68725"/>
                    </a:lnTo>
                    <a:lnTo>
                      <a:pt x="87784" y="62789"/>
                    </a:lnTo>
                    <a:close/>
                    <a:moveTo>
                      <a:pt x="99967" y="62789"/>
                    </a:moveTo>
                    <a:lnTo>
                      <a:pt x="99967" y="68725"/>
                    </a:lnTo>
                    <a:lnTo>
                      <a:pt x="94031" y="68725"/>
                    </a:lnTo>
                    <a:lnTo>
                      <a:pt x="94031" y="62789"/>
                    </a:lnTo>
                    <a:close/>
                    <a:moveTo>
                      <a:pt x="106214" y="62789"/>
                    </a:moveTo>
                    <a:lnTo>
                      <a:pt x="106214" y="68725"/>
                    </a:lnTo>
                    <a:lnTo>
                      <a:pt x="100278" y="68725"/>
                    </a:lnTo>
                    <a:lnTo>
                      <a:pt x="100278" y="62789"/>
                    </a:lnTo>
                    <a:close/>
                    <a:moveTo>
                      <a:pt x="112461" y="62789"/>
                    </a:moveTo>
                    <a:lnTo>
                      <a:pt x="112461" y="68725"/>
                    </a:lnTo>
                    <a:lnTo>
                      <a:pt x="106527" y="68725"/>
                    </a:lnTo>
                    <a:lnTo>
                      <a:pt x="106527" y="62789"/>
                    </a:lnTo>
                    <a:close/>
                    <a:moveTo>
                      <a:pt x="118710" y="62789"/>
                    </a:moveTo>
                    <a:lnTo>
                      <a:pt x="118710" y="68725"/>
                    </a:lnTo>
                    <a:lnTo>
                      <a:pt x="112774" y="68725"/>
                    </a:lnTo>
                    <a:lnTo>
                      <a:pt x="112774" y="62789"/>
                    </a:lnTo>
                    <a:close/>
                    <a:moveTo>
                      <a:pt x="124957" y="62789"/>
                    </a:moveTo>
                    <a:lnTo>
                      <a:pt x="124957" y="68725"/>
                    </a:lnTo>
                    <a:lnTo>
                      <a:pt x="119021" y="68725"/>
                    </a:lnTo>
                    <a:lnTo>
                      <a:pt x="119021" y="62789"/>
                    </a:lnTo>
                    <a:close/>
                    <a:moveTo>
                      <a:pt x="131204" y="62789"/>
                    </a:moveTo>
                    <a:lnTo>
                      <a:pt x="131204" y="68725"/>
                    </a:lnTo>
                    <a:lnTo>
                      <a:pt x="125270" y="68725"/>
                    </a:lnTo>
                    <a:lnTo>
                      <a:pt x="125270" y="62789"/>
                    </a:lnTo>
                    <a:close/>
                    <a:moveTo>
                      <a:pt x="137451" y="62789"/>
                    </a:moveTo>
                    <a:lnTo>
                      <a:pt x="137451" y="68725"/>
                    </a:lnTo>
                    <a:lnTo>
                      <a:pt x="131517" y="68725"/>
                    </a:lnTo>
                    <a:lnTo>
                      <a:pt x="131517" y="62789"/>
                    </a:lnTo>
                    <a:close/>
                    <a:moveTo>
                      <a:pt x="143702" y="62789"/>
                    </a:moveTo>
                    <a:lnTo>
                      <a:pt x="143702" y="68725"/>
                    </a:lnTo>
                    <a:lnTo>
                      <a:pt x="137766" y="68725"/>
                    </a:lnTo>
                    <a:lnTo>
                      <a:pt x="137766" y="62789"/>
                    </a:lnTo>
                    <a:close/>
                    <a:moveTo>
                      <a:pt x="149949" y="62789"/>
                    </a:moveTo>
                    <a:lnTo>
                      <a:pt x="149949" y="68725"/>
                    </a:lnTo>
                    <a:lnTo>
                      <a:pt x="144015" y="68725"/>
                    </a:lnTo>
                    <a:lnTo>
                      <a:pt x="144015" y="62789"/>
                    </a:lnTo>
                    <a:close/>
                    <a:moveTo>
                      <a:pt x="156196" y="62789"/>
                    </a:moveTo>
                    <a:lnTo>
                      <a:pt x="156196" y="68725"/>
                    </a:lnTo>
                    <a:lnTo>
                      <a:pt x="150262" y="68725"/>
                    </a:lnTo>
                    <a:lnTo>
                      <a:pt x="150262" y="62789"/>
                    </a:lnTo>
                    <a:close/>
                    <a:moveTo>
                      <a:pt x="162445" y="62789"/>
                    </a:moveTo>
                    <a:lnTo>
                      <a:pt x="162445" y="68725"/>
                    </a:lnTo>
                    <a:lnTo>
                      <a:pt x="156509" y="68725"/>
                    </a:lnTo>
                    <a:lnTo>
                      <a:pt x="156509" y="62789"/>
                    </a:lnTo>
                    <a:close/>
                    <a:moveTo>
                      <a:pt x="168692" y="62789"/>
                    </a:moveTo>
                    <a:lnTo>
                      <a:pt x="168692" y="68725"/>
                    </a:lnTo>
                    <a:lnTo>
                      <a:pt x="162756" y="68725"/>
                    </a:lnTo>
                    <a:lnTo>
                      <a:pt x="162756" y="62789"/>
                    </a:lnTo>
                    <a:close/>
                    <a:moveTo>
                      <a:pt x="174939" y="62789"/>
                    </a:moveTo>
                    <a:lnTo>
                      <a:pt x="174939" y="68725"/>
                    </a:lnTo>
                    <a:lnTo>
                      <a:pt x="169005" y="68725"/>
                    </a:lnTo>
                    <a:lnTo>
                      <a:pt x="169005" y="62789"/>
                    </a:lnTo>
                    <a:close/>
                    <a:moveTo>
                      <a:pt x="181186" y="62789"/>
                    </a:moveTo>
                    <a:lnTo>
                      <a:pt x="181186" y="68725"/>
                    </a:lnTo>
                    <a:lnTo>
                      <a:pt x="175252" y="68725"/>
                    </a:lnTo>
                    <a:lnTo>
                      <a:pt x="175252" y="62789"/>
                    </a:lnTo>
                    <a:close/>
                    <a:moveTo>
                      <a:pt x="187435" y="62789"/>
                    </a:moveTo>
                    <a:lnTo>
                      <a:pt x="187435" y="68725"/>
                    </a:lnTo>
                    <a:lnTo>
                      <a:pt x="181499" y="68725"/>
                    </a:lnTo>
                    <a:lnTo>
                      <a:pt x="181499" y="62789"/>
                    </a:lnTo>
                    <a:close/>
                    <a:moveTo>
                      <a:pt x="193684" y="62789"/>
                    </a:moveTo>
                    <a:lnTo>
                      <a:pt x="193684" y="68725"/>
                    </a:lnTo>
                    <a:lnTo>
                      <a:pt x="187749" y="68725"/>
                    </a:lnTo>
                    <a:lnTo>
                      <a:pt x="187749" y="62789"/>
                    </a:lnTo>
                    <a:close/>
                    <a:moveTo>
                      <a:pt x="199931" y="62789"/>
                    </a:moveTo>
                    <a:lnTo>
                      <a:pt x="199931" y="68725"/>
                    </a:lnTo>
                    <a:lnTo>
                      <a:pt x="193996" y="68725"/>
                    </a:lnTo>
                    <a:lnTo>
                      <a:pt x="193996" y="62789"/>
                    </a:lnTo>
                    <a:close/>
                    <a:moveTo>
                      <a:pt x="206180" y="62789"/>
                    </a:moveTo>
                    <a:lnTo>
                      <a:pt x="206180" y="68725"/>
                    </a:lnTo>
                    <a:lnTo>
                      <a:pt x="200244" y="68725"/>
                    </a:lnTo>
                    <a:lnTo>
                      <a:pt x="200244" y="62789"/>
                    </a:lnTo>
                    <a:close/>
                    <a:moveTo>
                      <a:pt x="212427" y="62789"/>
                    </a:moveTo>
                    <a:lnTo>
                      <a:pt x="212427" y="68725"/>
                    </a:lnTo>
                    <a:lnTo>
                      <a:pt x="206491" y="68725"/>
                    </a:lnTo>
                    <a:lnTo>
                      <a:pt x="206491" y="62789"/>
                    </a:lnTo>
                    <a:close/>
                    <a:moveTo>
                      <a:pt x="218674" y="62789"/>
                    </a:moveTo>
                    <a:lnTo>
                      <a:pt x="218674" y="68725"/>
                    </a:lnTo>
                    <a:lnTo>
                      <a:pt x="212739" y="68725"/>
                    </a:lnTo>
                    <a:lnTo>
                      <a:pt x="212739" y="62789"/>
                    </a:lnTo>
                    <a:close/>
                    <a:moveTo>
                      <a:pt x="224921" y="62789"/>
                    </a:moveTo>
                    <a:lnTo>
                      <a:pt x="224921" y="68725"/>
                    </a:lnTo>
                    <a:lnTo>
                      <a:pt x="218987" y="68725"/>
                    </a:lnTo>
                    <a:lnTo>
                      <a:pt x="218987" y="62789"/>
                    </a:lnTo>
                    <a:close/>
                    <a:moveTo>
                      <a:pt x="231170" y="62789"/>
                    </a:moveTo>
                    <a:lnTo>
                      <a:pt x="231170" y="68725"/>
                    </a:lnTo>
                    <a:lnTo>
                      <a:pt x="225234" y="68725"/>
                    </a:lnTo>
                    <a:lnTo>
                      <a:pt x="225234" y="62789"/>
                    </a:lnTo>
                    <a:close/>
                    <a:moveTo>
                      <a:pt x="237417" y="62789"/>
                    </a:moveTo>
                    <a:lnTo>
                      <a:pt x="237417" y="68725"/>
                    </a:lnTo>
                    <a:lnTo>
                      <a:pt x="231481" y="68725"/>
                    </a:lnTo>
                    <a:lnTo>
                      <a:pt x="231481" y="62789"/>
                    </a:lnTo>
                    <a:close/>
                    <a:moveTo>
                      <a:pt x="243664" y="62789"/>
                    </a:moveTo>
                    <a:lnTo>
                      <a:pt x="243664" y="68725"/>
                    </a:lnTo>
                    <a:lnTo>
                      <a:pt x="237729" y="68725"/>
                    </a:lnTo>
                    <a:lnTo>
                      <a:pt x="237729" y="62789"/>
                    </a:lnTo>
                    <a:close/>
                    <a:moveTo>
                      <a:pt x="249911" y="62789"/>
                    </a:moveTo>
                    <a:lnTo>
                      <a:pt x="249911" y="68725"/>
                    </a:lnTo>
                    <a:lnTo>
                      <a:pt x="243977" y="68725"/>
                    </a:lnTo>
                    <a:lnTo>
                      <a:pt x="243977" y="62789"/>
                    </a:lnTo>
                    <a:close/>
                    <a:moveTo>
                      <a:pt x="256161" y="62789"/>
                    </a:moveTo>
                    <a:lnTo>
                      <a:pt x="256161" y="68725"/>
                    </a:lnTo>
                    <a:lnTo>
                      <a:pt x="250225" y="68725"/>
                    </a:lnTo>
                    <a:lnTo>
                      <a:pt x="250225" y="62789"/>
                    </a:lnTo>
                    <a:close/>
                    <a:moveTo>
                      <a:pt x="262409" y="62789"/>
                    </a:moveTo>
                    <a:lnTo>
                      <a:pt x="262409" y="68725"/>
                    </a:lnTo>
                    <a:lnTo>
                      <a:pt x="256474" y="68725"/>
                    </a:lnTo>
                    <a:lnTo>
                      <a:pt x="256474" y="62789"/>
                    </a:lnTo>
                    <a:close/>
                    <a:moveTo>
                      <a:pt x="268656" y="62789"/>
                    </a:moveTo>
                    <a:lnTo>
                      <a:pt x="268656" y="68725"/>
                    </a:lnTo>
                    <a:lnTo>
                      <a:pt x="262721" y="68725"/>
                    </a:lnTo>
                    <a:lnTo>
                      <a:pt x="262721" y="62789"/>
                    </a:lnTo>
                    <a:close/>
                    <a:moveTo>
                      <a:pt x="274904" y="62789"/>
                    </a:moveTo>
                    <a:lnTo>
                      <a:pt x="274904" y="68725"/>
                    </a:lnTo>
                    <a:lnTo>
                      <a:pt x="268968" y="68725"/>
                    </a:lnTo>
                    <a:lnTo>
                      <a:pt x="268968" y="62789"/>
                    </a:lnTo>
                    <a:close/>
                    <a:moveTo>
                      <a:pt x="6251" y="69036"/>
                    </a:moveTo>
                    <a:lnTo>
                      <a:pt x="6251" y="74972"/>
                    </a:lnTo>
                    <a:lnTo>
                      <a:pt x="315" y="74972"/>
                    </a:lnTo>
                    <a:lnTo>
                      <a:pt x="315" y="69036"/>
                    </a:lnTo>
                    <a:close/>
                    <a:moveTo>
                      <a:pt x="12498" y="69036"/>
                    </a:moveTo>
                    <a:lnTo>
                      <a:pt x="12498" y="74972"/>
                    </a:lnTo>
                    <a:lnTo>
                      <a:pt x="6562" y="74972"/>
                    </a:lnTo>
                    <a:lnTo>
                      <a:pt x="6562" y="69036"/>
                    </a:lnTo>
                    <a:close/>
                    <a:moveTo>
                      <a:pt x="18745" y="69036"/>
                    </a:moveTo>
                    <a:lnTo>
                      <a:pt x="18745" y="74972"/>
                    </a:lnTo>
                    <a:lnTo>
                      <a:pt x="12810" y="74972"/>
                    </a:lnTo>
                    <a:lnTo>
                      <a:pt x="12810" y="69036"/>
                    </a:lnTo>
                    <a:close/>
                    <a:moveTo>
                      <a:pt x="24992" y="69036"/>
                    </a:moveTo>
                    <a:lnTo>
                      <a:pt x="24992" y="74972"/>
                    </a:lnTo>
                    <a:lnTo>
                      <a:pt x="19058" y="74972"/>
                    </a:lnTo>
                    <a:lnTo>
                      <a:pt x="19058" y="69036"/>
                    </a:lnTo>
                    <a:close/>
                    <a:moveTo>
                      <a:pt x="31242" y="69036"/>
                    </a:moveTo>
                    <a:lnTo>
                      <a:pt x="31242" y="74972"/>
                    </a:lnTo>
                    <a:lnTo>
                      <a:pt x="25305" y="74972"/>
                    </a:lnTo>
                    <a:lnTo>
                      <a:pt x="25305" y="69036"/>
                    </a:lnTo>
                    <a:close/>
                    <a:moveTo>
                      <a:pt x="37489" y="69036"/>
                    </a:moveTo>
                    <a:lnTo>
                      <a:pt x="37489" y="74972"/>
                    </a:lnTo>
                    <a:lnTo>
                      <a:pt x="31553" y="74972"/>
                    </a:lnTo>
                    <a:lnTo>
                      <a:pt x="31553" y="69036"/>
                    </a:lnTo>
                    <a:close/>
                    <a:moveTo>
                      <a:pt x="43737" y="69036"/>
                    </a:moveTo>
                    <a:lnTo>
                      <a:pt x="43737" y="74972"/>
                    </a:lnTo>
                    <a:lnTo>
                      <a:pt x="37802" y="74972"/>
                    </a:lnTo>
                    <a:lnTo>
                      <a:pt x="37802" y="69036"/>
                    </a:lnTo>
                    <a:close/>
                    <a:moveTo>
                      <a:pt x="49985" y="69036"/>
                    </a:moveTo>
                    <a:lnTo>
                      <a:pt x="49985" y="74972"/>
                    </a:lnTo>
                    <a:lnTo>
                      <a:pt x="44049" y="74972"/>
                    </a:lnTo>
                    <a:lnTo>
                      <a:pt x="44049" y="69036"/>
                    </a:lnTo>
                    <a:close/>
                    <a:moveTo>
                      <a:pt x="56232" y="69036"/>
                    </a:moveTo>
                    <a:lnTo>
                      <a:pt x="56232" y="74972"/>
                    </a:lnTo>
                    <a:lnTo>
                      <a:pt x="50296" y="74972"/>
                    </a:lnTo>
                    <a:lnTo>
                      <a:pt x="50296" y="69036"/>
                    </a:lnTo>
                    <a:close/>
                    <a:moveTo>
                      <a:pt x="62480" y="69036"/>
                    </a:moveTo>
                    <a:lnTo>
                      <a:pt x="62480" y="74972"/>
                    </a:lnTo>
                    <a:lnTo>
                      <a:pt x="56545" y="74972"/>
                    </a:lnTo>
                    <a:lnTo>
                      <a:pt x="56545" y="69036"/>
                    </a:lnTo>
                    <a:close/>
                    <a:moveTo>
                      <a:pt x="68727" y="69036"/>
                    </a:moveTo>
                    <a:lnTo>
                      <a:pt x="68727" y="74972"/>
                    </a:lnTo>
                    <a:lnTo>
                      <a:pt x="62792" y="74972"/>
                    </a:lnTo>
                    <a:lnTo>
                      <a:pt x="62792" y="69036"/>
                    </a:lnTo>
                    <a:close/>
                    <a:moveTo>
                      <a:pt x="74975" y="69036"/>
                    </a:moveTo>
                    <a:lnTo>
                      <a:pt x="74975" y="74972"/>
                    </a:lnTo>
                    <a:lnTo>
                      <a:pt x="69039" y="74972"/>
                    </a:lnTo>
                    <a:lnTo>
                      <a:pt x="69039" y="69036"/>
                    </a:lnTo>
                    <a:close/>
                    <a:moveTo>
                      <a:pt x="81223" y="69036"/>
                    </a:moveTo>
                    <a:lnTo>
                      <a:pt x="81223" y="74972"/>
                    </a:lnTo>
                    <a:lnTo>
                      <a:pt x="75286" y="74972"/>
                    </a:lnTo>
                    <a:lnTo>
                      <a:pt x="75286" y="69036"/>
                    </a:lnTo>
                    <a:close/>
                    <a:moveTo>
                      <a:pt x="87470" y="69036"/>
                    </a:moveTo>
                    <a:lnTo>
                      <a:pt x="87470" y="74972"/>
                    </a:lnTo>
                    <a:lnTo>
                      <a:pt x="81535" y="74972"/>
                    </a:lnTo>
                    <a:lnTo>
                      <a:pt x="81535" y="69036"/>
                    </a:lnTo>
                    <a:close/>
                    <a:moveTo>
                      <a:pt x="93718" y="69036"/>
                    </a:moveTo>
                    <a:lnTo>
                      <a:pt x="93718" y="74972"/>
                    </a:lnTo>
                    <a:lnTo>
                      <a:pt x="87784" y="74972"/>
                    </a:lnTo>
                    <a:lnTo>
                      <a:pt x="87784" y="69036"/>
                    </a:lnTo>
                    <a:close/>
                    <a:moveTo>
                      <a:pt x="99967" y="69036"/>
                    </a:moveTo>
                    <a:lnTo>
                      <a:pt x="99967" y="74972"/>
                    </a:lnTo>
                    <a:lnTo>
                      <a:pt x="94031" y="74972"/>
                    </a:lnTo>
                    <a:lnTo>
                      <a:pt x="94031" y="69036"/>
                    </a:lnTo>
                    <a:close/>
                    <a:moveTo>
                      <a:pt x="106214" y="69036"/>
                    </a:moveTo>
                    <a:lnTo>
                      <a:pt x="106214" y="74972"/>
                    </a:lnTo>
                    <a:lnTo>
                      <a:pt x="100278" y="74972"/>
                    </a:lnTo>
                    <a:lnTo>
                      <a:pt x="100278" y="69036"/>
                    </a:lnTo>
                    <a:close/>
                    <a:moveTo>
                      <a:pt x="112461" y="69036"/>
                    </a:moveTo>
                    <a:lnTo>
                      <a:pt x="112461" y="74972"/>
                    </a:lnTo>
                    <a:lnTo>
                      <a:pt x="106527" y="74972"/>
                    </a:lnTo>
                    <a:lnTo>
                      <a:pt x="106527" y="69036"/>
                    </a:lnTo>
                    <a:close/>
                    <a:moveTo>
                      <a:pt x="118710" y="69036"/>
                    </a:moveTo>
                    <a:lnTo>
                      <a:pt x="118710" y="74972"/>
                    </a:lnTo>
                    <a:lnTo>
                      <a:pt x="112774" y="74972"/>
                    </a:lnTo>
                    <a:lnTo>
                      <a:pt x="112774" y="69036"/>
                    </a:lnTo>
                    <a:close/>
                    <a:moveTo>
                      <a:pt x="124957" y="69036"/>
                    </a:moveTo>
                    <a:lnTo>
                      <a:pt x="124957" y="74972"/>
                    </a:lnTo>
                    <a:lnTo>
                      <a:pt x="119021" y="74972"/>
                    </a:lnTo>
                    <a:lnTo>
                      <a:pt x="119021" y="69036"/>
                    </a:lnTo>
                    <a:close/>
                    <a:moveTo>
                      <a:pt x="131204" y="69036"/>
                    </a:moveTo>
                    <a:lnTo>
                      <a:pt x="131204" y="74972"/>
                    </a:lnTo>
                    <a:lnTo>
                      <a:pt x="125270" y="74972"/>
                    </a:lnTo>
                    <a:lnTo>
                      <a:pt x="125270" y="69036"/>
                    </a:lnTo>
                    <a:close/>
                    <a:moveTo>
                      <a:pt x="137451" y="69036"/>
                    </a:moveTo>
                    <a:lnTo>
                      <a:pt x="137451" y="74972"/>
                    </a:lnTo>
                    <a:lnTo>
                      <a:pt x="131517" y="74972"/>
                    </a:lnTo>
                    <a:lnTo>
                      <a:pt x="131517" y="69036"/>
                    </a:lnTo>
                    <a:close/>
                    <a:moveTo>
                      <a:pt x="143702" y="69036"/>
                    </a:moveTo>
                    <a:lnTo>
                      <a:pt x="143702" y="74972"/>
                    </a:lnTo>
                    <a:lnTo>
                      <a:pt x="137766" y="74972"/>
                    </a:lnTo>
                    <a:lnTo>
                      <a:pt x="137766" y="69036"/>
                    </a:lnTo>
                    <a:close/>
                    <a:moveTo>
                      <a:pt x="149949" y="69036"/>
                    </a:moveTo>
                    <a:lnTo>
                      <a:pt x="149949" y="74972"/>
                    </a:lnTo>
                    <a:lnTo>
                      <a:pt x="144015" y="74972"/>
                    </a:lnTo>
                    <a:lnTo>
                      <a:pt x="144015" y="69036"/>
                    </a:lnTo>
                    <a:close/>
                    <a:moveTo>
                      <a:pt x="156196" y="69036"/>
                    </a:moveTo>
                    <a:lnTo>
                      <a:pt x="156196" y="74972"/>
                    </a:lnTo>
                    <a:lnTo>
                      <a:pt x="150262" y="74972"/>
                    </a:lnTo>
                    <a:lnTo>
                      <a:pt x="150262" y="69036"/>
                    </a:lnTo>
                    <a:close/>
                    <a:moveTo>
                      <a:pt x="162445" y="69036"/>
                    </a:moveTo>
                    <a:lnTo>
                      <a:pt x="162445" y="74972"/>
                    </a:lnTo>
                    <a:lnTo>
                      <a:pt x="156509" y="74972"/>
                    </a:lnTo>
                    <a:lnTo>
                      <a:pt x="156509" y="69036"/>
                    </a:lnTo>
                    <a:close/>
                    <a:moveTo>
                      <a:pt x="168692" y="69036"/>
                    </a:moveTo>
                    <a:lnTo>
                      <a:pt x="168692" y="74972"/>
                    </a:lnTo>
                    <a:lnTo>
                      <a:pt x="162756" y="74972"/>
                    </a:lnTo>
                    <a:lnTo>
                      <a:pt x="162756" y="69036"/>
                    </a:lnTo>
                    <a:close/>
                    <a:moveTo>
                      <a:pt x="174939" y="69036"/>
                    </a:moveTo>
                    <a:lnTo>
                      <a:pt x="174939" y="74972"/>
                    </a:lnTo>
                    <a:lnTo>
                      <a:pt x="169005" y="74972"/>
                    </a:lnTo>
                    <a:lnTo>
                      <a:pt x="169005" y="69036"/>
                    </a:lnTo>
                    <a:close/>
                    <a:moveTo>
                      <a:pt x="181186" y="69036"/>
                    </a:moveTo>
                    <a:lnTo>
                      <a:pt x="181186" y="74972"/>
                    </a:lnTo>
                    <a:lnTo>
                      <a:pt x="175252" y="74972"/>
                    </a:lnTo>
                    <a:lnTo>
                      <a:pt x="175252" y="69036"/>
                    </a:lnTo>
                    <a:close/>
                    <a:moveTo>
                      <a:pt x="187435" y="69036"/>
                    </a:moveTo>
                    <a:lnTo>
                      <a:pt x="187435" y="74972"/>
                    </a:lnTo>
                    <a:lnTo>
                      <a:pt x="181499" y="74972"/>
                    </a:lnTo>
                    <a:lnTo>
                      <a:pt x="181499" y="69036"/>
                    </a:lnTo>
                    <a:close/>
                    <a:moveTo>
                      <a:pt x="193684" y="69036"/>
                    </a:moveTo>
                    <a:lnTo>
                      <a:pt x="193684" y="74972"/>
                    </a:lnTo>
                    <a:lnTo>
                      <a:pt x="187749" y="74972"/>
                    </a:lnTo>
                    <a:lnTo>
                      <a:pt x="187749" y="69036"/>
                    </a:lnTo>
                    <a:close/>
                    <a:moveTo>
                      <a:pt x="199931" y="69036"/>
                    </a:moveTo>
                    <a:lnTo>
                      <a:pt x="199931" y="74972"/>
                    </a:lnTo>
                    <a:lnTo>
                      <a:pt x="193996" y="74972"/>
                    </a:lnTo>
                    <a:lnTo>
                      <a:pt x="193996" y="69036"/>
                    </a:lnTo>
                    <a:close/>
                    <a:moveTo>
                      <a:pt x="206180" y="69036"/>
                    </a:moveTo>
                    <a:lnTo>
                      <a:pt x="206180" y="74972"/>
                    </a:lnTo>
                    <a:lnTo>
                      <a:pt x="200244" y="74972"/>
                    </a:lnTo>
                    <a:lnTo>
                      <a:pt x="200244" y="69036"/>
                    </a:lnTo>
                    <a:close/>
                    <a:moveTo>
                      <a:pt x="212427" y="69036"/>
                    </a:moveTo>
                    <a:lnTo>
                      <a:pt x="212427" y="74972"/>
                    </a:lnTo>
                    <a:lnTo>
                      <a:pt x="206491" y="74972"/>
                    </a:lnTo>
                    <a:lnTo>
                      <a:pt x="206491" y="69036"/>
                    </a:lnTo>
                    <a:close/>
                    <a:moveTo>
                      <a:pt x="218674" y="69036"/>
                    </a:moveTo>
                    <a:lnTo>
                      <a:pt x="218674" y="74972"/>
                    </a:lnTo>
                    <a:lnTo>
                      <a:pt x="212739" y="74972"/>
                    </a:lnTo>
                    <a:lnTo>
                      <a:pt x="212739" y="69036"/>
                    </a:lnTo>
                    <a:close/>
                    <a:moveTo>
                      <a:pt x="224921" y="69036"/>
                    </a:moveTo>
                    <a:lnTo>
                      <a:pt x="224921" y="74972"/>
                    </a:lnTo>
                    <a:lnTo>
                      <a:pt x="218987" y="74972"/>
                    </a:lnTo>
                    <a:lnTo>
                      <a:pt x="218987" y="69036"/>
                    </a:lnTo>
                    <a:close/>
                    <a:moveTo>
                      <a:pt x="231170" y="69036"/>
                    </a:moveTo>
                    <a:lnTo>
                      <a:pt x="231170" y="74972"/>
                    </a:lnTo>
                    <a:lnTo>
                      <a:pt x="225234" y="74972"/>
                    </a:lnTo>
                    <a:lnTo>
                      <a:pt x="225234" y="69036"/>
                    </a:lnTo>
                    <a:close/>
                    <a:moveTo>
                      <a:pt x="237417" y="69036"/>
                    </a:moveTo>
                    <a:lnTo>
                      <a:pt x="237417" y="74972"/>
                    </a:lnTo>
                    <a:lnTo>
                      <a:pt x="231481" y="74972"/>
                    </a:lnTo>
                    <a:lnTo>
                      <a:pt x="231481" y="69036"/>
                    </a:lnTo>
                    <a:close/>
                    <a:moveTo>
                      <a:pt x="243664" y="69036"/>
                    </a:moveTo>
                    <a:lnTo>
                      <a:pt x="243664" y="74972"/>
                    </a:lnTo>
                    <a:lnTo>
                      <a:pt x="237729" y="74972"/>
                    </a:lnTo>
                    <a:lnTo>
                      <a:pt x="237729" y="69036"/>
                    </a:lnTo>
                    <a:close/>
                    <a:moveTo>
                      <a:pt x="249911" y="69036"/>
                    </a:moveTo>
                    <a:lnTo>
                      <a:pt x="249911" y="74972"/>
                    </a:lnTo>
                    <a:lnTo>
                      <a:pt x="243977" y="74972"/>
                    </a:lnTo>
                    <a:lnTo>
                      <a:pt x="243977" y="69036"/>
                    </a:lnTo>
                    <a:close/>
                    <a:moveTo>
                      <a:pt x="256161" y="69036"/>
                    </a:moveTo>
                    <a:lnTo>
                      <a:pt x="256161" y="74972"/>
                    </a:lnTo>
                    <a:lnTo>
                      <a:pt x="250225" y="74972"/>
                    </a:lnTo>
                    <a:lnTo>
                      <a:pt x="250225" y="69036"/>
                    </a:lnTo>
                    <a:close/>
                    <a:moveTo>
                      <a:pt x="262409" y="69036"/>
                    </a:moveTo>
                    <a:lnTo>
                      <a:pt x="262409" y="74972"/>
                    </a:lnTo>
                    <a:lnTo>
                      <a:pt x="256474" y="74972"/>
                    </a:lnTo>
                    <a:lnTo>
                      <a:pt x="256474" y="69036"/>
                    </a:lnTo>
                    <a:close/>
                    <a:moveTo>
                      <a:pt x="268656" y="69036"/>
                    </a:moveTo>
                    <a:lnTo>
                      <a:pt x="268656" y="74972"/>
                    </a:lnTo>
                    <a:lnTo>
                      <a:pt x="262721" y="74972"/>
                    </a:lnTo>
                    <a:lnTo>
                      <a:pt x="262721" y="69036"/>
                    </a:lnTo>
                    <a:close/>
                    <a:moveTo>
                      <a:pt x="274904" y="69036"/>
                    </a:moveTo>
                    <a:lnTo>
                      <a:pt x="274904" y="74972"/>
                    </a:lnTo>
                    <a:lnTo>
                      <a:pt x="268968" y="74972"/>
                    </a:lnTo>
                    <a:lnTo>
                      <a:pt x="268968" y="69036"/>
                    </a:lnTo>
                    <a:close/>
                    <a:moveTo>
                      <a:pt x="6251" y="75285"/>
                    </a:moveTo>
                    <a:lnTo>
                      <a:pt x="6251" y="81219"/>
                    </a:lnTo>
                    <a:lnTo>
                      <a:pt x="315" y="81219"/>
                    </a:lnTo>
                    <a:lnTo>
                      <a:pt x="315" y="75285"/>
                    </a:lnTo>
                    <a:close/>
                    <a:moveTo>
                      <a:pt x="12498" y="75285"/>
                    </a:moveTo>
                    <a:lnTo>
                      <a:pt x="12498" y="81219"/>
                    </a:lnTo>
                    <a:lnTo>
                      <a:pt x="6562" y="81219"/>
                    </a:lnTo>
                    <a:lnTo>
                      <a:pt x="6562" y="75285"/>
                    </a:lnTo>
                    <a:close/>
                    <a:moveTo>
                      <a:pt x="18745" y="75285"/>
                    </a:moveTo>
                    <a:lnTo>
                      <a:pt x="18745" y="81219"/>
                    </a:lnTo>
                    <a:lnTo>
                      <a:pt x="12810" y="81219"/>
                    </a:lnTo>
                    <a:lnTo>
                      <a:pt x="12810" y="75285"/>
                    </a:lnTo>
                    <a:close/>
                    <a:moveTo>
                      <a:pt x="24992" y="75285"/>
                    </a:moveTo>
                    <a:lnTo>
                      <a:pt x="24992" y="81219"/>
                    </a:lnTo>
                    <a:lnTo>
                      <a:pt x="19058" y="81219"/>
                    </a:lnTo>
                    <a:lnTo>
                      <a:pt x="19058" y="75285"/>
                    </a:lnTo>
                    <a:close/>
                    <a:moveTo>
                      <a:pt x="31242" y="75285"/>
                    </a:moveTo>
                    <a:lnTo>
                      <a:pt x="31242" y="81219"/>
                    </a:lnTo>
                    <a:lnTo>
                      <a:pt x="25305" y="81219"/>
                    </a:lnTo>
                    <a:lnTo>
                      <a:pt x="25305" y="75285"/>
                    </a:lnTo>
                    <a:close/>
                    <a:moveTo>
                      <a:pt x="37489" y="75285"/>
                    </a:moveTo>
                    <a:lnTo>
                      <a:pt x="37489" y="81219"/>
                    </a:lnTo>
                    <a:lnTo>
                      <a:pt x="31553" y="81219"/>
                    </a:lnTo>
                    <a:lnTo>
                      <a:pt x="31553" y="75285"/>
                    </a:lnTo>
                    <a:close/>
                    <a:moveTo>
                      <a:pt x="43737" y="75285"/>
                    </a:moveTo>
                    <a:lnTo>
                      <a:pt x="43737" y="81219"/>
                    </a:lnTo>
                    <a:lnTo>
                      <a:pt x="37802" y="81219"/>
                    </a:lnTo>
                    <a:lnTo>
                      <a:pt x="37802" y="75285"/>
                    </a:lnTo>
                    <a:close/>
                    <a:moveTo>
                      <a:pt x="49985" y="75285"/>
                    </a:moveTo>
                    <a:lnTo>
                      <a:pt x="49985" y="81219"/>
                    </a:lnTo>
                    <a:lnTo>
                      <a:pt x="44049" y="81219"/>
                    </a:lnTo>
                    <a:lnTo>
                      <a:pt x="44049" y="75285"/>
                    </a:lnTo>
                    <a:close/>
                    <a:moveTo>
                      <a:pt x="56232" y="75285"/>
                    </a:moveTo>
                    <a:lnTo>
                      <a:pt x="56232" y="81219"/>
                    </a:lnTo>
                    <a:lnTo>
                      <a:pt x="50296" y="81219"/>
                    </a:lnTo>
                    <a:lnTo>
                      <a:pt x="50296" y="75285"/>
                    </a:lnTo>
                    <a:close/>
                    <a:moveTo>
                      <a:pt x="62480" y="75285"/>
                    </a:moveTo>
                    <a:lnTo>
                      <a:pt x="62480" y="81219"/>
                    </a:lnTo>
                    <a:lnTo>
                      <a:pt x="56545" y="81219"/>
                    </a:lnTo>
                    <a:lnTo>
                      <a:pt x="56545" y="75285"/>
                    </a:lnTo>
                    <a:close/>
                    <a:moveTo>
                      <a:pt x="68727" y="75285"/>
                    </a:moveTo>
                    <a:lnTo>
                      <a:pt x="68727" y="81219"/>
                    </a:lnTo>
                    <a:lnTo>
                      <a:pt x="62792" y="81219"/>
                    </a:lnTo>
                    <a:lnTo>
                      <a:pt x="62792" y="75285"/>
                    </a:lnTo>
                    <a:close/>
                    <a:moveTo>
                      <a:pt x="74975" y="75285"/>
                    </a:moveTo>
                    <a:lnTo>
                      <a:pt x="74975" y="81219"/>
                    </a:lnTo>
                    <a:lnTo>
                      <a:pt x="69039" y="81219"/>
                    </a:lnTo>
                    <a:lnTo>
                      <a:pt x="69039" y="75285"/>
                    </a:lnTo>
                    <a:close/>
                    <a:moveTo>
                      <a:pt x="81223" y="75285"/>
                    </a:moveTo>
                    <a:lnTo>
                      <a:pt x="81223" y="81219"/>
                    </a:lnTo>
                    <a:lnTo>
                      <a:pt x="75286" y="81219"/>
                    </a:lnTo>
                    <a:lnTo>
                      <a:pt x="75286" y="75285"/>
                    </a:lnTo>
                    <a:close/>
                    <a:moveTo>
                      <a:pt x="87470" y="75285"/>
                    </a:moveTo>
                    <a:lnTo>
                      <a:pt x="87470" y="81219"/>
                    </a:lnTo>
                    <a:lnTo>
                      <a:pt x="81535" y="81219"/>
                    </a:lnTo>
                    <a:lnTo>
                      <a:pt x="81535" y="75285"/>
                    </a:lnTo>
                    <a:close/>
                    <a:moveTo>
                      <a:pt x="93718" y="75285"/>
                    </a:moveTo>
                    <a:lnTo>
                      <a:pt x="93718" y="81219"/>
                    </a:lnTo>
                    <a:lnTo>
                      <a:pt x="87784" y="81219"/>
                    </a:lnTo>
                    <a:lnTo>
                      <a:pt x="87784" y="75285"/>
                    </a:lnTo>
                    <a:close/>
                    <a:moveTo>
                      <a:pt x="99967" y="75285"/>
                    </a:moveTo>
                    <a:lnTo>
                      <a:pt x="99967" y="81219"/>
                    </a:lnTo>
                    <a:lnTo>
                      <a:pt x="94031" y="81219"/>
                    </a:lnTo>
                    <a:lnTo>
                      <a:pt x="94031" y="75285"/>
                    </a:lnTo>
                    <a:close/>
                    <a:moveTo>
                      <a:pt x="106214" y="75285"/>
                    </a:moveTo>
                    <a:lnTo>
                      <a:pt x="106214" y="81219"/>
                    </a:lnTo>
                    <a:lnTo>
                      <a:pt x="100278" y="81219"/>
                    </a:lnTo>
                    <a:lnTo>
                      <a:pt x="100278" y="75285"/>
                    </a:lnTo>
                    <a:close/>
                    <a:moveTo>
                      <a:pt x="112461" y="75285"/>
                    </a:moveTo>
                    <a:lnTo>
                      <a:pt x="112461" y="81219"/>
                    </a:lnTo>
                    <a:lnTo>
                      <a:pt x="106527" y="81219"/>
                    </a:lnTo>
                    <a:lnTo>
                      <a:pt x="106527" y="75285"/>
                    </a:lnTo>
                    <a:close/>
                    <a:moveTo>
                      <a:pt x="118710" y="75285"/>
                    </a:moveTo>
                    <a:lnTo>
                      <a:pt x="118710" y="81219"/>
                    </a:lnTo>
                    <a:lnTo>
                      <a:pt x="112774" y="81219"/>
                    </a:lnTo>
                    <a:lnTo>
                      <a:pt x="112774" y="75285"/>
                    </a:lnTo>
                    <a:close/>
                    <a:moveTo>
                      <a:pt x="124957" y="75285"/>
                    </a:moveTo>
                    <a:lnTo>
                      <a:pt x="124957" y="81219"/>
                    </a:lnTo>
                    <a:lnTo>
                      <a:pt x="119021" y="81219"/>
                    </a:lnTo>
                    <a:lnTo>
                      <a:pt x="119021" y="75285"/>
                    </a:lnTo>
                    <a:close/>
                    <a:moveTo>
                      <a:pt x="131204" y="75285"/>
                    </a:moveTo>
                    <a:lnTo>
                      <a:pt x="131204" y="81219"/>
                    </a:lnTo>
                    <a:lnTo>
                      <a:pt x="125270" y="81219"/>
                    </a:lnTo>
                    <a:lnTo>
                      <a:pt x="125270" y="75285"/>
                    </a:lnTo>
                    <a:close/>
                    <a:moveTo>
                      <a:pt x="137451" y="75285"/>
                    </a:moveTo>
                    <a:lnTo>
                      <a:pt x="137451" y="81219"/>
                    </a:lnTo>
                    <a:lnTo>
                      <a:pt x="131517" y="81219"/>
                    </a:lnTo>
                    <a:lnTo>
                      <a:pt x="131517" y="75285"/>
                    </a:lnTo>
                    <a:close/>
                    <a:moveTo>
                      <a:pt x="143702" y="75285"/>
                    </a:moveTo>
                    <a:lnTo>
                      <a:pt x="143702" y="81219"/>
                    </a:lnTo>
                    <a:lnTo>
                      <a:pt x="137766" y="81219"/>
                    </a:lnTo>
                    <a:lnTo>
                      <a:pt x="137766" y="75285"/>
                    </a:lnTo>
                    <a:close/>
                    <a:moveTo>
                      <a:pt x="149949" y="75285"/>
                    </a:moveTo>
                    <a:lnTo>
                      <a:pt x="149949" y="81219"/>
                    </a:lnTo>
                    <a:lnTo>
                      <a:pt x="144015" y="81219"/>
                    </a:lnTo>
                    <a:lnTo>
                      <a:pt x="144015" y="75285"/>
                    </a:lnTo>
                    <a:close/>
                    <a:moveTo>
                      <a:pt x="156196" y="75285"/>
                    </a:moveTo>
                    <a:lnTo>
                      <a:pt x="156196" y="81219"/>
                    </a:lnTo>
                    <a:lnTo>
                      <a:pt x="150262" y="81219"/>
                    </a:lnTo>
                    <a:lnTo>
                      <a:pt x="150262" y="75285"/>
                    </a:lnTo>
                    <a:close/>
                    <a:moveTo>
                      <a:pt x="162445" y="75285"/>
                    </a:moveTo>
                    <a:lnTo>
                      <a:pt x="162445" y="81219"/>
                    </a:lnTo>
                    <a:lnTo>
                      <a:pt x="156509" y="81219"/>
                    </a:lnTo>
                    <a:lnTo>
                      <a:pt x="156509" y="75285"/>
                    </a:lnTo>
                    <a:close/>
                    <a:moveTo>
                      <a:pt x="168692" y="75285"/>
                    </a:moveTo>
                    <a:lnTo>
                      <a:pt x="168692" y="81219"/>
                    </a:lnTo>
                    <a:lnTo>
                      <a:pt x="162756" y="81219"/>
                    </a:lnTo>
                    <a:lnTo>
                      <a:pt x="162756" y="75285"/>
                    </a:lnTo>
                    <a:close/>
                    <a:moveTo>
                      <a:pt x="174939" y="75285"/>
                    </a:moveTo>
                    <a:lnTo>
                      <a:pt x="174939" y="81219"/>
                    </a:lnTo>
                    <a:lnTo>
                      <a:pt x="169005" y="81219"/>
                    </a:lnTo>
                    <a:lnTo>
                      <a:pt x="169005" y="75285"/>
                    </a:lnTo>
                    <a:close/>
                    <a:moveTo>
                      <a:pt x="181186" y="75285"/>
                    </a:moveTo>
                    <a:lnTo>
                      <a:pt x="181186" y="81219"/>
                    </a:lnTo>
                    <a:lnTo>
                      <a:pt x="175252" y="81219"/>
                    </a:lnTo>
                    <a:lnTo>
                      <a:pt x="175252" y="75285"/>
                    </a:lnTo>
                    <a:close/>
                    <a:moveTo>
                      <a:pt x="187435" y="75285"/>
                    </a:moveTo>
                    <a:lnTo>
                      <a:pt x="187435" y="81219"/>
                    </a:lnTo>
                    <a:lnTo>
                      <a:pt x="181499" y="81219"/>
                    </a:lnTo>
                    <a:lnTo>
                      <a:pt x="181499" y="75285"/>
                    </a:lnTo>
                    <a:close/>
                    <a:moveTo>
                      <a:pt x="193684" y="75285"/>
                    </a:moveTo>
                    <a:lnTo>
                      <a:pt x="193684" y="81219"/>
                    </a:lnTo>
                    <a:lnTo>
                      <a:pt x="187749" y="81219"/>
                    </a:lnTo>
                    <a:lnTo>
                      <a:pt x="187749" y="75285"/>
                    </a:lnTo>
                    <a:close/>
                    <a:moveTo>
                      <a:pt x="199931" y="75285"/>
                    </a:moveTo>
                    <a:lnTo>
                      <a:pt x="199931" y="81219"/>
                    </a:lnTo>
                    <a:lnTo>
                      <a:pt x="193996" y="81219"/>
                    </a:lnTo>
                    <a:lnTo>
                      <a:pt x="193996" y="75285"/>
                    </a:lnTo>
                    <a:close/>
                    <a:moveTo>
                      <a:pt x="206180" y="75285"/>
                    </a:moveTo>
                    <a:lnTo>
                      <a:pt x="206180" y="81219"/>
                    </a:lnTo>
                    <a:lnTo>
                      <a:pt x="200244" y="81219"/>
                    </a:lnTo>
                    <a:lnTo>
                      <a:pt x="200244" y="75285"/>
                    </a:lnTo>
                    <a:close/>
                    <a:moveTo>
                      <a:pt x="212427" y="75285"/>
                    </a:moveTo>
                    <a:lnTo>
                      <a:pt x="212427" y="81219"/>
                    </a:lnTo>
                    <a:lnTo>
                      <a:pt x="206491" y="81219"/>
                    </a:lnTo>
                    <a:lnTo>
                      <a:pt x="206491" y="75285"/>
                    </a:lnTo>
                    <a:close/>
                    <a:moveTo>
                      <a:pt x="218674" y="75285"/>
                    </a:moveTo>
                    <a:lnTo>
                      <a:pt x="218674" y="81219"/>
                    </a:lnTo>
                    <a:lnTo>
                      <a:pt x="212739" y="81219"/>
                    </a:lnTo>
                    <a:lnTo>
                      <a:pt x="212739" y="75285"/>
                    </a:lnTo>
                    <a:close/>
                    <a:moveTo>
                      <a:pt x="224921" y="75285"/>
                    </a:moveTo>
                    <a:lnTo>
                      <a:pt x="224921" y="81219"/>
                    </a:lnTo>
                    <a:lnTo>
                      <a:pt x="218987" y="81219"/>
                    </a:lnTo>
                    <a:lnTo>
                      <a:pt x="218987" y="75285"/>
                    </a:lnTo>
                    <a:close/>
                    <a:moveTo>
                      <a:pt x="231170" y="75285"/>
                    </a:moveTo>
                    <a:lnTo>
                      <a:pt x="231170" y="81219"/>
                    </a:lnTo>
                    <a:lnTo>
                      <a:pt x="225234" y="81219"/>
                    </a:lnTo>
                    <a:lnTo>
                      <a:pt x="225234" y="75285"/>
                    </a:lnTo>
                    <a:close/>
                    <a:moveTo>
                      <a:pt x="237417" y="75285"/>
                    </a:moveTo>
                    <a:lnTo>
                      <a:pt x="237417" y="81219"/>
                    </a:lnTo>
                    <a:lnTo>
                      <a:pt x="231481" y="81219"/>
                    </a:lnTo>
                    <a:lnTo>
                      <a:pt x="231481" y="75285"/>
                    </a:lnTo>
                    <a:close/>
                    <a:moveTo>
                      <a:pt x="243664" y="75285"/>
                    </a:moveTo>
                    <a:lnTo>
                      <a:pt x="243664" y="81219"/>
                    </a:lnTo>
                    <a:lnTo>
                      <a:pt x="237729" y="81219"/>
                    </a:lnTo>
                    <a:lnTo>
                      <a:pt x="237729" y="75285"/>
                    </a:lnTo>
                    <a:close/>
                    <a:moveTo>
                      <a:pt x="249911" y="75285"/>
                    </a:moveTo>
                    <a:lnTo>
                      <a:pt x="249911" y="81219"/>
                    </a:lnTo>
                    <a:lnTo>
                      <a:pt x="243977" y="81219"/>
                    </a:lnTo>
                    <a:lnTo>
                      <a:pt x="243977" y="75285"/>
                    </a:lnTo>
                    <a:close/>
                    <a:moveTo>
                      <a:pt x="256161" y="75285"/>
                    </a:moveTo>
                    <a:lnTo>
                      <a:pt x="256161" y="81219"/>
                    </a:lnTo>
                    <a:lnTo>
                      <a:pt x="250225" y="81219"/>
                    </a:lnTo>
                    <a:lnTo>
                      <a:pt x="250225" y="75285"/>
                    </a:lnTo>
                    <a:close/>
                    <a:moveTo>
                      <a:pt x="262409" y="75285"/>
                    </a:moveTo>
                    <a:lnTo>
                      <a:pt x="262409" y="81219"/>
                    </a:lnTo>
                    <a:lnTo>
                      <a:pt x="256474" y="81219"/>
                    </a:lnTo>
                    <a:lnTo>
                      <a:pt x="256474" y="75285"/>
                    </a:lnTo>
                    <a:close/>
                    <a:moveTo>
                      <a:pt x="268656" y="75285"/>
                    </a:moveTo>
                    <a:lnTo>
                      <a:pt x="268656" y="81219"/>
                    </a:lnTo>
                    <a:lnTo>
                      <a:pt x="262721" y="81219"/>
                    </a:lnTo>
                    <a:lnTo>
                      <a:pt x="262721" y="75285"/>
                    </a:lnTo>
                    <a:close/>
                    <a:moveTo>
                      <a:pt x="274904" y="75285"/>
                    </a:moveTo>
                    <a:lnTo>
                      <a:pt x="274904" y="81219"/>
                    </a:lnTo>
                    <a:lnTo>
                      <a:pt x="268968" y="81219"/>
                    </a:lnTo>
                    <a:lnTo>
                      <a:pt x="268968" y="75285"/>
                    </a:lnTo>
                    <a:close/>
                    <a:moveTo>
                      <a:pt x="6251" y="81532"/>
                    </a:moveTo>
                    <a:lnTo>
                      <a:pt x="6251" y="87466"/>
                    </a:lnTo>
                    <a:lnTo>
                      <a:pt x="315" y="87466"/>
                    </a:lnTo>
                    <a:lnTo>
                      <a:pt x="315" y="81532"/>
                    </a:lnTo>
                    <a:close/>
                    <a:moveTo>
                      <a:pt x="12498" y="81532"/>
                    </a:moveTo>
                    <a:lnTo>
                      <a:pt x="12498" y="87466"/>
                    </a:lnTo>
                    <a:lnTo>
                      <a:pt x="6562" y="87466"/>
                    </a:lnTo>
                    <a:lnTo>
                      <a:pt x="6562" y="81532"/>
                    </a:lnTo>
                    <a:close/>
                    <a:moveTo>
                      <a:pt x="18745" y="81532"/>
                    </a:moveTo>
                    <a:lnTo>
                      <a:pt x="18745" y="87466"/>
                    </a:lnTo>
                    <a:lnTo>
                      <a:pt x="12810" y="87466"/>
                    </a:lnTo>
                    <a:lnTo>
                      <a:pt x="12810" y="81532"/>
                    </a:lnTo>
                    <a:close/>
                    <a:moveTo>
                      <a:pt x="24992" y="81532"/>
                    </a:moveTo>
                    <a:lnTo>
                      <a:pt x="24992" y="87466"/>
                    </a:lnTo>
                    <a:lnTo>
                      <a:pt x="19058" y="87466"/>
                    </a:lnTo>
                    <a:lnTo>
                      <a:pt x="19058" y="81532"/>
                    </a:lnTo>
                    <a:close/>
                    <a:moveTo>
                      <a:pt x="31242" y="81532"/>
                    </a:moveTo>
                    <a:lnTo>
                      <a:pt x="31242" y="87466"/>
                    </a:lnTo>
                    <a:lnTo>
                      <a:pt x="25305" y="87466"/>
                    </a:lnTo>
                    <a:lnTo>
                      <a:pt x="25305" y="81532"/>
                    </a:lnTo>
                    <a:close/>
                    <a:moveTo>
                      <a:pt x="37489" y="81532"/>
                    </a:moveTo>
                    <a:lnTo>
                      <a:pt x="37489" y="87466"/>
                    </a:lnTo>
                    <a:lnTo>
                      <a:pt x="31553" y="87466"/>
                    </a:lnTo>
                    <a:lnTo>
                      <a:pt x="31553" y="81532"/>
                    </a:lnTo>
                    <a:close/>
                    <a:moveTo>
                      <a:pt x="43737" y="81532"/>
                    </a:moveTo>
                    <a:lnTo>
                      <a:pt x="43737" y="87466"/>
                    </a:lnTo>
                    <a:lnTo>
                      <a:pt x="37802" y="87466"/>
                    </a:lnTo>
                    <a:lnTo>
                      <a:pt x="37802" y="81532"/>
                    </a:lnTo>
                    <a:close/>
                    <a:moveTo>
                      <a:pt x="49985" y="81532"/>
                    </a:moveTo>
                    <a:lnTo>
                      <a:pt x="49985" y="87466"/>
                    </a:lnTo>
                    <a:lnTo>
                      <a:pt x="44049" y="87466"/>
                    </a:lnTo>
                    <a:lnTo>
                      <a:pt x="44049" y="81532"/>
                    </a:lnTo>
                    <a:close/>
                    <a:moveTo>
                      <a:pt x="56232" y="81532"/>
                    </a:moveTo>
                    <a:lnTo>
                      <a:pt x="56232" y="87466"/>
                    </a:lnTo>
                    <a:lnTo>
                      <a:pt x="50296" y="87466"/>
                    </a:lnTo>
                    <a:lnTo>
                      <a:pt x="50296" y="81532"/>
                    </a:lnTo>
                    <a:close/>
                    <a:moveTo>
                      <a:pt x="62480" y="81532"/>
                    </a:moveTo>
                    <a:lnTo>
                      <a:pt x="62480" y="87466"/>
                    </a:lnTo>
                    <a:lnTo>
                      <a:pt x="56545" y="87466"/>
                    </a:lnTo>
                    <a:lnTo>
                      <a:pt x="56545" y="81532"/>
                    </a:lnTo>
                    <a:close/>
                    <a:moveTo>
                      <a:pt x="68727" y="81532"/>
                    </a:moveTo>
                    <a:lnTo>
                      <a:pt x="68727" y="87466"/>
                    </a:lnTo>
                    <a:lnTo>
                      <a:pt x="62792" y="87466"/>
                    </a:lnTo>
                    <a:lnTo>
                      <a:pt x="62792" y="81532"/>
                    </a:lnTo>
                    <a:close/>
                    <a:moveTo>
                      <a:pt x="74975" y="81532"/>
                    </a:moveTo>
                    <a:lnTo>
                      <a:pt x="74975" y="87466"/>
                    </a:lnTo>
                    <a:lnTo>
                      <a:pt x="69039" y="87466"/>
                    </a:lnTo>
                    <a:lnTo>
                      <a:pt x="69039" y="81532"/>
                    </a:lnTo>
                    <a:close/>
                    <a:moveTo>
                      <a:pt x="81223" y="81532"/>
                    </a:moveTo>
                    <a:lnTo>
                      <a:pt x="81223" y="87466"/>
                    </a:lnTo>
                    <a:lnTo>
                      <a:pt x="75286" y="87466"/>
                    </a:lnTo>
                    <a:lnTo>
                      <a:pt x="75286" y="81532"/>
                    </a:lnTo>
                    <a:close/>
                    <a:moveTo>
                      <a:pt x="87470" y="81532"/>
                    </a:moveTo>
                    <a:lnTo>
                      <a:pt x="87470" y="87466"/>
                    </a:lnTo>
                    <a:lnTo>
                      <a:pt x="81535" y="87466"/>
                    </a:lnTo>
                    <a:lnTo>
                      <a:pt x="81535" y="81532"/>
                    </a:lnTo>
                    <a:close/>
                    <a:moveTo>
                      <a:pt x="93718" y="81532"/>
                    </a:moveTo>
                    <a:lnTo>
                      <a:pt x="93718" y="87466"/>
                    </a:lnTo>
                    <a:lnTo>
                      <a:pt x="87784" y="87466"/>
                    </a:lnTo>
                    <a:lnTo>
                      <a:pt x="87784" y="81532"/>
                    </a:lnTo>
                    <a:close/>
                    <a:moveTo>
                      <a:pt x="99967" y="81532"/>
                    </a:moveTo>
                    <a:lnTo>
                      <a:pt x="99967" y="87466"/>
                    </a:lnTo>
                    <a:lnTo>
                      <a:pt x="94031" y="87466"/>
                    </a:lnTo>
                    <a:lnTo>
                      <a:pt x="94031" y="81532"/>
                    </a:lnTo>
                    <a:close/>
                    <a:moveTo>
                      <a:pt x="106214" y="81532"/>
                    </a:moveTo>
                    <a:lnTo>
                      <a:pt x="106214" y="87466"/>
                    </a:lnTo>
                    <a:lnTo>
                      <a:pt x="100278" y="87466"/>
                    </a:lnTo>
                    <a:lnTo>
                      <a:pt x="100278" y="81532"/>
                    </a:lnTo>
                    <a:close/>
                    <a:moveTo>
                      <a:pt x="112461" y="81532"/>
                    </a:moveTo>
                    <a:lnTo>
                      <a:pt x="112461" y="87466"/>
                    </a:lnTo>
                    <a:lnTo>
                      <a:pt x="106527" y="87466"/>
                    </a:lnTo>
                    <a:lnTo>
                      <a:pt x="106527" y="81532"/>
                    </a:lnTo>
                    <a:close/>
                    <a:moveTo>
                      <a:pt x="118710" y="81532"/>
                    </a:moveTo>
                    <a:lnTo>
                      <a:pt x="118710" y="87466"/>
                    </a:lnTo>
                    <a:lnTo>
                      <a:pt x="112774" y="87466"/>
                    </a:lnTo>
                    <a:lnTo>
                      <a:pt x="112774" y="81532"/>
                    </a:lnTo>
                    <a:close/>
                    <a:moveTo>
                      <a:pt x="124957" y="81532"/>
                    </a:moveTo>
                    <a:lnTo>
                      <a:pt x="124957" y="87466"/>
                    </a:lnTo>
                    <a:lnTo>
                      <a:pt x="119021" y="87466"/>
                    </a:lnTo>
                    <a:lnTo>
                      <a:pt x="119021" y="81532"/>
                    </a:lnTo>
                    <a:close/>
                    <a:moveTo>
                      <a:pt x="131204" y="81532"/>
                    </a:moveTo>
                    <a:lnTo>
                      <a:pt x="131204" y="87466"/>
                    </a:lnTo>
                    <a:lnTo>
                      <a:pt x="125270" y="87466"/>
                    </a:lnTo>
                    <a:lnTo>
                      <a:pt x="125270" y="81532"/>
                    </a:lnTo>
                    <a:close/>
                    <a:moveTo>
                      <a:pt x="137451" y="81532"/>
                    </a:moveTo>
                    <a:lnTo>
                      <a:pt x="137451" y="87466"/>
                    </a:lnTo>
                    <a:lnTo>
                      <a:pt x="131517" y="87466"/>
                    </a:lnTo>
                    <a:lnTo>
                      <a:pt x="131517" y="81532"/>
                    </a:lnTo>
                    <a:close/>
                    <a:moveTo>
                      <a:pt x="143702" y="81532"/>
                    </a:moveTo>
                    <a:lnTo>
                      <a:pt x="143702" y="87466"/>
                    </a:lnTo>
                    <a:lnTo>
                      <a:pt x="137766" y="87466"/>
                    </a:lnTo>
                    <a:lnTo>
                      <a:pt x="137766" y="81532"/>
                    </a:lnTo>
                    <a:close/>
                    <a:moveTo>
                      <a:pt x="149949" y="81532"/>
                    </a:moveTo>
                    <a:lnTo>
                      <a:pt x="149949" y="87466"/>
                    </a:lnTo>
                    <a:lnTo>
                      <a:pt x="144015" y="87466"/>
                    </a:lnTo>
                    <a:lnTo>
                      <a:pt x="144015" y="81532"/>
                    </a:lnTo>
                    <a:close/>
                    <a:moveTo>
                      <a:pt x="156196" y="81532"/>
                    </a:moveTo>
                    <a:lnTo>
                      <a:pt x="156196" y="87466"/>
                    </a:lnTo>
                    <a:lnTo>
                      <a:pt x="150262" y="87466"/>
                    </a:lnTo>
                    <a:lnTo>
                      <a:pt x="150262" y="81532"/>
                    </a:lnTo>
                    <a:close/>
                    <a:moveTo>
                      <a:pt x="162445" y="81532"/>
                    </a:moveTo>
                    <a:lnTo>
                      <a:pt x="162445" y="87466"/>
                    </a:lnTo>
                    <a:lnTo>
                      <a:pt x="156509" y="87466"/>
                    </a:lnTo>
                    <a:lnTo>
                      <a:pt x="156509" y="81532"/>
                    </a:lnTo>
                    <a:close/>
                    <a:moveTo>
                      <a:pt x="168692" y="81532"/>
                    </a:moveTo>
                    <a:lnTo>
                      <a:pt x="168692" y="87466"/>
                    </a:lnTo>
                    <a:lnTo>
                      <a:pt x="162756" y="87466"/>
                    </a:lnTo>
                    <a:lnTo>
                      <a:pt x="162756" y="81532"/>
                    </a:lnTo>
                    <a:close/>
                    <a:moveTo>
                      <a:pt x="174939" y="81532"/>
                    </a:moveTo>
                    <a:lnTo>
                      <a:pt x="174939" y="87466"/>
                    </a:lnTo>
                    <a:lnTo>
                      <a:pt x="169005" y="87466"/>
                    </a:lnTo>
                    <a:lnTo>
                      <a:pt x="169005" y="81532"/>
                    </a:lnTo>
                    <a:close/>
                    <a:moveTo>
                      <a:pt x="181186" y="81532"/>
                    </a:moveTo>
                    <a:lnTo>
                      <a:pt x="181186" y="87466"/>
                    </a:lnTo>
                    <a:lnTo>
                      <a:pt x="175252" y="87466"/>
                    </a:lnTo>
                    <a:lnTo>
                      <a:pt x="175252" y="81532"/>
                    </a:lnTo>
                    <a:close/>
                    <a:moveTo>
                      <a:pt x="187435" y="81532"/>
                    </a:moveTo>
                    <a:lnTo>
                      <a:pt x="187435" y="87466"/>
                    </a:lnTo>
                    <a:lnTo>
                      <a:pt x="181499" y="87466"/>
                    </a:lnTo>
                    <a:lnTo>
                      <a:pt x="181499" y="81532"/>
                    </a:lnTo>
                    <a:close/>
                    <a:moveTo>
                      <a:pt x="193684" y="81532"/>
                    </a:moveTo>
                    <a:lnTo>
                      <a:pt x="193684" y="87466"/>
                    </a:lnTo>
                    <a:lnTo>
                      <a:pt x="187749" y="87466"/>
                    </a:lnTo>
                    <a:lnTo>
                      <a:pt x="187749" y="81532"/>
                    </a:lnTo>
                    <a:close/>
                    <a:moveTo>
                      <a:pt x="199931" y="81532"/>
                    </a:moveTo>
                    <a:lnTo>
                      <a:pt x="199931" y="87466"/>
                    </a:lnTo>
                    <a:lnTo>
                      <a:pt x="193996" y="87466"/>
                    </a:lnTo>
                    <a:lnTo>
                      <a:pt x="193996" y="81532"/>
                    </a:lnTo>
                    <a:close/>
                    <a:moveTo>
                      <a:pt x="206180" y="81532"/>
                    </a:moveTo>
                    <a:lnTo>
                      <a:pt x="206180" y="87466"/>
                    </a:lnTo>
                    <a:lnTo>
                      <a:pt x="200244" y="87466"/>
                    </a:lnTo>
                    <a:lnTo>
                      <a:pt x="200244" y="81532"/>
                    </a:lnTo>
                    <a:close/>
                    <a:moveTo>
                      <a:pt x="212427" y="81532"/>
                    </a:moveTo>
                    <a:lnTo>
                      <a:pt x="212427" y="87466"/>
                    </a:lnTo>
                    <a:lnTo>
                      <a:pt x="206491" y="87466"/>
                    </a:lnTo>
                    <a:lnTo>
                      <a:pt x="206491" y="81532"/>
                    </a:lnTo>
                    <a:close/>
                    <a:moveTo>
                      <a:pt x="218674" y="81532"/>
                    </a:moveTo>
                    <a:lnTo>
                      <a:pt x="218674" y="87466"/>
                    </a:lnTo>
                    <a:lnTo>
                      <a:pt x="212739" y="87466"/>
                    </a:lnTo>
                    <a:lnTo>
                      <a:pt x="212739" y="81532"/>
                    </a:lnTo>
                    <a:close/>
                    <a:moveTo>
                      <a:pt x="224921" y="81532"/>
                    </a:moveTo>
                    <a:lnTo>
                      <a:pt x="224921" y="87466"/>
                    </a:lnTo>
                    <a:lnTo>
                      <a:pt x="218987" y="87466"/>
                    </a:lnTo>
                    <a:lnTo>
                      <a:pt x="218987" y="81532"/>
                    </a:lnTo>
                    <a:close/>
                    <a:moveTo>
                      <a:pt x="231170" y="81532"/>
                    </a:moveTo>
                    <a:lnTo>
                      <a:pt x="231170" y="87466"/>
                    </a:lnTo>
                    <a:lnTo>
                      <a:pt x="225234" y="87466"/>
                    </a:lnTo>
                    <a:lnTo>
                      <a:pt x="225234" y="81532"/>
                    </a:lnTo>
                    <a:close/>
                    <a:moveTo>
                      <a:pt x="237417" y="81532"/>
                    </a:moveTo>
                    <a:lnTo>
                      <a:pt x="237417" y="87466"/>
                    </a:lnTo>
                    <a:lnTo>
                      <a:pt x="231481" y="87466"/>
                    </a:lnTo>
                    <a:lnTo>
                      <a:pt x="231481" y="81532"/>
                    </a:lnTo>
                    <a:close/>
                    <a:moveTo>
                      <a:pt x="243664" y="81532"/>
                    </a:moveTo>
                    <a:lnTo>
                      <a:pt x="243664" y="87466"/>
                    </a:lnTo>
                    <a:lnTo>
                      <a:pt x="237729" y="87466"/>
                    </a:lnTo>
                    <a:lnTo>
                      <a:pt x="237729" y="81532"/>
                    </a:lnTo>
                    <a:close/>
                    <a:moveTo>
                      <a:pt x="249911" y="81532"/>
                    </a:moveTo>
                    <a:lnTo>
                      <a:pt x="249911" y="87466"/>
                    </a:lnTo>
                    <a:lnTo>
                      <a:pt x="243977" y="87466"/>
                    </a:lnTo>
                    <a:lnTo>
                      <a:pt x="243977" y="81532"/>
                    </a:lnTo>
                    <a:close/>
                    <a:moveTo>
                      <a:pt x="256161" y="81532"/>
                    </a:moveTo>
                    <a:lnTo>
                      <a:pt x="256161" y="87466"/>
                    </a:lnTo>
                    <a:lnTo>
                      <a:pt x="250225" y="87466"/>
                    </a:lnTo>
                    <a:lnTo>
                      <a:pt x="250225" y="81532"/>
                    </a:lnTo>
                    <a:close/>
                    <a:moveTo>
                      <a:pt x="262409" y="81532"/>
                    </a:moveTo>
                    <a:lnTo>
                      <a:pt x="262409" y="87466"/>
                    </a:lnTo>
                    <a:lnTo>
                      <a:pt x="256474" y="87466"/>
                    </a:lnTo>
                    <a:lnTo>
                      <a:pt x="256474" y="81532"/>
                    </a:lnTo>
                    <a:close/>
                    <a:moveTo>
                      <a:pt x="268656" y="81532"/>
                    </a:moveTo>
                    <a:lnTo>
                      <a:pt x="268656" y="87466"/>
                    </a:lnTo>
                    <a:lnTo>
                      <a:pt x="262721" y="87466"/>
                    </a:lnTo>
                    <a:lnTo>
                      <a:pt x="262721" y="81532"/>
                    </a:lnTo>
                    <a:close/>
                    <a:moveTo>
                      <a:pt x="274904" y="81532"/>
                    </a:moveTo>
                    <a:lnTo>
                      <a:pt x="274904" y="87466"/>
                    </a:lnTo>
                    <a:lnTo>
                      <a:pt x="268968" y="87466"/>
                    </a:lnTo>
                    <a:lnTo>
                      <a:pt x="268968" y="81532"/>
                    </a:lnTo>
                    <a:close/>
                    <a:moveTo>
                      <a:pt x="6251" y="87779"/>
                    </a:moveTo>
                    <a:lnTo>
                      <a:pt x="6251" y="93713"/>
                    </a:lnTo>
                    <a:lnTo>
                      <a:pt x="315" y="93713"/>
                    </a:lnTo>
                    <a:lnTo>
                      <a:pt x="315" y="87779"/>
                    </a:lnTo>
                    <a:close/>
                    <a:moveTo>
                      <a:pt x="12498" y="87779"/>
                    </a:moveTo>
                    <a:lnTo>
                      <a:pt x="12498" y="93713"/>
                    </a:lnTo>
                    <a:lnTo>
                      <a:pt x="6562" y="93713"/>
                    </a:lnTo>
                    <a:lnTo>
                      <a:pt x="6562" y="87779"/>
                    </a:lnTo>
                    <a:close/>
                    <a:moveTo>
                      <a:pt x="18745" y="87779"/>
                    </a:moveTo>
                    <a:lnTo>
                      <a:pt x="18745" y="93713"/>
                    </a:lnTo>
                    <a:lnTo>
                      <a:pt x="12810" y="93713"/>
                    </a:lnTo>
                    <a:lnTo>
                      <a:pt x="12810" y="87779"/>
                    </a:lnTo>
                    <a:close/>
                    <a:moveTo>
                      <a:pt x="24992" y="87779"/>
                    </a:moveTo>
                    <a:lnTo>
                      <a:pt x="24992" y="93713"/>
                    </a:lnTo>
                    <a:lnTo>
                      <a:pt x="19058" y="93713"/>
                    </a:lnTo>
                    <a:lnTo>
                      <a:pt x="19058" y="87779"/>
                    </a:lnTo>
                    <a:close/>
                    <a:moveTo>
                      <a:pt x="31242" y="87779"/>
                    </a:moveTo>
                    <a:lnTo>
                      <a:pt x="31242" y="93713"/>
                    </a:lnTo>
                    <a:lnTo>
                      <a:pt x="25305" y="93713"/>
                    </a:lnTo>
                    <a:lnTo>
                      <a:pt x="25305" y="87779"/>
                    </a:lnTo>
                    <a:close/>
                    <a:moveTo>
                      <a:pt x="37489" y="87779"/>
                    </a:moveTo>
                    <a:lnTo>
                      <a:pt x="37489" y="93713"/>
                    </a:lnTo>
                    <a:lnTo>
                      <a:pt x="31553" y="93713"/>
                    </a:lnTo>
                    <a:lnTo>
                      <a:pt x="31553" y="87779"/>
                    </a:lnTo>
                    <a:close/>
                    <a:moveTo>
                      <a:pt x="43737" y="87779"/>
                    </a:moveTo>
                    <a:lnTo>
                      <a:pt x="43737" y="93713"/>
                    </a:lnTo>
                    <a:lnTo>
                      <a:pt x="37802" y="93713"/>
                    </a:lnTo>
                    <a:lnTo>
                      <a:pt x="37802" y="87779"/>
                    </a:lnTo>
                    <a:close/>
                    <a:moveTo>
                      <a:pt x="49985" y="87779"/>
                    </a:moveTo>
                    <a:lnTo>
                      <a:pt x="49985" y="93713"/>
                    </a:lnTo>
                    <a:lnTo>
                      <a:pt x="44049" y="93713"/>
                    </a:lnTo>
                    <a:lnTo>
                      <a:pt x="44049" y="87779"/>
                    </a:lnTo>
                    <a:close/>
                    <a:moveTo>
                      <a:pt x="56232" y="87779"/>
                    </a:moveTo>
                    <a:lnTo>
                      <a:pt x="56232" y="93713"/>
                    </a:lnTo>
                    <a:lnTo>
                      <a:pt x="50296" y="93713"/>
                    </a:lnTo>
                    <a:lnTo>
                      <a:pt x="50296" y="87779"/>
                    </a:lnTo>
                    <a:close/>
                    <a:moveTo>
                      <a:pt x="62480" y="87779"/>
                    </a:moveTo>
                    <a:lnTo>
                      <a:pt x="62480" y="93713"/>
                    </a:lnTo>
                    <a:lnTo>
                      <a:pt x="56545" y="93713"/>
                    </a:lnTo>
                    <a:lnTo>
                      <a:pt x="56545" y="87779"/>
                    </a:lnTo>
                    <a:close/>
                    <a:moveTo>
                      <a:pt x="68727" y="87779"/>
                    </a:moveTo>
                    <a:lnTo>
                      <a:pt x="68727" y="93713"/>
                    </a:lnTo>
                    <a:lnTo>
                      <a:pt x="62792" y="93713"/>
                    </a:lnTo>
                    <a:lnTo>
                      <a:pt x="62792" y="87779"/>
                    </a:lnTo>
                    <a:close/>
                    <a:moveTo>
                      <a:pt x="74975" y="87779"/>
                    </a:moveTo>
                    <a:lnTo>
                      <a:pt x="74975" y="93713"/>
                    </a:lnTo>
                    <a:lnTo>
                      <a:pt x="69039" y="93713"/>
                    </a:lnTo>
                    <a:lnTo>
                      <a:pt x="69039" y="87779"/>
                    </a:lnTo>
                    <a:close/>
                    <a:moveTo>
                      <a:pt x="81223" y="87779"/>
                    </a:moveTo>
                    <a:lnTo>
                      <a:pt x="81223" y="93713"/>
                    </a:lnTo>
                    <a:lnTo>
                      <a:pt x="75286" y="93713"/>
                    </a:lnTo>
                    <a:lnTo>
                      <a:pt x="75286" y="87779"/>
                    </a:lnTo>
                    <a:close/>
                    <a:moveTo>
                      <a:pt x="87470" y="87779"/>
                    </a:moveTo>
                    <a:lnTo>
                      <a:pt x="87470" y="93713"/>
                    </a:lnTo>
                    <a:lnTo>
                      <a:pt x="81535" y="93713"/>
                    </a:lnTo>
                    <a:lnTo>
                      <a:pt x="81535" y="87779"/>
                    </a:lnTo>
                    <a:close/>
                    <a:moveTo>
                      <a:pt x="93718" y="87779"/>
                    </a:moveTo>
                    <a:lnTo>
                      <a:pt x="93718" y="93713"/>
                    </a:lnTo>
                    <a:lnTo>
                      <a:pt x="87784" y="93713"/>
                    </a:lnTo>
                    <a:lnTo>
                      <a:pt x="87784" y="87779"/>
                    </a:lnTo>
                    <a:close/>
                    <a:moveTo>
                      <a:pt x="162445" y="87779"/>
                    </a:moveTo>
                    <a:lnTo>
                      <a:pt x="162445" y="93713"/>
                    </a:lnTo>
                    <a:lnTo>
                      <a:pt x="156509" y="93713"/>
                    </a:lnTo>
                    <a:lnTo>
                      <a:pt x="156509" y="87779"/>
                    </a:lnTo>
                    <a:close/>
                    <a:moveTo>
                      <a:pt x="168692" y="87779"/>
                    </a:moveTo>
                    <a:lnTo>
                      <a:pt x="168692" y="93713"/>
                    </a:lnTo>
                    <a:lnTo>
                      <a:pt x="162756" y="93713"/>
                    </a:lnTo>
                    <a:lnTo>
                      <a:pt x="162756" y="87779"/>
                    </a:lnTo>
                    <a:close/>
                    <a:moveTo>
                      <a:pt x="174939" y="87779"/>
                    </a:moveTo>
                    <a:lnTo>
                      <a:pt x="174939" y="93713"/>
                    </a:lnTo>
                    <a:lnTo>
                      <a:pt x="169005" y="93713"/>
                    </a:lnTo>
                    <a:lnTo>
                      <a:pt x="169005" y="87779"/>
                    </a:lnTo>
                    <a:close/>
                    <a:moveTo>
                      <a:pt x="181186" y="87779"/>
                    </a:moveTo>
                    <a:lnTo>
                      <a:pt x="181186" y="93713"/>
                    </a:lnTo>
                    <a:lnTo>
                      <a:pt x="175252" y="93713"/>
                    </a:lnTo>
                    <a:lnTo>
                      <a:pt x="175252" y="87779"/>
                    </a:lnTo>
                    <a:close/>
                    <a:moveTo>
                      <a:pt x="187435" y="87779"/>
                    </a:moveTo>
                    <a:lnTo>
                      <a:pt x="187435" y="93713"/>
                    </a:lnTo>
                    <a:lnTo>
                      <a:pt x="181499" y="93713"/>
                    </a:lnTo>
                    <a:lnTo>
                      <a:pt x="181499" y="87779"/>
                    </a:lnTo>
                    <a:close/>
                    <a:moveTo>
                      <a:pt x="193684" y="87779"/>
                    </a:moveTo>
                    <a:lnTo>
                      <a:pt x="193684" y="93713"/>
                    </a:lnTo>
                    <a:lnTo>
                      <a:pt x="187749" y="93713"/>
                    </a:lnTo>
                    <a:lnTo>
                      <a:pt x="187749" y="87779"/>
                    </a:lnTo>
                    <a:close/>
                    <a:moveTo>
                      <a:pt x="199931" y="87779"/>
                    </a:moveTo>
                    <a:lnTo>
                      <a:pt x="199931" y="93713"/>
                    </a:lnTo>
                    <a:lnTo>
                      <a:pt x="193996" y="93713"/>
                    </a:lnTo>
                    <a:lnTo>
                      <a:pt x="193996" y="87779"/>
                    </a:lnTo>
                    <a:close/>
                    <a:moveTo>
                      <a:pt x="206180" y="87779"/>
                    </a:moveTo>
                    <a:lnTo>
                      <a:pt x="206180" y="93713"/>
                    </a:lnTo>
                    <a:lnTo>
                      <a:pt x="200244" y="93713"/>
                    </a:lnTo>
                    <a:lnTo>
                      <a:pt x="200244" y="87779"/>
                    </a:lnTo>
                    <a:close/>
                    <a:moveTo>
                      <a:pt x="212427" y="87779"/>
                    </a:moveTo>
                    <a:lnTo>
                      <a:pt x="212427" y="93713"/>
                    </a:lnTo>
                    <a:lnTo>
                      <a:pt x="206491" y="93713"/>
                    </a:lnTo>
                    <a:lnTo>
                      <a:pt x="206491" y="87779"/>
                    </a:lnTo>
                    <a:close/>
                    <a:moveTo>
                      <a:pt x="99967" y="87781"/>
                    </a:moveTo>
                    <a:lnTo>
                      <a:pt x="99967" y="93717"/>
                    </a:lnTo>
                    <a:lnTo>
                      <a:pt x="94031" y="93717"/>
                    </a:lnTo>
                    <a:lnTo>
                      <a:pt x="94031" y="87781"/>
                    </a:lnTo>
                    <a:close/>
                    <a:moveTo>
                      <a:pt x="106214" y="87781"/>
                    </a:moveTo>
                    <a:lnTo>
                      <a:pt x="106214" y="93717"/>
                    </a:lnTo>
                    <a:lnTo>
                      <a:pt x="100278" y="93717"/>
                    </a:lnTo>
                    <a:lnTo>
                      <a:pt x="100278" y="87781"/>
                    </a:lnTo>
                    <a:close/>
                    <a:moveTo>
                      <a:pt x="112461" y="87781"/>
                    </a:moveTo>
                    <a:lnTo>
                      <a:pt x="112461" y="93717"/>
                    </a:lnTo>
                    <a:lnTo>
                      <a:pt x="106527" y="93717"/>
                    </a:lnTo>
                    <a:lnTo>
                      <a:pt x="106527" y="87781"/>
                    </a:lnTo>
                    <a:close/>
                    <a:moveTo>
                      <a:pt x="118710" y="87781"/>
                    </a:moveTo>
                    <a:lnTo>
                      <a:pt x="118710" y="93717"/>
                    </a:lnTo>
                    <a:lnTo>
                      <a:pt x="112774" y="93717"/>
                    </a:lnTo>
                    <a:lnTo>
                      <a:pt x="112774" y="87781"/>
                    </a:lnTo>
                    <a:close/>
                    <a:moveTo>
                      <a:pt x="124957" y="87781"/>
                    </a:moveTo>
                    <a:lnTo>
                      <a:pt x="124957" y="93717"/>
                    </a:lnTo>
                    <a:lnTo>
                      <a:pt x="119021" y="93717"/>
                    </a:lnTo>
                    <a:lnTo>
                      <a:pt x="119021" y="87781"/>
                    </a:lnTo>
                    <a:close/>
                    <a:moveTo>
                      <a:pt x="131204" y="87781"/>
                    </a:moveTo>
                    <a:lnTo>
                      <a:pt x="131204" y="93717"/>
                    </a:lnTo>
                    <a:lnTo>
                      <a:pt x="125270" y="93717"/>
                    </a:lnTo>
                    <a:lnTo>
                      <a:pt x="125270" y="87781"/>
                    </a:lnTo>
                    <a:close/>
                    <a:moveTo>
                      <a:pt x="137451" y="87781"/>
                    </a:moveTo>
                    <a:lnTo>
                      <a:pt x="137451" y="93717"/>
                    </a:lnTo>
                    <a:lnTo>
                      <a:pt x="131517" y="93717"/>
                    </a:lnTo>
                    <a:lnTo>
                      <a:pt x="131517" y="87781"/>
                    </a:lnTo>
                    <a:close/>
                    <a:moveTo>
                      <a:pt x="143702" y="87781"/>
                    </a:moveTo>
                    <a:lnTo>
                      <a:pt x="143702" y="93717"/>
                    </a:lnTo>
                    <a:lnTo>
                      <a:pt x="137766" y="93717"/>
                    </a:lnTo>
                    <a:lnTo>
                      <a:pt x="137766" y="87781"/>
                    </a:lnTo>
                    <a:close/>
                    <a:moveTo>
                      <a:pt x="149949" y="87781"/>
                    </a:moveTo>
                    <a:lnTo>
                      <a:pt x="149949" y="93717"/>
                    </a:lnTo>
                    <a:lnTo>
                      <a:pt x="144015" y="93717"/>
                    </a:lnTo>
                    <a:lnTo>
                      <a:pt x="144015" y="87781"/>
                    </a:lnTo>
                    <a:close/>
                    <a:moveTo>
                      <a:pt x="156196" y="87781"/>
                    </a:moveTo>
                    <a:lnTo>
                      <a:pt x="156196" y="93717"/>
                    </a:lnTo>
                    <a:lnTo>
                      <a:pt x="150262" y="93717"/>
                    </a:lnTo>
                    <a:lnTo>
                      <a:pt x="150262" y="87781"/>
                    </a:lnTo>
                    <a:close/>
                    <a:moveTo>
                      <a:pt x="218674" y="87781"/>
                    </a:moveTo>
                    <a:lnTo>
                      <a:pt x="218674" y="93717"/>
                    </a:lnTo>
                    <a:lnTo>
                      <a:pt x="212739" y="93717"/>
                    </a:lnTo>
                    <a:lnTo>
                      <a:pt x="212739" y="87781"/>
                    </a:lnTo>
                    <a:close/>
                    <a:moveTo>
                      <a:pt x="224921" y="87781"/>
                    </a:moveTo>
                    <a:lnTo>
                      <a:pt x="224921" y="93717"/>
                    </a:lnTo>
                    <a:lnTo>
                      <a:pt x="218987" y="93717"/>
                    </a:lnTo>
                    <a:lnTo>
                      <a:pt x="218987" y="87781"/>
                    </a:lnTo>
                    <a:close/>
                    <a:moveTo>
                      <a:pt x="231170" y="87781"/>
                    </a:moveTo>
                    <a:lnTo>
                      <a:pt x="231170" y="93717"/>
                    </a:lnTo>
                    <a:lnTo>
                      <a:pt x="225234" y="93717"/>
                    </a:lnTo>
                    <a:lnTo>
                      <a:pt x="225234" y="87781"/>
                    </a:lnTo>
                    <a:close/>
                    <a:moveTo>
                      <a:pt x="237417" y="87781"/>
                    </a:moveTo>
                    <a:lnTo>
                      <a:pt x="237417" y="93717"/>
                    </a:lnTo>
                    <a:lnTo>
                      <a:pt x="231481" y="93717"/>
                    </a:lnTo>
                    <a:lnTo>
                      <a:pt x="231481" y="87781"/>
                    </a:lnTo>
                    <a:close/>
                    <a:moveTo>
                      <a:pt x="243664" y="87781"/>
                    </a:moveTo>
                    <a:lnTo>
                      <a:pt x="243664" y="93717"/>
                    </a:lnTo>
                    <a:lnTo>
                      <a:pt x="237729" y="93717"/>
                    </a:lnTo>
                    <a:lnTo>
                      <a:pt x="237729" y="87781"/>
                    </a:lnTo>
                    <a:close/>
                    <a:moveTo>
                      <a:pt x="249911" y="87781"/>
                    </a:moveTo>
                    <a:lnTo>
                      <a:pt x="249911" y="93717"/>
                    </a:lnTo>
                    <a:lnTo>
                      <a:pt x="243977" y="93717"/>
                    </a:lnTo>
                    <a:lnTo>
                      <a:pt x="243977" y="87781"/>
                    </a:lnTo>
                    <a:close/>
                    <a:moveTo>
                      <a:pt x="256161" y="87781"/>
                    </a:moveTo>
                    <a:lnTo>
                      <a:pt x="256161" y="93717"/>
                    </a:lnTo>
                    <a:lnTo>
                      <a:pt x="250225" y="93717"/>
                    </a:lnTo>
                    <a:lnTo>
                      <a:pt x="250225" y="87781"/>
                    </a:lnTo>
                    <a:close/>
                    <a:moveTo>
                      <a:pt x="262409" y="87781"/>
                    </a:moveTo>
                    <a:lnTo>
                      <a:pt x="262409" y="93717"/>
                    </a:lnTo>
                    <a:lnTo>
                      <a:pt x="256474" y="93717"/>
                    </a:lnTo>
                    <a:lnTo>
                      <a:pt x="256474" y="87781"/>
                    </a:lnTo>
                    <a:close/>
                    <a:moveTo>
                      <a:pt x="268656" y="87781"/>
                    </a:moveTo>
                    <a:lnTo>
                      <a:pt x="268656" y="93717"/>
                    </a:lnTo>
                    <a:lnTo>
                      <a:pt x="262721" y="93717"/>
                    </a:lnTo>
                    <a:lnTo>
                      <a:pt x="262721" y="87781"/>
                    </a:lnTo>
                    <a:close/>
                    <a:moveTo>
                      <a:pt x="274904" y="87781"/>
                    </a:moveTo>
                    <a:lnTo>
                      <a:pt x="274904" y="93717"/>
                    </a:lnTo>
                    <a:lnTo>
                      <a:pt x="268968" y="93717"/>
                    </a:lnTo>
                    <a:lnTo>
                      <a:pt x="268968" y="87781"/>
                    </a:lnTo>
                    <a:close/>
                    <a:moveTo>
                      <a:pt x="6251" y="94028"/>
                    </a:moveTo>
                    <a:lnTo>
                      <a:pt x="6251" y="99964"/>
                    </a:lnTo>
                    <a:lnTo>
                      <a:pt x="315" y="99964"/>
                    </a:lnTo>
                    <a:lnTo>
                      <a:pt x="315" y="94028"/>
                    </a:lnTo>
                    <a:close/>
                    <a:moveTo>
                      <a:pt x="12498" y="94028"/>
                    </a:moveTo>
                    <a:lnTo>
                      <a:pt x="12498" y="99964"/>
                    </a:lnTo>
                    <a:lnTo>
                      <a:pt x="6562" y="99964"/>
                    </a:lnTo>
                    <a:lnTo>
                      <a:pt x="6562" y="94028"/>
                    </a:lnTo>
                    <a:close/>
                    <a:moveTo>
                      <a:pt x="18745" y="94028"/>
                    </a:moveTo>
                    <a:lnTo>
                      <a:pt x="18745" y="99964"/>
                    </a:lnTo>
                    <a:lnTo>
                      <a:pt x="12810" y="99964"/>
                    </a:lnTo>
                    <a:lnTo>
                      <a:pt x="12810" y="94028"/>
                    </a:lnTo>
                    <a:close/>
                    <a:moveTo>
                      <a:pt x="24992" y="94028"/>
                    </a:moveTo>
                    <a:lnTo>
                      <a:pt x="24992" y="99964"/>
                    </a:lnTo>
                    <a:lnTo>
                      <a:pt x="19058" y="99964"/>
                    </a:lnTo>
                    <a:lnTo>
                      <a:pt x="19058" y="94028"/>
                    </a:lnTo>
                    <a:close/>
                    <a:moveTo>
                      <a:pt x="31242" y="94028"/>
                    </a:moveTo>
                    <a:lnTo>
                      <a:pt x="31242" y="99964"/>
                    </a:lnTo>
                    <a:lnTo>
                      <a:pt x="25305" y="99964"/>
                    </a:lnTo>
                    <a:lnTo>
                      <a:pt x="25305" y="94028"/>
                    </a:lnTo>
                    <a:close/>
                    <a:moveTo>
                      <a:pt x="37489" y="94028"/>
                    </a:moveTo>
                    <a:lnTo>
                      <a:pt x="37489" y="99964"/>
                    </a:lnTo>
                    <a:lnTo>
                      <a:pt x="31553" y="99964"/>
                    </a:lnTo>
                    <a:lnTo>
                      <a:pt x="31553" y="94028"/>
                    </a:lnTo>
                    <a:close/>
                    <a:moveTo>
                      <a:pt x="43737" y="94028"/>
                    </a:moveTo>
                    <a:lnTo>
                      <a:pt x="43737" y="99964"/>
                    </a:lnTo>
                    <a:lnTo>
                      <a:pt x="37802" y="99964"/>
                    </a:lnTo>
                    <a:lnTo>
                      <a:pt x="37802" y="94028"/>
                    </a:lnTo>
                    <a:close/>
                    <a:moveTo>
                      <a:pt x="49985" y="94028"/>
                    </a:moveTo>
                    <a:lnTo>
                      <a:pt x="49985" y="99964"/>
                    </a:lnTo>
                    <a:lnTo>
                      <a:pt x="44049" y="99964"/>
                    </a:lnTo>
                    <a:lnTo>
                      <a:pt x="44049" y="94028"/>
                    </a:lnTo>
                    <a:close/>
                    <a:moveTo>
                      <a:pt x="56232" y="94028"/>
                    </a:moveTo>
                    <a:lnTo>
                      <a:pt x="56232" y="99964"/>
                    </a:lnTo>
                    <a:lnTo>
                      <a:pt x="50296" y="99964"/>
                    </a:lnTo>
                    <a:lnTo>
                      <a:pt x="50296" y="94028"/>
                    </a:lnTo>
                    <a:close/>
                    <a:moveTo>
                      <a:pt x="62480" y="94028"/>
                    </a:moveTo>
                    <a:lnTo>
                      <a:pt x="62480" y="99964"/>
                    </a:lnTo>
                    <a:lnTo>
                      <a:pt x="56545" y="99964"/>
                    </a:lnTo>
                    <a:lnTo>
                      <a:pt x="56545" y="94028"/>
                    </a:lnTo>
                    <a:close/>
                    <a:moveTo>
                      <a:pt x="68727" y="94028"/>
                    </a:moveTo>
                    <a:lnTo>
                      <a:pt x="68727" y="99964"/>
                    </a:lnTo>
                    <a:lnTo>
                      <a:pt x="62792" y="99964"/>
                    </a:lnTo>
                    <a:lnTo>
                      <a:pt x="62792" y="94028"/>
                    </a:lnTo>
                    <a:close/>
                    <a:moveTo>
                      <a:pt x="74975" y="94028"/>
                    </a:moveTo>
                    <a:lnTo>
                      <a:pt x="74975" y="99964"/>
                    </a:lnTo>
                    <a:lnTo>
                      <a:pt x="69039" y="99964"/>
                    </a:lnTo>
                    <a:lnTo>
                      <a:pt x="69039" y="94028"/>
                    </a:lnTo>
                    <a:close/>
                    <a:moveTo>
                      <a:pt x="81223" y="94028"/>
                    </a:moveTo>
                    <a:lnTo>
                      <a:pt x="81223" y="99964"/>
                    </a:lnTo>
                    <a:lnTo>
                      <a:pt x="75286" y="99964"/>
                    </a:lnTo>
                    <a:lnTo>
                      <a:pt x="75286" y="94028"/>
                    </a:lnTo>
                    <a:close/>
                    <a:moveTo>
                      <a:pt x="87470" y="94028"/>
                    </a:moveTo>
                    <a:lnTo>
                      <a:pt x="87470" y="99964"/>
                    </a:lnTo>
                    <a:lnTo>
                      <a:pt x="81535" y="99964"/>
                    </a:lnTo>
                    <a:lnTo>
                      <a:pt x="81535" y="94028"/>
                    </a:lnTo>
                    <a:close/>
                    <a:moveTo>
                      <a:pt x="93718" y="94028"/>
                    </a:moveTo>
                    <a:lnTo>
                      <a:pt x="93718" y="99964"/>
                    </a:lnTo>
                    <a:lnTo>
                      <a:pt x="87784" y="99964"/>
                    </a:lnTo>
                    <a:lnTo>
                      <a:pt x="87784" y="94028"/>
                    </a:lnTo>
                    <a:close/>
                    <a:moveTo>
                      <a:pt x="99967" y="94028"/>
                    </a:moveTo>
                    <a:lnTo>
                      <a:pt x="99967" y="99964"/>
                    </a:lnTo>
                    <a:lnTo>
                      <a:pt x="94031" y="99964"/>
                    </a:lnTo>
                    <a:lnTo>
                      <a:pt x="94031" y="94028"/>
                    </a:lnTo>
                    <a:close/>
                    <a:moveTo>
                      <a:pt x="106214" y="94029"/>
                    </a:moveTo>
                    <a:lnTo>
                      <a:pt x="106214" y="99964"/>
                    </a:lnTo>
                    <a:lnTo>
                      <a:pt x="100278" y="99964"/>
                    </a:lnTo>
                    <a:lnTo>
                      <a:pt x="100278" y="94029"/>
                    </a:lnTo>
                    <a:close/>
                    <a:moveTo>
                      <a:pt x="112461" y="94029"/>
                    </a:moveTo>
                    <a:lnTo>
                      <a:pt x="112461" y="99964"/>
                    </a:lnTo>
                    <a:lnTo>
                      <a:pt x="106527" y="99964"/>
                    </a:lnTo>
                    <a:lnTo>
                      <a:pt x="106527" y="94029"/>
                    </a:lnTo>
                    <a:close/>
                    <a:moveTo>
                      <a:pt x="118710" y="94029"/>
                    </a:moveTo>
                    <a:lnTo>
                      <a:pt x="118710" y="99964"/>
                    </a:lnTo>
                    <a:lnTo>
                      <a:pt x="112774" y="99964"/>
                    </a:lnTo>
                    <a:lnTo>
                      <a:pt x="112774" y="94029"/>
                    </a:lnTo>
                    <a:close/>
                    <a:moveTo>
                      <a:pt x="124957" y="94029"/>
                    </a:moveTo>
                    <a:lnTo>
                      <a:pt x="124957" y="99964"/>
                    </a:lnTo>
                    <a:lnTo>
                      <a:pt x="119021" y="99964"/>
                    </a:lnTo>
                    <a:lnTo>
                      <a:pt x="119021" y="94029"/>
                    </a:lnTo>
                    <a:close/>
                    <a:moveTo>
                      <a:pt x="131204" y="94029"/>
                    </a:moveTo>
                    <a:lnTo>
                      <a:pt x="131204" y="99964"/>
                    </a:lnTo>
                    <a:lnTo>
                      <a:pt x="125270" y="99964"/>
                    </a:lnTo>
                    <a:lnTo>
                      <a:pt x="125270" y="94029"/>
                    </a:lnTo>
                    <a:close/>
                    <a:moveTo>
                      <a:pt x="137451" y="94029"/>
                    </a:moveTo>
                    <a:lnTo>
                      <a:pt x="137451" y="99964"/>
                    </a:lnTo>
                    <a:lnTo>
                      <a:pt x="131517" y="99964"/>
                    </a:lnTo>
                    <a:lnTo>
                      <a:pt x="131517" y="94029"/>
                    </a:lnTo>
                    <a:close/>
                    <a:moveTo>
                      <a:pt x="143702" y="94029"/>
                    </a:moveTo>
                    <a:lnTo>
                      <a:pt x="143702" y="99964"/>
                    </a:lnTo>
                    <a:lnTo>
                      <a:pt x="137766" y="99964"/>
                    </a:lnTo>
                    <a:lnTo>
                      <a:pt x="137766" y="94029"/>
                    </a:lnTo>
                    <a:close/>
                    <a:moveTo>
                      <a:pt x="149949" y="94029"/>
                    </a:moveTo>
                    <a:lnTo>
                      <a:pt x="149949" y="99964"/>
                    </a:lnTo>
                    <a:lnTo>
                      <a:pt x="144015" y="99964"/>
                    </a:lnTo>
                    <a:lnTo>
                      <a:pt x="144015" y="94029"/>
                    </a:lnTo>
                    <a:close/>
                    <a:moveTo>
                      <a:pt x="156196" y="94029"/>
                    </a:moveTo>
                    <a:lnTo>
                      <a:pt x="156196" y="99964"/>
                    </a:lnTo>
                    <a:lnTo>
                      <a:pt x="150262" y="99964"/>
                    </a:lnTo>
                    <a:lnTo>
                      <a:pt x="150262" y="94029"/>
                    </a:lnTo>
                    <a:close/>
                    <a:moveTo>
                      <a:pt x="162445" y="94028"/>
                    </a:moveTo>
                    <a:lnTo>
                      <a:pt x="162445" y="99964"/>
                    </a:lnTo>
                    <a:lnTo>
                      <a:pt x="156509" y="99964"/>
                    </a:lnTo>
                    <a:lnTo>
                      <a:pt x="156509" y="94028"/>
                    </a:lnTo>
                    <a:close/>
                    <a:moveTo>
                      <a:pt x="168692" y="94028"/>
                    </a:moveTo>
                    <a:lnTo>
                      <a:pt x="168692" y="99964"/>
                    </a:lnTo>
                    <a:lnTo>
                      <a:pt x="162756" y="99964"/>
                    </a:lnTo>
                    <a:lnTo>
                      <a:pt x="162756" y="94028"/>
                    </a:lnTo>
                    <a:close/>
                    <a:moveTo>
                      <a:pt x="174939" y="94028"/>
                    </a:moveTo>
                    <a:lnTo>
                      <a:pt x="174939" y="99964"/>
                    </a:lnTo>
                    <a:lnTo>
                      <a:pt x="169005" y="99964"/>
                    </a:lnTo>
                    <a:lnTo>
                      <a:pt x="169005" y="94028"/>
                    </a:lnTo>
                    <a:close/>
                    <a:moveTo>
                      <a:pt x="181186" y="94028"/>
                    </a:moveTo>
                    <a:lnTo>
                      <a:pt x="181186" y="99964"/>
                    </a:lnTo>
                    <a:lnTo>
                      <a:pt x="175252" y="99964"/>
                    </a:lnTo>
                    <a:lnTo>
                      <a:pt x="175252" y="94028"/>
                    </a:lnTo>
                    <a:close/>
                    <a:moveTo>
                      <a:pt x="187435" y="94028"/>
                    </a:moveTo>
                    <a:lnTo>
                      <a:pt x="187435" y="99964"/>
                    </a:lnTo>
                    <a:lnTo>
                      <a:pt x="181499" y="99964"/>
                    </a:lnTo>
                    <a:lnTo>
                      <a:pt x="181499" y="94028"/>
                    </a:lnTo>
                    <a:close/>
                    <a:moveTo>
                      <a:pt x="193684" y="94028"/>
                    </a:moveTo>
                    <a:lnTo>
                      <a:pt x="193684" y="99964"/>
                    </a:lnTo>
                    <a:lnTo>
                      <a:pt x="187749" y="99964"/>
                    </a:lnTo>
                    <a:lnTo>
                      <a:pt x="187749" y="94028"/>
                    </a:lnTo>
                    <a:close/>
                    <a:moveTo>
                      <a:pt x="199931" y="94028"/>
                    </a:moveTo>
                    <a:lnTo>
                      <a:pt x="199931" y="99964"/>
                    </a:lnTo>
                    <a:lnTo>
                      <a:pt x="193996" y="99964"/>
                    </a:lnTo>
                    <a:lnTo>
                      <a:pt x="193996" y="94028"/>
                    </a:lnTo>
                    <a:close/>
                    <a:moveTo>
                      <a:pt x="206180" y="94028"/>
                    </a:moveTo>
                    <a:lnTo>
                      <a:pt x="206180" y="99964"/>
                    </a:lnTo>
                    <a:lnTo>
                      <a:pt x="200244" y="99964"/>
                    </a:lnTo>
                    <a:lnTo>
                      <a:pt x="200244" y="94028"/>
                    </a:lnTo>
                    <a:close/>
                    <a:moveTo>
                      <a:pt x="212427" y="94028"/>
                    </a:moveTo>
                    <a:lnTo>
                      <a:pt x="212427" y="99964"/>
                    </a:lnTo>
                    <a:lnTo>
                      <a:pt x="206491" y="99964"/>
                    </a:lnTo>
                    <a:lnTo>
                      <a:pt x="206491" y="94028"/>
                    </a:lnTo>
                    <a:close/>
                    <a:moveTo>
                      <a:pt x="218674" y="94028"/>
                    </a:moveTo>
                    <a:lnTo>
                      <a:pt x="218674" y="99964"/>
                    </a:lnTo>
                    <a:lnTo>
                      <a:pt x="212739" y="99964"/>
                    </a:lnTo>
                    <a:lnTo>
                      <a:pt x="212739" y="94028"/>
                    </a:lnTo>
                    <a:close/>
                    <a:moveTo>
                      <a:pt x="224921" y="94029"/>
                    </a:moveTo>
                    <a:lnTo>
                      <a:pt x="224921" y="99964"/>
                    </a:lnTo>
                    <a:lnTo>
                      <a:pt x="218987" y="99964"/>
                    </a:lnTo>
                    <a:lnTo>
                      <a:pt x="218987" y="94029"/>
                    </a:lnTo>
                    <a:close/>
                    <a:moveTo>
                      <a:pt x="231170" y="94029"/>
                    </a:moveTo>
                    <a:lnTo>
                      <a:pt x="231170" y="99964"/>
                    </a:lnTo>
                    <a:lnTo>
                      <a:pt x="225234" y="99964"/>
                    </a:lnTo>
                    <a:lnTo>
                      <a:pt x="225234" y="94029"/>
                    </a:lnTo>
                    <a:close/>
                    <a:moveTo>
                      <a:pt x="237417" y="94029"/>
                    </a:moveTo>
                    <a:lnTo>
                      <a:pt x="237417" y="99964"/>
                    </a:lnTo>
                    <a:lnTo>
                      <a:pt x="231481" y="99964"/>
                    </a:lnTo>
                    <a:lnTo>
                      <a:pt x="231481" y="94029"/>
                    </a:lnTo>
                    <a:close/>
                    <a:moveTo>
                      <a:pt x="243664" y="94029"/>
                    </a:moveTo>
                    <a:lnTo>
                      <a:pt x="243664" y="99964"/>
                    </a:lnTo>
                    <a:lnTo>
                      <a:pt x="237729" y="99964"/>
                    </a:lnTo>
                    <a:lnTo>
                      <a:pt x="237729" y="94029"/>
                    </a:lnTo>
                    <a:close/>
                    <a:moveTo>
                      <a:pt x="249911" y="94029"/>
                    </a:moveTo>
                    <a:lnTo>
                      <a:pt x="249911" y="99964"/>
                    </a:lnTo>
                    <a:lnTo>
                      <a:pt x="243977" y="99964"/>
                    </a:lnTo>
                    <a:lnTo>
                      <a:pt x="243977" y="94029"/>
                    </a:lnTo>
                    <a:close/>
                    <a:moveTo>
                      <a:pt x="256161" y="94029"/>
                    </a:moveTo>
                    <a:lnTo>
                      <a:pt x="256161" y="99964"/>
                    </a:lnTo>
                    <a:lnTo>
                      <a:pt x="250225" y="99964"/>
                    </a:lnTo>
                    <a:lnTo>
                      <a:pt x="250225" y="94029"/>
                    </a:lnTo>
                    <a:close/>
                    <a:moveTo>
                      <a:pt x="262409" y="94029"/>
                    </a:moveTo>
                    <a:lnTo>
                      <a:pt x="262409" y="99964"/>
                    </a:lnTo>
                    <a:lnTo>
                      <a:pt x="256474" y="99964"/>
                    </a:lnTo>
                    <a:lnTo>
                      <a:pt x="256474" y="94029"/>
                    </a:lnTo>
                    <a:close/>
                    <a:moveTo>
                      <a:pt x="268656" y="94029"/>
                    </a:moveTo>
                    <a:lnTo>
                      <a:pt x="268656" y="99964"/>
                    </a:lnTo>
                    <a:lnTo>
                      <a:pt x="262721" y="99964"/>
                    </a:lnTo>
                    <a:lnTo>
                      <a:pt x="262721" y="94029"/>
                    </a:lnTo>
                    <a:close/>
                    <a:moveTo>
                      <a:pt x="274904" y="94029"/>
                    </a:moveTo>
                    <a:lnTo>
                      <a:pt x="274904" y="99964"/>
                    </a:lnTo>
                    <a:lnTo>
                      <a:pt x="268968" y="99964"/>
                    </a:lnTo>
                    <a:lnTo>
                      <a:pt x="268968" y="94029"/>
                    </a:lnTo>
                    <a:close/>
                    <a:moveTo>
                      <a:pt x="6251" y="100276"/>
                    </a:moveTo>
                    <a:lnTo>
                      <a:pt x="6251" y="106211"/>
                    </a:lnTo>
                    <a:lnTo>
                      <a:pt x="315" y="106211"/>
                    </a:lnTo>
                    <a:lnTo>
                      <a:pt x="315" y="100276"/>
                    </a:lnTo>
                    <a:close/>
                    <a:moveTo>
                      <a:pt x="12498" y="100276"/>
                    </a:moveTo>
                    <a:lnTo>
                      <a:pt x="12498" y="106211"/>
                    </a:lnTo>
                    <a:lnTo>
                      <a:pt x="6562" y="106211"/>
                    </a:lnTo>
                    <a:lnTo>
                      <a:pt x="6562" y="100276"/>
                    </a:lnTo>
                    <a:close/>
                    <a:moveTo>
                      <a:pt x="18745" y="100276"/>
                    </a:moveTo>
                    <a:lnTo>
                      <a:pt x="18745" y="106211"/>
                    </a:lnTo>
                    <a:lnTo>
                      <a:pt x="12810" y="106211"/>
                    </a:lnTo>
                    <a:lnTo>
                      <a:pt x="12810" y="100276"/>
                    </a:lnTo>
                    <a:close/>
                    <a:moveTo>
                      <a:pt x="24992" y="100276"/>
                    </a:moveTo>
                    <a:lnTo>
                      <a:pt x="24992" y="106211"/>
                    </a:lnTo>
                    <a:lnTo>
                      <a:pt x="19058" y="106211"/>
                    </a:lnTo>
                    <a:lnTo>
                      <a:pt x="19058" y="100276"/>
                    </a:lnTo>
                    <a:close/>
                    <a:moveTo>
                      <a:pt x="31242" y="100276"/>
                    </a:moveTo>
                    <a:lnTo>
                      <a:pt x="31242" y="106211"/>
                    </a:lnTo>
                    <a:lnTo>
                      <a:pt x="25305" y="106211"/>
                    </a:lnTo>
                    <a:lnTo>
                      <a:pt x="25305" y="100276"/>
                    </a:lnTo>
                    <a:close/>
                    <a:moveTo>
                      <a:pt x="37489" y="100276"/>
                    </a:moveTo>
                    <a:lnTo>
                      <a:pt x="37489" y="106211"/>
                    </a:lnTo>
                    <a:lnTo>
                      <a:pt x="31553" y="106211"/>
                    </a:lnTo>
                    <a:lnTo>
                      <a:pt x="31553" y="100276"/>
                    </a:lnTo>
                    <a:close/>
                    <a:moveTo>
                      <a:pt x="43737" y="100276"/>
                    </a:moveTo>
                    <a:lnTo>
                      <a:pt x="43737" y="106211"/>
                    </a:lnTo>
                    <a:lnTo>
                      <a:pt x="37802" y="106211"/>
                    </a:lnTo>
                    <a:lnTo>
                      <a:pt x="37802" y="100276"/>
                    </a:lnTo>
                    <a:close/>
                    <a:moveTo>
                      <a:pt x="49985" y="100276"/>
                    </a:moveTo>
                    <a:lnTo>
                      <a:pt x="49985" y="106211"/>
                    </a:lnTo>
                    <a:lnTo>
                      <a:pt x="44049" y="106211"/>
                    </a:lnTo>
                    <a:lnTo>
                      <a:pt x="44049" y="100276"/>
                    </a:lnTo>
                    <a:close/>
                    <a:moveTo>
                      <a:pt x="56232" y="100276"/>
                    </a:moveTo>
                    <a:lnTo>
                      <a:pt x="56232" y="106211"/>
                    </a:lnTo>
                    <a:lnTo>
                      <a:pt x="50296" y="106211"/>
                    </a:lnTo>
                    <a:lnTo>
                      <a:pt x="50296" y="100276"/>
                    </a:lnTo>
                    <a:close/>
                    <a:moveTo>
                      <a:pt x="62480" y="100276"/>
                    </a:moveTo>
                    <a:lnTo>
                      <a:pt x="62480" y="106211"/>
                    </a:lnTo>
                    <a:lnTo>
                      <a:pt x="56545" y="106211"/>
                    </a:lnTo>
                    <a:lnTo>
                      <a:pt x="56545" y="100276"/>
                    </a:lnTo>
                    <a:close/>
                    <a:moveTo>
                      <a:pt x="68727" y="100276"/>
                    </a:moveTo>
                    <a:lnTo>
                      <a:pt x="68727" y="106211"/>
                    </a:lnTo>
                    <a:lnTo>
                      <a:pt x="62792" y="106211"/>
                    </a:lnTo>
                    <a:lnTo>
                      <a:pt x="62792" y="100276"/>
                    </a:lnTo>
                    <a:close/>
                    <a:moveTo>
                      <a:pt x="74975" y="100276"/>
                    </a:moveTo>
                    <a:lnTo>
                      <a:pt x="74975" y="106211"/>
                    </a:lnTo>
                    <a:lnTo>
                      <a:pt x="69039" y="106211"/>
                    </a:lnTo>
                    <a:lnTo>
                      <a:pt x="69039" y="100276"/>
                    </a:lnTo>
                    <a:close/>
                    <a:moveTo>
                      <a:pt x="81223" y="100276"/>
                    </a:moveTo>
                    <a:lnTo>
                      <a:pt x="81223" y="106211"/>
                    </a:lnTo>
                    <a:lnTo>
                      <a:pt x="75286" y="106211"/>
                    </a:lnTo>
                    <a:lnTo>
                      <a:pt x="75286" y="100276"/>
                    </a:lnTo>
                    <a:close/>
                    <a:moveTo>
                      <a:pt x="87470" y="100276"/>
                    </a:moveTo>
                    <a:lnTo>
                      <a:pt x="87470" y="106211"/>
                    </a:lnTo>
                    <a:lnTo>
                      <a:pt x="81535" y="106211"/>
                    </a:lnTo>
                    <a:lnTo>
                      <a:pt x="81535" y="100276"/>
                    </a:lnTo>
                    <a:close/>
                    <a:moveTo>
                      <a:pt x="93718" y="100276"/>
                    </a:moveTo>
                    <a:lnTo>
                      <a:pt x="93718" y="106211"/>
                    </a:lnTo>
                    <a:lnTo>
                      <a:pt x="87784" y="106211"/>
                    </a:lnTo>
                    <a:lnTo>
                      <a:pt x="87784" y="100276"/>
                    </a:lnTo>
                    <a:close/>
                    <a:moveTo>
                      <a:pt x="99967" y="100276"/>
                    </a:moveTo>
                    <a:lnTo>
                      <a:pt x="99967" y="106211"/>
                    </a:lnTo>
                    <a:lnTo>
                      <a:pt x="94031" y="106211"/>
                    </a:lnTo>
                    <a:lnTo>
                      <a:pt x="94031" y="100276"/>
                    </a:lnTo>
                    <a:close/>
                    <a:moveTo>
                      <a:pt x="106214" y="100276"/>
                    </a:moveTo>
                    <a:lnTo>
                      <a:pt x="106214" y="106211"/>
                    </a:lnTo>
                    <a:lnTo>
                      <a:pt x="100278" y="106211"/>
                    </a:lnTo>
                    <a:lnTo>
                      <a:pt x="100278" y="100276"/>
                    </a:lnTo>
                    <a:close/>
                    <a:moveTo>
                      <a:pt x="112461" y="100276"/>
                    </a:moveTo>
                    <a:lnTo>
                      <a:pt x="112461" y="106211"/>
                    </a:lnTo>
                    <a:lnTo>
                      <a:pt x="106527" y="106211"/>
                    </a:lnTo>
                    <a:lnTo>
                      <a:pt x="106527" y="100276"/>
                    </a:lnTo>
                    <a:close/>
                    <a:moveTo>
                      <a:pt x="118710" y="100276"/>
                    </a:moveTo>
                    <a:lnTo>
                      <a:pt x="118710" y="106211"/>
                    </a:lnTo>
                    <a:lnTo>
                      <a:pt x="112774" y="106211"/>
                    </a:lnTo>
                    <a:lnTo>
                      <a:pt x="112774" y="100276"/>
                    </a:lnTo>
                    <a:close/>
                    <a:moveTo>
                      <a:pt x="124957" y="100276"/>
                    </a:moveTo>
                    <a:lnTo>
                      <a:pt x="124957" y="106211"/>
                    </a:lnTo>
                    <a:lnTo>
                      <a:pt x="119021" y="106211"/>
                    </a:lnTo>
                    <a:lnTo>
                      <a:pt x="119021" y="100276"/>
                    </a:lnTo>
                    <a:close/>
                    <a:moveTo>
                      <a:pt x="131204" y="100276"/>
                    </a:moveTo>
                    <a:lnTo>
                      <a:pt x="131204" y="106211"/>
                    </a:lnTo>
                    <a:lnTo>
                      <a:pt x="125270" y="106211"/>
                    </a:lnTo>
                    <a:lnTo>
                      <a:pt x="125270" y="100276"/>
                    </a:lnTo>
                    <a:close/>
                    <a:moveTo>
                      <a:pt x="137451" y="100276"/>
                    </a:moveTo>
                    <a:lnTo>
                      <a:pt x="137451" y="106211"/>
                    </a:lnTo>
                    <a:lnTo>
                      <a:pt x="131517" y="106211"/>
                    </a:lnTo>
                    <a:lnTo>
                      <a:pt x="131517" y="100276"/>
                    </a:lnTo>
                    <a:close/>
                    <a:moveTo>
                      <a:pt x="143702" y="100276"/>
                    </a:moveTo>
                    <a:lnTo>
                      <a:pt x="143702" y="106211"/>
                    </a:lnTo>
                    <a:lnTo>
                      <a:pt x="137766" y="106211"/>
                    </a:lnTo>
                    <a:lnTo>
                      <a:pt x="137766" y="100276"/>
                    </a:lnTo>
                    <a:close/>
                    <a:moveTo>
                      <a:pt x="149949" y="100276"/>
                    </a:moveTo>
                    <a:lnTo>
                      <a:pt x="149949" y="106211"/>
                    </a:lnTo>
                    <a:lnTo>
                      <a:pt x="144015" y="106211"/>
                    </a:lnTo>
                    <a:lnTo>
                      <a:pt x="144015" y="100276"/>
                    </a:lnTo>
                    <a:close/>
                    <a:moveTo>
                      <a:pt x="156196" y="100276"/>
                    </a:moveTo>
                    <a:lnTo>
                      <a:pt x="156196" y="106211"/>
                    </a:lnTo>
                    <a:lnTo>
                      <a:pt x="150262" y="106211"/>
                    </a:lnTo>
                    <a:lnTo>
                      <a:pt x="150262" y="100276"/>
                    </a:lnTo>
                    <a:close/>
                    <a:moveTo>
                      <a:pt x="162445" y="100276"/>
                    </a:moveTo>
                    <a:lnTo>
                      <a:pt x="162445" y="106211"/>
                    </a:lnTo>
                    <a:lnTo>
                      <a:pt x="156509" y="106211"/>
                    </a:lnTo>
                    <a:lnTo>
                      <a:pt x="156509" y="100276"/>
                    </a:lnTo>
                    <a:close/>
                    <a:moveTo>
                      <a:pt x="168692" y="100276"/>
                    </a:moveTo>
                    <a:lnTo>
                      <a:pt x="168692" y="106211"/>
                    </a:lnTo>
                    <a:lnTo>
                      <a:pt x="162756" y="106211"/>
                    </a:lnTo>
                    <a:lnTo>
                      <a:pt x="162756" y="100276"/>
                    </a:lnTo>
                    <a:close/>
                    <a:moveTo>
                      <a:pt x="174939" y="100276"/>
                    </a:moveTo>
                    <a:lnTo>
                      <a:pt x="174939" y="106211"/>
                    </a:lnTo>
                    <a:lnTo>
                      <a:pt x="169005" y="106211"/>
                    </a:lnTo>
                    <a:lnTo>
                      <a:pt x="169005" y="100276"/>
                    </a:lnTo>
                    <a:close/>
                    <a:moveTo>
                      <a:pt x="181186" y="100276"/>
                    </a:moveTo>
                    <a:lnTo>
                      <a:pt x="181186" y="106211"/>
                    </a:lnTo>
                    <a:lnTo>
                      <a:pt x="175252" y="106211"/>
                    </a:lnTo>
                    <a:lnTo>
                      <a:pt x="175252" y="100276"/>
                    </a:lnTo>
                    <a:close/>
                    <a:moveTo>
                      <a:pt x="187435" y="100276"/>
                    </a:moveTo>
                    <a:lnTo>
                      <a:pt x="187435" y="106211"/>
                    </a:lnTo>
                    <a:lnTo>
                      <a:pt x="181499" y="106211"/>
                    </a:lnTo>
                    <a:lnTo>
                      <a:pt x="181499" y="100276"/>
                    </a:lnTo>
                    <a:close/>
                    <a:moveTo>
                      <a:pt x="193684" y="100276"/>
                    </a:moveTo>
                    <a:lnTo>
                      <a:pt x="193684" y="106211"/>
                    </a:lnTo>
                    <a:lnTo>
                      <a:pt x="187749" y="106211"/>
                    </a:lnTo>
                    <a:lnTo>
                      <a:pt x="187749" y="100276"/>
                    </a:lnTo>
                    <a:close/>
                    <a:moveTo>
                      <a:pt x="199931" y="100276"/>
                    </a:moveTo>
                    <a:lnTo>
                      <a:pt x="199931" y="106211"/>
                    </a:lnTo>
                    <a:lnTo>
                      <a:pt x="193996" y="106211"/>
                    </a:lnTo>
                    <a:lnTo>
                      <a:pt x="193996" y="100276"/>
                    </a:lnTo>
                    <a:close/>
                    <a:moveTo>
                      <a:pt x="206180" y="100276"/>
                    </a:moveTo>
                    <a:lnTo>
                      <a:pt x="206180" y="106211"/>
                    </a:lnTo>
                    <a:lnTo>
                      <a:pt x="200244" y="106211"/>
                    </a:lnTo>
                    <a:lnTo>
                      <a:pt x="200244" y="100276"/>
                    </a:lnTo>
                    <a:close/>
                    <a:moveTo>
                      <a:pt x="212427" y="100276"/>
                    </a:moveTo>
                    <a:lnTo>
                      <a:pt x="212427" y="106211"/>
                    </a:lnTo>
                    <a:lnTo>
                      <a:pt x="206491" y="106211"/>
                    </a:lnTo>
                    <a:lnTo>
                      <a:pt x="206491" y="100276"/>
                    </a:lnTo>
                    <a:close/>
                    <a:moveTo>
                      <a:pt x="218674" y="100276"/>
                    </a:moveTo>
                    <a:lnTo>
                      <a:pt x="218674" y="106211"/>
                    </a:lnTo>
                    <a:lnTo>
                      <a:pt x="212739" y="106211"/>
                    </a:lnTo>
                    <a:lnTo>
                      <a:pt x="212739" y="100276"/>
                    </a:lnTo>
                    <a:close/>
                    <a:moveTo>
                      <a:pt x="224921" y="100276"/>
                    </a:moveTo>
                    <a:lnTo>
                      <a:pt x="224921" y="106211"/>
                    </a:lnTo>
                    <a:lnTo>
                      <a:pt x="218987" y="106211"/>
                    </a:lnTo>
                    <a:lnTo>
                      <a:pt x="218987" y="100276"/>
                    </a:lnTo>
                    <a:close/>
                    <a:moveTo>
                      <a:pt x="231170" y="100276"/>
                    </a:moveTo>
                    <a:lnTo>
                      <a:pt x="231170" y="106211"/>
                    </a:lnTo>
                    <a:lnTo>
                      <a:pt x="225234" y="106211"/>
                    </a:lnTo>
                    <a:lnTo>
                      <a:pt x="225234" y="100276"/>
                    </a:lnTo>
                    <a:close/>
                    <a:moveTo>
                      <a:pt x="237417" y="100276"/>
                    </a:moveTo>
                    <a:lnTo>
                      <a:pt x="237417" y="106211"/>
                    </a:lnTo>
                    <a:lnTo>
                      <a:pt x="231481" y="106211"/>
                    </a:lnTo>
                    <a:lnTo>
                      <a:pt x="231481" y="100276"/>
                    </a:lnTo>
                    <a:close/>
                    <a:moveTo>
                      <a:pt x="243664" y="100276"/>
                    </a:moveTo>
                    <a:lnTo>
                      <a:pt x="243664" y="106211"/>
                    </a:lnTo>
                    <a:lnTo>
                      <a:pt x="237729" y="106211"/>
                    </a:lnTo>
                    <a:lnTo>
                      <a:pt x="237729" y="100276"/>
                    </a:lnTo>
                    <a:close/>
                    <a:moveTo>
                      <a:pt x="249911" y="100276"/>
                    </a:moveTo>
                    <a:lnTo>
                      <a:pt x="249911" y="106211"/>
                    </a:lnTo>
                    <a:lnTo>
                      <a:pt x="243977" y="106211"/>
                    </a:lnTo>
                    <a:lnTo>
                      <a:pt x="243977" y="100276"/>
                    </a:lnTo>
                    <a:close/>
                    <a:moveTo>
                      <a:pt x="256161" y="100276"/>
                    </a:moveTo>
                    <a:lnTo>
                      <a:pt x="256161" y="106211"/>
                    </a:lnTo>
                    <a:lnTo>
                      <a:pt x="250225" y="106211"/>
                    </a:lnTo>
                    <a:lnTo>
                      <a:pt x="250225" y="100276"/>
                    </a:lnTo>
                    <a:close/>
                    <a:moveTo>
                      <a:pt x="262409" y="100276"/>
                    </a:moveTo>
                    <a:lnTo>
                      <a:pt x="262409" y="106211"/>
                    </a:lnTo>
                    <a:lnTo>
                      <a:pt x="256474" y="106211"/>
                    </a:lnTo>
                    <a:lnTo>
                      <a:pt x="256474" y="100276"/>
                    </a:lnTo>
                    <a:close/>
                    <a:moveTo>
                      <a:pt x="268656" y="100276"/>
                    </a:moveTo>
                    <a:lnTo>
                      <a:pt x="268656" y="106211"/>
                    </a:lnTo>
                    <a:lnTo>
                      <a:pt x="262721" y="106211"/>
                    </a:lnTo>
                    <a:lnTo>
                      <a:pt x="262721" y="100276"/>
                    </a:lnTo>
                    <a:close/>
                    <a:moveTo>
                      <a:pt x="274904" y="100276"/>
                    </a:moveTo>
                    <a:lnTo>
                      <a:pt x="274904" y="106211"/>
                    </a:lnTo>
                    <a:lnTo>
                      <a:pt x="268968" y="106211"/>
                    </a:lnTo>
                    <a:lnTo>
                      <a:pt x="268968" y="100276"/>
                    </a:lnTo>
                    <a:close/>
                    <a:moveTo>
                      <a:pt x="6251" y="106523"/>
                    </a:moveTo>
                    <a:lnTo>
                      <a:pt x="6251" y="112460"/>
                    </a:lnTo>
                    <a:lnTo>
                      <a:pt x="315" y="112460"/>
                    </a:lnTo>
                    <a:lnTo>
                      <a:pt x="315" y="106523"/>
                    </a:lnTo>
                    <a:close/>
                    <a:moveTo>
                      <a:pt x="12498" y="106523"/>
                    </a:moveTo>
                    <a:lnTo>
                      <a:pt x="12498" y="112460"/>
                    </a:lnTo>
                    <a:lnTo>
                      <a:pt x="6562" y="112460"/>
                    </a:lnTo>
                    <a:lnTo>
                      <a:pt x="6562" y="106523"/>
                    </a:lnTo>
                    <a:close/>
                    <a:moveTo>
                      <a:pt x="18745" y="106523"/>
                    </a:moveTo>
                    <a:lnTo>
                      <a:pt x="18745" y="112460"/>
                    </a:lnTo>
                    <a:lnTo>
                      <a:pt x="12810" y="112460"/>
                    </a:lnTo>
                    <a:lnTo>
                      <a:pt x="12810" y="106523"/>
                    </a:lnTo>
                    <a:close/>
                    <a:moveTo>
                      <a:pt x="24992" y="106523"/>
                    </a:moveTo>
                    <a:lnTo>
                      <a:pt x="24992" y="112460"/>
                    </a:lnTo>
                    <a:lnTo>
                      <a:pt x="19058" y="112460"/>
                    </a:lnTo>
                    <a:lnTo>
                      <a:pt x="19058" y="106523"/>
                    </a:lnTo>
                    <a:close/>
                    <a:moveTo>
                      <a:pt x="31242" y="106523"/>
                    </a:moveTo>
                    <a:lnTo>
                      <a:pt x="31242" y="112460"/>
                    </a:lnTo>
                    <a:lnTo>
                      <a:pt x="25305" y="112460"/>
                    </a:lnTo>
                    <a:lnTo>
                      <a:pt x="25305" y="106523"/>
                    </a:lnTo>
                    <a:close/>
                    <a:moveTo>
                      <a:pt x="37489" y="106523"/>
                    </a:moveTo>
                    <a:lnTo>
                      <a:pt x="37489" y="112460"/>
                    </a:lnTo>
                    <a:lnTo>
                      <a:pt x="31553" y="112460"/>
                    </a:lnTo>
                    <a:lnTo>
                      <a:pt x="31553" y="106523"/>
                    </a:lnTo>
                    <a:close/>
                    <a:moveTo>
                      <a:pt x="43737" y="106523"/>
                    </a:moveTo>
                    <a:lnTo>
                      <a:pt x="43737" y="112460"/>
                    </a:lnTo>
                    <a:lnTo>
                      <a:pt x="37802" y="112460"/>
                    </a:lnTo>
                    <a:lnTo>
                      <a:pt x="37802" y="106523"/>
                    </a:lnTo>
                    <a:close/>
                    <a:moveTo>
                      <a:pt x="49985" y="106523"/>
                    </a:moveTo>
                    <a:lnTo>
                      <a:pt x="49985" y="112460"/>
                    </a:lnTo>
                    <a:lnTo>
                      <a:pt x="44049" y="112460"/>
                    </a:lnTo>
                    <a:lnTo>
                      <a:pt x="44049" y="106523"/>
                    </a:lnTo>
                    <a:close/>
                    <a:moveTo>
                      <a:pt x="56232" y="106523"/>
                    </a:moveTo>
                    <a:lnTo>
                      <a:pt x="56232" y="112460"/>
                    </a:lnTo>
                    <a:lnTo>
                      <a:pt x="50296" y="112460"/>
                    </a:lnTo>
                    <a:lnTo>
                      <a:pt x="50296" y="106523"/>
                    </a:lnTo>
                    <a:close/>
                    <a:moveTo>
                      <a:pt x="62480" y="106523"/>
                    </a:moveTo>
                    <a:lnTo>
                      <a:pt x="62480" y="112460"/>
                    </a:lnTo>
                    <a:lnTo>
                      <a:pt x="56545" y="112460"/>
                    </a:lnTo>
                    <a:lnTo>
                      <a:pt x="56545" y="106523"/>
                    </a:lnTo>
                    <a:close/>
                    <a:moveTo>
                      <a:pt x="68727" y="106523"/>
                    </a:moveTo>
                    <a:lnTo>
                      <a:pt x="68727" y="112460"/>
                    </a:lnTo>
                    <a:lnTo>
                      <a:pt x="62792" y="112460"/>
                    </a:lnTo>
                    <a:lnTo>
                      <a:pt x="62792" y="106523"/>
                    </a:lnTo>
                    <a:close/>
                    <a:moveTo>
                      <a:pt x="74975" y="106523"/>
                    </a:moveTo>
                    <a:lnTo>
                      <a:pt x="74975" y="112460"/>
                    </a:lnTo>
                    <a:lnTo>
                      <a:pt x="69039" y="112460"/>
                    </a:lnTo>
                    <a:lnTo>
                      <a:pt x="69039" y="106523"/>
                    </a:lnTo>
                    <a:close/>
                    <a:moveTo>
                      <a:pt x="81223" y="106523"/>
                    </a:moveTo>
                    <a:lnTo>
                      <a:pt x="81223" y="112460"/>
                    </a:lnTo>
                    <a:lnTo>
                      <a:pt x="75286" y="112460"/>
                    </a:lnTo>
                    <a:lnTo>
                      <a:pt x="75286" y="106523"/>
                    </a:lnTo>
                    <a:close/>
                    <a:moveTo>
                      <a:pt x="87470" y="106523"/>
                    </a:moveTo>
                    <a:lnTo>
                      <a:pt x="87470" y="112460"/>
                    </a:lnTo>
                    <a:lnTo>
                      <a:pt x="81535" y="112460"/>
                    </a:lnTo>
                    <a:lnTo>
                      <a:pt x="81535" y="106523"/>
                    </a:lnTo>
                    <a:close/>
                    <a:moveTo>
                      <a:pt x="93718" y="106523"/>
                    </a:moveTo>
                    <a:lnTo>
                      <a:pt x="93718" y="112460"/>
                    </a:lnTo>
                    <a:lnTo>
                      <a:pt x="87784" y="112460"/>
                    </a:lnTo>
                    <a:lnTo>
                      <a:pt x="87784" y="106523"/>
                    </a:lnTo>
                    <a:close/>
                    <a:moveTo>
                      <a:pt x="99967" y="106523"/>
                    </a:moveTo>
                    <a:lnTo>
                      <a:pt x="99967" y="112460"/>
                    </a:lnTo>
                    <a:lnTo>
                      <a:pt x="94031" y="112460"/>
                    </a:lnTo>
                    <a:lnTo>
                      <a:pt x="94031" y="106523"/>
                    </a:lnTo>
                    <a:close/>
                    <a:moveTo>
                      <a:pt x="106214" y="106523"/>
                    </a:moveTo>
                    <a:lnTo>
                      <a:pt x="106214" y="112460"/>
                    </a:lnTo>
                    <a:lnTo>
                      <a:pt x="100278" y="112460"/>
                    </a:lnTo>
                    <a:lnTo>
                      <a:pt x="100278" y="106523"/>
                    </a:lnTo>
                    <a:close/>
                    <a:moveTo>
                      <a:pt x="112461" y="106523"/>
                    </a:moveTo>
                    <a:lnTo>
                      <a:pt x="112461" y="112460"/>
                    </a:lnTo>
                    <a:lnTo>
                      <a:pt x="106527" y="112460"/>
                    </a:lnTo>
                    <a:lnTo>
                      <a:pt x="106527" y="106523"/>
                    </a:lnTo>
                    <a:close/>
                    <a:moveTo>
                      <a:pt x="118710" y="106523"/>
                    </a:moveTo>
                    <a:lnTo>
                      <a:pt x="118710" y="112460"/>
                    </a:lnTo>
                    <a:lnTo>
                      <a:pt x="112774" y="112460"/>
                    </a:lnTo>
                    <a:lnTo>
                      <a:pt x="112774" y="106523"/>
                    </a:lnTo>
                    <a:close/>
                    <a:moveTo>
                      <a:pt x="124957" y="106523"/>
                    </a:moveTo>
                    <a:lnTo>
                      <a:pt x="124957" y="112460"/>
                    </a:lnTo>
                    <a:lnTo>
                      <a:pt x="119021" y="112460"/>
                    </a:lnTo>
                    <a:lnTo>
                      <a:pt x="119021" y="106523"/>
                    </a:lnTo>
                    <a:close/>
                    <a:moveTo>
                      <a:pt x="131204" y="106523"/>
                    </a:moveTo>
                    <a:lnTo>
                      <a:pt x="131204" y="112460"/>
                    </a:lnTo>
                    <a:lnTo>
                      <a:pt x="125270" y="112460"/>
                    </a:lnTo>
                    <a:lnTo>
                      <a:pt x="125270" y="106523"/>
                    </a:lnTo>
                    <a:close/>
                    <a:moveTo>
                      <a:pt x="137451" y="106523"/>
                    </a:moveTo>
                    <a:lnTo>
                      <a:pt x="137451" y="112460"/>
                    </a:lnTo>
                    <a:lnTo>
                      <a:pt x="131517" y="112460"/>
                    </a:lnTo>
                    <a:lnTo>
                      <a:pt x="131517" y="106523"/>
                    </a:lnTo>
                    <a:close/>
                    <a:moveTo>
                      <a:pt x="143702" y="106523"/>
                    </a:moveTo>
                    <a:lnTo>
                      <a:pt x="143702" y="112460"/>
                    </a:lnTo>
                    <a:lnTo>
                      <a:pt x="137766" y="112460"/>
                    </a:lnTo>
                    <a:lnTo>
                      <a:pt x="137766" y="106523"/>
                    </a:lnTo>
                    <a:close/>
                    <a:moveTo>
                      <a:pt x="149949" y="106523"/>
                    </a:moveTo>
                    <a:lnTo>
                      <a:pt x="149949" y="112460"/>
                    </a:lnTo>
                    <a:lnTo>
                      <a:pt x="144015" y="112460"/>
                    </a:lnTo>
                    <a:lnTo>
                      <a:pt x="144015" y="106523"/>
                    </a:lnTo>
                    <a:close/>
                    <a:moveTo>
                      <a:pt x="156196" y="106523"/>
                    </a:moveTo>
                    <a:lnTo>
                      <a:pt x="156196" y="112460"/>
                    </a:lnTo>
                    <a:lnTo>
                      <a:pt x="150262" y="112460"/>
                    </a:lnTo>
                    <a:lnTo>
                      <a:pt x="150262" y="106523"/>
                    </a:lnTo>
                    <a:close/>
                    <a:moveTo>
                      <a:pt x="162445" y="106523"/>
                    </a:moveTo>
                    <a:lnTo>
                      <a:pt x="162445" y="112460"/>
                    </a:lnTo>
                    <a:lnTo>
                      <a:pt x="156509" y="112460"/>
                    </a:lnTo>
                    <a:lnTo>
                      <a:pt x="156509" y="106523"/>
                    </a:lnTo>
                    <a:close/>
                    <a:moveTo>
                      <a:pt x="168692" y="106523"/>
                    </a:moveTo>
                    <a:lnTo>
                      <a:pt x="168692" y="112460"/>
                    </a:lnTo>
                    <a:lnTo>
                      <a:pt x="162756" y="112460"/>
                    </a:lnTo>
                    <a:lnTo>
                      <a:pt x="162756" y="106523"/>
                    </a:lnTo>
                    <a:close/>
                    <a:moveTo>
                      <a:pt x="174939" y="106523"/>
                    </a:moveTo>
                    <a:lnTo>
                      <a:pt x="174939" y="112460"/>
                    </a:lnTo>
                    <a:lnTo>
                      <a:pt x="169005" y="112460"/>
                    </a:lnTo>
                    <a:lnTo>
                      <a:pt x="169005" y="106523"/>
                    </a:lnTo>
                    <a:close/>
                    <a:moveTo>
                      <a:pt x="181186" y="106523"/>
                    </a:moveTo>
                    <a:lnTo>
                      <a:pt x="181186" y="112460"/>
                    </a:lnTo>
                    <a:lnTo>
                      <a:pt x="175252" y="112460"/>
                    </a:lnTo>
                    <a:lnTo>
                      <a:pt x="175252" y="106523"/>
                    </a:lnTo>
                    <a:close/>
                    <a:moveTo>
                      <a:pt x="187435" y="106523"/>
                    </a:moveTo>
                    <a:lnTo>
                      <a:pt x="187435" y="112460"/>
                    </a:lnTo>
                    <a:lnTo>
                      <a:pt x="181499" y="112460"/>
                    </a:lnTo>
                    <a:lnTo>
                      <a:pt x="181499" y="106523"/>
                    </a:lnTo>
                    <a:close/>
                    <a:moveTo>
                      <a:pt x="193684" y="106523"/>
                    </a:moveTo>
                    <a:lnTo>
                      <a:pt x="193684" y="112460"/>
                    </a:lnTo>
                    <a:lnTo>
                      <a:pt x="187749" y="112460"/>
                    </a:lnTo>
                    <a:lnTo>
                      <a:pt x="187749" y="106523"/>
                    </a:lnTo>
                    <a:close/>
                    <a:moveTo>
                      <a:pt x="199931" y="106523"/>
                    </a:moveTo>
                    <a:lnTo>
                      <a:pt x="199931" y="112460"/>
                    </a:lnTo>
                    <a:lnTo>
                      <a:pt x="193996" y="112460"/>
                    </a:lnTo>
                    <a:lnTo>
                      <a:pt x="193996" y="106523"/>
                    </a:lnTo>
                    <a:close/>
                    <a:moveTo>
                      <a:pt x="206180" y="106523"/>
                    </a:moveTo>
                    <a:lnTo>
                      <a:pt x="206180" y="112460"/>
                    </a:lnTo>
                    <a:lnTo>
                      <a:pt x="200244" y="112460"/>
                    </a:lnTo>
                    <a:lnTo>
                      <a:pt x="200244" y="106523"/>
                    </a:lnTo>
                    <a:close/>
                    <a:moveTo>
                      <a:pt x="212427" y="106523"/>
                    </a:moveTo>
                    <a:lnTo>
                      <a:pt x="212427" y="112460"/>
                    </a:lnTo>
                    <a:lnTo>
                      <a:pt x="206491" y="112460"/>
                    </a:lnTo>
                    <a:lnTo>
                      <a:pt x="206491" y="106523"/>
                    </a:lnTo>
                    <a:close/>
                    <a:moveTo>
                      <a:pt x="218674" y="106523"/>
                    </a:moveTo>
                    <a:lnTo>
                      <a:pt x="218674" y="112460"/>
                    </a:lnTo>
                    <a:lnTo>
                      <a:pt x="212739" y="112460"/>
                    </a:lnTo>
                    <a:lnTo>
                      <a:pt x="212739" y="106523"/>
                    </a:lnTo>
                    <a:close/>
                    <a:moveTo>
                      <a:pt x="224921" y="106523"/>
                    </a:moveTo>
                    <a:lnTo>
                      <a:pt x="224921" y="112460"/>
                    </a:lnTo>
                    <a:lnTo>
                      <a:pt x="218987" y="112460"/>
                    </a:lnTo>
                    <a:lnTo>
                      <a:pt x="218987" y="106523"/>
                    </a:lnTo>
                    <a:close/>
                    <a:moveTo>
                      <a:pt x="231170" y="106523"/>
                    </a:moveTo>
                    <a:lnTo>
                      <a:pt x="231170" y="112460"/>
                    </a:lnTo>
                    <a:lnTo>
                      <a:pt x="225234" y="112460"/>
                    </a:lnTo>
                    <a:lnTo>
                      <a:pt x="225234" y="106523"/>
                    </a:lnTo>
                    <a:close/>
                    <a:moveTo>
                      <a:pt x="237417" y="106523"/>
                    </a:moveTo>
                    <a:lnTo>
                      <a:pt x="237417" y="112460"/>
                    </a:lnTo>
                    <a:lnTo>
                      <a:pt x="231481" y="112460"/>
                    </a:lnTo>
                    <a:lnTo>
                      <a:pt x="231481" y="106523"/>
                    </a:lnTo>
                    <a:close/>
                    <a:moveTo>
                      <a:pt x="243664" y="106523"/>
                    </a:moveTo>
                    <a:lnTo>
                      <a:pt x="243664" y="112460"/>
                    </a:lnTo>
                    <a:lnTo>
                      <a:pt x="237729" y="112460"/>
                    </a:lnTo>
                    <a:lnTo>
                      <a:pt x="237729" y="106523"/>
                    </a:lnTo>
                    <a:close/>
                    <a:moveTo>
                      <a:pt x="249911" y="106523"/>
                    </a:moveTo>
                    <a:lnTo>
                      <a:pt x="249911" y="112460"/>
                    </a:lnTo>
                    <a:lnTo>
                      <a:pt x="243977" y="112460"/>
                    </a:lnTo>
                    <a:lnTo>
                      <a:pt x="243977" y="106523"/>
                    </a:lnTo>
                    <a:close/>
                    <a:moveTo>
                      <a:pt x="256161" y="106523"/>
                    </a:moveTo>
                    <a:lnTo>
                      <a:pt x="256161" y="112460"/>
                    </a:lnTo>
                    <a:lnTo>
                      <a:pt x="250225" y="112460"/>
                    </a:lnTo>
                    <a:lnTo>
                      <a:pt x="250225" y="106523"/>
                    </a:lnTo>
                    <a:close/>
                    <a:moveTo>
                      <a:pt x="262409" y="106523"/>
                    </a:moveTo>
                    <a:lnTo>
                      <a:pt x="262409" y="112460"/>
                    </a:lnTo>
                    <a:lnTo>
                      <a:pt x="256474" y="112460"/>
                    </a:lnTo>
                    <a:lnTo>
                      <a:pt x="256474" y="106523"/>
                    </a:lnTo>
                    <a:close/>
                    <a:moveTo>
                      <a:pt x="268656" y="106523"/>
                    </a:moveTo>
                    <a:lnTo>
                      <a:pt x="268656" y="112460"/>
                    </a:lnTo>
                    <a:lnTo>
                      <a:pt x="262721" y="112460"/>
                    </a:lnTo>
                    <a:lnTo>
                      <a:pt x="262721" y="106523"/>
                    </a:lnTo>
                    <a:close/>
                    <a:moveTo>
                      <a:pt x="274904" y="106523"/>
                    </a:moveTo>
                    <a:lnTo>
                      <a:pt x="274904" y="112460"/>
                    </a:lnTo>
                    <a:lnTo>
                      <a:pt x="268968" y="112460"/>
                    </a:lnTo>
                    <a:lnTo>
                      <a:pt x="268968" y="106523"/>
                    </a:lnTo>
                    <a:close/>
                    <a:moveTo>
                      <a:pt x="6251" y="112771"/>
                    </a:moveTo>
                    <a:lnTo>
                      <a:pt x="6251" y="118707"/>
                    </a:lnTo>
                    <a:lnTo>
                      <a:pt x="315" y="118707"/>
                    </a:lnTo>
                    <a:lnTo>
                      <a:pt x="315" y="112771"/>
                    </a:lnTo>
                    <a:close/>
                    <a:moveTo>
                      <a:pt x="12498" y="112771"/>
                    </a:moveTo>
                    <a:lnTo>
                      <a:pt x="12498" y="118707"/>
                    </a:lnTo>
                    <a:lnTo>
                      <a:pt x="6562" y="118707"/>
                    </a:lnTo>
                    <a:lnTo>
                      <a:pt x="6562" y="112771"/>
                    </a:lnTo>
                    <a:close/>
                    <a:moveTo>
                      <a:pt x="18745" y="112771"/>
                    </a:moveTo>
                    <a:lnTo>
                      <a:pt x="18745" y="118707"/>
                    </a:lnTo>
                    <a:lnTo>
                      <a:pt x="12810" y="118707"/>
                    </a:lnTo>
                    <a:lnTo>
                      <a:pt x="12810" y="112771"/>
                    </a:lnTo>
                    <a:close/>
                    <a:moveTo>
                      <a:pt x="24992" y="112771"/>
                    </a:moveTo>
                    <a:lnTo>
                      <a:pt x="24992" y="118707"/>
                    </a:lnTo>
                    <a:lnTo>
                      <a:pt x="19058" y="118707"/>
                    </a:lnTo>
                    <a:lnTo>
                      <a:pt x="19058" y="112771"/>
                    </a:lnTo>
                    <a:close/>
                    <a:moveTo>
                      <a:pt x="31242" y="112771"/>
                    </a:moveTo>
                    <a:lnTo>
                      <a:pt x="31242" y="118707"/>
                    </a:lnTo>
                    <a:lnTo>
                      <a:pt x="25305" y="118707"/>
                    </a:lnTo>
                    <a:lnTo>
                      <a:pt x="25305" y="112771"/>
                    </a:lnTo>
                    <a:close/>
                    <a:moveTo>
                      <a:pt x="37489" y="112771"/>
                    </a:moveTo>
                    <a:lnTo>
                      <a:pt x="37489" y="118707"/>
                    </a:lnTo>
                    <a:lnTo>
                      <a:pt x="31553" y="118707"/>
                    </a:lnTo>
                    <a:lnTo>
                      <a:pt x="31553" y="112771"/>
                    </a:lnTo>
                    <a:close/>
                    <a:moveTo>
                      <a:pt x="43737" y="112771"/>
                    </a:moveTo>
                    <a:lnTo>
                      <a:pt x="43737" y="118707"/>
                    </a:lnTo>
                    <a:lnTo>
                      <a:pt x="37802" y="118707"/>
                    </a:lnTo>
                    <a:lnTo>
                      <a:pt x="37802" y="112771"/>
                    </a:lnTo>
                    <a:close/>
                    <a:moveTo>
                      <a:pt x="49985" y="112771"/>
                    </a:moveTo>
                    <a:lnTo>
                      <a:pt x="49985" y="118707"/>
                    </a:lnTo>
                    <a:lnTo>
                      <a:pt x="44049" y="118707"/>
                    </a:lnTo>
                    <a:lnTo>
                      <a:pt x="44049" y="112771"/>
                    </a:lnTo>
                    <a:close/>
                    <a:moveTo>
                      <a:pt x="56232" y="112771"/>
                    </a:moveTo>
                    <a:lnTo>
                      <a:pt x="56232" y="118707"/>
                    </a:lnTo>
                    <a:lnTo>
                      <a:pt x="50296" y="118707"/>
                    </a:lnTo>
                    <a:lnTo>
                      <a:pt x="50296" y="112771"/>
                    </a:lnTo>
                    <a:close/>
                    <a:moveTo>
                      <a:pt x="62480" y="112771"/>
                    </a:moveTo>
                    <a:lnTo>
                      <a:pt x="62480" y="118707"/>
                    </a:lnTo>
                    <a:lnTo>
                      <a:pt x="56545" y="118707"/>
                    </a:lnTo>
                    <a:lnTo>
                      <a:pt x="56545" y="112771"/>
                    </a:lnTo>
                    <a:close/>
                    <a:moveTo>
                      <a:pt x="68727" y="112771"/>
                    </a:moveTo>
                    <a:lnTo>
                      <a:pt x="68727" y="118707"/>
                    </a:lnTo>
                    <a:lnTo>
                      <a:pt x="62792" y="118707"/>
                    </a:lnTo>
                    <a:lnTo>
                      <a:pt x="62792" y="112771"/>
                    </a:lnTo>
                    <a:close/>
                    <a:moveTo>
                      <a:pt x="74975" y="112771"/>
                    </a:moveTo>
                    <a:lnTo>
                      <a:pt x="74975" y="118707"/>
                    </a:lnTo>
                    <a:lnTo>
                      <a:pt x="69039" y="118707"/>
                    </a:lnTo>
                    <a:lnTo>
                      <a:pt x="69039" y="112771"/>
                    </a:lnTo>
                    <a:close/>
                    <a:moveTo>
                      <a:pt x="81223" y="112771"/>
                    </a:moveTo>
                    <a:lnTo>
                      <a:pt x="81223" y="118707"/>
                    </a:lnTo>
                    <a:lnTo>
                      <a:pt x="75286" y="118707"/>
                    </a:lnTo>
                    <a:lnTo>
                      <a:pt x="75286" y="112771"/>
                    </a:lnTo>
                    <a:close/>
                    <a:moveTo>
                      <a:pt x="87470" y="112771"/>
                    </a:moveTo>
                    <a:lnTo>
                      <a:pt x="87470" y="118707"/>
                    </a:lnTo>
                    <a:lnTo>
                      <a:pt x="81535" y="118707"/>
                    </a:lnTo>
                    <a:lnTo>
                      <a:pt x="81535" y="112771"/>
                    </a:lnTo>
                    <a:close/>
                    <a:moveTo>
                      <a:pt x="93718" y="112771"/>
                    </a:moveTo>
                    <a:lnTo>
                      <a:pt x="93718" y="118707"/>
                    </a:lnTo>
                    <a:lnTo>
                      <a:pt x="87784" y="118707"/>
                    </a:lnTo>
                    <a:lnTo>
                      <a:pt x="87784" y="112771"/>
                    </a:lnTo>
                    <a:close/>
                    <a:moveTo>
                      <a:pt x="99967" y="112771"/>
                    </a:moveTo>
                    <a:lnTo>
                      <a:pt x="99967" y="118707"/>
                    </a:lnTo>
                    <a:lnTo>
                      <a:pt x="94031" y="118707"/>
                    </a:lnTo>
                    <a:lnTo>
                      <a:pt x="94031" y="112771"/>
                    </a:lnTo>
                    <a:close/>
                    <a:moveTo>
                      <a:pt x="106214" y="112771"/>
                    </a:moveTo>
                    <a:lnTo>
                      <a:pt x="106214" y="118707"/>
                    </a:lnTo>
                    <a:lnTo>
                      <a:pt x="100278" y="118707"/>
                    </a:lnTo>
                    <a:lnTo>
                      <a:pt x="100278" y="112771"/>
                    </a:lnTo>
                    <a:close/>
                    <a:moveTo>
                      <a:pt x="112461" y="112771"/>
                    </a:moveTo>
                    <a:lnTo>
                      <a:pt x="112461" y="118707"/>
                    </a:lnTo>
                    <a:lnTo>
                      <a:pt x="106527" y="118707"/>
                    </a:lnTo>
                    <a:lnTo>
                      <a:pt x="106527" y="112771"/>
                    </a:lnTo>
                    <a:close/>
                    <a:moveTo>
                      <a:pt x="118710" y="112771"/>
                    </a:moveTo>
                    <a:lnTo>
                      <a:pt x="118710" y="118707"/>
                    </a:lnTo>
                    <a:lnTo>
                      <a:pt x="112774" y="118707"/>
                    </a:lnTo>
                    <a:lnTo>
                      <a:pt x="112774" y="112771"/>
                    </a:lnTo>
                    <a:close/>
                    <a:moveTo>
                      <a:pt x="124957" y="112771"/>
                    </a:moveTo>
                    <a:lnTo>
                      <a:pt x="124957" y="118707"/>
                    </a:lnTo>
                    <a:lnTo>
                      <a:pt x="119021" y="118707"/>
                    </a:lnTo>
                    <a:lnTo>
                      <a:pt x="119021" y="112771"/>
                    </a:lnTo>
                    <a:close/>
                    <a:moveTo>
                      <a:pt x="131204" y="112771"/>
                    </a:moveTo>
                    <a:lnTo>
                      <a:pt x="131204" y="118707"/>
                    </a:lnTo>
                    <a:lnTo>
                      <a:pt x="125270" y="118707"/>
                    </a:lnTo>
                    <a:lnTo>
                      <a:pt x="125270" y="112771"/>
                    </a:lnTo>
                    <a:close/>
                    <a:moveTo>
                      <a:pt x="137451" y="112771"/>
                    </a:moveTo>
                    <a:lnTo>
                      <a:pt x="137451" y="118707"/>
                    </a:lnTo>
                    <a:lnTo>
                      <a:pt x="131517" y="118707"/>
                    </a:lnTo>
                    <a:lnTo>
                      <a:pt x="131517" y="112771"/>
                    </a:lnTo>
                    <a:close/>
                    <a:moveTo>
                      <a:pt x="143702" y="112771"/>
                    </a:moveTo>
                    <a:lnTo>
                      <a:pt x="143702" y="118707"/>
                    </a:lnTo>
                    <a:lnTo>
                      <a:pt x="137766" y="118707"/>
                    </a:lnTo>
                    <a:lnTo>
                      <a:pt x="137766" y="112771"/>
                    </a:lnTo>
                    <a:close/>
                    <a:moveTo>
                      <a:pt x="149949" y="112771"/>
                    </a:moveTo>
                    <a:lnTo>
                      <a:pt x="149949" y="118707"/>
                    </a:lnTo>
                    <a:lnTo>
                      <a:pt x="144015" y="118707"/>
                    </a:lnTo>
                    <a:lnTo>
                      <a:pt x="144015" y="112771"/>
                    </a:lnTo>
                    <a:close/>
                    <a:moveTo>
                      <a:pt x="156196" y="112771"/>
                    </a:moveTo>
                    <a:lnTo>
                      <a:pt x="156196" y="118707"/>
                    </a:lnTo>
                    <a:lnTo>
                      <a:pt x="150262" y="118707"/>
                    </a:lnTo>
                    <a:lnTo>
                      <a:pt x="150262" y="112771"/>
                    </a:lnTo>
                    <a:close/>
                    <a:moveTo>
                      <a:pt x="162445" y="112771"/>
                    </a:moveTo>
                    <a:lnTo>
                      <a:pt x="162445" y="118707"/>
                    </a:lnTo>
                    <a:lnTo>
                      <a:pt x="156509" y="118707"/>
                    </a:lnTo>
                    <a:lnTo>
                      <a:pt x="156509" y="112771"/>
                    </a:lnTo>
                    <a:close/>
                    <a:moveTo>
                      <a:pt x="168692" y="112771"/>
                    </a:moveTo>
                    <a:lnTo>
                      <a:pt x="168692" y="118707"/>
                    </a:lnTo>
                    <a:lnTo>
                      <a:pt x="162756" y="118707"/>
                    </a:lnTo>
                    <a:lnTo>
                      <a:pt x="162756" y="112771"/>
                    </a:lnTo>
                    <a:close/>
                    <a:moveTo>
                      <a:pt x="174939" y="112771"/>
                    </a:moveTo>
                    <a:lnTo>
                      <a:pt x="174939" y="118707"/>
                    </a:lnTo>
                    <a:lnTo>
                      <a:pt x="169005" y="118707"/>
                    </a:lnTo>
                    <a:lnTo>
                      <a:pt x="169005" y="112771"/>
                    </a:lnTo>
                    <a:close/>
                    <a:moveTo>
                      <a:pt x="181186" y="112771"/>
                    </a:moveTo>
                    <a:lnTo>
                      <a:pt x="181186" y="118707"/>
                    </a:lnTo>
                    <a:lnTo>
                      <a:pt x="175252" y="118707"/>
                    </a:lnTo>
                    <a:lnTo>
                      <a:pt x="175252" y="112771"/>
                    </a:lnTo>
                    <a:close/>
                    <a:moveTo>
                      <a:pt x="187435" y="112771"/>
                    </a:moveTo>
                    <a:lnTo>
                      <a:pt x="187435" y="118707"/>
                    </a:lnTo>
                    <a:lnTo>
                      <a:pt x="181499" y="118707"/>
                    </a:lnTo>
                    <a:lnTo>
                      <a:pt x="181499" y="112771"/>
                    </a:lnTo>
                    <a:close/>
                    <a:moveTo>
                      <a:pt x="193684" y="112771"/>
                    </a:moveTo>
                    <a:lnTo>
                      <a:pt x="193684" y="118707"/>
                    </a:lnTo>
                    <a:lnTo>
                      <a:pt x="187749" y="118707"/>
                    </a:lnTo>
                    <a:lnTo>
                      <a:pt x="187749" y="112771"/>
                    </a:lnTo>
                    <a:close/>
                    <a:moveTo>
                      <a:pt x="199931" y="112771"/>
                    </a:moveTo>
                    <a:lnTo>
                      <a:pt x="199931" y="118707"/>
                    </a:lnTo>
                    <a:lnTo>
                      <a:pt x="193996" y="118707"/>
                    </a:lnTo>
                    <a:lnTo>
                      <a:pt x="193996" y="112771"/>
                    </a:lnTo>
                    <a:close/>
                    <a:moveTo>
                      <a:pt x="206180" y="112771"/>
                    </a:moveTo>
                    <a:lnTo>
                      <a:pt x="206180" y="118707"/>
                    </a:lnTo>
                    <a:lnTo>
                      <a:pt x="200244" y="118707"/>
                    </a:lnTo>
                    <a:lnTo>
                      <a:pt x="200244" y="112771"/>
                    </a:lnTo>
                    <a:close/>
                    <a:moveTo>
                      <a:pt x="212427" y="112771"/>
                    </a:moveTo>
                    <a:lnTo>
                      <a:pt x="212427" y="118707"/>
                    </a:lnTo>
                    <a:lnTo>
                      <a:pt x="206491" y="118707"/>
                    </a:lnTo>
                    <a:lnTo>
                      <a:pt x="206491" y="112771"/>
                    </a:lnTo>
                    <a:close/>
                    <a:moveTo>
                      <a:pt x="218674" y="112771"/>
                    </a:moveTo>
                    <a:lnTo>
                      <a:pt x="218674" y="118707"/>
                    </a:lnTo>
                    <a:lnTo>
                      <a:pt x="212739" y="118707"/>
                    </a:lnTo>
                    <a:lnTo>
                      <a:pt x="212739" y="112771"/>
                    </a:lnTo>
                    <a:close/>
                    <a:moveTo>
                      <a:pt x="224921" y="112771"/>
                    </a:moveTo>
                    <a:lnTo>
                      <a:pt x="224921" y="118707"/>
                    </a:lnTo>
                    <a:lnTo>
                      <a:pt x="218987" y="118707"/>
                    </a:lnTo>
                    <a:lnTo>
                      <a:pt x="218987" y="112771"/>
                    </a:lnTo>
                    <a:close/>
                    <a:moveTo>
                      <a:pt x="231170" y="112771"/>
                    </a:moveTo>
                    <a:lnTo>
                      <a:pt x="231170" y="118707"/>
                    </a:lnTo>
                    <a:lnTo>
                      <a:pt x="225234" y="118707"/>
                    </a:lnTo>
                    <a:lnTo>
                      <a:pt x="225234" y="112771"/>
                    </a:lnTo>
                    <a:close/>
                    <a:moveTo>
                      <a:pt x="237417" y="112771"/>
                    </a:moveTo>
                    <a:lnTo>
                      <a:pt x="237417" y="118707"/>
                    </a:lnTo>
                    <a:lnTo>
                      <a:pt x="231481" y="118707"/>
                    </a:lnTo>
                    <a:lnTo>
                      <a:pt x="231481" y="112771"/>
                    </a:lnTo>
                    <a:close/>
                    <a:moveTo>
                      <a:pt x="243664" y="112771"/>
                    </a:moveTo>
                    <a:lnTo>
                      <a:pt x="243664" y="118707"/>
                    </a:lnTo>
                    <a:lnTo>
                      <a:pt x="237729" y="118707"/>
                    </a:lnTo>
                    <a:lnTo>
                      <a:pt x="237729" y="112771"/>
                    </a:lnTo>
                    <a:close/>
                    <a:moveTo>
                      <a:pt x="249911" y="112771"/>
                    </a:moveTo>
                    <a:lnTo>
                      <a:pt x="249911" y="118707"/>
                    </a:lnTo>
                    <a:lnTo>
                      <a:pt x="243977" y="118707"/>
                    </a:lnTo>
                    <a:lnTo>
                      <a:pt x="243977" y="112771"/>
                    </a:lnTo>
                    <a:close/>
                    <a:moveTo>
                      <a:pt x="256161" y="112771"/>
                    </a:moveTo>
                    <a:lnTo>
                      <a:pt x="256161" y="118707"/>
                    </a:lnTo>
                    <a:lnTo>
                      <a:pt x="250225" y="118707"/>
                    </a:lnTo>
                    <a:lnTo>
                      <a:pt x="250225" y="112771"/>
                    </a:lnTo>
                    <a:close/>
                    <a:moveTo>
                      <a:pt x="262409" y="112771"/>
                    </a:moveTo>
                    <a:lnTo>
                      <a:pt x="262409" y="118707"/>
                    </a:lnTo>
                    <a:lnTo>
                      <a:pt x="256474" y="118707"/>
                    </a:lnTo>
                    <a:lnTo>
                      <a:pt x="256474" y="112771"/>
                    </a:lnTo>
                    <a:close/>
                    <a:moveTo>
                      <a:pt x="268656" y="112771"/>
                    </a:moveTo>
                    <a:lnTo>
                      <a:pt x="268656" y="118707"/>
                    </a:lnTo>
                    <a:lnTo>
                      <a:pt x="262721" y="118707"/>
                    </a:lnTo>
                    <a:lnTo>
                      <a:pt x="262721" y="112771"/>
                    </a:lnTo>
                    <a:close/>
                    <a:moveTo>
                      <a:pt x="274904" y="112771"/>
                    </a:moveTo>
                    <a:lnTo>
                      <a:pt x="274904" y="118707"/>
                    </a:lnTo>
                    <a:lnTo>
                      <a:pt x="268968" y="118707"/>
                    </a:lnTo>
                    <a:lnTo>
                      <a:pt x="268968" y="112771"/>
                    </a:lnTo>
                    <a:close/>
                    <a:moveTo>
                      <a:pt x="6251" y="119019"/>
                    </a:moveTo>
                    <a:lnTo>
                      <a:pt x="6251" y="124954"/>
                    </a:lnTo>
                    <a:lnTo>
                      <a:pt x="315" y="124954"/>
                    </a:lnTo>
                    <a:lnTo>
                      <a:pt x="315" y="119019"/>
                    </a:lnTo>
                    <a:close/>
                    <a:moveTo>
                      <a:pt x="12498" y="119019"/>
                    </a:moveTo>
                    <a:lnTo>
                      <a:pt x="12498" y="124954"/>
                    </a:lnTo>
                    <a:lnTo>
                      <a:pt x="6562" y="124954"/>
                    </a:lnTo>
                    <a:lnTo>
                      <a:pt x="6562" y="119019"/>
                    </a:lnTo>
                    <a:close/>
                    <a:moveTo>
                      <a:pt x="18745" y="119019"/>
                    </a:moveTo>
                    <a:lnTo>
                      <a:pt x="18745" y="124954"/>
                    </a:lnTo>
                    <a:lnTo>
                      <a:pt x="12810" y="124954"/>
                    </a:lnTo>
                    <a:lnTo>
                      <a:pt x="12810" y="119019"/>
                    </a:lnTo>
                    <a:close/>
                    <a:moveTo>
                      <a:pt x="24992" y="119019"/>
                    </a:moveTo>
                    <a:lnTo>
                      <a:pt x="24992" y="124954"/>
                    </a:lnTo>
                    <a:lnTo>
                      <a:pt x="19058" y="124954"/>
                    </a:lnTo>
                    <a:lnTo>
                      <a:pt x="19058" y="119019"/>
                    </a:lnTo>
                    <a:close/>
                    <a:moveTo>
                      <a:pt x="31242" y="119019"/>
                    </a:moveTo>
                    <a:lnTo>
                      <a:pt x="31242" y="124954"/>
                    </a:lnTo>
                    <a:lnTo>
                      <a:pt x="25305" y="124954"/>
                    </a:lnTo>
                    <a:lnTo>
                      <a:pt x="25305" y="119019"/>
                    </a:lnTo>
                    <a:close/>
                    <a:moveTo>
                      <a:pt x="37489" y="119019"/>
                    </a:moveTo>
                    <a:lnTo>
                      <a:pt x="37489" y="124954"/>
                    </a:lnTo>
                    <a:lnTo>
                      <a:pt x="31553" y="124954"/>
                    </a:lnTo>
                    <a:lnTo>
                      <a:pt x="31553" y="119019"/>
                    </a:lnTo>
                    <a:close/>
                    <a:moveTo>
                      <a:pt x="43737" y="119019"/>
                    </a:moveTo>
                    <a:lnTo>
                      <a:pt x="43737" y="124954"/>
                    </a:lnTo>
                    <a:lnTo>
                      <a:pt x="37802" y="124954"/>
                    </a:lnTo>
                    <a:lnTo>
                      <a:pt x="37802" y="119019"/>
                    </a:lnTo>
                    <a:close/>
                    <a:moveTo>
                      <a:pt x="49985" y="119019"/>
                    </a:moveTo>
                    <a:lnTo>
                      <a:pt x="49985" y="124954"/>
                    </a:lnTo>
                    <a:lnTo>
                      <a:pt x="44049" y="124954"/>
                    </a:lnTo>
                    <a:lnTo>
                      <a:pt x="44049" y="119019"/>
                    </a:lnTo>
                    <a:close/>
                    <a:moveTo>
                      <a:pt x="56232" y="119019"/>
                    </a:moveTo>
                    <a:lnTo>
                      <a:pt x="56232" y="124954"/>
                    </a:lnTo>
                    <a:lnTo>
                      <a:pt x="50296" y="124954"/>
                    </a:lnTo>
                    <a:lnTo>
                      <a:pt x="50296" y="119019"/>
                    </a:lnTo>
                    <a:close/>
                    <a:moveTo>
                      <a:pt x="62480" y="119019"/>
                    </a:moveTo>
                    <a:lnTo>
                      <a:pt x="62480" y="124954"/>
                    </a:lnTo>
                    <a:lnTo>
                      <a:pt x="56545" y="124954"/>
                    </a:lnTo>
                    <a:lnTo>
                      <a:pt x="56545" y="119019"/>
                    </a:lnTo>
                    <a:close/>
                    <a:moveTo>
                      <a:pt x="68727" y="119019"/>
                    </a:moveTo>
                    <a:lnTo>
                      <a:pt x="68727" y="124954"/>
                    </a:lnTo>
                    <a:lnTo>
                      <a:pt x="62792" y="124954"/>
                    </a:lnTo>
                    <a:lnTo>
                      <a:pt x="62792" y="119019"/>
                    </a:lnTo>
                    <a:close/>
                    <a:moveTo>
                      <a:pt x="74975" y="119019"/>
                    </a:moveTo>
                    <a:lnTo>
                      <a:pt x="74975" y="124954"/>
                    </a:lnTo>
                    <a:lnTo>
                      <a:pt x="69039" y="124954"/>
                    </a:lnTo>
                    <a:lnTo>
                      <a:pt x="69039" y="119019"/>
                    </a:lnTo>
                    <a:close/>
                    <a:moveTo>
                      <a:pt x="81223" y="119019"/>
                    </a:moveTo>
                    <a:lnTo>
                      <a:pt x="81223" y="124954"/>
                    </a:lnTo>
                    <a:lnTo>
                      <a:pt x="75286" y="124954"/>
                    </a:lnTo>
                    <a:lnTo>
                      <a:pt x="75286" y="119019"/>
                    </a:lnTo>
                    <a:close/>
                    <a:moveTo>
                      <a:pt x="87470" y="119019"/>
                    </a:moveTo>
                    <a:lnTo>
                      <a:pt x="87470" y="124954"/>
                    </a:lnTo>
                    <a:lnTo>
                      <a:pt x="81535" y="124954"/>
                    </a:lnTo>
                    <a:lnTo>
                      <a:pt x="81535" y="119019"/>
                    </a:lnTo>
                    <a:close/>
                    <a:moveTo>
                      <a:pt x="93718" y="119019"/>
                    </a:moveTo>
                    <a:lnTo>
                      <a:pt x="93718" y="124954"/>
                    </a:lnTo>
                    <a:lnTo>
                      <a:pt x="87784" y="124954"/>
                    </a:lnTo>
                    <a:lnTo>
                      <a:pt x="87784" y="119019"/>
                    </a:lnTo>
                    <a:close/>
                    <a:moveTo>
                      <a:pt x="99967" y="119019"/>
                    </a:moveTo>
                    <a:lnTo>
                      <a:pt x="99967" y="124954"/>
                    </a:lnTo>
                    <a:lnTo>
                      <a:pt x="94031" y="124954"/>
                    </a:lnTo>
                    <a:lnTo>
                      <a:pt x="94031" y="119019"/>
                    </a:lnTo>
                    <a:close/>
                    <a:moveTo>
                      <a:pt x="106214" y="119019"/>
                    </a:moveTo>
                    <a:lnTo>
                      <a:pt x="106214" y="124954"/>
                    </a:lnTo>
                    <a:lnTo>
                      <a:pt x="100278" y="124954"/>
                    </a:lnTo>
                    <a:lnTo>
                      <a:pt x="100278" y="119019"/>
                    </a:lnTo>
                    <a:close/>
                    <a:moveTo>
                      <a:pt x="112461" y="119019"/>
                    </a:moveTo>
                    <a:lnTo>
                      <a:pt x="112461" y="124954"/>
                    </a:lnTo>
                    <a:lnTo>
                      <a:pt x="106527" y="124954"/>
                    </a:lnTo>
                    <a:lnTo>
                      <a:pt x="106527" y="119019"/>
                    </a:lnTo>
                    <a:close/>
                    <a:moveTo>
                      <a:pt x="118710" y="119019"/>
                    </a:moveTo>
                    <a:lnTo>
                      <a:pt x="118710" y="124954"/>
                    </a:lnTo>
                    <a:lnTo>
                      <a:pt x="112774" y="124954"/>
                    </a:lnTo>
                    <a:lnTo>
                      <a:pt x="112774" y="119019"/>
                    </a:lnTo>
                    <a:close/>
                    <a:moveTo>
                      <a:pt x="124957" y="119019"/>
                    </a:moveTo>
                    <a:lnTo>
                      <a:pt x="124957" y="124954"/>
                    </a:lnTo>
                    <a:lnTo>
                      <a:pt x="119021" y="124954"/>
                    </a:lnTo>
                    <a:lnTo>
                      <a:pt x="119021" y="119019"/>
                    </a:lnTo>
                    <a:close/>
                    <a:moveTo>
                      <a:pt x="131204" y="119019"/>
                    </a:moveTo>
                    <a:lnTo>
                      <a:pt x="131204" y="124954"/>
                    </a:lnTo>
                    <a:lnTo>
                      <a:pt x="125270" y="124954"/>
                    </a:lnTo>
                    <a:lnTo>
                      <a:pt x="125270" y="119019"/>
                    </a:lnTo>
                    <a:close/>
                    <a:moveTo>
                      <a:pt x="137451" y="119019"/>
                    </a:moveTo>
                    <a:lnTo>
                      <a:pt x="137451" y="124954"/>
                    </a:lnTo>
                    <a:lnTo>
                      <a:pt x="131517" y="124954"/>
                    </a:lnTo>
                    <a:lnTo>
                      <a:pt x="131517" y="119019"/>
                    </a:lnTo>
                    <a:close/>
                    <a:moveTo>
                      <a:pt x="143702" y="119019"/>
                    </a:moveTo>
                    <a:lnTo>
                      <a:pt x="143702" y="124954"/>
                    </a:lnTo>
                    <a:lnTo>
                      <a:pt x="137766" y="124954"/>
                    </a:lnTo>
                    <a:lnTo>
                      <a:pt x="137766" y="119019"/>
                    </a:lnTo>
                    <a:close/>
                    <a:moveTo>
                      <a:pt x="149949" y="119019"/>
                    </a:moveTo>
                    <a:lnTo>
                      <a:pt x="149949" y="124954"/>
                    </a:lnTo>
                    <a:lnTo>
                      <a:pt x="144015" y="124954"/>
                    </a:lnTo>
                    <a:lnTo>
                      <a:pt x="144015" y="119019"/>
                    </a:lnTo>
                    <a:close/>
                    <a:moveTo>
                      <a:pt x="156196" y="119019"/>
                    </a:moveTo>
                    <a:lnTo>
                      <a:pt x="156196" y="124954"/>
                    </a:lnTo>
                    <a:lnTo>
                      <a:pt x="150262" y="124954"/>
                    </a:lnTo>
                    <a:lnTo>
                      <a:pt x="150262" y="119019"/>
                    </a:lnTo>
                    <a:close/>
                    <a:moveTo>
                      <a:pt x="162445" y="119019"/>
                    </a:moveTo>
                    <a:lnTo>
                      <a:pt x="162445" y="124954"/>
                    </a:lnTo>
                    <a:lnTo>
                      <a:pt x="156509" y="124954"/>
                    </a:lnTo>
                    <a:lnTo>
                      <a:pt x="156509" y="119019"/>
                    </a:lnTo>
                    <a:close/>
                    <a:moveTo>
                      <a:pt x="168692" y="119019"/>
                    </a:moveTo>
                    <a:lnTo>
                      <a:pt x="168692" y="124954"/>
                    </a:lnTo>
                    <a:lnTo>
                      <a:pt x="162756" y="124954"/>
                    </a:lnTo>
                    <a:lnTo>
                      <a:pt x="162756" y="119019"/>
                    </a:lnTo>
                    <a:close/>
                    <a:moveTo>
                      <a:pt x="174939" y="119019"/>
                    </a:moveTo>
                    <a:lnTo>
                      <a:pt x="174939" y="124954"/>
                    </a:lnTo>
                    <a:lnTo>
                      <a:pt x="169005" y="124954"/>
                    </a:lnTo>
                    <a:lnTo>
                      <a:pt x="169005" y="119019"/>
                    </a:lnTo>
                    <a:close/>
                    <a:moveTo>
                      <a:pt x="181186" y="119019"/>
                    </a:moveTo>
                    <a:lnTo>
                      <a:pt x="181186" y="124954"/>
                    </a:lnTo>
                    <a:lnTo>
                      <a:pt x="175252" y="124954"/>
                    </a:lnTo>
                    <a:lnTo>
                      <a:pt x="175252" y="119019"/>
                    </a:lnTo>
                    <a:close/>
                    <a:moveTo>
                      <a:pt x="187435" y="119019"/>
                    </a:moveTo>
                    <a:lnTo>
                      <a:pt x="187435" y="124954"/>
                    </a:lnTo>
                    <a:lnTo>
                      <a:pt x="181499" y="124954"/>
                    </a:lnTo>
                    <a:lnTo>
                      <a:pt x="181499" y="119019"/>
                    </a:lnTo>
                    <a:close/>
                    <a:moveTo>
                      <a:pt x="193684" y="119019"/>
                    </a:moveTo>
                    <a:lnTo>
                      <a:pt x="193684" y="124954"/>
                    </a:lnTo>
                    <a:lnTo>
                      <a:pt x="187749" y="124954"/>
                    </a:lnTo>
                    <a:lnTo>
                      <a:pt x="187749" y="119019"/>
                    </a:lnTo>
                    <a:close/>
                    <a:moveTo>
                      <a:pt x="199931" y="119019"/>
                    </a:moveTo>
                    <a:lnTo>
                      <a:pt x="199931" y="124954"/>
                    </a:lnTo>
                    <a:lnTo>
                      <a:pt x="193996" y="124954"/>
                    </a:lnTo>
                    <a:lnTo>
                      <a:pt x="193996" y="119019"/>
                    </a:lnTo>
                    <a:close/>
                    <a:moveTo>
                      <a:pt x="206180" y="119019"/>
                    </a:moveTo>
                    <a:lnTo>
                      <a:pt x="206180" y="124954"/>
                    </a:lnTo>
                    <a:lnTo>
                      <a:pt x="200244" y="124954"/>
                    </a:lnTo>
                    <a:lnTo>
                      <a:pt x="200244" y="119019"/>
                    </a:lnTo>
                    <a:close/>
                    <a:moveTo>
                      <a:pt x="212427" y="119019"/>
                    </a:moveTo>
                    <a:lnTo>
                      <a:pt x="212427" y="124954"/>
                    </a:lnTo>
                    <a:lnTo>
                      <a:pt x="206491" y="124954"/>
                    </a:lnTo>
                    <a:lnTo>
                      <a:pt x="206491" y="119019"/>
                    </a:lnTo>
                    <a:close/>
                    <a:moveTo>
                      <a:pt x="218674" y="119019"/>
                    </a:moveTo>
                    <a:lnTo>
                      <a:pt x="218674" y="124954"/>
                    </a:lnTo>
                    <a:lnTo>
                      <a:pt x="212739" y="124954"/>
                    </a:lnTo>
                    <a:lnTo>
                      <a:pt x="212739" y="119019"/>
                    </a:lnTo>
                    <a:close/>
                    <a:moveTo>
                      <a:pt x="224921" y="119019"/>
                    </a:moveTo>
                    <a:lnTo>
                      <a:pt x="224921" y="124954"/>
                    </a:lnTo>
                    <a:lnTo>
                      <a:pt x="218987" y="124954"/>
                    </a:lnTo>
                    <a:lnTo>
                      <a:pt x="218987" y="119019"/>
                    </a:lnTo>
                    <a:close/>
                    <a:moveTo>
                      <a:pt x="231170" y="119019"/>
                    </a:moveTo>
                    <a:lnTo>
                      <a:pt x="231170" y="124954"/>
                    </a:lnTo>
                    <a:lnTo>
                      <a:pt x="225234" y="124954"/>
                    </a:lnTo>
                    <a:lnTo>
                      <a:pt x="225234" y="119019"/>
                    </a:lnTo>
                    <a:close/>
                    <a:moveTo>
                      <a:pt x="237417" y="119019"/>
                    </a:moveTo>
                    <a:lnTo>
                      <a:pt x="237417" y="124954"/>
                    </a:lnTo>
                    <a:lnTo>
                      <a:pt x="231481" y="124954"/>
                    </a:lnTo>
                    <a:lnTo>
                      <a:pt x="231481" y="119019"/>
                    </a:lnTo>
                    <a:close/>
                    <a:moveTo>
                      <a:pt x="243664" y="119019"/>
                    </a:moveTo>
                    <a:lnTo>
                      <a:pt x="243664" y="124954"/>
                    </a:lnTo>
                    <a:lnTo>
                      <a:pt x="237729" y="124954"/>
                    </a:lnTo>
                    <a:lnTo>
                      <a:pt x="237729" y="119019"/>
                    </a:lnTo>
                    <a:close/>
                    <a:moveTo>
                      <a:pt x="249911" y="119019"/>
                    </a:moveTo>
                    <a:lnTo>
                      <a:pt x="249911" y="124954"/>
                    </a:lnTo>
                    <a:lnTo>
                      <a:pt x="243977" y="124954"/>
                    </a:lnTo>
                    <a:lnTo>
                      <a:pt x="243977" y="119019"/>
                    </a:lnTo>
                    <a:close/>
                    <a:moveTo>
                      <a:pt x="256161" y="119019"/>
                    </a:moveTo>
                    <a:lnTo>
                      <a:pt x="256161" y="124954"/>
                    </a:lnTo>
                    <a:lnTo>
                      <a:pt x="250225" y="124954"/>
                    </a:lnTo>
                    <a:lnTo>
                      <a:pt x="250225" y="119019"/>
                    </a:lnTo>
                    <a:close/>
                    <a:moveTo>
                      <a:pt x="262409" y="119019"/>
                    </a:moveTo>
                    <a:lnTo>
                      <a:pt x="262409" y="124954"/>
                    </a:lnTo>
                    <a:lnTo>
                      <a:pt x="256474" y="124954"/>
                    </a:lnTo>
                    <a:lnTo>
                      <a:pt x="256474" y="119019"/>
                    </a:lnTo>
                    <a:close/>
                    <a:moveTo>
                      <a:pt x="268656" y="119019"/>
                    </a:moveTo>
                    <a:lnTo>
                      <a:pt x="268656" y="124954"/>
                    </a:lnTo>
                    <a:lnTo>
                      <a:pt x="262721" y="124954"/>
                    </a:lnTo>
                    <a:lnTo>
                      <a:pt x="262721" y="119019"/>
                    </a:lnTo>
                    <a:close/>
                    <a:moveTo>
                      <a:pt x="274904" y="119019"/>
                    </a:moveTo>
                    <a:lnTo>
                      <a:pt x="274904" y="124954"/>
                    </a:lnTo>
                    <a:lnTo>
                      <a:pt x="268968" y="124954"/>
                    </a:lnTo>
                    <a:lnTo>
                      <a:pt x="268968" y="119019"/>
                    </a:lnTo>
                    <a:close/>
                    <a:moveTo>
                      <a:pt x="6251" y="125266"/>
                    </a:moveTo>
                    <a:lnTo>
                      <a:pt x="6251" y="131201"/>
                    </a:lnTo>
                    <a:lnTo>
                      <a:pt x="315" y="131201"/>
                    </a:lnTo>
                    <a:lnTo>
                      <a:pt x="315" y="125266"/>
                    </a:lnTo>
                    <a:close/>
                    <a:moveTo>
                      <a:pt x="12498" y="125266"/>
                    </a:moveTo>
                    <a:lnTo>
                      <a:pt x="12498" y="131201"/>
                    </a:lnTo>
                    <a:lnTo>
                      <a:pt x="6562" y="131201"/>
                    </a:lnTo>
                    <a:lnTo>
                      <a:pt x="6562" y="125266"/>
                    </a:lnTo>
                    <a:close/>
                    <a:moveTo>
                      <a:pt x="18745" y="125266"/>
                    </a:moveTo>
                    <a:lnTo>
                      <a:pt x="18745" y="131201"/>
                    </a:lnTo>
                    <a:lnTo>
                      <a:pt x="12810" y="131201"/>
                    </a:lnTo>
                    <a:lnTo>
                      <a:pt x="12810" y="125266"/>
                    </a:lnTo>
                    <a:close/>
                    <a:moveTo>
                      <a:pt x="24992" y="125266"/>
                    </a:moveTo>
                    <a:lnTo>
                      <a:pt x="24992" y="131201"/>
                    </a:lnTo>
                    <a:lnTo>
                      <a:pt x="19058" y="131201"/>
                    </a:lnTo>
                    <a:lnTo>
                      <a:pt x="19058" y="125266"/>
                    </a:lnTo>
                    <a:close/>
                    <a:moveTo>
                      <a:pt x="31242" y="125266"/>
                    </a:moveTo>
                    <a:lnTo>
                      <a:pt x="31242" y="131201"/>
                    </a:lnTo>
                    <a:lnTo>
                      <a:pt x="25305" y="131201"/>
                    </a:lnTo>
                    <a:lnTo>
                      <a:pt x="25305" y="125266"/>
                    </a:lnTo>
                    <a:close/>
                    <a:moveTo>
                      <a:pt x="37489" y="125266"/>
                    </a:moveTo>
                    <a:lnTo>
                      <a:pt x="37489" y="131201"/>
                    </a:lnTo>
                    <a:lnTo>
                      <a:pt x="31553" y="131201"/>
                    </a:lnTo>
                    <a:lnTo>
                      <a:pt x="31553" y="125266"/>
                    </a:lnTo>
                    <a:close/>
                    <a:moveTo>
                      <a:pt x="43737" y="125266"/>
                    </a:moveTo>
                    <a:lnTo>
                      <a:pt x="43737" y="131201"/>
                    </a:lnTo>
                    <a:lnTo>
                      <a:pt x="37802" y="131201"/>
                    </a:lnTo>
                    <a:lnTo>
                      <a:pt x="37802" y="125266"/>
                    </a:lnTo>
                    <a:close/>
                    <a:moveTo>
                      <a:pt x="49985" y="125266"/>
                    </a:moveTo>
                    <a:lnTo>
                      <a:pt x="49985" y="131201"/>
                    </a:lnTo>
                    <a:lnTo>
                      <a:pt x="44049" y="131201"/>
                    </a:lnTo>
                    <a:lnTo>
                      <a:pt x="44049" y="125266"/>
                    </a:lnTo>
                    <a:close/>
                    <a:moveTo>
                      <a:pt x="56232" y="125266"/>
                    </a:moveTo>
                    <a:lnTo>
                      <a:pt x="56232" y="131201"/>
                    </a:lnTo>
                    <a:lnTo>
                      <a:pt x="50296" y="131201"/>
                    </a:lnTo>
                    <a:lnTo>
                      <a:pt x="50296" y="125266"/>
                    </a:lnTo>
                    <a:close/>
                    <a:moveTo>
                      <a:pt x="62480" y="125266"/>
                    </a:moveTo>
                    <a:lnTo>
                      <a:pt x="62480" y="131201"/>
                    </a:lnTo>
                    <a:lnTo>
                      <a:pt x="56545" y="131201"/>
                    </a:lnTo>
                    <a:lnTo>
                      <a:pt x="56545" y="125266"/>
                    </a:lnTo>
                    <a:close/>
                    <a:moveTo>
                      <a:pt x="68727" y="125266"/>
                    </a:moveTo>
                    <a:lnTo>
                      <a:pt x="68727" y="131201"/>
                    </a:lnTo>
                    <a:lnTo>
                      <a:pt x="62792" y="131201"/>
                    </a:lnTo>
                    <a:lnTo>
                      <a:pt x="62792" y="125266"/>
                    </a:lnTo>
                    <a:close/>
                    <a:moveTo>
                      <a:pt x="74975" y="125266"/>
                    </a:moveTo>
                    <a:lnTo>
                      <a:pt x="74975" y="131201"/>
                    </a:lnTo>
                    <a:lnTo>
                      <a:pt x="69039" y="131201"/>
                    </a:lnTo>
                    <a:lnTo>
                      <a:pt x="69039" y="125266"/>
                    </a:lnTo>
                    <a:close/>
                    <a:moveTo>
                      <a:pt x="81223" y="125266"/>
                    </a:moveTo>
                    <a:lnTo>
                      <a:pt x="81223" y="131201"/>
                    </a:lnTo>
                    <a:lnTo>
                      <a:pt x="75286" y="131201"/>
                    </a:lnTo>
                    <a:lnTo>
                      <a:pt x="75286" y="125266"/>
                    </a:lnTo>
                    <a:close/>
                    <a:moveTo>
                      <a:pt x="87470" y="125266"/>
                    </a:moveTo>
                    <a:lnTo>
                      <a:pt x="87470" y="131201"/>
                    </a:lnTo>
                    <a:lnTo>
                      <a:pt x="81535" y="131201"/>
                    </a:lnTo>
                    <a:lnTo>
                      <a:pt x="81535" y="125266"/>
                    </a:lnTo>
                    <a:close/>
                    <a:moveTo>
                      <a:pt x="93718" y="125266"/>
                    </a:moveTo>
                    <a:lnTo>
                      <a:pt x="93718" y="131201"/>
                    </a:lnTo>
                    <a:lnTo>
                      <a:pt x="87784" y="131201"/>
                    </a:lnTo>
                    <a:lnTo>
                      <a:pt x="87784" y="125266"/>
                    </a:lnTo>
                    <a:close/>
                    <a:moveTo>
                      <a:pt x="99967" y="125266"/>
                    </a:moveTo>
                    <a:lnTo>
                      <a:pt x="99967" y="131201"/>
                    </a:lnTo>
                    <a:lnTo>
                      <a:pt x="94031" y="131201"/>
                    </a:lnTo>
                    <a:lnTo>
                      <a:pt x="94031" y="125266"/>
                    </a:lnTo>
                    <a:close/>
                    <a:moveTo>
                      <a:pt x="106214" y="125266"/>
                    </a:moveTo>
                    <a:lnTo>
                      <a:pt x="106214" y="131201"/>
                    </a:lnTo>
                    <a:lnTo>
                      <a:pt x="100278" y="131201"/>
                    </a:lnTo>
                    <a:lnTo>
                      <a:pt x="100278" y="125266"/>
                    </a:lnTo>
                    <a:close/>
                    <a:moveTo>
                      <a:pt x="112461" y="125266"/>
                    </a:moveTo>
                    <a:lnTo>
                      <a:pt x="112461" y="131201"/>
                    </a:lnTo>
                    <a:lnTo>
                      <a:pt x="106527" y="131201"/>
                    </a:lnTo>
                    <a:lnTo>
                      <a:pt x="106527" y="125266"/>
                    </a:lnTo>
                    <a:close/>
                    <a:moveTo>
                      <a:pt x="118710" y="125266"/>
                    </a:moveTo>
                    <a:lnTo>
                      <a:pt x="118710" y="131201"/>
                    </a:lnTo>
                    <a:lnTo>
                      <a:pt x="112774" y="131201"/>
                    </a:lnTo>
                    <a:lnTo>
                      <a:pt x="112774" y="125266"/>
                    </a:lnTo>
                    <a:close/>
                    <a:moveTo>
                      <a:pt x="124957" y="125266"/>
                    </a:moveTo>
                    <a:lnTo>
                      <a:pt x="124957" y="131201"/>
                    </a:lnTo>
                    <a:lnTo>
                      <a:pt x="119021" y="131201"/>
                    </a:lnTo>
                    <a:lnTo>
                      <a:pt x="119021" y="125266"/>
                    </a:lnTo>
                    <a:close/>
                    <a:moveTo>
                      <a:pt x="131204" y="125266"/>
                    </a:moveTo>
                    <a:lnTo>
                      <a:pt x="131204" y="131201"/>
                    </a:lnTo>
                    <a:lnTo>
                      <a:pt x="125270" y="131201"/>
                    </a:lnTo>
                    <a:lnTo>
                      <a:pt x="125270" y="125266"/>
                    </a:lnTo>
                    <a:close/>
                    <a:moveTo>
                      <a:pt x="137451" y="125266"/>
                    </a:moveTo>
                    <a:lnTo>
                      <a:pt x="137451" y="131201"/>
                    </a:lnTo>
                    <a:lnTo>
                      <a:pt x="131517" y="131201"/>
                    </a:lnTo>
                    <a:lnTo>
                      <a:pt x="131517" y="125266"/>
                    </a:lnTo>
                    <a:close/>
                    <a:moveTo>
                      <a:pt x="143702" y="125266"/>
                    </a:moveTo>
                    <a:lnTo>
                      <a:pt x="143702" y="131201"/>
                    </a:lnTo>
                    <a:lnTo>
                      <a:pt x="137766" y="131201"/>
                    </a:lnTo>
                    <a:lnTo>
                      <a:pt x="137766" y="125266"/>
                    </a:lnTo>
                    <a:close/>
                    <a:moveTo>
                      <a:pt x="149949" y="125266"/>
                    </a:moveTo>
                    <a:lnTo>
                      <a:pt x="149949" y="131201"/>
                    </a:lnTo>
                    <a:lnTo>
                      <a:pt x="144015" y="131201"/>
                    </a:lnTo>
                    <a:lnTo>
                      <a:pt x="144015" y="125266"/>
                    </a:lnTo>
                    <a:close/>
                    <a:moveTo>
                      <a:pt x="156196" y="125266"/>
                    </a:moveTo>
                    <a:lnTo>
                      <a:pt x="156196" y="131201"/>
                    </a:lnTo>
                    <a:lnTo>
                      <a:pt x="150262" y="131201"/>
                    </a:lnTo>
                    <a:lnTo>
                      <a:pt x="150262" y="125266"/>
                    </a:lnTo>
                    <a:close/>
                    <a:moveTo>
                      <a:pt x="162445" y="125266"/>
                    </a:moveTo>
                    <a:lnTo>
                      <a:pt x="162445" y="131201"/>
                    </a:lnTo>
                    <a:lnTo>
                      <a:pt x="156509" y="131201"/>
                    </a:lnTo>
                    <a:lnTo>
                      <a:pt x="156509" y="125266"/>
                    </a:lnTo>
                    <a:close/>
                    <a:moveTo>
                      <a:pt x="168692" y="125266"/>
                    </a:moveTo>
                    <a:lnTo>
                      <a:pt x="168692" y="131201"/>
                    </a:lnTo>
                    <a:lnTo>
                      <a:pt x="162756" y="131201"/>
                    </a:lnTo>
                    <a:lnTo>
                      <a:pt x="162756" y="125266"/>
                    </a:lnTo>
                    <a:close/>
                    <a:moveTo>
                      <a:pt x="174939" y="125266"/>
                    </a:moveTo>
                    <a:lnTo>
                      <a:pt x="174939" y="131201"/>
                    </a:lnTo>
                    <a:lnTo>
                      <a:pt x="169005" y="131201"/>
                    </a:lnTo>
                    <a:lnTo>
                      <a:pt x="169005" y="125266"/>
                    </a:lnTo>
                    <a:close/>
                    <a:moveTo>
                      <a:pt x="181186" y="125266"/>
                    </a:moveTo>
                    <a:lnTo>
                      <a:pt x="181186" y="131201"/>
                    </a:lnTo>
                    <a:lnTo>
                      <a:pt x="175252" y="131201"/>
                    </a:lnTo>
                    <a:lnTo>
                      <a:pt x="175252" y="125266"/>
                    </a:lnTo>
                    <a:close/>
                    <a:moveTo>
                      <a:pt x="187435" y="125266"/>
                    </a:moveTo>
                    <a:lnTo>
                      <a:pt x="187435" y="131201"/>
                    </a:lnTo>
                    <a:lnTo>
                      <a:pt x="181499" y="131201"/>
                    </a:lnTo>
                    <a:lnTo>
                      <a:pt x="181499" y="125266"/>
                    </a:lnTo>
                    <a:close/>
                    <a:moveTo>
                      <a:pt x="193682" y="125266"/>
                    </a:moveTo>
                    <a:lnTo>
                      <a:pt x="193682" y="131201"/>
                    </a:lnTo>
                    <a:lnTo>
                      <a:pt x="187746" y="131201"/>
                    </a:lnTo>
                    <a:lnTo>
                      <a:pt x="187746" y="125266"/>
                    </a:lnTo>
                    <a:close/>
                    <a:moveTo>
                      <a:pt x="199931" y="125266"/>
                    </a:moveTo>
                    <a:lnTo>
                      <a:pt x="199931" y="131201"/>
                    </a:lnTo>
                    <a:lnTo>
                      <a:pt x="193996" y="131201"/>
                    </a:lnTo>
                    <a:lnTo>
                      <a:pt x="193996" y="125266"/>
                    </a:lnTo>
                    <a:close/>
                    <a:moveTo>
                      <a:pt x="206180" y="125266"/>
                    </a:moveTo>
                    <a:lnTo>
                      <a:pt x="206180" y="131201"/>
                    </a:lnTo>
                    <a:lnTo>
                      <a:pt x="200244" y="131201"/>
                    </a:lnTo>
                    <a:lnTo>
                      <a:pt x="200244" y="125266"/>
                    </a:lnTo>
                    <a:close/>
                    <a:moveTo>
                      <a:pt x="212427" y="125266"/>
                    </a:moveTo>
                    <a:lnTo>
                      <a:pt x="212427" y="131201"/>
                    </a:lnTo>
                    <a:lnTo>
                      <a:pt x="206491" y="131201"/>
                    </a:lnTo>
                    <a:lnTo>
                      <a:pt x="206491" y="125266"/>
                    </a:lnTo>
                    <a:close/>
                    <a:moveTo>
                      <a:pt x="218674" y="125266"/>
                    </a:moveTo>
                    <a:lnTo>
                      <a:pt x="218674" y="131201"/>
                    </a:lnTo>
                    <a:lnTo>
                      <a:pt x="212739" y="131201"/>
                    </a:lnTo>
                    <a:lnTo>
                      <a:pt x="212739" y="125266"/>
                    </a:lnTo>
                    <a:close/>
                    <a:moveTo>
                      <a:pt x="224921" y="125266"/>
                    </a:moveTo>
                    <a:lnTo>
                      <a:pt x="224921" y="131201"/>
                    </a:lnTo>
                    <a:lnTo>
                      <a:pt x="218987" y="131201"/>
                    </a:lnTo>
                    <a:lnTo>
                      <a:pt x="218987" y="125266"/>
                    </a:lnTo>
                    <a:close/>
                    <a:moveTo>
                      <a:pt x="231170" y="125266"/>
                    </a:moveTo>
                    <a:lnTo>
                      <a:pt x="231170" y="131201"/>
                    </a:lnTo>
                    <a:lnTo>
                      <a:pt x="225234" y="131201"/>
                    </a:lnTo>
                    <a:lnTo>
                      <a:pt x="225234" y="125266"/>
                    </a:lnTo>
                    <a:close/>
                    <a:moveTo>
                      <a:pt x="237417" y="125266"/>
                    </a:moveTo>
                    <a:lnTo>
                      <a:pt x="237417" y="131201"/>
                    </a:lnTo>
                    <a:lnTo>
                      <a:pt x="231481" y="131201"/>
                    </a:lnTo>
                    <a:lnTo>
                      <a:pt x="231481" y="125266"/>
                    </a:lnTo>
                    <a:close/>
                    <a:moveTo>
                      <a:pt x="243664" y="125266"/>
                    </a:moveTo>
                    <a:lnTo>
                      <a:pt x="243664" y="131201"/>
                    </a:lnTo>
                    <a:lnTo>
                      <a:pt x="237729" y="131201"/>
                    </a:lnTo>
                    <a:lnTo>
                      <a:pt x="237729" y="125266"/>
                    </a:lnTo>
                    <a:close/>
                    <a:moveTo>
                      <a:pt x="249911" y="125266"/>
                    </a:moveTo>
                    <a:lnTo>
                      <a:pt x="249911" y="131201"/>
                    </a:lnTo>
                    <a:lnTo>
                      <a:pt x="243977" y="131201"/>
                    </a:lnTo>
                    <a:lnTo>
                      <a:pt x="243977" y="125266"/>
                    </a:lnTo>
                    <a:close/>
                    <a:moveTo>
                      <a:pt x="256161" y="125266"/>
                    </a:moveTo>
                    <a:lnTo>
                      <a:pt x="256161" y="131201"/>
                    </a:lnTo>
                    <a:lnTo>
                      <a:pt x="250225" y="131201"/>
                    </a:lnTo>
                    <a:lnTo>
                      <a:pt x="250225" y="125266"/>
                    </a:lnTo>
                    <a:close/>
                    <a:moveTo>
                      <a:pt x="262409" y="125266"/>
                    </a:moveTo>
                    <a:lnTo>
                      <a:pt x="262409" y="131201"/>
                    </a:lnTo>
                    <a:lnTo>
                      <a:pt x="256474" y="131201"/>
                    </a:lnTo>
                    <a:lnTo>
                      <a:pt x="256474" y="125266"/>
                    </a:lnTo>
                    <a:close/>
                    <a:moveTo>
                      <a:pt x="268656" y="125266"/>
                    </a:moveTo>
                    <a:lnTo>
                      <a:pt x="268656" y="131201"/>
                    </a:lnTo>
                    <a:lnTo>
                      <a:pt x="262721" y="131201"/>
                    </a:lnTo>
                    <a:lnTo>
                      <a:pt x="262721" y="125266"/>
                    </a:lnTo>
                    <a:close/>
                    <a:moveTo>
                      <a:pt x="274904" y="125266"/>
                    </a:moveTo>
                    <a:lnTo>
                      <a:pt x="274904" y="131201"/>
                    </a:lnTo>
                    <a:lnTo>
                      <a:pt x="268968" y="131201"/>
                    </a:lnTo>
                    <a:lnTo>
                      <a:pt x="268968" y="125266"/>
                    </a:lnTo>
                    <a:close/>
                    <a:moveTo>
                      <a:pt x="6251" y="131513"/>
                    </a:moveTo>
                    <a:lnTo>
                      <a:pt x="6251" y="137449"/>
                    </a:lnTo>
                    <a:lnTo>
                      <a:pt x="315" y="137449"/>
                    </a:lnTo>
                    <a:lnTo>
                      <a:pt x="315" y="131513"/>
                    </a:lnTo>
                    <a:close/>
                    <a:moveTo>
                      <a:pt x="12498" y="131513"/>
                    </a:moveTo>
                    <a:lnTo>
                      <a:pt x="12498" y="137449"/>
                    </a:lnTo>
                    <a:lnTo>
                      <a:pt x="6562" y="137449"/>
                    </a:lnTo>
                    <a:lnTo>
                      <a:pt x="6562" y="131513"/>
                    </a:lnTo>
                    <a:close/>
                    <a:moveTo>
                      <a:pt x="18745" y="131513"/>
                    </a:moveTo>
                    <a:lnTo>
                      <a:pt x="18745" y="137449"/>
                    </a:lnTo>
                    <a:lnTo>
                      <a:pt x="12810" y="137449"/>
                    </a:lnTo>
                    <a:lnTo>
                      <a:pt x="12810" y="131513"/>
                    </a:lnTo>
                    <a:close/>
                    <a:moveTo>
                      <a:pt x="24992" y="131513"/>
                    </a:moveTo>
                    <a:lnTo>
                      <a:pt x="24992" y="137449"/>
                    </a:lnTo>
                    <a:lnTo>
                      <a:pt x="19058" y="137449"/>
                    </a:lnTo>
                    <a:lnTo>
                      <a:pt x="19058" y="131513"/>
                    </a:lnTo>
                    <a:close/>
                    <a:moveTo>
                      <a:pt x="31241" y="131513"/>
                    </a:moveTo>
                    <a:lnTo>
                      <a:pt x="31241" y="137449"/>
                    </a:lnTo>
                    <a:lnTo>
                      <a:pt x="25305" y="137449"/>
                    </a:lnTo>
                    <a:lnTo>
                      <a:pt x="25305" y="131513"/>
                    </a:lnTo>
                    <a:close/>
                    <a:moveTo>
                      <a:pt x="37489" y="131513"/>
                    </a:moveTo>
                    <a:lnTo>
                      <a:pt x="37489" y="137449"/>
                    </a:lnTo>
                    <a:lnTo>
                      <a:pt x="31553" y="137449"/>
                    </a:lnTo>
                    <a:lnTo>
                      <a:pt x="31553" y="131513"/>
                    </a:lnTo>
                    <a:close/>
                    <a:moveTo>
                      <a:pt x="43737" y="131513"/>
                    </a:moveTo>
                    <a:lnTo>
                      <a:pt x="43737" y="137449"/>
                    </a:lnTo>
                    <a:lnTo>
                      <a:pt x="37802" y="137449"/>
                    </a:lnTo>
                    <a:lnTo>
                      <a:pt x="37802" y="131513"/>
                    </a:lnTo>
                    <a:close/>
                    <a:moveTo>
                      <a:pt x="49985" y="131513"/>
                    </a:moveTo>
                    <a:lnTo>
                      <a:pt x="49985" y="137449"/>
                    </a:lnTo>
                    <a:lnTo>
                      <a:pt x="44049" y="137449"/>
                    </a:lnTo>
                    <a:lnTo>
                      <a:pt x="44049" y="131513"/>
                    </a:lnTo>
                    <a:close/>
                    <a:moveTo>
                      <a:pt x="56232" y="131513"/>
                    </a:moveTo>
                    <a:lnTo>
                      <a:pt x="56232" y="137449"/>
                    </a:lnTo>
                    <a:lnTo>
                      <a:pt x="50296" y="137449"/>
                    </a:lnTo>
                    <a:lnTo>
                      <a:pt x="50296" y="131513"/>
                    </a:lnTo>
                    <a:close/>
                    <a:moveTo>
                      <a:pt x="62480" y="131513"/>
                    </a:moveTo>
                    <a:lnTo>
                      <a:pt x="62480" y="137449"/>
                    </a:lnTo>
                    <a:lnTo>
                      <a:pt x="56545" y="137449"/>
                    </a:lnTo>
                    <a:lnTo>
                      <a:pt x="56545" y="131513"/>
                    </a:lnTo>
                    <a:close/>
                    <a:moveTo>
                      <a:pt x="68727" y="131513"/>
                    </a:moveTo>
                    <a:lnTo>
                      <a:pt x="68727" y="137449"/>
                    </a:lnTo>
                    <a:lnTo>
                      <a:pt x="62792" y="137449"/>
                    </a:lnTo>
                    <a:lnTo>
                      <a:pt x="62792" y="131513"/>
                    </a:lnTo>
                    <a:close/>
                    <a:moveTo>
                      <a:pt x="74975" y="131513"/>
                    </a:moveTo>
                    <a:lnTo>
                      <a:pt x="74975" y="137449"/>
                    </a:lnTo>
                    <a:lnTo>
                      <a:pt x="69039" y="137449"/>
                    </a:lnTo>
                    <a:lnTo>
                      <a:pt x="69039" y="131513"/>
                    </a:lnTo>
                    <a:close/>
                    <a:moveTo>
                      <a:pt x="81223" y="131513"/>
                    </a:moveTo>
                    <a:lnTo>
                      <a:pt x="81223" y="137449"/>
                    </a:lnTo>
                    <a:lnTo>
                      <a:pt x="75286" y="137449"/>
                    </a:lnTo>
                    <a:lnTo>
                      <a:pt x="75286" y="131513"/>
                    </a:lnTo>
                    <a:close/>
                    <a:moveTo>
                      <a:pt x="87470" y="131513"/>
                    </a:moveTo>
                    <a:lnTo>
                      <a:pt x="87470" y="137449"/>
                    </a:lnTo>
                    <a:lnTo>
                      <a:pt x="81535" y="137449"/>
                    </a:lnTo>
                    <a:lnTo>
                      <a:pt x="81535" y="131513"/>
                    </a:lnTo>
                    <a:close/>
                    <a:moveTo>
                      <a:pt x="93718" y="131513"/>
                    </a:moveTo>
                    <a:lnTo>
                      <a:pt x="93718" y="137449"/>
                    </a:lnTo>
                    <a:lnTo>
                      <a:pt x="87784" y="137449"/>
                    </a:lnTo>
                    <a:lnTo>
                      <a:pt x="87784" y="131513"/>
                    </a:lnTo>
                    <a:close/>
                    <a:moveTo>
                      <a:pt x="99967" y="131513"/>
                    </a:moveTo>
                    <a:lnTo>
                      <a:pt x="99967" y="137449"/>
                    </a:lnTo>
                    <a:lnTo>
                      <a:pt x="94031" y="137449"/>
                    </a:lnTo>
                    <a:lnTo>
                      <a:pt x="94031" y="131513"/>
                    </a:lnTo>
                    <a:close/>
                    <a:moveTo>
                      <a:pt x="106214" y="131513"/>
                    </a:moveTo>
                    <a:lnTo>
                      <a:pt x="106214" y="137449"/>
                    </a:lnTo>
                    <a:lnTo>
                      <a:pt x="100278" y="137449"/>
                    </a:lnTo>
                    <a:lnTo>
                      <a:pt x="100278" y="131513"/>
                    </a:lnTo>
                    <a:close/>
                    <a:moveTo>
                      <a:pt x="112461" y="131513"/>
                    </a:moveTo>
                    <a:lnTo>
                      <a:pt x="112461" y="137449"/>
                    </a:lnTo>
                    <a:lnTo>
                      <a:pt x="106527" y="137449"/>
                    </a:lnTo>
                    <a:lnTo>
                      <a:pt x="106527" y="131513"/>
                    </a:lnTo>
                    <a:close/>
                    <a:moveTo>
                      <a:pt x="118710" y="131513"/>
                    </a:moveTo>
                    <a:lnTo>
                      <a:pt x="118710" y="137449"/>
                    </a:lnTo>
                    <a:lnTo>
                      <a:pt x="112774" y="137449"/>
                    </a:lnTo>
                    <a:lnTo>
                      <a:pt x="112774" y="131513"/>
                    </a:lnTo>
                    <a:close/>
                    <a:moveTo>
                      <a:pt x="124957" y="131513"/>
                    </a:moveTo>
                    <a:lnTo>
                      <a:pt x="124957" y="137449"/>
                    </a:lnTo>
                    <a:lnTo>
                      <a:pt x="119021" y="137449"/>
                    </a:lnTo>
                    <a:lnTo>
                      <a:pt x="119021" y="131513"/>
                    </a:lnTo>
                    <a:close/>
                    <a:moveTo>
                      <a:pt x="131204" y="131513"/>
                    </a:moveTo>
                    <a:lnTo>
                      <a:pt x="131204" y="137449"/>
                    </a:lnTo>
                    <a:lnTo>
                      <a:pt x="125270" y="137449"/>
                    </a:lnTo>
                    <a:lnTo>
                      <a:pt x="125270" y="131513"/>
                    </a:lnTo>
                    <a:close/>
                    <a:moveTo>
                      <a:pt x="137451" y="131513"/>
                    </a:moveTo>
                    <a:lnTo>
                      <a:pt x="137451" y="137449"/>
                    </a:lnTo>
                    <a:lnTo>
                      <a:pt x="131517" y="137449"/>
                    </a:lnTo>
                    <a:lnTo>
                      <a:pt x="131517" y="131513"/>
                    </a:lnTo>
                    <a:close/>
                    <a:moveTo>
                      <a:pt x="143702" y="131513"/>
                    </a:moveTo>
                    <a:lnTo>
                      <a:pt x="143702" y="137449"/>
                    </a:lnTo>
                    <a:lnTo>
                      <a:pt x="137766" y="137449"/>
                    </a:lnTo>
                    <a:lnTo>
                      <a:pt x="137766" y="131513"/>
                    </a:lnTo>
                    <a:close/>
                    <a:moveTo>
                      <a:pt x="149949" y="131513"/>
                    </a:moveTo>
                    <a:lnTo>
                      <a:pt x="149949" y="137449"/>
                    </a:lnTo>
                    <a:lnTo>
                      <a:pt x="144015" y="137449"/>
                    </a:lnTo>
                    <a:lnTo>
                      <a:pt x="144015" y="131513"/>
                    </a:lnTo>
                    <a:close/>
                    <a:moveTo>
                      <a:pt x="156196" y="131513"/>
                    </a:moveTo>
                    <a:lnTo>
                      <a:pt x="156196" y="137449"/>
                    </a:lnTo>
                    <a:lnTo>
                      <a:pt x="150262" y="137449"/>
                    </a:lnTo>
                    <a:lnTo>
                      <a:pt x="150262" y="131513"/>
                    </a:lnTo>
                    <a:close/>
                    <a:moveTo>
                      <a:pt x="162445" y="131513"/>
                    </a:moveTo>
                    <a:lnTo>
                      <a:pt x="162445" y="137449"/>
                    </a:lnTo>
                    <a:lnTo>
                      <a:pt x="156509" y="137449"/>
                    </a:lnTo>
                    <a:lnTo>
                      <a:pt x="156509" y="131513"/>
                    </a:lnTo>
                    <a:close/>
                    <a:moveTo>
                      <a:pt x="168692" y="131513"/>
                    </a:moveTo>
                    <a:lnTo>
                      <a:pt x="168692" y="137449"/>
                    </a:lnTo>
                    <a:lnTo>
                      <a:pt x="162756" y="137449"/>
                    </a:lnTo>
                    <a:lnTo>
                      <a:pt x="162756" y="131513"/>
                    </a:lnTo>
                    <a:close/>
                    <a:moveTo>
                      <a:pt x="174939" y="131513"/>
                    </a:moveTo>
                    <a:lnTo>
                      <a:pt x="174939" y="137449"/>
                    </a:lnTo>
                    <a:lnTo>
                      <a:pt x="169005" y="137449"/>
                    </a:lnTo>
                    <a:lnTo>
                      <a:pt x="169005" y="131513"/>
                    </a:lnTo>
                    <a:close/>
                    <a:moveTo>
                      <a:pt x="181186" y="131513"/>
                    </a:moveTo>
                    <a:lnTo>
                      <a:pt x="181186" y="137449"/>
                    </a:lnTo>
                    <a:lnTo>
                      <a:pt x="175252" y="137449"/>
                    </a:lnTo>
                    <a:lnTo>
                      <a:pt x="175252" y="131513"/>
                    </a:lnTo>
                    <a:close/>
                    <a:moveTo>
                      <a:pt x="187433" y="131513"/>
                    </a:moveTo>
                    <a:lnTo>
                      <a:pt x="187433" y="137449"/>
                    </a:lnTo>
                    <a:lnTo>
                      <a:pt x="181499" y="137449"/>
                    </a:lnTo>
                    <a:lnTo>
                      <a:pt x="181499" y="131513"/>
                    </a:lnTo>
                    <a:close/>
                    <a:moveTo>
                      <a:pt x="193682" y="131513"/>
                    </a:moveTo>
                    <a:lnTo>
                      <a:pt x="193682" y="137449"/>
                    </a:lnTo>
                    <a:lnTo>
                      <a:pt x="187746" y="137449"/>
                    </a:lnTo>
                    <a:lnTo>
                      <a:pt x="187746" y="131513"/>
                    </a:lnTo>
                    <a:close/>
                    <a:moveTo>
                      <a:pt x="199931" y="131513"/>
                    </a:moveTo>
                    <a:lnTo>
                      <a:pt x="199931" y="137449"/>
                    </a:lnTo>
                    <a:lnTo>
                      <a:pt x="193996" y="137449"/>
                    </a:lnTo>
                    <a:lnTo>
                      <a:pt x="193996" y="131513"/>
                    </a:lnTo>
                    <a:close/>
                    <a:moveTo>
                      <a:pt x="206180" y="131513"/>
                    </a:moveTo>
                    <a:lnTo>
                      <a:pt x="206180" y="137449"/>
                    </a:lnTo>
                    <a:lnTo>
                      <a:pt x="200244" y="137449"/>
                    </a:lnTo>
                    <a:lnTo>
                      <a:pt x="200244" y="131513"/>
                    </a:lnTo>
                    <a:close/>
                    <a:moveTo>
                      <a:pt x="212427" y="131513"/>
                    </a:moveTo>
                    <a:lnTo>
                      <a:pt x="212427" y="137449"/>
                    </a:lnTo>
                    <a:lnTo>
                      <a:pt x="206491" y="137449"/>
                    </a:lnTo>
                    <a:lnTo>
                      <a:pt x="206491" y="131513"/>
                    </a:lnTo>
                    <a:close/>
                    <a:moveTo>
                      <a:pt x="218674" y="131513"/>
                    </a:moveTo>
                    <a:lnTo>
                      <a:pt x="218674" y="137449"/>
                    </a:lnTo>
                    <a:lnTo>
                      <a:pt x="212739" y="137449"/>
                    </a:lnTo>
                    <a:lnTo>
                      <a:pt x="212739" y="131513"/>
                    </a:lnTo>
                    <a:close/>
                    <a:moveTo>
                      <a:pt x="224921" y="131513"/>
                    </a:moveTo>
                    <a:lnTo>
                      <a:pt x="224921" y="137449"/>
                    </a:lnTo>
                    <a:lnTo>
                      <a:pt x="218987" y="137449"/>
                    </a:lnTo>
                    <a:lnTo>
                      <a:pt x="218987" y="131513"/>
                    </a:lnTo>
                    <a:close/>
                    <a:moveTo>
                      <a:pt x="231170" y="131513"/>
                    </a:moveTo>
                    <a:lnTo>
                      <a:pt x="231170" y="137449"/>
                    </a:lnTo>
                    <a:lnTo>
                      <a:pt x="225234" y="137449"/>
                    </a:lnTo>
                    <a:lnTo>
                      <a:pt x="225234" y="131513"/>
                    </a:lnTo>
                    <a:close/>
                    <a:moveTo>
                      <a:pt x="237417" y="131513"/>
                    </a:moveTo>
                    <a:lnTo>
                      <a:pt x="237417" y="137449"/>
                    </a:lnTo>
                    <a:lnTo>
                      <a:pt x="231481" y="137449"/>
                    </a:lnTo>
                    <a:lnTo>
                      <a:pt x="231481" y="131513"/>
                    </a:lnTo>
                    <a:close/>
                    <a:moveTo>
                      <a:pt x="243664" y="131513"/>
                    </a:moveTo>
                    <a:lnTo>
                      <a:pt x="243664" y="137449"/>
                    </a:lnTo>
                    <a:lnTo>
                      <a:pt x="237729" y="137449"/>
                    </a:lnTo>
                    <a:lnTo>
                      <a:pt x="237729" y="131513"/>
                    </a:lnTo>
                    <a:close/>
                    <a:moveTo>
                      <a:pt x="249911" y="131513"/>
                    </a:moveTo>
                    <a:lnTo>
                      <a:pt x="249911" y="137449"/>
                    </a:lnTo>
                    <a:lnTo>
                      <a:pt x="243977" y="137449"/>
                    </a:lnTo>
                    <a:lnTo>
                      <a:pt x="243977" y="131513"/>
                    </a:lnTo>
                    <a:close/>
                    <a:moveTo>
                      <a:pt x="256161" y="131513"/>
                    </a:moveTo>
                    <a:lnTo>
                      <a:pt x="256161" y="137449"/>
                    </a:lnTo>
                    <a:lnTo>
                      <a:pt x="250225" y="137449"/>
                    </a:lnTo>
                    <a:lnTo>
                      <a:pt x="250225" y="131513"/>
                    </a:lnTo>
                    <a:close/>
                    <a:moveTo>
                      <a:pt x="262409" y="131513"/>
                    </a:moveTo>
                    <a:lnTo>
                      <a:pt x="262409" y="137449"/>
                    </a:lnTo>
                    <a:lnTo>
                      <a:pt x="256474" y="137449"/>
                    </a:lnTo>
                    <a:lnTo>
                      <a:pt x="256474" y="131513"/>
                    </a:lnTo>
                    <a:close/>
                    <a:moveTo>
                      <a:pt x="268656" y="131513"/>
                    </a:moveTo>
                    <a:lnTo>
                      <a:pt x="268656" y="137449"/>
                    </a:lnTo>
                    <a:lnTo>
                      <a:pt x="262721" y="137449"/>
                    </a:lnTo>
                    <a:lnTo>
                      <a:pt x="262721" y="131513"/>
                    </a:lnTo>
                    <a:close/>
                    <a:moveTo>
                      <a:pt x="274904" y="131513"/>
                    </a:moveTo>
                    <a:lnTo>
                      <a:pt x="274904" y="137449"/>
                    </a:lnTo>
                    <a:lnTo>
                      <a:pt x="268968" y="137449"/>
                    </a:lnTo>
                    <a:lnTo>
                      <a:pt x="268968" y="131513"/>
                    </a:lnTo>
                    <a:close/>
                    <a:moveTo>
                      <a:pt x="6251" y="137760"/>
                    </a:moveTo>
                    <a:lnTo>
                      <a:pt x="6251" y="143697"/>
                    </a:lnTo>
                    <a:lnTo>
                      <a:pt x="315" y="143697"/>
                    </a:lnTo>
                    <a:lnTo>
                      <a:pt x="315" y="137760"/>
                    </a:lnTo>
                    <a:close/>
                    <a:moveTo>
                      <a:pt x="12498" y="137760"/>
                    </a:moveTo>
                    <a:lnTo>
                      <a:pt x="12498" y="143697"/>
                    </a:lnTo>
                    <a:lnTo>
                      <a:pt x="6562" y="143697"/>
                    </a:lnTo>
                    <a:lnTo>
                      <a:pt x="6562" y="137760"/>
                    </a:lnTo>
                    <a:close/>
                    <a:moveTo>
                      <a:pt x="18745" y="137760"/>
                    </a:moveTo>
                    <a:lnTo>
                      <a:pt x="18745" y="143697"/>
                    </a:lnTo>
                    <a:lnTo>
                      <a:pt x="12810" y="143697"/>
                    </a:lnTo>
                    <a:lnTo>
                      <a:pt x="12810" y="137760"/>
                    </a:lnTo>
                    <a:close/>
                    <a:moveTo>
                      <a:pt x="24992" y="137760"/>
                    </a:moveTo>
                    <a:lnTo>
                      <a:pt x="24992" y="143697"/>
                    </a:lnTo>
                    <a:lnTo>
                      <a:pt x="19058" y="143697"/>
                    </a:lnTo>
                    <a:lnTo>
                      <a:pt x="19058" y="137760"/>
                    </a:lnTo>
                    <a:close/>
                    <a:moveTo>
                      <a:pt x="31241" y="137760"/>
                    </a:moveTo>
                    <a:lnTo>
                      <a:pt x="31241" y="143697"/>
                    </a:lnTo>
                    <a:lnTo>
                      <a:pt x="25305" y="143697"/>
                    </a:lnTo>
                    <a:lnTo>
                      <a:pt x="25305" y="137760"/>
                    </a:lnTo>
                    <a:close/>
                    <a:moveTo>
                      <a:pt x="37489" y="137760"/>
                    </a:moveTo>
                    <a:lnTo>
                      <a:pt x="37489" y="143697"/>
                    </a:lnTo>
                    <a:lnTo>
                      <a:pt x="31553" y="143697"/>
                    </a:lnTo>
                    <a:lnTo>
                      <a:pt x="31553" y="137760"/>
                    </a:lnTo>
                    <a:close/>
                    <a:moveTo>
                      <a:pt x="43737" y="137760"/>
                    </a:moveTo>
                    <a:lnTo>
                      <a:pt x="43737" y="143697"/>
                    </a:lnTo>
                    <a:lnTo>
                      <a:pt x="37802" y="143697"/>
                    </a:lnTo>
                    <a:lnTo>
                      <a:pt x="37802" y="137760"/>
                    </a:lnTo>
                    <a:close/>
                    <a:moveTo>
                      <a:pt x="49985" y="137760"/>
                    </a:moveTo>
                    <a:lnTo>
                      <a:pt x="49985" y="143697"/>
                    </a:lnTo>
                    <a:lnTo>
                      <a:pt x="44049" y="143697"/>
                    </a:lnTo>
                    <a:lnTo>
                      <a:pt x="44049" y="137760"/>
                    </a:lnTo>
                    <a:close/>
                    <a:moveTo>
                      <a:pt x="56232" y="137760"/>
                    </a:moveTo>
                    <a:lnTo>
                      <a:pt x="56232" y="143697"/>
                    </a:lnTo>
                    <a:lnTo>
                      <a:pt x="50296" y="143697"/>
                    </a:lnTo>
                    <a:lnTo>
                      <a:pt x="50296" y="137760"/>
                    </a:lnTo>
                    <a:close/>
                    <a:moveTo>
                      <a:pt x="62480" y="137760"/>
                    </a:moveTo>
                    <a:lnTo>
                      <a:pt x="62480" y="143697"/>
                    </a:lnTo>
                    <a:lnTo>
                      <a:pt x="56545" y="143697"/>
                    </a:lnTo>
                    <a:lnTo>
                      <a:pt x="56545" y="137760"/>
                    </a:lnTo>
                    <a:close/>
                    <a:moveTo>
                      <a:pt x="68727" y="137760"/>
                    </a:moveTo>
                    <a:lnTo>
                      <a:pt x="68727" y="143697"/>
                    </a:lnTo>
                    <a:lnTo>
                      <a:pt x="62792" y="143697"/>
                    </a:lnTo>
                    <a:lnTo>
                      <a:pt x="62792" y="137760"/>
                    </a:lnTo>
                    <a:close/>
                    <a:moveTo>
                      <a:pt x="74975" y="137760"/>
                    </a:moveTo>
                    <a:lnTo>
                      <a:pt x="74975" y="143697"/>
                    </a:lnTo>
                    <a:lnTo>
                      <a:pt x="69039" y="143697"/>
                    </a:lnTo>
                    <a:lnTo>
                      <a:pt x="69039" y="137760"/>
                    </a:lnTo>
                    <a:close/>
                    <a:moveTo>
                      <a:pt x="81223" y="137760"/>
                    </a:moveTo>
                    <a:lnTo>
                      <a:pt x="81223" y="143697"/>
                    </a:lnTo>
                    <a:lnTo>
                      <a:pt x="75286" y="143697"/>
                    </a:lnTo>
                    <a:lnTo>
                      <a:pt x="75286" y="137760"/>
                    </a:lnTo>
                    <a:close/>
                    <a:moveTo>
                      <a:pt x="87470" y="137760"/>
                    </a:moveTo>
                    <a:lnTo>
                      <a:pt x="87470" y="143697"/>
                    </a:lnTo>
                    <a:lnTo>
                      <a:pt x="81535" y="143697"/>
                    </a:lnTo>
                    <a:lnTo>
                      <a:pt x="81535" y="137760"/>
                    </a:lnTo>
                    <a:close/>
                    <a:moveTo>
                      <a:pt x="93718" y="137760"/>
                    </a:moveTo>
                    <a:lnTo>
                      <a:pt x="93718" y="143697"/>
                    </a:lnTo>
                    <a:lnTo>
                      <a:pt x="87784" y="143697"/>
                    </a:lnTo>
                    <a:lnTo>
                      <a:pt x="87784" y="137760"/>
                    </a:lnTo>
                    <a:close/>
                    <a:moveTo>
                      <a:pt x="99967" y="137760"/>
                    </a:moveTo>
                    <a:lnTo>
                      <a:pt x="99967" y="143697"/>
                    </a:lnTo>
                    <a:lnTo>
                      <a:pt x="94031" y="143697"/>
                    </a:lnTo>
                    <a:lnTo>
                      <a:pt x="94031" y="137760"/>
                    </a:lnTo>
                    <a:close/>
                    <a:moveTo>
                      <a:pt x="106214" y="137760"/>
                    </a:moveTo>
                    <a:lnTo>
                      <a:pt x="106214" y="143697"/>
                    </a:lnTo>
                    <a:lnTo>
                      <a:pt x="100278" y="143697"/>
                    </a:lnTo>
                    <a:lnTo>
                      <a:pt x="100278" y="137760"/>
                    </a:lnTo>
                    <a:close/>
                    <a:moveTo>
                      <a:pt x="112461" y="137760"/>
                    </a:moveTo>
                    <a:lnTo>
                      <a:pt x="112461" y="143697"/>
                    </a:lnTo>
                    <a:lnTo>
                      <a:pt x="106527" y="143697"/>
                    </a:lnTo>
                    <a:lnTo>
                      <a:pt x="106527" y="137760"/>
                    </a:lnTo>
                    <a:close/>
                    <a:moveTo>
                      <a:pt x="118710" y="137760"/>
                    </a:moveTo>
                    <a:lnTo>
                      <a:pt x="118710" y="143697"/>
                    </a:lnTo>
                    <a:lnTo>
                      <a:pt x="112774" y="143697"/>
                    </a:lnTo>
                    <a:lnTo>
                      <a:pt x="112774" y="137760"/>
                    </a:lnTo>
                    <a:close/>
                    <a:moveTo>
                      <a:pt x="124957" y="137760"/>
                    </a:moveTo>
                    <a:lnTo>
                      <a:pt x="124957" y="143697"/>
                    </a:lnTo>
                    <a:lnTo>
                      <a:pt x="119021" y="143697"/>
                    </a:lnTo>
                    <a:lnTo>
                      <a:pt x="119021" y="137760"/>
                    </a:lnTo>
                    <a:close/>
                    <a:moveTo>
                      <a:pt x="131204" y="137760"/>
                    </a:moveTo>
                    <a:lnTo>
                      <a:pt x="131204" y="143697"/>
                    </a:lnTo>
                    <a:lnTo>
                      <a:pt x="125270" y="143697"/>
                    </a:lnTo>
                    <a:lnTo>
                      <a:pt x="125270" y="137760"/>
                    </a:lnTo>
                    <a:close/>
                    <a:moveTo>
                      <a:pt x="137451" y="137760"/>
                    </a:moveTo>
                    <a:lnTo>
                      <a:pt x="137451" y="143697"/>
                    </a:lnTo>
                    <a:lnTo>
                      <a:pt x="131517" y="143697"/>
                    </a:lnTo>
                    <a:lnTo>
                      <a:pt x="131517" y="137760"/>
                    </a:lnTo>
                    <a:close/>
                    <a:moveTo>
                      <a:pt x="143702" y="137760"/>
                    </a:moveTo>
                    <a:lnTo>
                      <a:pt x="143702" y="143697"/>
                    </a:lnTo>
                    <a:lnTo>
                      <a:pt x="137766" y="143697"/>
                    </a:lnTo>
                    <a:lnTo>
                      <a:pt x="137766" y="137760"/>
                    </a:lnTo>
                    <a:close/>
                    <a:moveTo>
                      <a:pt x="149949" y="137760"/>
                    </a:moveTo>
                    <a:lnTo>
                      <a:pt x="149949" y="143697"/>
                    </a:lnTo>
                    <a:lnTo>
                      <a:pt x="144015" y="143697"/>
                    </a:lnTo>
                    <a:lnTo>
                      <a:pt x="144015" y="137760"/>
                    </a:lnTo>
                    <a:close/>
                    <a:moveTo>
                      <a:pt x="156196" y="137760"/>
                    </a:moveTo>
                    <a:lnTo>
                      <a:pt x="156196" y="143697"/>
                    </a:lnTo>
                    <a:lnTo>
                      <a:pt x="150262" y="143697"/>
                    </a:lnTo>
                    <a:lnTo>
                      <a:pt x="150262" y="137760"/>
                    </a:lnTo>
                    <a:close/>
                    <a:moveTo>
                      <a:pt x="162445" y="137760"/>
                    </a:moveTo>
                    <a:lnTo>
                      <a:pt x="162445" y="143697"/>
                    </a:lnTo>
                    <a:lnTo>
                      <a:pt x="156509" y="143697"/>
                    </a:lnTo>
                    <a:lnTo>
                      <a:pt x="156509" y="137760"/>
                    </a:lnTo>
                    <a:close/>
                    <a:moveTo>
                      <a:pt x="168692" y="137760"/>
                    </a:moveTo>
                    <a:lnTo>
                      <a:pt x="168692" y="143697"/>
                    </a:lnTo>
                    <a:lnTo>
                      <a:pt x="162756" y="143697"/>
                    </a:lnTo>
                    <a:lnTo>
                      <a:pt x="162756" y="137760"/>
                    </a:lnTo>
                    <a:close/>
                    <a:moveTo>
                      <a:pt x="174939" y="137760"/>
                    </a:moveTo>
                    <a:lnTo>
                      <a:pt x="174939" y="143697"/>
                    </a:lnTo>
                    <a:lnTo>
                      <a:pt x="169005" y="143697"/>
                    </a:lnTo>
                    <a:lnTo>
                      <a:pt x="169005" y="137760"/>
                    </a:lnTo>
                    <a:close/>
                    <a:moveTo>
                      <a:pt x="181186" y="137760"/>
                    </a:moveTo>
                    <a:lnTo>
                      <a:pt x="181186" y="143697"/>
                    </a:lnTo>
                    <a:lnTo>
                      <a:pt x="175252" y="143697"/>
                    </a:lnTo>
                    <a:lnTo>
                      <a:pt x="175252" y="137760"/>
                    </a:lnTo>
                    <a:close/>
                    <a:moveTo>
                      <a:pt x="187433" y="137760"/>
                    </a:moveTo>
                    <a:lnTo>
                      <a:pt x="187433" y="143697"/>
                    </a:lnTo>
                    <a:lnTo>
                      <a:pt x="181499" y="143697"/>
                    </a:lnTo>
                    <a:lnTo>
                      <a:pt x="181499" y="137760"/>
                    </a:lnTo>
                    <a:close/>
                    <a:moveTo>
                      <a:pt x="193682" y="137760"/>
                    </a:moveTo>
                    <a:lnTo>
                      <a:pt x="193682" y="143697"/>
                    </a:lnTo>
                    <a:lnTo>
                      <a:pt x="187746" y="143697"/>
                    </a:lnTo>
                    <a:lnTo>
                      <a:pt x="187746" y="137760"/>
                    </a:lnTo>
                    <a:close/>
                    <a:moveTo>
                      <a:pt x="199931" y="137760"/>
                    </a:moveTo>
                    <a:lnTo>
                      <a:pt x="199931" y="143697"/>
                    </a:lnTo>
                    <a:lnTo>
                      <a:pt x="193996" y="143697"/>
                    </a:lnTo>
                    <a:lnTo>
                      <a:pt x="193996" y="137760"/>
                    </a:lnTo>
                    <a:close/>
                    <a:moveTo>
                      <a:pt x="206180" y="137760"/>
                    </a:moveTo>
                    <a:lnTo>
                      <a:pt x="206180" y="143697"/>
                    </a:lnTo>
                    <a:lnTo>
                      <a:pt x="200244" y="143697"/>
                    </a:lnTo>
                    <a:lnTo>
                      <a:pt x="200244" y="137760"/>
                    </a:lnTo>
                    <a:close/>
                    <a:moveTo>
                      <a:pt x="212427" y="137760"/>
                    </a:moveTo>
                    <a:lnTo>
                      <a:pt x="212427" y="143697"/>
                    </a:lnTo>
                    <a:lnTo>
                      <a:pt x="206491" y="143697"/>
                    </a:lnTo>
                    <a:lnTo>
                      <a:pt x="206491" y="137760"/>
                    </a:lnTo>
                    <a:close/>
                    <a:moveTo>
                      <a:pt x="218674" y="137760"/>
                    </a:moveTo>
                    <a:lnTo>
                      <a:pt x="218674" y="143697"/>
                    </a:lnTo>
                    <a:lnTo>
                      <a:pt x="212739" y="143697"/>
                    </a:lnTo>
                    <a:lnTo>
                      <a:pt x="212739" y="137760"/>
                    </a:lnTo>
                    <a:close/>
                    <a:moveTo>
                      <a:pt x="224921" y="137760"/>
                    </a:moveTo>
                    <a:lnTo>
                      <a:pt x="224921" y="143697"/>
                    </a:lnTo>
                    <a:lnTo>
                      <a:pt x="218987" y="143697"/>
                    </a:lnTo>
                    <a:lnTo>
                      <a:pt x="218987" y="137760"/>
                    </a:lnTo>
                    <a:close/>
                    <a:moveTo>
                      <a:pt x="231170" y="137760"/>
                    </a:moveTo>
                    <a:lnTo>
                      <a:pt x="231170" y="143697"/>
                    </a:lnTo>
                    <a:lnTo>
                      <a:pt x="225234" y="143697"/>
                    </a:lnTo>
                    <a:lnTo>
                      <a:pt x="225234" y="137760"/>
                    </a:lnTo>
                    <a:close/>
                    <a:moveTo>
                      <a:pt x="237417" y="137760"/>
                    </a:moveTo>
                    <a:lnTo>
                      <a:pt x="237417" y="143697"/>
                    </a:lnTo>
                    <a:lnTo>
                      <a:pt x="231481" y="143697"/>
                    </a:lnTo>
                    <a:lnTo>
                      <a:pt x="231481" y="137760"/>
                    </a:lnTo>
                    <a:close/>
                    <a:moveTo>
                      <a:pt x="243664" y="137760"/>
                    </a:moveTo>
                    <a:lnTo>
                      <a:pt x="243664" y="143697"/>
                    </a:lnTo>
                    <a:lnTo>
                      <a:pt x="237729" y="143697"/>
                    </a:lnTo>
                    <a:lnTo>
                      <a:pt x="237729" y="137760"/>
                    </a:lnTo>
                    <a:close/>
                    <a:moveTo>
                      <a:pt x="249911" y="137760"/>
                    </a:moveTo>
                    <a:lnTo>
                      <a:pt x="249911" y="143697"/>
                    </a:lnTo>
                    <a:lnTo>
                      <a:pt x="243977" y="143697"/>
                    </a:lnTo>
                    <a:lnTo>
                      <a:pt x="243977" y="137760"/>
                    </a:lnTo>
                    <a:close/>
                    <a:moveTo>
                      <a:pt x="256161" y="137760"/>
                    </a:moveTo>
                    <a:lnTo>
                      <a:pt x="256161" y="143697"/>
                    </a:lnTo>
                    <a:lnTo>
                      <a:pt x="250225" y="143697"/>
                    </a:lnTo>
                    <a:lnTo>
                      <a:pt x="250225" y="137760"/>
                    </a:lnTo>
                    <a:close/>
                    <a:moveTo>
                      <a:pt x="262409" y="137760"/>
                    </a:moveTo>
                    <a:lnTo>
                      <a:pt x="262409" y="143697"/>
                    </a:lnTo>
                    <a:lnTo>
                      <a:pt x="256474" y="143697"/>
                    </a:lnTo>
                    <a:lnTo>
                      <a:pt x="256474" y="137760"/>
                    </a:lnTo>
                    <a:close/>
                    <a:moveTo>
                      <a:pt x="268656" y="137760"/>
                    </a:moveTo>
                    <a:lnTo>
                      <a:pt x="268656" y="143697"/>
                    </a:lnTo>
                    <a:lnTo>
                      <a:pt x="262721" y="143697"/>
                    </a:lnTo>
                    <a:lnTo>
                      <a:pt x="262721" y="137760"/>
                    </a:lnTo>
                    <a:close/>
                    <a:moveTo>
                      <a:pt x="274904" y="137760"/>
                    </a:moveTo>
                    <a:lnTo>
                      <a:pt x="274904" y="143697"/>
                    </a:lnTo>
                    <a:lnTo>
                      <a:pt x="268968" y="143697"/>
                    </a:lnTo>
                    <a:lnTo>
                      <a:pt x="268968" y="137760"/>
                    </a:lnTo>
                    <a:close/>
                    <a:moveTo>
                      <a:pt x="6251" y="144011"/>
                    </a:moveTo>
                    <a:lnTo>
                      <a:pt x="6251" y="149945"/>
                    </a:lnTo>
                    <a:lnTo>
                      <a:pt x="315" y="149945"/>
                    </a:lnTo>
                    <a:lnTo>
                      <a:pt x="315" y="144011"/>
                    </a:lnTo>
                    <a:close/>
                    <a:moveTo>
                      <a:pt x="12498" y="144011"/>
                    </a:moveTo>
                    <a:lnTo>
                      <a:pt x="12498" y="149945"/>
                    </a:lnTo>
                    <a:lnTo>
                      <a:pt x="6562" y="149945"/>
                    </a:lnTo>
                    <a:lnTo>
                      <a:pt x="6562" y="144011"/>
                    </a:lnTo>
                    <a:close/>
                    <a:moveTo>
                      <a:pt x="18745" y="144011"/>
                    </a:moveTo>
                    <a:lnTo>
                      <a:pt x="18745" y="149945"/>
                    </a:lnTo>
                    <a:lnTo>
                      <a:pt x="12810" y="149945"/>
                    </a:lnTo>
                    <a:lnTo>
                      <a:pt x="12810" y="144011"/>
                    </a:lnTo>
                    <a:close/>
                    <a:moveTo>
                      <a:pt x="24992" y="144011"/>
                    </a:moveTo>
                    <a:lnTo>
                      <a:pt x="24992" y="149945"/>
                    </a:lnTo>
                    <a:lnTo>
                      <a:pt x="19058" y="149945"/>
                    </a:lnTo>
                    <a:lnTo>
                      <a:pt x="19058" y="144011"/>
                    </a:lnTo>
                    <a:close/>
                    <a:moveTo>
                      <a:pt x="31241" y="144011"/>
                    </a:moveTo>
                    <a:lnTo>
                      <a:pt x="31241" y="149945"/>
                    </a:lnTo>
                    <a:lnTo>
                      <a:pt x="25305" y="149945"/>
                    </a:lnTo>
                    <a:lnTo>
                      <a:pt x="25305" y="144011"/>
                    </a:lnTo>
                    <a:close/>
                    <a:moveTo>
                      <a:pt x="37489" y="144011"/>
                    </a:moveTo>
                    <a:lnTo>
                      <a:pt x="37489" y="149945"/>
                    </a:lnTo>
                    <a:lnTo>
                      <a:pt x="31553" y="149945"/>
                    </a:lnTo>
                    <a:lnTo>
                      <a:pt x="31553" y="144011"/>
                    </a:lnTo>
                    <a:close/>
                    <a:moveTo>
                      <a:pt x="43737" y="144011"/>
                    </a:moveTo>
                    <a:lnTo>
                      <a:pt x="43737" y="149945"/>
                    </a:lnTo>
                    <a:lnTo>
                      <a:pt x="37802" y="149945"/>
                    </a:lnTo>
                    <a:lnTo>
                      <a:pt x="37802" y="144011"/>
                    </a:lnTo>
                    <a:close/>
                    <a:moveTo>
                      <a:pt x="49985" y="144011"/>
                    </a:moveTo>
                    <a:lnTo>
                      <a:pt x="49985" y="149945"/>
                    </a:lnTo>
                    <a:lnTo>
                      <a:pt x="44049" y="149945"/>
                    </a:lnTo>
                    <a:lnTo>
                      <a:pt x="44049" y="144011"/>
                    </a:lnTo>
                    <a:close/>
                    <a:moveTo>
                      <a:pt x="56232" y="144011"/>
                    </a:moveTo>
                    <a:lnTo>
                      <a:pt x="56232" y="149945"/>
                    </a:lnTo>
                    <a:lnTo>
                      <a:pt x="50296" y="149945"/>
                    </a:lnTo>
                    <a:lnTo>
                      <a:pt x="50296" y="144011"/>
                    </a:lnTo>
                    <a:close/>
                    <a:moveTo>
                      <a:pt x="62480" y="144011"/>
                    </a:moveTo>
                    <a:lnTo>
                      <a:pt x="62480" y="149945"/>
                    </a:lnTo>
                    <a:lnTo>
                      <a:pt x="56545" y="149945"/>
                    </a:lnTo>
                    <a:lnTo>
                      <a:pt x="56545" y="144011"/>
                    </a:lnTo>
                    <a:close/>
                    <a:moveTo>
                      <a:pt x="68727" y="144011"/>
                    </a:moveTo>
                    <a:lnTo>
                      <a:pt x="68727" y="149945"/>
                    </a:lnTo>
                    <a:lnTo>
                      <a:pt x="62792" y="149945"/>
                    </a:lnTo>
                    <a:lnTo>
                      <a:pt x="62792" y="144011"/>
                    </a:lnTo>
                    <a:close/>
                    <a:moveTo>
                      <a:pt x="74975" y="144011"/>
                    </a:moveTo>
                    <a:lnTo>
                      <a:pt x="74975" y="149945"/>
                    </a:lnTo>
                    <a:lnTo>
                      <a:pt x="69039" y="149945"/>
                    </a:lnTo>
                    <a:lnTo>
                      <a:pt x="69039" y="144011"/>
                    </a:lnTo>
                    <a:close/>
                    <a:moveTo>
                      <a:pt x="81223" y="144011"/>
                    </a:moveTo>
                    <a:lnTo>
                      <a:pt x="81223" y="149945"/>
                    </a:lnTo>
                    <a:lnTo>
                      <a:pt x="75286" y="149945"/>
                    </a:lnTo>
                    <a:lnTo>
                      <a:pt x="75286" y="144011"/>
                    </a:lnTo>
                    <a:close/>
                    <a:moveTo>
                      <a:pt x="87470" y="144011"/>
                    </a:moveTo>
                    <a:lnTo>
                      <a:pt x="87470" y="149945"/>
                    </a:lnTo>
                    <a:lnTo>
                      <a:pt x="81535" y="149945"/>
                    </a:lnTo>
                    <a:lnTo>
                      <a:pt x="81535" y="144011"/>
                    </a:lnTo>
                    <a:close/>
                    <a:moveTo>
                      <a:pt x="93718" y="144011"/>
                    </a:moveTo>
                    <a:lnTo>
                      <a:pt x="93718" y="149945"/>
                    </a:lnTo>
                    <a:lnTo>
                      <a:pt x="87784" y="149945"/>
                    </a:lnTo>
                    <a:lnTo>
                      <a:pt x="87784" y="144011"/>
                    </a:lnTo>
                    <a:close/>
                    <a:moveTo>
                      <a:pt x="99967" y="144011"/>
                    </a:moveTo>
                    <a:lnTo>
                      <a:pt x="99967" y="149945"/>
                    </a:lnTo>
                    <a:lnTo>
                      <a:pt x="94031" y="149945"/>
                    </a:lnTo>
                    <a:lnTo>
                      <a:pt x="94031" y="144011"/>
                    </a:lnTo>
                    <a:close/>
                    <a:moveTo>
                      <a:pt x="106214" y="144011"/>
                    </a:moveTo>
                    <a:lnTo>
                      <a:pt x="106214" y="149945"/>
                    </a:lnTo>
                    <a:lnTo>
                      <a:pt x="100278" y="149945"/>
                    </a:lnTo>
                    <a:lnTo>
                      <a:pt x="100278" y="144011"/>
                    </a:lnTo>
                    <a:close/>
                    <a:moveTo>
                      <a:pt x="112461" y="144011"/>
                    </a:moveTo>
                    <a:lnTo>
                      <a:pt x="112461" y="149945"/>
                    </a:lnTo>
                    <a:lnTo>
                      <a:pt x="106527" y="149945"/>
                    </a:lnTo>
                    <a:lnTo>
                      <a:pt x="106527" y="144011"/>
                    </a:lnTo>
                    <a:close/>
                    <a:moveTo>
                      <a:pt x="118710" y="144011"/>
                    </a:moveTo>
                    <a:lnTo>
                      <a:pt x="118710" y="149945"/>
                    </a:lnTo>
                    <a:lnTo>
                      <a:pt x="112774" y="149945"/>
                    </a:lnTo>
                    <a:lnTo>
                      <a:pt x="112774" y="144011"/>
                    </a:lnTo>
                    <a:close/>
                    <a:moveTo>
                      <a:pt x="124957" y="144011"/>
                    </a:moveTo>
                    <a:lnTo>
                      <a:pt x="124957" y="149945"/>
                    </a:lnTo>
                    <a:lnTo>
                      <a:pt x="119021" y="149945"/>
                    </a:lnTo>
                    <a:lnTo>
                      <a:pt x="119021" y="144011"/>
                    </a:lnTo>
                    <a:close/>
                    <a:moveTo>
                      <a:pt x="131204" y="144011"/>
                    </a:moveTo>
                    <a:lnTo>
                      <a:pt x="131204" y="149945"/>
                    </a:lnTo>
                    <a:lnTo>
                      <a:pt x="125270" y="149945"/>
                    </a:lnTo>
                    <a:lnTo>
                      <a:pt x="125270" y="144011"/>
                    </a:lnTo>
                    <a:close/>
                    <a:moveTo>
                      <a:pt x="137451" y="144011"/>
                    </a:moveTo>
                    <a:lnTo>
                      <a:pt x="137451" y="149945"/>
                    </a:lnTo>
                    <a:lnTo>
                      <a:pt x="131517" y="149945"/>
                    </a:lnTo>
                    <a:lnTo>
                      <a:pt x="131517" y="144011"/>
                    </a:lnTo>
                    <a:close/>
                    <a:moveTo>
                      <a:pt x="143702" y="144011"/>
                    </a:moveTo>
                    <a:lnTo>
                      <a:pt x="143702" y="149945"/>
                    </a:lnTo>
                    <a:lnTo>
                      <a:pt x="137766" y="149945"/>
                    </a:lnTo>
                    <a:lnTo>
                      <a:pt x="137766" y="144011"/>
                    </a:lnTo>
                    <a:close/>
                    <a:moveTo>
                      <a:pt x="149949" y="144011"/>
                    </a:moveTo>
                    <a:lnTo>
                      <a:pt x="149949" y="149945"/>
                    </a:lnTo>
                    <a:lnTo>
                      <a:pt x="144015" y="149945"/>
                    </a:lnTo>
                    <a:lnTo>
                      <a:pt x="144015" y="144011"/>
                    </a:lnTo>
                    <a:close/>
                    <a:moveTo>
                      <a:pt x="156196" y="144011"/>
                    </a:moveTo>
                    <a:lnTo>
                      <a:pt x="156196" y="149945"/>
                    </a:lnTo>
                    <a:lnTo>
                      <a:pt x="150262" y="149945"/>
                    </a:lnTo>
                    <a:lnTo>
                      <a:pt x="150262" y="144011"/>
                    </a:lnTo>
                    <a:close/>
                    <a:moveTo>
                      <a:pt x="162445" y="144011"/>
                    </a:moveTo>
                    <a:lnTo>
                      <a:pt x="162445" y="149945"/>
                    </a:lnTo>
                    <a:lnTo>
                      <a:pt x="156509" y="149945"/>
                    </a:lnTo>
                    <a:lnTo>
                      <a:pt x="156509" y="144011"/>
                    </a:lnTo>
                    <a:close/>
                    <a:moveTo>
                      <a:pt x="168692" y="144011"/>
                    </a:moveTo>
                    <a:lnTo>
                      <a:pt x="168692" y="149945"/>
                    </a:lnTo>
                    <a:lnTo>
                      <a:pt x="162756" y="149945"/>
                    </a:lnTo>
                    <a:lnTo>
                      <a:pt x="162756" y="144011"/>
                    </a:lnTo>
                    <a:close/>
                    <a:moveTo>
                      <a:pt x="174939" y="144011"/>
                    </a:moveTo>
                    <a:lnTo>
                      <a:pt x="174939" y="149945"/>
                    </a:lnTo>
                    <a:lnTo>
                      <a:pt x="169005" y="149945"/>
                    </a:lnTo>
                    <a:lnTo>
                      <a:pt x="169005" y="144011"/>
                    </a:lnTo>
                    <a:close/>
                    <a:moveTo>
                      <a:pt x="181186" y="144011"/>
                    </a:moveTo>
                    <a:lnTo>
                      <a:pt x="181186" y="149945"/>
                    </a:lnTo>
                    <a:lnTo>
                      <a:pt x="175252" y="149945"/>
                    </a:lnTo>
                    <a:lnTo>
                      <a:pt x="175252" y="144011"/>
                    </a:lnTo>
                    <a:close/>
                    <a:moveTo>
                      <a:pt x="187433" y="144011"/>
                    </a:moveTo>
                    <a:lnTo>
                      <a:pt x="187433" y="149945"/>
                    </a:lnTo>
                    <a:lnTo>
                      <a:pt x="181499" y="149945"/>
                    </a:lnTo>
                    <a:lnTo>
                      <a:pt x="181499" y="144011"/>
                    </a:lnTo>
                    <a:close/>
                    <a:moveTo>
                      <a:pt x="193682" y="144011"/>
                    </a:moveTo>
                    <a:lnTo>
                      <a:pt x="193682" y="149945"/>
                    </a:lnTo>
                    <a:lnTo>
                      <a:pt x="187746" y="149945"/>
                    </a:lnTo>
                    <a:lnTo>
                      <a:pt x="187746" y="144011"/>
                    </a:lnTo>
                    <a:close/>
                    <a:moveTo>
                      <a:pt x="199931" y="144011"/>
                    </a:moveTo>
                    <a:lnTo>
                      <a:pt x="199931" y="149945"/>
                    </a:lnTo>
                    <a:lnTo>
                      <a:pt x="193996" y="149945"/>
                    </a:lnTo>
                    <a:lnTo>
                      <a:pt x="193996" y="144011"/>
                    </a:lnTo>
                    <a:close/>
                    <a:moveTo>
                      <a:pt x="206180" y="144011"/>
                    </a:moveTo>
                    <a:lnTo>
                      <a:pt x="206180" y="149945"/>
                    </a:lnTo>
                    <a:lnTo>
                      <a:pt x="200244" y="149945"/>
                    </a:lnTo>
                    <a:lnTo>
                      <a:pt x="200244" y="144011"/>
                    </a:lnTo>
                    <a:close/>
                    <a:moveTo>
                      <a:pt x="212427" y="144011"/>
                    </a:moveTo>
                    <a:lnTo>
                      <a:pt x="212427" y="149945"/>
                    </a:lnTo>
                    <a:lnTo>
                      <a:pt x="206491" y="149945"/>
                    </a:lnTo>
                    <a:lnTo>
                      <a:pt x="206491" y="144011"/>
                    </a:lnTo>
                    <a:close/>
                    <a:moveTo>
                      <a:pt x="218674" y="144011"/>
                    </a:moveTo>
                    <a:lnTo>
                      <a:pt x="218674" y="149945"/>
                    </a:lnTo>
                    <a:lnTo>
                      <a:pt x="212739" y="149945"/>
                    </a:lnTo>
                    <a:lnTo>
                      <a:pt x="212739" y="144011"/>
                    </a:lnTo>
                    <a:close/>
                    <a:moveTo>
                      <a:pt x="224921" y="144011"/>
                    </a:moveTo>
                    <a:lnTo>
                      <a:pt x="224921" y="149945"/>
                    </a:lnTo>
                    <a:lnTo>
                      <a:pt x="218987" y="149945"/>
                    </a:lnTo>
                    <a:lnTo>
                      <a:pt x="218987" y="144011"/>
                    </a:lnTo>
                    <a:close/>
                    <a:moveTo>
                      <a:pt x="231170" y="144011"/>
                    </a:moveTo>
                    <a:lnTo>
                      <a:pt x="231170" y="149945"/>
                    </a:lnTo>
                    <a:lnTo>
                      <a:pt x="225234" y="149945"/>
                    </a:lnTo>
                    <a:lnTo>
                      <a:pt x="225234" y="144011"/>
                    </a:lnTo>
                    <a:close/>
                    <a:moveTo>
                      <a:pt x="237417" y="144011"/>
                    </a:moveTo>
                    <a:lnTo>
                      <a:pt x="237417" y="149945"/>
                    </a:lnTo>
                    <a:lnTo>
                      <a:pt x="231481" y="149945"/>
                    </a:lnTo>
                    <a:lnTo>
                      <a:pt x="231481" y="144011"/>
                    </a:lnTo>
                    <a:close/>
                    <a:moveTo>
                      <a:pt x="243664" y="144011"/>
                    </a:moveTo>
                    <a:lnTo>
                      <a:pt x="243664" y="149945"/>
                    </a:lnTo>
                    <a:lnTo>
                      <a:pt x="237729" y="149945"/>
                    </a:lnTo>
                    <a:lnTo>
                      <a:pt x="237729" y="144011"/>
                    </a:lnTo>
                    <a:close/>
                    <a:moveTo>
                      <a:pt x="249911" y="144011"/>
                    </a:moveTo>
                    <a:lnTo>
                      <a:pt x="249911" y="149945"/>
                    </a:lnTo>
                    <a:lnTo>
                      <a:pt x="243977" y="149945"/>
                    </a:lnTo>
                    <a:lnTo>
                      <a:pt x="243977" y="144011"/>
                    </a:lnTo>
                    <a:close/>
                    <a:moveTo>
                      <a:pt x="256161" y="144011"/>
                    </a:moveTo>
                    <a:lnTo>
                      <a:pt x="256161" y="149945"/>
                    </a:lnTo>
                    <a:lnTo>
                      <a:pt x="250225" y="149945"/>
                    </a:lnTo>
                    <a:lnTo>
                      <a:pt x="250225" y="144011"/>
                    </a:lnTo>
                    <a:close/>
                    <a:moveTo>
                      <a:pt x="262409" y="144011"/>
                    </a:moveTo>
                    <a:lnTo>
                      <a:pt x="262409" y="149945"/>
                    </a:lnTo>
                    <a:lnTo>
                      <a:pt x="256474" y="149945"/>
                    </a:lnTo>
                    <a:lnTo>
                      <a:pt x="256474" y="144011"/>
                    </a:lnTo>
                    <a:close/>
                    <a:moveTo>
                      <a:pt x="268656" y="144011"/>
                    </a:moveTo>
                    <a:lnTo>
                      <a:pt x="268656" y="149945"/>
                    </a:lnTo>
                    <a:lnTo>
                      <a:pt x="262721" y="149945"/>
                    </a:lnTo>
                    <a:lnTo>
                      <a:pt x="262721" y="144011"/>
                    </a:lnTo>
                    <a:close/>
                    <a:moveTo>
                      <a:pt x="274904" y="144011"/>
                    </a:moveTo>
                    <a:lnTo>
                      <a:pt x="274904" y="149945"/>
                    </a:lnTo>
                    <a:lnTo>
                      <a:pt x="268968" y="149945"/>
                    </a:lnTo>
                    <a:lnTo>
                      <a:pt x="268968" y="144011"/>
                    </a:lnTo>
                    <a:close/>
                    <a:moveTo>
                      <a:pt x="6251" y="150258"/>
                    </a:moveTo>
                    <a:lnTo>
                      <a:pt x="6251" y="156192"/>
                    </a:lnTo>
                    <a:lnTo>
                      <a:pt x="315" y="156192"/>
                    </a:lnTo>
                    <a:lnTo>
                      <a:pt x="315" y="150258"/>
                    </a:lnTo>
                    <a:close/>
                    <a:moveTo>
                      <a:pt x="12498" y="150258"/>
                    </a:moveTo>
                    <a:lnTo>
                      <a:pt x="12498" y="156192"/>
                    </a:lnTo>
                    <a:lnTo>
                      <a:pt x="6562" y="156192"/>
                    </a:lnTo>
                    <a:lnTo>
                      <a:pt x="6562" y="150258"/>
                    </a:lnTo>
                    <a:close/>
                    <a:moveTo>
                      <a:pt x="18745" y="150258"/>
                    </a:moveTo>
                    <a:lnTo>
                      <a:pt x="18745" y="156192"/>
                    </a:lnTo>
                    <a:lnTo>
                      <a:pt x="12810" y="156192"/>
                    </a:lnTo>
                    <a:lnTo>
                      <a:pt x="12810" y="150258"/>
                    </a:lnTo>
                    <a:close/>
                    <a:moveTo>
                      <a:pt x="24992" y="150258"/>
                    </a:moveTo>
                    <a:lnTo>
                      <a:pt x="24992" y="156192"/>
                    </a:lnTo>
                    <a:lnTo>
                      <a:pt x="19058" y="156192"/>
                    </a:lnTo>
                    <a:lnTo>
                      <a:pt x="19058" y="150258"/>
                    </a:lnTo>
                    <a:close/>
                    <a:moveTo>
                      <a:pt x="31241" y="150258"/>
                    </a:moveTo>
                    <a:lnTo>
                      <a:pt x="31241" y="156192"/>
                    </a:lnTo>
                    <a:lnTo>
                      <a:pt x="25305" y="156192"/>
                    </a:lnTo>
                    <a:lnTo>
                      <a:pt x="25305" y="150258"/>
                    </a:lnTo>
                    <a:close/>
                    <a:moveTo>
                      <a:pt x="37489" y="150258"/>
                    </a:moveTo>
                    <a:lnTo>
                      <a:pt x="37489" y="156192"/>
                    </a:lnTo>
                    <a:lnTo>
                      <a:pt x="31553" y="156192"/>
                    </a:lnTo>
                    <a:lnTo>
                      <a:pt x="31553" y="150258"/>
                    </a:lnTo>
                    <a:close/>
                    <a:moveTo>
                      <a:pt x="43737" y="150258"/>
                    </a:moveTo>
                    <a:lnTo>
                      <a:pt x="43737" y="156192"/>
                    </a:lnTo>
                    <a:lnTo>
                      <a:pt x="37802" y="156192"/>
                    </a:lnTo>
                    <a:lnTo>
                      <a:pt x="37802" y="150258"/>
                    </a:lnTo>
                    <a:close/>
                    <a:moveTo>
                      <a:pt x="49985" y="150258"/>
                    </a:moveTo>
                    <a:lnTo>
                      <a:pt x="49985" y="156192"/>
                    </a:lnTo>
                    <a:lnTo>
                      <a:pt x="44049" y="156192"/>
                    </a:lnTo>
                    <a:lnTo>
                      <a:pt x="44049" y="150258"/>
                    </a:lnTo>
                    <a:close/>
                    <a:moveTo>
                      <a:pt x="56232" y="150258"/>
                    </a:moveTo>
                    <a:lnTo>
                      <a:pt x="56232" y="156192"/>
                    </a:lnTo>
                    <a:lnTo>
                      <a:pt x="50296" y="156192"/>
                    </a:lnTo>
                    <a:lnTo>
                      <a:pt x="50296" y="150258"/>
                    </a:lnTo>
                    <a:close/>
                    <a:moveTo>
                      <a:pt x="62480" y="150258"/>
                    </a:moveTo>
                    <a:lnTo>
                      <a:pt x="62480" y="156192"/>
                    </a:lnTo>
                    <a:lnTo>
                      <a:pt x="56545" y="156192"/>
                    </a:lnTo>
                    <a:lnTo>
                      <a:pt x="56545" y="150258"/>
                    </a:lnTo>
                    <a:close/>
                    <a:moveTo>
                      <a:pt x="68727" y="150258"/>
                    </a:moveTo>
                    <a:lnTo>
                      <a:pt x="68727" y="156192"/>
                    </a:lnTo>
                    <a:lnTo>
                      <a:pt x="62792" y="156192"/>
                    </a:lnTo>
                    <a:lnTo>
                      <a:pt x="62792" y="150258"/>
                    </a:lnTo>
                    <a:close/>
                    <a:moveTo>
                      <a:pt x="74975" y="150258"/>
                    </a:moveTo>
                    <a:lnTo>
                      <a:pt x="74975" y="156192"/>
                    </a:lnTo>
                    <a:lnTo>
                      <a:pt x="69039" y="156192"/>
                    </a:lnTo>
                    <a:lnTo>
                      <a:pt x="69039" y="150258"/>
                    </a:lnTo>
                    <a:close/>
                    <a:moveTo>
                      <a:pt x="81223" y="150258"/>
                    </a:moveTo>
                    <a:lnTo>
                      <a:pt x="81223" y="156192"/>
                    </a:lnTo>
                    <a:lnTo>
                      <a:pt x="75286" y="156192"/>
                    </a:lnTo>
                    <a:lnTo>
                      <a:pt x="75286" y="150258"/>
                    </a:lnTo>
                    <a:close/>
                    <a:moveTo>
                      <a:pt x="87470" y="150258"/>
                    </a:moveTo>
                    <a:lnTo>
                      <a:pt x="87470" y="156192"/>
                    </a:lnTo>
                    <a:lnTo>
                      <a:pt x="81535" y="156192"/>
                    </a:lnTo>
                    <a:lnTo>
                      <a:pt x="81535" y="150258"/>
                    </a:lnTo>
                    <a:close/>
                    <a:moveTo>
                      <a:pt x="93718" y="150258"/>
                    </a:moveTo>
                    <a:lnTo>
                      <a:pt x="93718" y="156192"/>
                    </a:lnTo>
                    <a:lnTo>
                      <a:pt x="87784" y="156192"/>
                    </a:lnTo>
                    <a:lnTo>
                      <a:pt x="87784" y="150258"/>
                    </a:lnTo>
                    <a:close/>
                    <a:moveTo>
                      <a:pt x="99967" y="150258"/>
                    </a:moveTo>
                    <a:lnTo>
                      <a:pt x="99967" y="156192"/>
                    </a:lnTo>
                    <a:lnTo>
                      <a:pt x="94031" y="156192"/>
                    </a:lnTo>
                    <a:lnTo>
                      <a:pt x="94031" y="150258"/>
                    </a:lnTo>
                    <a:close/>
                    <a:moveTo>
                      <a:pt x="106214" y="150258"/>
                    </a:moveTo>
                    <a:lnTo>
                      <a:pt x="106214" y="156192"/>
                    </a:lnTo>
                    <a:lnTo>
                      <a:pt x="100278" y="156192"/>
                    </a:lnTo>
                    <a:lnTo>
                      <a:pt x="100278" y="150258"/>
                    </a:lnTo>
                    <a:close/>
                    <a:moveTo>
                      <a:pt x="112461" y="150258"/>
                    </a:moveTo>
                    <a:lnTo>
                      <a:pt x="112461" y="156192"/>
                    </a:lnTo>
                    <a:lnTo>
                      <a:pt x="106527" y="156192"/>
                    </a:lnTo>
                    <a:lnTo>
                      <a:pt x="106527" y="150258"/>
                    </a:lnTo>
                    <a:close/>
                    <a:moveTo>
                      <a:pt x="118710" y="150258"/>
                    </a:moveTo>
                    <a:lnTo>
                      <a:pt x="118710" y="156192"/>
                    </a:lnTo>
                    <a:lnTo>
                      <a:pt x="112774" y="156192"/>
                    </a:lnTo>
                    <a:lnTo>
                      <a:pt x="112774" y="150258"/>
                    </a:lnTo>
                    <a:close/>
                    <a:moveTo>
                      <a:pt x="124957" y="150258"/>
                    </a:moveTo>
                    <a:lnTo>
                      <a:pt x="124957" y="156192"/>
                    </a:lnTo>
                    <a:lnTo>
                      <a:pt x="119021" y="156192"/>
                    </a:lnTo>
                    <a:lnTo>
                      <a:pt x="119021" y="150258"/>
                    </a:lnTo>
                    <a:close/>
                    <a:moveTo>
                      <a:pt x="131204" y="150258"/>
                    </a:moveTo>
                    <a:lnTo>
                      <a:pt x="131204" y="156192"/>
                    </a:lnTo>
                    <a:lnTo>
                      <a:pt x="125270" y="156192"/>
                    </a:lnTo>
                    <a:lnTo>
                      <a:pt x="125270" y="150258"/>
                    </a:lnTo>
                    <a:close/>
                    <a:moveTo>
                      <a:pt x="137451" y="150258"/>
                    </a:moveTo>
                    <a:lnTo>
                      <a:pt x="137451" y="156192"/>
                    </a:lnTo>
                    <a:lnTo>
                      <a:pt x="131517" y="156192"/>
                    </a:lnTo>
                    <a:lnTo>
                      <a:pt x="131517" y="150258"/>
                    </a:lnTo>
                    <a:close/>
                    <a:moveTo>
                      <a:pt x="143702" y="150258"/>
                    </a:moveTo>
                    <a:lnTo>
                      <a:pt x="143702" y="156192"/>
                    </a:lnTo>
                    <a:lnTo>
                      <a:pt x="137766" y="156192"/>
                    </a:lnTo>
                    <a:lnTo>
                      <a:pt x="137766" y="150258"/>
                    </a:lnTo>
                    <a:close/>
                    <a:moveTo>
                      <a:pt x="149949" y="150258"/>
                    </a:moveTo>
                    <a:lnTo>
                      <a:pt x="149949" y="156192"/>
                    </a:lnTo>
                    <a:lnTo>
                      <a:pt x="144015" y="156192"/>
                    </a:lnTo>
                    <a:lnTo>
                      <a:pt x="144015" y="150258"/>
                    </a:lnTo>
                    <a:close/>
                    <a:moveTo>
                      <a:pt x="156196" y="150258"/>
                    </a:moveTo>
                    <a:lnTo>
                      <a:pt x="156196" y="156192"/>
                    </a:lnTo>
                    <a:lnTo>
                      <a:pt x="150262" y="156192"/>
                    </a:lnTo>
                    <a:lnTo>
                      <a:pt x="150262" y="150258"/>
                    </a:lnTo>
                    <a:close/>
                    <a:moveTo>
                      <a:pt x="162445" y="150258"/>
                    </a:moveTo>
                    <a:lnTo>
                      <a:pt x="162445" y="156192"/>
                    </a:lnTo>
                    <a:lnTo>
                      <a:pt x="156509" y="156192"/>
                    </a:lnTo>
                    <a:lnTo>
                      <a:pt x="156509" y="150258"/>
                    </a:lnTo>
                    <a:close/>
                    <a:moveTo>
                      <a:pt x="168692" y="150258"/>
                    </a:moveTo>
                    <a:lnTo>
                      <a:pt x="168692" y="156192"/>
                    </a:lnTo>
                    <a:lnTo>
                      <a:pt x="162756" y="156192"/>
                    </a:lnTo>
                    <a:lnTo>
                      <a:pt x="162756" y="150258"/>
                    </a:lnTo>
                    <a:close/>
                    <a:moveTo>
                      <a:pt x="174939" y="150258"/>
                    </a:moveTo>
                    <a:lnTo>
                      <a:pt x="174939" y="156192"/>
                    </a:lnTo>
                    <a:lnTo>
                      <a:pt x="169005" y="156192"/>
                    </a:lnTo>
                    <a:lnTo>
                      <a:pt x="169005" y="150258"/>
                    </a:lnTo>
                    <a:close/>
                    <a:moveTo>
                      <a:pt x="181186" y="150258"/>
                    </a:moveTo>
                    <a:lnTo>
                      <a:pt x="181186" y="156192"/>
                    </a:lnTo>
                    <a:lnTo>
                      <a:pt x="175252" y="156192"/>
                    </a:lnTo>
                    <a:lnTo>
                      <a:pt x="175252" y="150258"/>
                    </a:lnTo>
                    <a:close/>
                    <a:moveTo>
                      <a:pt x="187433" y="150258"/>
                    </a:moveTo>
                    <a:lnTo>
                      <a:pt x="187433" y="156192"/>
                    </a:lnTo>
                    <a:lnTo>
                      <a:pt x="181499" y="156192"/>
                    </a:lnTo>
                    <a:lnTo>
                      <a:pt x="181499" y="150258"/>
                    </a:lnTo>
                    <a:close/>
                    <a:moveTo>
                      <a:pt x="193682" y="150258"/>
                    </a:moveTo>
                    <a:lnTo>
                      <a:pt x="193682" y="156192"/>
                    </a:lnTo>
                    <a:lnTo>
                      <a:pt x="187746" y="156192"/>
                    </a:lnTo>
                    <a:lnTo>
                      <a:pt x="187746" y="150258"/>
                    </a:lnTo>
                    <a:close/>
                    <a:moveTo>
                      <a:pt x="199931" y="150258"/>
                    </a:moveTo>
                    <a:lnTo>
                      <a:pt x="199931" y="156192"/>
                    </a:lnTo>
                    <a:lnTo>
                      <a:pt x="193996" y="156192"/>
                    </a:lnTo>
                    <a:lnTo>
                      <a:pt x="193996" y="150258"/>
                    </a:lnTo>
                    <a:close/>
                    <a:moveTo>
                      <a:pt x="206180" y="150258"/>
                    </a:moveTo>
                    <a:lnTo>
                      <a:pt x="206180" y="156192"/>
                    </a:lnTo>
                    <a:lnTo>
                      <a:pt x="200244" y="156192"/>
                    </a:lnTo>
                    <a:lnTo>
                      <a:pt x="200244" y="150258"/>
                    </a:lnTo>
                    <a:close/>
                    <a:moveTo>
                      <a:pt x="212427" y="150258"/>
                    </a:moveTo>
                    <a:lnTo>
                      <a:pt x="212427" y="156192"/>
                    </a:lnTo>
                    <a:lnTo>
                      <a:pt x="206491" y="156192"/>
                    </a:lnTo>
                    <a:lnTo>
                      <a:pt x="206491" y="150258"/>
                    </a:lnTo>
                    <a:close/>
                    <a:moveTo>
                      <a:pt x="218674" y="150258"/>
                    </a:moveTo>
                    <a:lnTo>
                      <a:pt x="218674" y="156192"/>
                    </a:lnTo>
                    <a:lnTo>
                      <a:pt x="212739" y="156192"/>
                    </a:lnTo>
                    <a:lnTo>
                      <a:pt x="212739" y="150258"/>
                    </a:lnTo>
                    <a:close/>
                    <a:moveTo>
                      <a:pt x="224921" y="150258"/>
                    </a:moveTo>
                    <a:lnTo>
                      <a:pt x="224921" y="156192"/>
                    </a:lnTo>
                    <a:lnTo>
                      <a:pt x="218987" y="156192"/>
                    </a:lnTo>
                    <a:lnTo>
                      <a:pt x="218987" y="150258"/>
                    </a:lnTo>
                    <a:close/>
                    <a:moveTo>
                      <a:pt x="231170" y="150258"/>
                    </a:moveTo>
                    <a:lnTo>
                      <a:pt x="231170" y="156192"/>
                    </a:lnTo>
                    <a:lnTo>
                      <a:pt x="225234" y="156192"/>
                    </a:lnTo>
                    <a:lnTo>
                      <a:pt x="225234" y="150258"/>
                    </a:lnTo>
                    <a:close/>
                    <a:moveTo>
                      <a:pt x="237417" y="150258"/>
                    </a:moveTo>
                    <a:lnTo>
                      <a:pt x="237417" y="156192"/>
                    </a:lnTo>
                    <a:lnTo>
                      <a:pt x="231481" y="156192"/>
                    </a:lnTo>
                    <a:lnTo>
                      <a:pt x="231481" y="150258"/>
                    </a:lnTo>
                    <a:close/>
                    <a:moveTo>
                      <a:pt x="243664" y="150258"/>
                    </a:moveTo>
                    <a:lnTo>
                      <a:pt x="243664" y="156192"/>
                    </a:lnTo>
                    <a:lnTo>
                      <a:pt x="237729" y="156192"/>
                    </a:lnTo>
                    <a:lnTo>
                      <a:pt x="237729" y="150258"/>
                    </a:lnTo>
                    <a:close/>
                    <a:moveTo>
                      <a:pt x="249911" y="150258"/>
                    </a:moveTo>
                    <a:lnTo>
                      <a:pt x="249911" y="156192"/>
                    </a:lnTo>
                    <a:lnTo>
                      <a:pt x="243977" y="156192"/>
                    </a:lnTo>
                    <a:lnTo>
                      <a:pt x="243977" y="150258"/>
                    </a:lnTo>
                    <a:close/>
                    <a:moveTo>
                      <a:pt x="256161" y="150258"/>
                    </a:moveTo>
                    <a:lnTo>
                      <a:pt x="256161" y="156192"/>
                    </a:lnTo>
                    <a:lnTo>
                      <a:pt x="250225" y="156192"/>
                    </a:lnTo>
                    <a:lnTo>
                      <a:pt x="250225" y="150258"/>
                    </a:lnTo>
                    <a:close/>
                    <a:moveTo>
                      <a:pt x="262409" y="150258"/>
                    </a:moveTo>
                    <a:lnTo>
                      <a:pt x="262409" y="156192"/>
                    </a:lnTo>
                    <a:lnTo>
                      <a:pt x="256474" y="156192"/>
                    </a:lnTo>
                    <a:lnTo>
                      <a:pt x="256474" y="150258"/>
                    </a:lnTo>
                    <a:close/>
                    <a:moveTo>
                      <a:pt x="268656" y="150258"/>
                    </a:moveTo>
                    <a:lnTo>
                      <a:pt x="268656" y="156192"/>
                    </a:lnTo>
                    <a:lnTo>
                      <a:pt x="262721" y="156192"/>
                    </a:lnTo>
                    <a:lnTo>
                      <a:pt x="262721" y="150258"/>
                    </a:lnTo>
                    <a:close/>
                    <a:moveTo>
                      <a:pt x="274904" y="150258"/>
                    </a:moveTo>
                    <a:lnTo>
                      <a:pt x="274904" y="156192"/>
                    </a:lnTo>
                    <a:lnTo>
                      <a:pt x="268968" y="156192"/>
                    </a:lnTo>
                    <a:lnTo>
                      <a:pt x="268968" y="150258"/>
                    </a:lnTo>
                    <a:close/>
                    <a:moveTo>
                      <a:pt x="158" y="0"/>
                    </a:moveTo>
                    <a:lnTo>
                      <a:pt x="158" y="157"/>
                    </a:lnTo>
                    <a:lnTo>
                      <a:pt x="0" y="157"/>
                    </a:lnTo>
                    <a:lnTo>
                      <a:pt x="0" y="156350"/>
                    </a:lnTo>
                    <a:lnTo>
                      <a:pt x="158" y="156350"/>
                    </a:lnTo>
                    <a:lnTo>
                      <a:pt x="158" y="156508"/>
                    </a:lnTo>
                    <a:lnTo>
                      <a:pt x="275059" y="156508"/>
                    </a:lnTo>
                    <a:lnTo>
                      <a:pt x="275059" y="156350"/>
                    </a:lnTo>
                    <a:lnTo>
                      <a:pt x="275215" y="156350"/>
                    </a:lnTo>
                    <a:lnTo>
                      <a:pt x="275215" y="155"/>
                    </a:lnTo>
                    <a:lnTo>
                      <a:pt x="275059" y="155"/>
                    </a:lnTo>
                    <a:lnTo>
                      <a:pt x="275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cxnSp>
            <p:nvCxnSpPr>
              <p:cNvPr id="1845" name="Google Shape;1845;p25"/>
              <p:cNvCxnSpPr/>
              <p:nvPr/>
            </p:nvCxnSpPr>
            <p:spPr>
              <a:xfrm>
                <a:off x="6071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46" name="Google Shape;1846;p25"/>
              <p:cNvCxnSpPr/>
              <p:nvPr/>
            </p:nvCxnSpPr>
            <p:spPr>
              <a:xfrm>
                <a:off x="552800" y="213850"/>
                <a:ext cx="0" cy="4720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847" name="Google Shape;1847;p25"/>
              <p:cNvSpPr/>
              <p:nvPr/>
            </p:nvSpPr>
            <p:spPr>
              <a:xfrm>
                <a:off x="309638" y="12983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25"/>
              <p:cNvSpPr/>
              <p:nvPr/>
            </p:nvSpPr>
            <p:spPr>
              <a:xfrm>
                <a:off x="309638" y="4856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25"/>
              <p:cNvSpPr/>
              <p:nvPr/>
            </p:nvSpPr>
            <p:spPr>
              <a:xfrm>
                <a:off x="309638" y="45491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25"/>
              <p:cNvSpPr/>
              <p:nvPr/>
            </p:nvSpPr>
            <p:spPr>
              <a:xfrm>
                <a:off x="309638" y="37364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25"/>
              <p:cNvSpPr/>
              <p:nvPr/>
            </p:nvSpPr>
            <p:spPr>
              <a:xfrm>
                <a:off x="309638" y="29237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25"/>
              <p:cNvSpPr/>
              <p:nvPr/>
            </p:nvSpPr>
            <p:spPr>
              <a:xfrm>
                <a:off x="309638" y="2111088"/>
                <a:ext cx="108600" cy="1086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53" name="Google Shape;1853;p25"/>
          <p:cNvGrpSpPr/>
          <p:nvPr/>
        </p:nvGrpSpPr>
        <p:grpSpPr>
          <a:xfrm>
            <a:off x="312933" y="171786"/>
            <a:ext cx="12444469" cy="7312031"/>
            <a:chOff x="234700" y="128839"/>
            <a:chExt cx="9333352" cy="5484023"/>
          </a:xfrm>
        </p:grpSpPr>
        <p:grpSp>
          <p:nvGrpSpPr>
            <p:cNvPr id="1854" name="Google Shape;1854;p25"/>
            <p:cNvGrpSpPr/>
            <p:nvPr/>
          </p:nvGrpSpPr>
          <p:grpSpPr>
            <a:xfrm rot="4425474" flipH="1">
              <a:off x="7536848" y="3628860"/>
              <a:ext cx="1940359" cy="1644990"/>
              <a:chOff x="-526246" y="128858"/>
              <a:chExt cx="1940335" cy="1644971"/>
            </a:xfrm>
          </p:grpSpPr>
          <p:grpSp>
            <p:nvGrpSpPr>
              <p:cNvPr id="1855" name="Google Shape;1855;p25"/>
              <p:cNvGrpSpPr/>
              <p:nvPr/>
            </p:nvGrpSpPr>
            <p:grpSpPr>
              <a:xfrm rot="-1788659">
                <a:off x="1029677" y="201277"/>
                <a:ext cx="351497" cy="225982"/>
                <a:chOff x="2671300" y="2198700"/>
                <a:chExt cx="351525" cy="226000"/>
              </a:xfrm>
            </p:grpSpPr>
            <p:sp>
              <p:nvSpPr>
                <p:cNvPr id="1856" name="Google Shape;1856;p25"/>
                <p:cNvSpPr/>
                <p:nvPr/>
              </p:nvSpPr>
              <p:spPr>
                <a:xfrm>
                  <a:off x="2671300" y="2198700"/>
                  <a:ext cx="351525" cy="22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1" h="9017" fill="none" extrusionOk="0">
                      <a:moveTo>
                        <a:pt x="2351" y="0"/>
                      </a:moveTo>
                      <a:cubicBezTo>
                        <a:pt x="5547" y="2694"/>
                        <a:pt x="10865" y="6323"/>
                        <a:pt x="14060" y="9016"/>
                      </a:cubicBezTo>
                      <a:cubicBezTo>
                        <a:pt x="9199" y="8605"/>
                        <a:pt x="5250" y="8309"/>
                        <a:pt x="0" y="7601"/>
                      </a:cubicBezTo>
                      <a:cubicBezTo>
                        <a:pt x="297" y="6734"/>
                        <a:pt x="1027" y="4291"/>
                        <a:pt x="1164" y="4246"/>
                      </a:cubicBezTo>
                      <a:cubicBezTo>
                        <a:pt x="1255" y="4223"/>
                        <a:pt x="5364" y="5592"/>
                        <a:pt x="7350" y="6254"/>
                      </a:cubicBezTo>
                      <a:cubicBezTo>
                        <a:pt x="5159" y="5067"/>
                        <a:pt x="3447" y="4451"/>
                        <a:pt x="1415" y="3424"/>
                      </a:cubicBezTo>
                      <a:cubicBezTo>
                        <a:pt x="1712" y="2488"/>
                        <a:pt x="2077" y="936"/>
                        <a:pt x="2351" y="0"/>
                      </a:cubicBez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7" name="Google Shape;1857;p25"/>
                <p:cNvSpPr/>
                <p:nvPr/>
              </p:nvSpPr>
              <p:spPr>
                <a:xfrm>
                  <a:off x="2706675" y="2283725"/>
                  <a:ext cx="4575" cy="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" h="937" fill="none" extrusionOk="0">
                      <a:moveTo>
                        <a:pt x="0" y="0"/>
                      </a:moveTo>
                      <a:cubicBezTo>
                        <a:pt x="69" y="343"/>
                        <a:pt x="114" y="594"/>
                        <a:pt x="183" y="936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8" name="Google Shape;1858;p25"/>
                <p:cNvSpPr/>
                <p:nvPr/>
              </p:nvSpPr>
              <p:spPr>
                <a:xfrm>
                  <a:off x="2718650" y="2397850"/>
                  <a:ext cx="301900" cy="2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6" h="1074" fill="none" extrusionOk="0">
                      <a:moveTo>
                        <a:pt x="12075" y="1073"/>
                      </a:moveTo>
                      <a:cubicBezTo>
                        <a:pt x="6666" y="1005"/>
                        <a:pt x="3949" y="982"/>
                        <a:pt x="138" y="822"/>
                      </a:cubicBezTo>
                      <a:cubicBezTo>
                        <a:pt x="92" y="548"/>
                        <a:pt x="46" y="274"/>
                        <a:pt x="1" y="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59" name="Google Shape;1859;p25"/>
              <p:cNvSpPr/>
              <p:nvPr/>
            </p:nvSpPr>
            <p:spPr>
              <a:xfrm rot="-1788659">
                <a:off x="-451083" y="658040"/>
                <a:ext cx="1676414" cy="748614"/>
              </a:xfrm>
              <a:custGeom>
                <a:avLst/>
                <a:gdLst/>
                <a:ahLst/>
                <a:cxnLst/>
                <a:rect l="l" t="t" r="r" b="b"/>
                <a:pathLst>
                  <a:path w="67062" h="29947" fill="none" extrusionOk="0">
                    <a:moveTo>
                      <a:pt x="67061" y="4542"/>
                    </a:moveTo>
                    <a:cubicBezTo>
                      <a:pt x="54850" y="0"/>
                      <a:pt x="40972" y="23"/>
                      <a:pt x="28760" y="4656"/>
                    </a:cubicBezTo>
                    <a:cubicBezTo>
                      <a:pt x="16572" y="9267"/>
                      <a:pt x="6141" y="18420"/>
                      <a:pt x="1" y="29947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0" name="Google Shape;1860;p25"/>
            <p:cNvSpPr/>
            <p:nvPr/>
          </p:nvSpPr>
          <p:spPr>
            <a:xfrm>
              <a:off x="3162963" y="4820200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1" name="Google Shape;1861;p25"/>
            <p:cNvGrpSpPr/>
            <p:nvPr/>
          </p:nvGrpSpPr>
          <p:grpSpPr>
            <a:xfrm>
              <a:off x="6525500" y="4704313"/>
              <a:ext cx="103900" cy="115875"/>
              <a:chOff x="1385075" y="3682325"/>
              <a:chExt cx="103900" cy="115875"/>
            </a:xfrm>
          </p:grpSpPr>
          <p:sp>
            <p:nvSpPr>
              <p:cNvPr id="1862" name="Google Shape;1862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64" name="Google Shape;1864;p25"/>
            <p:cNvSpPr/>
            <p:nvPr/>
          </p:nvSpPr>
          <p:spPr>
            <a:xfrm>
              <a:off x="8539154" y="43365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865" name="Google Shape;1865;p25"/>
            <p:cNvGrpSpPr/>
            <p:nvPr/>
          </p:nvGrpSpPr>
          <p:grpSpPr>
            <a:xfrm>
              <a:off x="5053060" y="128839"/>
              <a:ext cx="195076" cy="215146"/>
              <a:chOff x="3080000" y="3727500"/>
              <a:chExt cx="99625" cy="109875"/>
            </a:xfrm>
          </p:grpSpPr>
          <p:sp>
            <p:nvSpPr>
              <p:cNvPr id="1866" name="Google Shape;1866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0" name="Google Shape;1870;p25"/>
            <p:cNvGrpSpPr/>
            <p:nvPr/>
          </p:nvGrpSpPr>
          <p:grpSpPr>
            <a:xfrm rot="3544474" flipH="1">
              <a:off x="350098" y="2565095"/>
              <a:ext cx="351510" cy="225990"/>
              <a:chOff x="2671300" y="2198700"/>
              <a:chExt cx="351525" cy="226000"/>
            </a:xfrm>
          </p:grpSpPr>
          <p:sp>
            <p:nvSpPr>
              <p:cNvPr id="1871" name="Google Shape;1871;p25"/>
              <p:cNvSpPr/>
              <p:nvPr/>
            </p:nvSpPr>
            <p:spPr>
              <a:xfrm>
                <a:off x="2671300" y="2198700"/>
                <a:ext cx="35152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9017" fill="none" extrusionOk="0">
                    <a:moveTo>
                      <a:pt x="2351" y="0"/>
                    </a:moveTo>
                    <a:cubicBezTo>
                      <a:pt x="5547" y="2694"/>
                      <a:pt x="10865" y="6323"/>
                      <a:pt x="14060" y="9016"/>
                    </a:cubicBezTo>
                    <a:cubicBezTo>
                      <a:pt x="9199" y="8605"/>
                      <a:pt x="5250" y="8309"/>
                      <a:pt x="0" y="7601"/>
                    </a:cubicBezTo>
                    <a:cubicBezTo>
                      <a:pt x="297" y="6734"/>
                      <a:pt x="1027" y="4291"/>
                      <a:pt x="1164" y="4246"/>
                    </a:cubicBezTo>
                    <a:cubicBezTo>
                      <a:pt x="1255" y="4223"/>
                      <a:pt x="5364" y="5592"/>
                      <a:pt x="7350" y="6254"/>
                    </a:cubicBezTo>
                    <a:cubicBezTo>
                      <a:pt x="5159" y="5067"/>
                      <a:pt x="3447" y="4451"/>
                      <a:pt x="1415" y="3424"/>
                    </a:cubicBezTo>
                    <a:cubicBezTo>
                      <a:pt x="1712" y="2488"/>
                      <a:pt x="2077" y="936"/>
                      <a:pt x="2351" y="0"/>
                    </a:cubicBezTo>
                    <a:close/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25"/>
              <p:cNvSpPr/>
              <p:nvPr/>
            </p:nvSpPr>
            <p:spPr>
              <a:xfrm>
                <a:off x="2706675" y="2283725"/>
                <a:ext cx="4575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937" fill="none" extrusionOk="0">
                    <a:moveTo>
                      <a:pt x="0" y="0"/>
                    </a:moveTo>
                    <a:cubicBezTo>
                      <a:pt x="69" y="343"/>
                      <a:pt x="114" y="594"/>
                      <a:pt x="183" y="936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25"/>
              <p:cNvSpPr/>
              <p:nvPr/>
            </p:nvSpPr>
            <p:spPr>
              <a:xfrm>
                <a:off x="2718650" y="2397850"/>
                <a:ext cx="3019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1074" fill="none" extrusionOk="0">
                    <a:moveTo>
                      <a:pt x="12075" y="1073"/>
                    </a:moveTo>
                    <a:cubicBezTo>
                      <a:pt x="6666" y="1005"/>
                      <a:pt x="3949" y="982"/>
                      <a:pt x="138" y="822"/>
                    </a:cubicBezTo>
                    <a:cubicBezTo>
                      <a:pt x="92" y="548"/>
                      <a:pt x="46" y="274"/>
                      <a:pt x="1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25"/>
            <p:cNvGrpSpPr/>
            <p:nvPr/>
          </p:nvGrpSpPr>
          <p:grpSpPr>
            <a:xfrm>
              <a:off x="8409497" y="2161914"/>
              <a:ext cx="195076" cy="215146"/>
              <a:chOff x="3080000" y="3727500"/>
              <a:chExt cx="99625" cy="109875"/>
            </a:xfrm>
          </p:grpSpPr>
          <p:sp>
            <p:nvSpPr>
              <p:cNvPr id="1875" name="Google Shape;1875;p25"/>
              <p:cNvSpPr/>
              <p:nvPr/>
            </p:nvSpPr>
            <p:spPr>
              <a:xfrm>
                <a:off x="3096775" y="3751800"/>
                <a:ext cx="60225" cy="59975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2399" extrusionOk="0">
                    <a:moveTo>
                      <a:pt x="187" y="0"/>
                    </a:moveTo>
                    <a:cubicBezTo>
                      <a:pt x="137" y="0"/>
                      <a:pt x="88" y="23"/>
                      <a:pt x="56" y="66"/>
                    </a:cubicBezTo>
                    <a:cubicBezTo>
                      <a:pt x="1" y="139"/>
                      <a:pt x="15" y="243"/>
                      <a:pt x="89" y="298"/>
                    </a:cubicBezTo>
                    <a:cubicBezTo>
                      <a:pt x="853" y="875"/>
                      <a:pt x="1524" y="1560"/>
                      <a:pt x="2089" y="2331"/>
                    </a:cubicBezTo>
                    <a:cubicBezTo>
                      <a:pt x="2121" y="2376"/>
                      <a:pt x="2171" y="2399"/>
                      <a:pt x="2223" y="2399"/>
                    </a:cubicBezTo>
                    <a:cubicBezTo>
                      <a:pt x="2256" y="2399"/>
                      <a:pt x="2291" y="2388"/>
                      <a:pt x="2319" y="2369"/>
                    </a:cubicBezTo>
                    <a:cubicBezTo>
                      <a:pt x="2393" y="2315"/>
                      <a:pt x="2409" y="2211"/>
                      <a:pt x="2355" y="2137"/>
                    </a:cubicBezTo>
                    <a:cubicBezTo>
                      <a:pt x="1773" y="1340"/>
                      <a:pt x="1077" y="631"/>
                      <a:pt x="287" y="35"/>
                    </a:cubicBezTo>
                    <a:cubicBezTo>
                      <a:pt x="257" y="11"/>
                      <a:pt x="222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25"/>
              <p:cNvSpPr/>
              <p:nvPr/>
            </p:nvSpPr>
            <p:spPr>
              <a:xfrm>
                <a:off x="3106225" y="3744750"/>
                <a:ext cx="45925" cy="73150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26" extrusionOk="0">
                    <a:moveTo>
                      <a:pt x="1648" y="1"/>
                    </a:moveTo>
                    <a:cubicBezTo>
                      <a:pt x="1590" y="1"/>
                      <a:pt x="1534" y="31"/>
                      <a:pt x="1504" y="85"/>
                    </a:cubicBezTo>
                    <a:lnTo>
                      <a:pt x="45" y="2680"/>
                    </a:lnTo>
                    <a:cubicBezTo>
                      <a:pt x="0" y="2759"/>
                      <a:pt x="29" y="2860"/>
                      <a:pt x="108" y="2905"/>
                    </a:cubicBezTo>
                    <a:cubicBezTo>
                      <a:pt x="134" y="2920"/>
                      <a:pt x="162" y="2926"/>
                      <a:pt x="189" y="2926"/>
                    </a:cubicBezTo>
                    <a:cubicBezTo>
                      <a:pt x="246" y="2926"/>
                      <a:pt x="303" y="2895"/>
                      <a:pt x="333" y="2842"/>
                    </a:cubicBezTo>
                    <a:lnTo>
                      <a:pt x="1792" y="248"/>
                    </a:lnTo>
                    <a:cubicBezTo>
                      <a:pt x="1836" y="168"/>
                      <a:pt x="1809" y="68"/>
                      <a:pt x="1729" y="23"/>
                    </a:cubicBezTo>
                    <a:cubicBezTo>
                      <a:pt x="1703" y="8"/>
                      <a:pt x="1675" y="1"/>
                      <a:pt x="16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25"/>
              <p:cNvSpPr/>
              <p:nvPr/>
            </p:nvSpPr>
            <p:spPr>
              <a:xfrm>
                <a:off x="3080000" y="3775125"/>
                <a:ext cx="99625" cy="14400"/>
              </a:xfrm>
              <a:custGeom>
                <a:avLst/>
                <a:gdLst/>
                <a:ahLst/>
                <a:cxnLst/>
                <a:rect l="l" t="t" r="r" b="b"/>
                <a:pathLst>
                  <a:path w="3985" h="576" extrusionOk="0">
                    <a:moveTo>
                      <a:pt x="3405" y="1"/>
                    </a:moveTo>
                    <a:cubicBezTo>
                      <a:pt x="2317" y="1"/>
                      <a:pt x="1225" y="84"/>
                      <a:pt x="152" y="247"/>
                    </a:cubicBezTo>
                    <a:cubicBezTo>
                      <a:pt x="62" y="260"/>
                      <a:pt x="1" y="345"/>
                      <a:pt x="13" y="435"/>
                    </a:cubicBezTo>
                    <a:cubicBezTo>
                      <a:pt x="27" y="517"/>
                      <a:pt x="97" y="575"/>
                      <a:pt x="178" y="575"/>
                    </a:cubicBezTo>
                    <a:cubicBezTo>
                      <a:pt x="185" y="575"/>
                      <a:pt x="194" y="574"/>
                      <a:pt x="202" y="574"/>
                    </a:cubicBezTo>
                    <a:cubicBezTo>
                      <a:pt x="1260" y="413"/>
                      <a:pt x="2338" y="332"/>
                      <a:pt x="3411" y="332"/>
                    </a:cubicBezTo>
                    <a:cubicBezTo>
                      <a:pt x="3546" y="332"/>
                      <a:pt x="3680" y="333"/>
                      <a:pt x="3815" y="336"/>
                    </a:cubicBezTo>
                    <a:cubicBezTo>
                      <a:pt x="3904" y="331"/>
                      <a:pt x="3982" y="264"/>
                      <a:pt x="3983" y="173"/>
                    </a:cubicBezTo>
                    <a:cubicBezTo>
                      <a:pt x="3984" y="81"/>
                      <a:pt x="3912" y="6"/>
                      <a:pt x="3821" y="5"/>
                    </a:cubicBezTo>
                    <a:cubicBezTo>
                      <a:pt x="3682" y="2"/>
                      <a:pt x="3543" y="1"/>
                      <a:pt x="3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25"/>
              <p:cNvSpPr/>
              <p:nvPr/>
            </p:nvSpPr>
            <p:spPr>
              <a:xfrm>
                <a:off x="3124475" y="3727500"/>
                <a:ext cx="10275" cy="10987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4395" extrusionOk="0">
                    <a:moveTo>
                      <a:pt x="174" y="0"/>
                    </a:moveTo>
                    <a:cubicBezTo>
                      <a:pt x="171" y="0"/>
                      <a:pt x="167" y="1"/>
                      <a:pt x="164" y="1"/>
                    </a:cubicBezTo>
                    <a:cubicBezTo>
                      <a:pt x="73" y="4"/>
                      <a:pt x="1" y="78"/>
                      <a:pt x="2" y="169"/>
                    </a:cubicBezTo>
                    <a:lnTo>
                      <a:pt x="78" y="4232"/>
                    </a:lnTo>
                    <a:cubicBezTo>
                      <a:pt x="79" y="4322"/>
                      <a:pt x="153" y="4394"/>
                      <a:pt x="243" y="4394"/>
                    </a:cubicBezTo>
                    <a:cubicBezTo>
                      <a:pt x="243" y="4394"/>
                      <a:pt x="244" y="4394"/>
                      <a:pt x="247" y="4392"/>
                    </a:cubicBezTo>
                    <a:cubicBezTo>
                      <a:pt x="338" y="4391"/>
                      <a:pt x="410" y="4316"/>
                      <a:pt x="409" y="4224"/>
                    </a:cubicBezTo>
                    <a:lnTo>
                      <a:pt x="333" y="163"/>
                    </a:lnTo>
                    <a:cubicBezTo>
                      <a:pt x="331" y="75"/>
                      <a:pt x="254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9" name="Google Shape;1879;p25"/>
            <p:cNvGrpSpPr/>
            <p:nvPr/>
          </p:nvGrpSpPr>
          <p:grpSpPr>
            <a:xfrm>
              <a:off x="234700" y="918100"/>
              <a:ext cx="103900" cy="115875"/>
              <a:chOff x="1385075" y="3682325"/>
              <a:chExt cx="103900" cy="115875"/>
            </a:xfrm>
          </p:grpSpPr>
          <p:sp>
            <p:nvSpPr>
              <p:cNvPr id="1880" name="Google Shape;1880;p25"/>
              <p:cNvSpPr/>
              <p:nvPr/>
            </p:nvSpPr>
            <p:spPr>
              <a:xfrm>
                <a:off x="1399350" y="3682325"/>
                <a:ext cx="86200" cy="11587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4635" fill="none" extrusionOk="0">
                    <a:moveTo>
                      <a:pt x="0" y="1"/>
                    </a:moveTo>
                    <a:cubicBezTo>
                      <a:pt x="1073" y="1599"/>
                      <a:pt x="2215" y="3128"/>
                      <a:pt x="3447" y="4634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25"/>
              <p:cNvSpPr/>
              <p:nvPr/>
            </p:nvSpPr>
            <p:spPr>
              <a:xfrm>
                <a:off x="1385075" y="3685200"/>
                <a:ext cx="103900" cy="110725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4429" fill="none" extrusionOk="0">
                    <a:moveTo>
                      <a:pt x="1" y="4428"/>
                    </a:moveTo>
                    <a:cubicBezTo>
                      <a:pt x="1644" y="2785"/>
                      <a:pt x="2534" y="1666"/>
                      <a:pt x="4155" y="0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2" name="Google Shape;1882;p25"/>
            <p:cNvSpPr/>
            <p:nvPr/>
          </p:nvSpPr>
          <p:spPr>
            <a:xfrm>
              <a:off x="2673313" y="343975"/>
              <a:ext cx="122125" cy="135850"/>
            </a:xfrm>
            <a:custGeom>
              <a:avLst/>
              <a:gdLst/>
              <a:ahLst/>
              <a:cxnLst/>
              <a:rect l="l" t="t" r="r" b="b"/>
              <a:pathLst>
                <a:path w="4885" h="5434" fill="none" extrusionOk="0">
                  <a:moveTo>
                    <a:pt x="274" y="3493"/>
                  </a:moveTo>
                  <a:cubicBezTo>
                    <a:pt x="411" y="4452"/>
                    <a:pt x="1370" y="5273"/>
                    <a:pt x="2351" y="5319"/>
                  </a:cubicBezTo>
                  <a:cubicBezTo>
                    <a:pt x="3903" y="5433"/>
                    <a:pt x="4702" y="4315"/>
                    <a:pt x="4816" y="3151"/>
                  </a:cubicBezTo>
                  <a:cubicBezTo>
                    <a:pt x="4885" y="2420"/>
                    <a:pt x="4519" y="1507"/>
                    <a:pt x="3903" y="1119"/>
                  </a:cubicBezTo>
                  <a:cubicBezTo>
                    <a:pt x="2191" y="1"/>
                    <a:pt x="0" y="1530"/>
                    <a:pt x="274" y="3493"/>
                  </a:cubicBezTo>
                  <a:close/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25"/>
            <p:cNvSpPr/>
            <p:nvPr/>
          </p:nvSpPr>
          <p:spPr>
            <a:xfrm>
              <a:off x="455954" y="4541400"/>
              <a:ext cx="257148" cy="278799"/>
            </a:xfrm>
            <a:custGeom>
              <a:avLst/>
              <a:gdLst/>
              <a:ahLst/>
              <a:cxnLst/>
              <a:rect l="l" t="t" r="r" b="b"/>
              <a:pathLst>
                <a:path w="7803" h="8460" extrusionOk="0">
                  <a:moveTo>
                    <a:pt x="5958" y="1015"/>
                  </a:moveTo>
                  <a:lnTo>
                    <a:pt x="5270" y="3433"/>
                  </a:lnTo>
                  <a:lnTo>
                    <a:pt x="3993" y="2794"/>
                  </a:lnTo>
                  <a:lnTo>
                    <a:pt x="5958" y="1015"/>
                  </a:lnTo>
                  <a:close/>
                  <a:moveTo>
                    <a:pt x="1414" y="2059"/>
                  </a:moveTo>
                  <a:lnTo>
                    <a:pt x="3117" y="2912"/>
                  </a:lnTo>
                  <a:lnTo>
                    <a:pt x="2229" y="3716"/>
                  </a:lnTo>
                  <a:lnTo>
                    <a:pt x="1414" y="2059"/>
                  </a:lnTo>
                  <a:close/>
                  <a:moveTo>
                    <a:pt x="5584" y="4146"/>
                  </a:moveTo>
                  <a:lnTo>
                    <a:pt x="6706" y="4710"/>
                  </a:lnTo>
                  <a:lnTo>
                    <a:pt x="5373" y="4888"/>
                  </a:lnTo>
                  <a:lnTo>
                    <a:pt x="5584" y="4146"/>
                  </a:lnTo>
                  <a:close/>
                  <a:moveTo>
                    <a:pt x="3595" y="3151"/>
                  </a:moveTo>
                  <a:lnTo>
                    <a:pt x="5130" y="3919"/>
                  </a:lnTo>
                  <a:lnTo>
                    <a:pt x="4834" y="4958"/>
                  </a:lnTo>
                  <a:lnTo>
                    <a:pt x="2964" y="5208"/>
                  </a:lnTo>
                  <a:lnTo>
                    <a:pt x="2457" y="4179"/>
                  </a:lnTo>
                  <a:lnTo>
                    <a:pt x="3595" y="3151"/>
                  </a:lnTo>
                  <a:close/>
                  <a:moveTo>
                    <a:pt x="2074" y="4528"/>
                  </a:moveTo>
                  <a:lnTo>
                    <a:pt x="2445" y="5280"/>
                  </a:lnTo>
                  <a:lnTo>
                    <a:pt x="1034" y="5469"/>
                  </a:lnTo>
                  <a:lnTo>
                    <a:pt x="2074" y="4528"/>
                  </a:lnTo>
                  <a:close/>
                  <a:moveTo>
                    <a:pt x="4686" y="5480"/>
                  </a:moveTo>
                  <a:lnTo>
                    <a:pt x="4104" y="7522"/>
                  </a:lnTo>
                  <a:lnTo>
                    <a:pt x="3197" y="5680"/>
                  </a:lnTo>
                  <a:lnTo>
                    <a:pt x="4686" y="5480"/>
                  </a:lnTo>
                  <a:close/>
                  <a:moveTo>
                    <a:pt x="6436" y="1"/>
                  </a:moveTo>
                  <a:cubicBezTo>
                    <a:pt x="6376" y="1"/>
                    <a:pt x="6316" y="23"/>
                    <a:pt x="6269" y="65"/>
                  </a:cubicBezTo>
                  <a:lnTo>
                    <a:pt x="3515" y="2555"/>
                  </a:lnTo>
                  <a:lnTo>
                    <a:pt x="975" y="1283"/>
                  </a:lnTo>
                  <a:cubicBezTo>
                    <a:pt x="940" y="1266"/>
                    <a:pt x="901" y="1257"/>
                    <a:pt x="863" y="1257"/>
                  </a:cubicBezTo>
                  <a:cubicBezTo>
                    <a:pt x="799" y="1257"/>
                    <a:pt x="736" y="1282"/>
                    <a:pt x="688" y="1329"/>
                  </a:cubicBezTo>
                  <a:cubicBezTo>
                    <a:pt x="613" y="1405"/>
                    <a:pt x="593" y="1520"/>
                    <a:pt x="640" y="1616"/>
                  </a:cubicBezTo>
                  <a:lnTo>
                    <a:pt x="1845" y="4063"/>
                  </a:lnTo>
                  <a:lnTo>
                    <a:pt x="105" y="5636"/>
                  </a:lnTo>
                  <a:cubicBezTo>
                    <a:pt x="23" y="5709"/>
                    <a:pt x="0" y="5827"/>
                    <a:pt x="46" y="5925"/>
                  </a:cubicBezTo>
                  <a:cubicBezTo>
                    <a:pt x="86" y="6011"/>
                    <a:pt x="170" y="6070"/>
                    <a:pt x="263" y="6070"/>
                  </a:cubicBezTo>
                  <a:cubicBezTo>
                    <a:pt x="277" y="6070"/>
                    <a:pt x="291" y="6069"/>
                    <a:pt x="305" y="6066"/>
                  </a:cubicBezTo>
                  <a:lnTo>
                    <a:pt x="2676" y="5749"/>
                  </a:lnTo>
                  <a:lnTo>
                    <a:pt x="3943" y="8321"/>
                  </a:lnTo>
                  <a:cubicBezTo>
                    <a:pt x="3986" y="8406"/>
                    <a:pt x="4073" y="8460"/>
                    <a:pt x="4167" y="8460"/>
                  </a:cubicBezTo>
                  <a:lnTo>
                    <a:pt x="4189" y="8460"/>
                  </a:lnTo>
                  <a:cubicBezTo>
                    <a:pt x="4292" y="8450"/>
                    <a:pt x="4377" y="8380"/>
                    <a:pt x="4405" y="8281"/>
                  </a:cubicBezTo>
                  <a:lnTo>
                    <a:pt x="5224" y="5409"/>
                  </a:lnTo>
                  <a:lnTo>
                    <a:pt x="7574" y="5095"/>
                  </a:lnTo>
                  <a:cubicBezTo>
                    <a:pt x="7681" y="5081"/>
                    <a:pt x="7768" y="4998"/>
                    <a:pt x="7786" y="4890"/>
                  </a:cubicBezTo>
                  <a:cubicBezTo>
                    <a:pt x="7802" y="4783"/>
                    <a:pt x="7749" y="4676"/>
                    <a:pt x="7651" y="4627"/>
                  </a:cubicBezTo>
                  <a:lnTo>
                    <a:pt x="5722" y="3661"/>
                  </a:lnTo>
                  <a:lnTo>
                    <a:pt x="6675" y="319"/>
                  </a:lnTo>
                  <a:cubicBezTo>
                    <a:pt x="6706" y="211"/>
                    <a:pt x="6661" y="98"/>
                    <a:pt x="6567" y="39"/>
                  </a:cubicBezTo>
                  <a:cubicBezTo>
                    <a:pt x="6527" y="13"/>
                    <a:pt x="6482" y="1"/>
                    <a:pt x="6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136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28BF64-D393-46B3-AC72-9DFE07C83FB0}" type="datetimeFigureOut">
              <a:rPr lang="zh-CN" altLang="en-US" smtClean="0"/>
              <a:t>2021/12/11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D1EB0F-BC2D-43EC-B6E4-D7FE429604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anum Pen Script"/>
              <a:buNone/>
              <a:defRPr sz="3500" b="1">
                <a:solidFill>
                  <a:schemeClr val="dk1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03088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anum Pen Script"/>
              <a:buNone/>
              <a:defRPr sz="3500" b="1">
                <a:solidFill>
                  <a:schemeClr val="dk1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8689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anum Pen Script"/>
              <a:buNone/>
              <a:defRPr sz="3500" b="1">
                <a:solidFill>
                  <a:schemeClr val="dk1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57424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anum Pen Script"/>
              <a:buNone/>
              <a:defRPr sz="3500" b="1">
                <a:solidFill>
                  <a:schemeClr val="dk1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63766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jp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18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52500" y="0"/>
            <a:ext cx="2145196" cy="2800673"/>
          </a:xfrm>
          <a:prstGeom prst="rect">
            <a:avLst/>
          </a:prstGeom>
        </p:spPr>
      </p:pic>
      <p:pic>
        <p:nvPicPr>
          <p:cNvPr id="2" name="图片 1" descr="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12276" y="3978058"/>
            <a:ext cx="3184571" cy="2699254"/>
          </a:xfrm>
          <a:prstGeom prst="rect">
            <a:avLst/>
          </a:prstGeom>
        </p:spPr>
      </p:pic>
      <p:sp>
        <p:nvSpPr>
          <p:cNvPr id="32" name="Rounded Rectangle 7"/>
          <p:cNvSpPr/>
          <p:nvPr/>
        </p:nvSpPr>
        <p:spPr>
          <a:xfrm>
            <a:off x="4692685" y="94671"/>
            <a:ext cx="2814773" cy="82925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44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4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4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44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4" name="图片 4101" descr="13"/>
          <p:cNvPicPr>
            <a:picLocks noGrp="1"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6742" y="1542415"/>
            <a:ext cx="7766463" cy="469046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5" name="Hộp Văn bản 34"/>
          <p:cNvSpPr txBox="1"/>
          <p:nvPr/>
        </p:nvSpPr>
        <p:spPr>
          <a:xfrm>
            <a:off x="1829798" y="3449528"/>
            <a:ext cx="7482478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algn="ctr" defTabSz="817880">
              <a:spcBef>
                <a:spcPct val="50000"/>
              </a:spcBef>
              <a:buClrTx/>
              <a:buSzTx/>
              <a:buFontTx/>
            </a:pPr>
            <a:r>
              <a:rPr lang="en-US" altLang="zh-CN" sz="4800" b="1" noProof="1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Nghe – viết  </a:t>
            </a:r>
          </a:p>
          <a:p>
            <a:pPr marR="0" algn="ctr" defTabSz="817880">
              <a:spcBef>
                <a:spcPct val="50000"/>
              </a:spcBef>
              <a:buClrTx/>
              <a:buSzTx/>
              <a:buFontTx/>
            </a:pPr>
            <a:r>
              <a:rPr lang="en-US" altLang="zh-CN" sz="4800" b="1" noProof="1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Nhà rông ở Tây Nguyên</a:t>
            </a:r>
            <a:endParaRPr lang="vi-VN" altLang="zh-CN" sz="4800" b="1" noProof="1">
              <a:solidFill>
                <a:srgbClr val="FF0000"/>
              </a:solidFill>
              <a:latin typeface="Times New Roman" panose="02020603050405020304" pitchFamily="18" charset="0"/>
              <a:ea typeface="SimHei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41 0.9375 L 2.70833E-6 2.59259E-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-4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  <p:bldP spid="32" grpId="0" animBg="1"/>
      <p:bldP spid="3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0"/>
            <a:ext cx="12192000" cy="168812"/>
            <a:chOff x="0" y="0"/>
            <a:chExt cx="12192000" cy="168812"/>
          </a:xfrm>
        </p:grpSpPr>
        <p:sp>
          <p:nvSpPr>
            <p:cNvPr id="5" name="矩形 4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矩形 6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9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1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 rot="10800000">
            <a:off x="0" y="6689188"/>
            <a:ext cx="12192000" cy="168812"/>
            <a:chOff x="0" y="0"/>
            <a:chExt cx="12192000" cy="168812"/>
          </a:xfrm>
        </p:grpSpPr>
        <p:sp>
          <p:nvSpPr>
            <p:cNvPr id="14" name="矩形 13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矩形 16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Group 1"/>
          <p:cNvGrpSpPr/>
          <p:nvPr/>
        </p:nvGrpSpPr>
        <p:grpSpPr>
          <a:xfrm>
            <a:off x="-277067" y="371928"/>
            <a:ext cx="4954751" cy="6317259"/>
            <a:chOff x="-1597" y="1761"/>
            <a:chExt cx="9371" cy="8912"/>
          </a:xfrm>
        </p:grpSpPr>
        <p:sp>
          <p:nvSpPr>
            <p:cNvPr id="27" name="Bong bóng Ý nghĩ: Hình đám mây 26"/>
            <p:cNvSpPr/>
            <p:nvPr/>
          </p:nvSpPr>
          <p:spPr>
            <a:xfrm>
              <a:off x="-1369" y="1761"/>
              <a:ext cx="9143" cy="3920"/>
            </a:xfrm>
            <a:prstGeom prst="cloudCallout">
              <a:avLst>
                <a:gd name="adj1" fmla="val -31698"/>
                <a:gd name="adj2" fmla="val 63498"/>
              </a:avLst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>
                  <a:solidFill>
                    <a:schemeClr val="dk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3200" b="1" u="sng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3200" b="1" u="sng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3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:(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Phần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a)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những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tiếng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thể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ghép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mỗi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tiếng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3200" b="1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3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pic>
          <p:nvPicPr>
            <p:cNvPr id="28" name="Picture 4" descr="Những icon đẹp cute, đáng yêu, dí dỏm nhất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597" y="6304"/>
              <a:ext cx="5049" cy="43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33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148595" y="5463457"/>
            <a:ext cx="744855" cy="902335"/>
          </a:xfrm>
          <a:prstGeom prst="rect">
            <a:avLst/>
          </a:prstGeom>
        </p:spPr>
      </p:pic>
      <p:grpSp>
        <p:nvGrpSpPr>
          <p:cNvPr id="34" name="组合 31"/>
          <p:cNvGrpSpPr/>
          <p:nvPr/>
        </p:nvGrpSpPr>
        <p:grpSpPr>
          <a:xfrm>
            <a:off x="9898673" y="3429000"/>
            <a:ext cx="1512570" cy="1823085"/>
            <a:chOff x="4378324" y="1762126"/>
            <a:chExt cx="1023937" cy="1233488"/>
          </a:xfrm>
        </p:grpSpPr>
        <p:sp>
          <p:nvSpPr>
            <p:cNvPr id="37" name="Freeform 722"/>
            <p:cNvSpPr/>
            <p:nvPr/>
          </p:nvSpPr>
          <p:spPr bwMode="auto">
            <a:xfrm>
              <a:off x="4854574" y="2789239"/>
              <a:ext cx="87312" cy="141288"/>
            </a:xfrm>
            <a:custGeom>
              <a:avLst/>
              <a:gdLst>
                <a:gd name="T0" fmla="*/ 5 w 32"/>
                <a:gd name="T1" fmla="*/ 18 h 52"/>
                <a:gd name="T2" fmla="*/ 1 w 32"/>
                <a:gd name="T3" fmla="*/ 9 h 52"/>
                <a:gd name="T4" fmla="*/ 1 w 32"/>
                <a:gd name="T5" fmla="*/ 3 h 52"/>
                <a:gd name="T6" fmla="*/ 6 w 32"/>
                <a:gd name="T7" fmla="*/ 0 h 52"/>
                <a:gd name="T8" fmla="*/ 17 w 32"/>
                <a:gd name="T9" fmla="*/ 3 h 52"/>
                <a:gd name="T10" fmla="*/ 13 w 32"/>
                <a:gd name="T11" fmla="*/ 12 h 52"/>
                <a:gd name="T12" fmla="*/ 3 w 32"/>
                <a:gd name="T13" fmla="*/ 37 h 52"/>
                <a:gd name="T14" fmla="*/ 9 w 32"/>
                <a:gd name="T15" fmla="*/ 47 h 52"/>
                <a:gd name="T16" fmla="*/ 18 w 32"/>
                <a:gd name="T17" fmla="*/ 52 h 52"/>
                <a:gd name="T18" fmla="*/ 29 w 32"/>
                <a:gd name="T19" fmla="*/ 46 h 52"/>
                <a:gd name="T20" fmla="*/ 32 w 32"/>
                <a:gd name="T21" fmla="*/ 40 h 52"/>
                <a:gd name="T22" fmla="*/ 30 w 32"/>
                <a:gd name="T23" fmla="*/ 33 h 52"/>
                <a:gd name="T24" fmla="*/ 22 w 32"/>
                <a:gd name="T25" fmla="*/ 22 h 52"/>
                <a:gd name="T26" fmla="*/ 17 w 32"/>
                <a:gd name="T27" fmla="*/ 16 h 52"/>
                <a:gd name="T28" fmla="*/ 12 w 32"/>
                <a:gd name="T29" fmla="*/ 14 h 52"/>
                <a:gd name="T30" fmla="*/ 12 w 32"/>
                <a:gd name="T31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2">
                  <a:moveTo>
                    <a:pt x="5" y="18"/>
                  </a:moveTo>
                  <a:cubicBezTo>
                    <a:pt x="3" y="16"/>
                    <a:pt x="1" y="12"/>
                    <a:pt x="1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9" y="0"/>
                    <a:pt x="15" y="0"/>
                    <a:pt x="17" y="3"/>
                  </a:cubicBezTo>
                  <a:cubicBezTo>
                    <a:pt x="18" y="7"/>
                    <a:pt x="15" y="10"/>
                    <a:pt x="13" y="12"/>
                  </a:cubicBezTo>
                  <a:cubicBezTo>
                    <a:pt x="6" y="19"/>
                    <a:pt x="1" y="28"/>
                    <a:pt x="3" y="37"/>
                  </a:cubicBezTo>
                  <a:cubicBezTo>
                    <a:pt x="4" y="41"/>
                    <a:pt x="6" y="44"/>
                    <a:pt x="9" y="47"/>
                  </a:cubicBezTo>
                  <a:cubicBezTo>
                    <a:pt x="11" y="50"/>
                    <a:pt x="14" y="51"/>
                    <a:pt x="18" y="52"/>
                  </a:cubicBezTo>
                  <a:cubicBezTo>
                    <a:pt x="21" y="52"/>
                    <a:pt x="27" y="49"/>
                    <a:pt x="29" y="46"/>
                  </a:cubicBezTo>
                  <a:cubicBezTo>
                    <a:pt x="30" y="44"/>
                    <a:pt x="32" y="42"/>
                    <a:pt x="32" y="40"/>
                  </a:cubicBezTo>
                  <a:cubicBezTo>
                    <a:pt x="32" y="37"/>
                    <a:pt x="31" y="35"/>
                    <a:pt x="30" y="33"/>
                  </a:cubicBezTo>
                  <a:cubicBezTo>
                    <a:pt x="28" y="29"/>
                    <a:pt x="26" y="25"/>
                    <a:pt x="22" y="22"/>
                  </a:cubicBezTo>
                  <a:cubicBezTo>
                    <a:pt x="21" y="20"/>
                    <a:pt x="19" y="18"/>
                    <a:pt x="17" y="16"/>
                  </a:cubicBezTo>
                  <a:cubicBezTo>
                    <a:pt x="15" y="15"/>
                    <a:pt x="13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723"/>
            <p:cNvSpPr/>
            <p:nvPr/>
          </p:nvSpPr>
          <p:spPr bwMode="auto">
            <a:xfrm>
              <a:off x="4532311" y="2735264"/>
              <a:ext cx="128587" cy="149225"/>
            </a:xfrm>
            <a:custGeom>
              <a:avLst/>
              <a:gdLst>
                <a:gd name="T0" fmla="*/ 33 w 47"/>
                <a:gd name="T1" fmla="*/ 22 h 55"/>
                <a:gd name="T2" fmla="*/ 23 w 47"/>
                <a:gd name="T3" fmla="*/ 23 h 55"/>
                <a:gd name="T4" fmla="*/ 7 w 47"/>
                <a:gd name="T5" fmla="*/ 32 h 55"/>
                <a:gd name="T6" fmla="*/ 1 w 47"/>
                <a:gd name="T7" fmla="*/ 42 h 55"/>
                <a:gd name="T8" fmla="*/ 2 w 47"/>
                <a:gd name="T9" fmla="*/ 50 h 55"/>
                <a:gd name="T10" fmla="*/ 20 w 47"/>
                <a:gd name="T11" fmla="*/ 49 h 55"/>
                <a:gd name="T12" fmla="*/ 33 w 47"/>
                <a:gd name="T13" fmla="*/ 34 h 55"/>
                <a:gd name="T14" fmla="*/ 35 w 47"/>
                <a:gd name="T15" fmla="*/ 26 h 55"/>
                <a:gd name="T16" fmla="*/ 39 w 47"/>
                <a:gd name="T17" fmla="*/ 16 h 55"/>
                <a:gd name="T18" fmla="*/ 42 w 47"/>
                <a:gd name="T19" fmla="*/ 3 h 55"/>
                <a:gd name="T20" fmla="*/ 29 w 47"/>
                <a:gd name="T21" fmla="*/ 6 h 55"/>
                <a:gd name="T22" fmla="*/ 32 w 47"/>
                <a:gd name="T23" fmla="*/ 18 h 55"/>
                <a:gd name="T24" fmla="*/ 33 w 47"/>
                <a:gd name="T2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5">
                  <a:moveTo>
                    <a:pt x="33" y="22"/>
                  </a:moveTo>
                  <a:cubicBezTo>
                    <a:pt x="33" y="19"/>
                    <a:pt x="24" y="23"/>
                    <a:pt x="23" y="23"/>
                  </a:cubicBezTo>
                  <a:cubicBezTo>
                    <a:pt x="17" y="25"/>
                    <a:pt x="11" y="28"/>
                    <a:pt x="7" y="32"/>
                  </a:cubicBezTo>
                  <a:cubicBezTo>
                    <a:pt x="5" y="34"/>
                    <a:pt x="2" y="38"/>
                    <a:pt x="1" y="42"/>
                  </a:cubicBezTo>
                  <a:cubicBezTo>
                    <a:pt x="0" y="44"/>
                    <a:pt x="1" y="48"/>
                    <a:pt x="2" y="50"/>
                  </a:cubicBezTo>
                  <a:cubicBezTo>
                    <a:pt x="6" y="55"/>
                    <a:pt x="15" y="52"/>
                    <a:pt x="20" y="49"/>
                  </a:cubicBezTo>
                  <a:cubicBezTo>
                    <a:pt x="25" y="46"/>
                    <a:pt x="30" y="40"/>
                    <a:pt x="33" y="34"/>
                  </a:cubicBezTo>
                  <a:cubicBezTo>
                    <a:pt x="35" y="31"/>
                    <a:pt x="35" y="29"/>
                    <a:pt x="35" y="26"/>
                  </a:cubicBezTo>
                  <a:cubicBezTo>
                    <a:pt x="36" y="22"/>
                    <a:pt x="38" y="19"/>
                    <a:pt x="39" y="16"/>
                  </a:cubicBezTo>
                  <a:cubicBezTo>
                    <a:pt x="41" y="12"/>
                    <a:pt x="47" y="7"/>
                    <a:pt x="42" y="3"/>
                  </a:cubicBezTo>
                  <a:cubicBezTo>
                    <a:pt x="38" y="0"/>
                    <a:pt x="29" y="0"/>
                    <a:pt x="29" y="6"/>
                  </a:cubicBezTo>
                  <a:cubicBezTo>
                    <a:pt x="28" y="11"/>
                    <a:pt x="30" y="15"/>
                    <a:pt x="32" y="18"/>
                  </a:cubicBezTo>
                  <a:cubicBezTo>
                    <a:pt x="32" y="20"/>
                    <a:pt x="33" y="21"/>
                    <a:pt x="33" y="22"/>
                  </a:cubicBezTo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724"/>
            <p:cNvSpPr/>
            <p:nvPr/>
          </p:nvSpPr>
          <p:spPr bwMode="auto">
            <a:xfrm>
              <a:off x="4603749" y="2762251"/>
              <a:ext cx="303212" cy="233363"/>
            </a:xfrm>
            <a:custGeom>
              <a:avLst/>
              <a:gdLst>
                <a:gd name="T0" fmla="*/ 85 w 112"/>
                <a:gd name="T1" fmla="*/ 24 h 86"/>
                <a:gd name="T2" fmla="*/ 64 w 112"/>
                <a:gd name="T3" fmla="*/ 13 h 86"/>
                <a:gd name="T4" fmla="*/ 32 w 112"/>
                <a:gd name="T5" fmla="*/ 1 h 86"/>
                <a:gd name="T6" fmla="*/ 5 w 112"/>
                <a:gd name="T7" fmla="*/ 15 h 86"/>
                <a:gd name="T8" fmla="*/ 4 w 112"/>
                <a:gd name="T9" fmla="*/ 53 h 86"/>
                <a:gd name="T10" fmla="*/ 32 w 112"/>
                <a:gd name="T11" fmla="*/ 78 h 86"/>
                <a:gd name="T12" fmla="*/ 98 w 112"/>
                <a:gd name="T13" fmla="*/ 64 h 86"/>
                <a:gd name="T14" fmla="*/ 78 w 112"/>
                <a:gd name="T15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86">
                  <a:moveTo>
                    <a:pt x="85" y="24"/>
                  </a:moveTo>
                  <a:cubicBezTo>
                    <a:pt x="79" y="20"/>
                    <a:pt x="72" y="16"/>
                    <a:pt x="64" y="13"/>
                  </a:cubicBezTo>
                  <a:cubicBezTo>
                    <a:pt x="54" y="9"/>
                    <a:pt x="43" y="1"/>
                    <a:pt x="32" y="1"/>
                  </a:cubicBezTo>
                  <a:cubicBezTo>
                    <a:pt x="20" y="0"/>
                    <a:pt x="10" y="3"/>
                    <a:pt x="5" y="15"/>
                  </a:cubicBezTo>
                  <a:cubicBezTo>
                    <a:pt x="0" y="26"/>
                    <a:pt x="1" y="41"/>
                    <a:pt x="4" y="53"/>
                  </a:cubicBezTo>
                  <a:cubicBezTo>
                    <a:pt x="7" y="67"/>
                    <a:pt x="19" y="73"/>
                    <a:pt x="32" y="78"/>
                  </a:cubicBezTo>
                  <a:cubicBezTo>
                    <a:pt x="52" y="86"/>
                    <a:pt x="85" y="84"/>
                    <a:pt x="98" y="64"/>
                  </a:cubicBezTo>
                  <a:cubicBezTo>
                    <a:pt x="112" y="41"/>
                    <a:pt x="97" y="30"/>
                    <a:pt x="78" y="18"/>
                  </a:cubicBezTo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 725"/>
            <p:cNvSpPr>
              <a:spLocks noEditPoints="1"/>
            </p:cNvSpPr>
            <p:nvPr/>
          </p:nvSpPr>
          <p:spPr bwMode="auto">
            <a:xfrm>
              <a:off x="4611686" y="2770189"/>
              <a:ext cx="273050" cy="214313"/>
            </a:xfrm>
            <a:custGeom>
              <a:avLst/>
              <a:gdLst>
                <a:gd name="T0" fmla="*/ 51 w 101"/>
                <a:gd name="T1" fmla="*/ 79 h 79"/>
                <a:gd name="T2" fmla="*/ 32 w 101"/>
                <a:gd name="T3" fmla="*/ 76 h 79"/>
                <a:gd name="T4" fmla="*/ 1 w 101"/>
                <a:gd name="T5" fmla="*/ 37 h 79"/>
                <a:gd name="T6" fmla="*/ 2 w 101"/>
                <a:gd name="T7" fmla="*/ 26 h 79"/>
                <a:gd name="T8" fmla="*/ 7 w 101"/>
                <a:gd name="T9" fmla="*/ 7 h 79"/>
                <a:gd name="T10" fmla="*/ 8 w 101"/>
                <a:gd name="T11" fmla="*/ 6 h 79"/>
                <a:gd name="T12" fmla="*/ 8 w 101"/>
                <a:gd name="T13" fmla="*/ 4 h 79"/>
                <a:gd name="T14" fmla="*/ 11 w 101"/>
                <a:gd name="T15" fmla="*/ 0 h 79"/>
                <a:gd name="T16" fmla="*/ 12 w 101"/>
                <a:gd name="T17" fmla="*/ 0 h 79"/>
                <a:gd name="T18" fmla="*/ 74 w 101"/>
                <a:gd name="T19" fmla="*/ 12 h 79"/>
                <a:gd name="T20" fmla="*/ 101 w 101"/>
                <a:gd name="T21" fmla="*/ 37 h 79"/>
                <a:gd name="T22" fmla="*/ 89 w 101"/>
                <a:gd name="T23" fmla="*/ 63 h 79"/>
                <a:gd name="T24" fmla="*/ 51 w 101"/>
                <a:gd name="T25" fmla="*/ 79 h 79"/>
                <a:gd name="T26" fmla="*/ 14 w 101"/>
                <a:gd name="T27" fmla="*/ 10 h 79"/>
                <a:gd name="T28" fmla="*/ 9 w 101"/>
                <a:gd name="T29" fmla="*/ 27 h 79"/>
                <a:gd name="T30" fmla="*/ 8 w 101"/>
                <a:gd name="T31" fmla="*/ 37 h 79"/>
                <a:gd name="T32" fmla="*/ 34 w 101"/>
                <a:gd name="T33" fmla="*/ 69 h 79"/>
                <a:gd name="T34" fmla="*/ 51 w 101"/>
                <a:gd name="T35" fmla="*/ 71 h 79"/>
                <a:gd name="T36" fmla="*/ 83 w 101"/>
                <a:gd name="T37" fmla="*/ 58 h 79"/>
                <a:gd name="T38" fmla="*/ 93 w 101"/>
                <a:gd name="T39" fmla="*/ 37 h 79"/>
                <a:gd name="T40" fmla="*/ 72 w 101"/>
                <a:gd name="T41" fmla="*/ 19 h 79"/>
                <a:gd name="T42" fmla="*/ 15 w 101"/>
                <a:gd name="T43" fmla="*/ 8 h 79"/>
                <a:gd name="T44" fmla="*/ 14 w 101"/>
                <a:gd name="T45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79">
                  <a:moveTo>
                    <a:pt x="51" y="79"/>
                  </a:moveTo>
                  <a:cubicBezTo>
                    <a:pt x="44" y="79"/>
                    <a:pt x="38" y="78"/>
                    <a:pt x="32" y="76"/>
                  </a:cubicBezTo>
                  <a:cubicBezTo>
                    <a:pt x="11" y="71"/>
                    <a:pt x="0" y="56"/>
                    <a:pt x="1" y="37"/>
                  </a:cubicBezTo>
                  <a:cubicBezTo>
                    <a:pt x="1" y="33"/>
                    <a:pt x="1" y="30"/>
                    <a:pt x="2" y="26"/>
                  </a:cubicBezTo>
                  <a:cubicBezTo>
                    <a:pt x="3" y="20"/>
                    <a:pt x="5" y="13"/>
                    <a:pt x="7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7" y="2"/>
                    <a:pt x="9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33" y="0"/>
                    <a:pt x="55" y="7"/>
                    <a:pt x="74" y="12"/>
                  </a:cubicBezTo>
                  <a:cubicBezTo>
                    <a:pt x="90" y="16"/>
                    <a:pt x="101" y="24"/>
                    <a:pt x="101" y="37"/>
                  </a:cubicBezTo>
                  <a:cubicBezTo>
                    <a:pt x="101" y="45"/>
                    <a:pt x="97" y="54"/>
                    <a:pt x="89" y="63"/>
                  </a:cubicBezTo>
                  <a:cubicBezTo>
                    <a:pt x="80" y="74"/>
                    <a:pt x="65" y="79"/>
                    <a:pt x="51" y="79"/>
                  </a:cubicBezTo>
                  <a:close/>
                  <a:moveTo>
                    <a:pt x="14" y="10"/>
                  </a:moveTo>
                  <a:cubicBezTo>
                    <a:pt x="12" y="15"/>
                    <a:pt x="10" y="21"/>
                    <a:pt x="9" y="27"/>
                  </a:cubicBezTo>
                  <a:cubicBezTo>
                    <a:pt x="9" y="30"/>
                    <a:pt x="8" y="34"/>
                    <a:pt x="8" y="37"/>
                  </a:cubicBezTo>
                  <a:cubicBezTo>
                    <a:pt x="9" y="54"/>
                    <a:pt x="15" y="64"/>
                    <a:pt x="34" y="69"/>
                  </a:cubicBezTo>
                  <a:cubicBezTo>
                    <a:pt x="39" y="70"/>
                    <a:pt x="45" y="71"/>
                    <a:pt x="51" y="71"/>
                  </a:cubicBezTo>
                  <a:cubicBezTo>
                    <a:pt x="63" y="71"/>
                    <a:pt x="76" y="67"/>
                    <a:pt x="83" y="58"/>
                  </a:cubicBezTo>
                  <a:cubicBezTo>
                    <a:pt x="90" y="49"/>
                    <a:pt x="93" y="42"/>
                    <a:pt x="93" y="37"/>
                  </a:cubicBezTo>
                  <a:cubicBezTo>
                    <a:pt x="93" y="29"/>
                    <a:pt x="87" y="23"/>
                    <a:pt x="72" y="19"/>
                  </a:cubicBezTo>
                  <a:cubicBezTo>
                    <a:pt x="54" y="15"/>
                    <a:pt x="33" y="9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726"/>
            <p:cNvSpPr>
              <a:spLocks noEditPoints="1"/>
            </p:cNvSpPr>
            <p:nvPr/>
          </p:nvSpPr>
          <p:spPr bwMode="auto">
            <a:xfrm>
              <a:off x="4846636" y="2781301"/>
              <a:ext cx="71437" cy="68263"/>
            </a:xfrm>
            <a:custGeom>
              <a:avLst/>
              <a:gdLst>
                <a:gd name="T0" fmla="*/ 4 w 26"/>
                <a:gd name="T1" fmla="*/ 23 h 25"/>
                <a:gd name="T2" fmla="*/ 0 w 26"/>
                <a:gd name="T3" fmla="*/ 10 h 25"/>
                <a:gd name="T4" fmla="*/ 3 w 26"/>
                <a:gd name="T5" fmla="*/ 2 h 25"/>
                <a:gd name="T6" fmla="*/ 10 w 26"/>
                <a:gd name="T7" fmla="*/ 0 h 25"/>
                <a:gd name="T8" fmla="*/ 25 w 26"/>
                <a:gd name="T9" fmla="*/ 5 h 25"/>
                <a:gd name="T10" fmla="*/ 26 w 26"/>
                <a:gd name="T11" fmla="*/ 9 h 25"/>
                <a:gd name="T12" fmla="*/ 11 w 26"/>
                <a:gd name="T13" fmla="*/ 23 h 25"/>
                <a:gd name="T14" fmla="*/ 9 w 26"/>
                <a:gd name="T15" fmla="*/ 24 h 25"/>
                <a:gd name="T16" fmla="*/ 7 w 26"/>
                <a:gd name="T17" fmla="*/ 25 h 25"/>
                <a:gd name="T18" fmla="*/ 4 w 26"/>
                <a:gd name="T19" fmla="*/ 23 h 25"/>
                <a:gd name="T20" fmla="*/ 9 w 26"/>
                <a:gd name="T21" fmla="*/ 16 h 25"/>
                <a:gd name="T22" fmla="*/ 9 w 26"/>
                <a:gd name="T23" fmla="*/ 16 h 25"/>
                <a:gd name="T24" fmla="*/ 8 w 26"/>
                <a:gd name="T25" fmla="*/ 8 h 25"/>
                <a:gd name="T26" fmla="*/ 8 w 26"/>
                <a:gd name="T27" fmla="*/ 10 h 25"/>
                <a:gd name="T28" fmla="*/ 9 w 26"/>
                <a:gd name="T29" fmla="*/ 16 h 25"/>
                <a:gd name="T30" fmla="*/ 10 w 26"/>
                <a:gd name="T31" fmla="*/ 16 h 25"/>
                <a:gd name="T32" fmla="*/ 14 w 26"/>
                <a:gd name="T33" fmla="*/ 13 h 25"/>
                <a:gd name="T34" fmla="*/ 17 w 26"/>
                <a:gd name="T35" fmla="*/ 10 h 25"/>
                <a:gd name="T36" fmla="*/ 10 w 26"/>
                <a:gd name="T37" fmla="*/ 8 h 25"/>
                <a:gd name="T38" fmla="*/ 9 w 26"/>
                <a:gd name="T39" fmla="*/ 8 h 25"/>
                <a:gd name="T40" fmla="*/ 8 w 26"/>
                <a:gd name="T4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5">
                  <a:moveTo>
                    <a:pt x="4" y="23"/>
                  </a:moveTo>
                  <a:cubicBezTo>
                    <a:pt x="2" y="20"/>
                    <a:pt x="0" y="15"/>
                    <a:pt x="0" y="10"/>
                  </a:cubicBezTo>
                  <a:cubicBezTo>
                    <a:pt x="0" y="7"/>
                    <a:pt x="1" y="4"/>
                    <a:pt x="3" y="2"/>
                  </a:cubicBezTo>
                  <a:cubicBezTo>
                    <a:pt x="5" y="1"/>
                    <a:pt x="8" y="0"/>
                    <a:pt x="10" y="0"/>
                  </a:cubicBezTo>
                  <a:cubicBezTo>
                    <a:pt x="15" y="1"/>
                    <a:pt x="21" y="2"/>
                    <a:pt x="25" y="5"/>
                  </a:cubicBezTo>
                  <a:cubicBezTo>
                    <a:pt x="26" y="6"/>
                    <a:pt x="26" y="8"/>
                    <a:pt x="26" y="9"/>
                  </a:cubicBezTo>
                  <a:cubicBezTo>
                    <a:pt x="24" y="16"/>
                    <a:pt x="17" y="21"/>
                    <a:pt x="11" y="23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6" y="25"/>
                    <a:pt x="5" y="24"/>
                    <a:pt x="4" y="23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8" y="8"/>
                  </a:move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8" y="14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4"/>
                    <a:pt x="14" y="13"/>
                  </a:cubicBezTo>
                  <a:cubicBezTo>
                    <a:pt x="15" y="12"/>
                    <a:pt x="16" y="11"/>
                    <a:pt x="17" y="10"/>
                  </a:cubicBezTo>
                  <a:cubicBezTo>
                    <a:pt x="15" y="9"/>
                    <a:pt x="12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727"/>
            <p:cNvSpPr>
              <a:spLocks noEditPoints="1"/>
            </p:cNvSpPr>
            <p:nvPr/>
          </p:nvSpPr>
          <p:spPr bwMode="auto">
            <a:xfrm>
              <a:off x="4860924" y="2819401"/>
              <a:ext cx="88900" cy="115888"/>
            </a:xfrm>
            <a:custGeom>
              <a:avLst/>
              <a:gdLst>
                <a:gd name="T0" fmla="*/ 16 w 33"/>
                <a:gd name="T1" fmla="*/ 43 h 43"/>
                <a:gd name="T2" fmla="*/ 0 w 33"/>
                <a:gd name="T3" fmla="*/ 20 h 43"/>
                <a:gd name="T4" fmla="*/ 1 w 33"/>
                <a:gd name="T5" fmla="*/ 5 h 43"/>
                <a:gd name="T6" fmla="*/ 1 w 33"/>
                <a:gd name="T7" fmla="*/ 3 h 43"/>
                <a:gd name="T8" fmla="*/ 5 w 33"/>
                <a:gd name="T9" fmla="*/ 1 h 43"/>
                <a:gd name="T10" fmla="*/ 7 w 33"/>
                <a:gd name="T11" fmla="*/ 1 h 43"/>
                <a:gd name="T12" fmla="*/ 30 w 33"/>
                <a:gd name="T13" fmla="*/ 18 h 43"/>
                <a:gd name="T14" fmla="*/ 32 w 33"/>
                <a:gd name="T15" fmla="*/ 28 h 43"/>
                <a:gd name="T16" fmla="*/ 19 w 33"/>
                <a:gd name="T17" fmla="*/ 42 h 43"/>
                <a:gd name="T18" fmla="*/ 16 w 33"/>
                <a:gd name="T19" fmla="*/ 43 h 43"/>
                <a:gd name="T20" fmla="*/ 8 w 33"/>
                <a:gd name="T21" fmla="*/ 20 h 43"/>
                <a:gd name="T22" fmla="*/ 16 w 33"/>
                <a:gd name="T23" fmla="*/ 35 h 43"/>
                <a:gd name="T24" fmla="*/ 18 w 33"/>
                <a:gd name="T25" fmla="*/ 35 h 43"/>
                <a:gd name="T26" fmla="*/ 24 w 33"/>
                <a:gd name="T27" fmla="*/ 28 h 43"/>
                <a:gd name="T28" fmla="*/ 23 w 33"/>
                <a:gd name="T29" fmla="*/ 22 h 43"/>
                <a:gd name="T30" fmla="*/ 8 w 33"/>
                <a:gd name="T31" fmla="*/ 10 h 43"/>
                <a:gd name="T32" fmla="*/ 8 w 33"/>
                <a:gd name="T3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cubicBezTo>
                    <a:pt x="2" y="42"/>
                    <a:pt x="0" y="29"/>
                    <a:pt x="0" y="20"/>
                  </a:cubicBezTo>
                  <a:cubicBezTo>
                    <a:pt x="0" y="14"/>
                    <a:pt x="1" y="8"/>
                    <a:pt x="1" y="5"/>
                  </a:cubicBezTo>
                  <a:cubicBezTo>
                    <a:pt x="1" y="5"/>
                    <a:pt x="0" y="5"/>
                    <a:pt x="1" y="3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16" y="4"/>
                    <a:pt x="25" y="9"/>
                    <a:pt x="30" y="18"/>
                  </a:cubicBezTo>
                  <a:cubicBezTo>
                    <a:pt x="31" y="21"/>
                    <a:pt x="32" y="24"/>
                    <a:pt x="32" y="28"/>
                  </a:cubicBezTo>
                  <a:cubicBezTo>
                    <a:pt x="33" y="34"/>
                    <a:pt x="28" y="41"/>
                    <a:pt x="19" y="42"/>
                  </a:cubicBezTo>
                  <a:cubicBezTo>
                    <a:pt x="18" y="43"/>
                    <a:pt x="17" y="43"/>
                    <a:pt x="16" y="43"/>
                  </a:cubicBezTo>
                  <a:close/>
                  <a:moveTo>
                    <a:pt x="8" y="20"/>
                  </a:moveTo>
                  <a:cubicBezTo>
                    <a:pt x="8" y="29"/>
                    <a:pt x="9" y="35"/>
                    <a:pt x="16" y="35"/>
                  </a:cubicBezTo>
                  <a:cubicBezTo>
                    <a:pt x="16" y="35"/>
                    <a:pt x="17" y="35"/>
                    <a:pt x="18" y="35"/>
                  </a:cubicBezTo>
                  <a:cubicBezTo>
                    <a:pt x="23" y="34"/>
                    <a:pt x="24" y="31"/>
                    <a:pt x="24" y="28"/>
                  </a:cubicBezTo>
                  <a:cubicBezTo>
                    <a:pt x="24" y="26"/>
                    <a:pt x="24" y="24"/>
                    <a:pt x="23" y="22"/>
                  </a:cubicBezTo>
                  <a:cubicBezTo>
                    <a:pt x="20" y="16"/>
                    <a:pt x="14" y="12"/>
                    <a:pt x="8" y="10"/>
                  </a:cubicBezTo>
                  <a:cubicBezTo>
                    <a:pt x="8" y="13"/>
                    <a:pt x="8" y="16"/>
                    <a:pt x="8" y="2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728"/>
            <p:cNvSpPr>
              <a:spLocks noEditPoints="1"/>
            </p:cNvSpPr>
            <p:nvPr/>
          </p:nvSpPr>
          <p:spPr bwMode="auto">
            <a:xfrm>
              <a:off x="4527549" y="2727326"/>
              <a:ext cx="138112" cy="168275"/>
            </a:xfrm>
            <a:custGeom>
              <a:avLst/>
              <a:gdLst>
                <a:gd name="T0" fmla="*/ 3 w 51"/>
                <a:gd name="T1" fmla="*/ 57 h 62"/>
                <a:gd name="T2" fmla="*/ 0 w 51"/>
                <a:gd name="T3" fmla="*/ 48 h 62"/>
                <a:gd name="T4" fmla="*/ 29 w 51"/>
                <a:gd name="T5" fmla="*/ 19 h 62"/>
                <a:gd name="T6" fmla="*/ 25 w 51"/>
                <a:gd name="T7" fmla="*/ 10 h 62"/>
                <a:gd name="T8" fmla="*/ 27 w 51"/>
                <a:gd name="T9" fmla="*/ 5 h 62"/>
                <a:gd name="T10" fmla="*/ 36 w 51"/>
                <a:gd name="T11" fmla="*/ 0 h 62"/>
                <a:gd name="T12" fmla="*/ 51 w 51"/>
                <a:gd name="T13" fmla="*/ 8 h 62"/>
                <a:gd name="T14" fmla="*/ 51 w 51"/>
                <a:gd name="T15" fmla="*/ 11 h 62"/>
                <a:gd name="T16" fmla="*/ 44 w 51"/>
                <a:gd name="T17" fmla="*/ 24 h 62"/>
                <a:gd name="T18" fmla="*/ 44 w 51"/>
                <a:gd name="T19" fmla="*/ 24 h 62"/>
                <a:gd name="T20" fmla="*/ 41 w 51"/>
                <a:gd name="T21" fmla="*/ 25 h 62"/>
                <a:gd name="T22" fmla="*/ 41 w 51"/>
                <a:gd name="T23" fmla="*/ 26 h 62"/>
                <a:gd name="T24" fmla="*/ 32 w 51"/>
                <a:gd name="T25" fmla="*/ 52 h 62"/>
                <a:gd name="T26" fmla="*/ 14 w 51"/>
                <a:gd name="T27" fmla="*/ 62 h 62"/>
                <a:gd name="T28" fmla="*/ 14 w 51"/>
                <a:gd name="T29" fmla="*/ 62 h 62"/>
                <a:gd name="T30" fmla="*/ 3 w 51"/>
                <a:gd name="T31" fmla="*/ 57 h 62"/>
                <a:gd name="T32" fmla="*/ 17 w 51"/>
                <a:gd name="T33" fmla="*/ 34 h 62"/>
                <a:gd name="T34" fmla="*/ 8 w 51"/>
                <a:gd name="T35" fmla="*/ 48 h 62"/>
                <a:gd name="T36" fmla="*/ 9 w 51"/>
                <a:gd name="T37" fmla="*/ 52 h 62"/>
                <a:gd name="T38" fmla="*/ 14 w 51"/>
                <a:gd name="T39" fmla="*/ 54 h 62"/>
                <a:gd name="T40" fmla="*/ 26 w 51"/>
                <a:gd name="T41" fmla="*/ 47 h 62"/>
                <a:gd name="T42" fmla="*/ 33 w 51"/>
                <a:gd name="T43" fmla="*/ 26 h 62"/>
                <a:gd name="T44" fmla="*/ 32 w 51"/>
                <a:gd name="T45" fmla="*/ 26 h 62"/>
                <a:gd name="T46" fmla="*/ 32 w 51"/>
                <a:gd name="T47" fmla="*/ 26 h 62"/>
                <a:gd name="T48" fmla="*/ 17 w 51"/>
                <a:gd name="T49" fmla="*/ 34 h 62"/>
                <a:gd name="T50" fmla="*/ 36 w 51"/>
                <a:gd name="T51" fmla="*/ 8 h 62"/>
                <a:gd name="T52" fmla="*/ 33 w 51"/>
                <a:gd name="T53" fmla="*/ 9 h 62"/>
                <a:gd name="T54" fmla="*/ 33 w 51"/>
                <a:gd name="T55" fmla="*/ 10 h 62"/>
                <a:gd name="T56" fmla="*/ 38 w 51"/>
                <a:gd name="T57" fmla="*/ 18 h 62"/>
                <a:gd name="T58" fmla="*/ 43 w 51"/>
                <a:gd name="T59" fmla="*/ 11 h 62"/>
                <a:gd name="T60" fmla="*/ 36 w 51"/>
                <a:gd name="T61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62">
                  <a:moveTo>
                    <a:pt x="3" y="57"/>
                  </a:moveTo>
                  <a:cubicBezTo>
                    <a:pt x="1" y="54"/>
                    <a:pt x="0" y="51"/>
                    <a:pt x="0" y="48"/>
                  </a:cubicBezTo>
                  <a:cubicBezTo>
                    <a:pt x="1" y="34"/>
                    <a:pt x="16" y="22"/>
                    <a:pt x="29" y="19"/>
                  </a:cubicBezTo>
                  <a:cubicBezTo>
                    <a:pt x="27" y="16"/>
                    <a:pt x="25" y="13"/>
                    <a:pt x="25" y="10"/>
                  </a:cubicBezTo>
                  <a:cubicBezTo>
                    <a:pt x="25" y="8"/>
                    <a:pt x="26" y="6"/>
                    <a:pt x="27" y="5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42" y="0"/>
                    <a:pt x="48" y="3"/>
                    <a:pt x="51" y="8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17"/>
                    <a:pt x="46" y="20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2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8" y="33"/>
                    <a:pt x="40" y="42"/>
                    <a:pt x="32" y="52"/>
                  </a:cubicBezTo>
                  <a:cubicBezTo>
                    <a:pt x="28" y="56"/>
                    <a:pt x="22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0" y="62"/>
                    <a:pt x="6" y="60"/>
                    <a:pt x="3" y="57"/>
                  </a:cubicBezTo>
                  <a:close/>
                  <a:moveTo>
                    <a:pt x="17" y="34"/>
                  </a:moveTo>
                  <a:cubicBezTo>
                    <a:pt x="11" y="38"/>
                    <a:pt x="8" y="44"/>
                    <a:pt x="8" y="48"/>
                  </a:cubicBezTo>
                  <a:cubicBezTo>
                    <a:pt x="8" y="49"/>
                    <a:pt x="8" y="50"/>
                    <a:pt x="9" y="52"/>
                  </a:cubicBezTo>
                  <a:cubicBezTo>
                    <a:pt x="11" y="54"/>
                    <a:pt x="12" y="54"/>
                    <a:pt x="14" y="54"/>
                  </a:cubicBezTo>
                  <a:cubicBezTo>
                    <a:pt x="17" y="54"/>
                    <a:pt x="23" y="50"/>
                    <a:pt x="26" y="47"/>
                  </a:cubicBezTo>
                  <a:cubicBezTo>
                    <a:pt x="32" y="41"/>
                    <a:pt x="30" y="35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9" y="26"/>
                    <a:pt x="22" y="29"/>
                    <a:pt x="17" y="34"/>
                  </a:cubicBezTo>
                  <a:close/>
                  <a:moveTo>
                    <a:pt x="36" y="8"/>
                  </a:moveTo>
                  <a:cubicBezTo>
                    <a:pt x="34" y="8"/>
                    <a:pt x="34" y="8"/>
                    <a:pt x="33" y="9"/>
                  </a:cubicBezTo>
                  <a:cubicBezTo>
                    <a:pt x="33" y="9"/>
                    <a:pt x="33" y="9"/>
                    <a:pt x="33" y="10"/>
                  </a:cubicBezTo>
                  <a:cubicBezTo>
                    <a:pt x="33" y="11"/>
                    <a:pt x="35" y="15"/>
                    <a:pt x="38" y="18"/>
                  </a:cubicBezTo>
                  <a:cubicBezTo>
                    <a:pt x="40" y="15"/>
                    <a:pt x="42" y="13"/>
                    <a:pt x="43" y="11"/>
                  </a:cubicBezTo>
                  <a:cubicBezTo>
                    <a:pt x="41" y="9"/>
                    <a:pt x="38" y="8"/>
                    <a:pt x="36" y="8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729"/>
            <p:cNvSpPr/>
            <p:nvPr/>
          </p:nvSpPr>
          <p:spPr bwMode="auto">
            <a:xfrm>
              <a:off x="4646611" y="2611439"/>
              <a:ext cx="60325" cy="165100"/>
            </a:xfrm>
            <a:custGeom>
              <a:avLst/>
              <a:gdLst>
                <a:gd name="T0" fmla="*/ 3 w 22"/>
                <a:gd name="T1" fmla="*/ 61 h 61"/>
                <a:gd name="T2" fmla="*/ 0 w 22"/>
                <a:gd name="T3" fmla="*/ 57 h 61"/>
                <a:gd name="T4" fmla="*/ 14 w 22"/>
                <a:gd name="T5" fmla="*/ 2 h 61"/>
                <a:gd name="T6" fmla="*/ 14 w 22"/>
                <a:gd name="T7" fmla="*/ 2 h 61"/>
                <a:gd name="T8" fmla="*/ 19 w 22"/>
                <a:gd name="T9" fmla="*/ 1 h 61"/>
                <a:gd name="T10" fmla="*/ 21 w 22"/>
                <a:gd name="T11" fmla="*/ 6 h 61"/>
                <a:gd name="T12" fmla="*/ 8 w 22"/>
                <a:gd name="T13" fmla="*/ 58 h 61"/>
                <a:gd name="T14" fmla="*/ 4 w 22"/>
                <a:gd name="T15" fmla="*/ 61 h 61"/>
                <a:gd name="T16" fmla="*/ 3 w 22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1">
                  <a:moveTo>
                    <a:pt x="3" y="61"/>
                  </a:moveTo>
                  <a:cubicBezTo>
                    <a:pt x="1" y="61"/>
                    <a:pt x="0" y="59"/>
                    <a:pt x="0" y="57"/>
                  </a:cubicBezTo>
                  <a:cubicBezTo>
                    <a:pt x="2" y="41"/>
                    <a:pt x="5" y="18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1" y="2"/>
                    <a:pt x="22" y="4"/>
                    <a:pt x="21" y="6"/>
                  </a:cubicBezTo>
                  <a:cubicBezTo>
                    <a:pt x="13" y="19"/>
                    <a:pt x="10" y="42"/>
                    <a:pt x="8" y="58"/>
                  </a:cubicBezTo>
                  <a:cubicBezTo>
                    <a:pt x="8" y="60"/>
                    <a:pt x="6" y="61"/>
                    <a:pt x="4" y="61"/>
                  </a:cubicBezTo>
                  <a:lnTo>
                    <a:pt x="3" y="61"/>
                  </a:ln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730"/>
            <p:cNvSpPr/>
            <p:nvPr/>
          </p:nvSpPr>
          <p:spPr bwMode="auto">
            <a:xfrm>
              <a:off x="4868861" y="2657476"/>
              <a:ext cx="46037" cy="131763"/>
            </a:xfrm>
            <a:custGeom>
              <a:avLst/>
              <a:gdLst>
                <a:gd name="T0" fmla="*/ 4 w 17"/>
                <a:gd name="T1" fmla="*/ 49 h 49"/>
                <a:gd name="T2" fmla="*/ 0 w 17"/>
                <a:gd name="T3" fmla="*/ 45 h 49"/>
                <a:gd name="T4" fmla="*/ 5 w 17"/>
                <a:gd name="T5" fmla="*/ 24 h 49"/>
                <a:gd name="T6" fmla="*/ 9 w 17"/>
                <a:gd name="T7" fmla="*/ 6 h 49"/>
                <a:gd name="T8" fmla="*/ 9 w 17"/>
                <a:gd name="T9" fmla="*/ 6 h 49"/>
                <a:gd name="T10" fmla="*/ 11 w 17"/>
                <a:gd name="T11" fmla="*/ 0 h 49"/>
                <a:gd name="T12" fmla="*/ 16 w 17"/>
                <a:gd name="T13" fmla="*/ 3 h 49"/>
                <a:gd name="T14" fmla="*/ 17 w 17"/>
                <a:gd name="T15" fmla="*/ 6 h 49"/>
                <a:gd name="T16" fmla="*/ 12 w 17"/>
                <a:gd name="T17" fmla="*/ 26 h 49"/>
                <a:gd name="T18" fmla="*/ 8 w 17"/>
                <a:gd name="T19" fmla="*/ 46 h 49"/>
                <a:gd name="T20" fmla="*/ 4 w 17"/>
                <a:gd name="T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9">
                  <a:moveTo>
                    <a:pt x="4" y="49"/>
                  </a:moveTo>
                  <a:cubicBezTo>
                    <a:pt x="2" y="49"/>
                    <a:pt x="0" y="47"/>
                    <a:pt x="0" y="45"/>
                  </a:cubicBezTo>
                  <a:cubicBezTo>
                    <a:pt x="1" y="39"/>
                    <a:pt x="4" y="30"/>
                    <a:pt x="5" y="24"/>
                  </a:cubicBezTo>
                  <a:cubicBezTo>
                    <a:pt x="6" y="20"/>
                    <a:pt x="9" y="9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9" y="1"/>
                    <a:pt x="11" y="0"/>
                  </a:cubicBezTo>
                  <a:cubicBezTo>
                    <a:pt x="13" y="0"/>
                    <a:pt x="15" y="1"/>
                    <a:pt x="16" y="3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6" y="12"/>
                    <a:pt x="13" y="22"/>
                    <a:pt x="12" y="26"/>
                  </a:cubicBezTo>
                  <a:cubicBezTo>
                    <a:pt x="11" y="33"/>
                    <a:pt x="8" y="42"/>
                    <a:pt x="8" y="46"/>
                  </a:cubicBezTo>
                  <a:cubicBezTo>
                    <a:pt x="8" y="48"/>
                    <a:pt x="6" y="49"/>
                    <a:pt x="4" y="49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731"/>
            <p:cNvSpPr/>
            <p:nvPr/>
          </p:nvSpPr>
          <p:spPr bwMode="auto">
            <a:xfrm>
              <a:off x="4651374" y="2814639"/>
              <a:ext cx="41275" cy="31750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 732"/>
            <p:cNvSpPr/>
            <p:nvPr/>
          </p:nvSpPr>
          <p:spPr bwMode="auto">
            <a:xfrm>
              <a:off x="4700586" y="2825751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2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2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733"/>
            <p:cNvSpPr/>
            <p:nvPr/>
          </p:nvSpPr>
          <p:spPr bwMode="auto">
            <a:xfrm>
              <a:off x="4749799" y="2835276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734"/>
            <p:cNvSpPr/>
            <p:nvPr/>
          </p:nvSpPr>
          <p:spPr bwMode="auto">
            <a:xfrm>
              <a:off x="4800599" y="2846389"/>
              <a:ext cx="41275" cy="33338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1" y="3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Freeform 735"/>
            <p:cNvSpPr/>
            <p:nvPr/>
          </p:nvSpPr>
          <p:spPr bwMode="auto">
            <a:xfrm>
              <a:off x="4673599" y="2852739"/>
              <a:ext cx="41275" cy="31750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 736"/>
            <p:cNvSpPr/>
            <p:nvPr/>
          </p:nvSpPr>
          <p:spPr bwMode="auto">
            <a:xfrm>
              <a:off x="4633911" y="2841626"/>
              <a:ext cx="34925" cy="28575"/>
            </a:xfrm>
            <a:custGeom>
              <a:avLst/>
              <a:gdLst>
                <a:gd name="T0" fmla="*/ 3 w 13"/>
                <a:gd name="T1" fmla="*/ 0 h 11"/>
                <a:gd name="T2" fmla="*/ 12 w 13"/>
                <a:gd name="T3" fmla="*/ 2 h 11"/>
                <a:gd name="T4" fmla="*/ 3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3" y="0"/>
                  </a:moveTo>
                  <a:cubicBezTo>
                    <a:pt x="0" y="8"/>
                    <a:pt x="13" y="11"/>
                    <a:pt x="12" y="2"/>
                  </a:cubicBezTo>
                  <a:cubicBezTo>
                    <a:pt x="10" y="3"/>
                    <a:pt x="5" y="2"/>
                    <a:pt x="3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 737"/>
            <p:cNvSpPr/>
            <p:nvPr/>
          </p:nvSpPr>
          <p:spPr bwMode="auto">
            <a:xfrm>
              <a:off x="4719636" y="2862264"/>
              <a:ext cx="41275" cy="36513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2" y="4"/>
                    <a:pt x="6" y="3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738"/>
            <p:cNvSpPr/>
            <p:nvPr/>
          </p:nvSpPr>
          <p:spPr bwMode="auto">
            <a:xfrm>
              <a:off x="4770436" y="2870201"/>
              <a:ext cx="41275" cy="36513"/>
            </a:xfrm>
            <a:custGeom>
              <a:avLst/>
              <a:gdLst>
                <a:gd name="T0" fmla="*/ 3 w 15"/>
                <a:gd name="T1" fmla="*/ 0 h 13"/>
                <a:gd name="T2" fmla="*/ 14 w 15"/>
                <a:gd name="T3" fmla="*/ 3 h 13"/>
                <a:gd name="T4" fmla="*/ 3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1" y="4"/>
                    <a:pt x="6" y="2"/>
                    <a:pt x="3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739"/>
            <p:cNvSpPr/>
            <p:nvPr/>
          </p:nvSpPr>
          <p:spPr bwMode="auto">
            <a:xfrm>
              <a:off x="4814886" y="2876551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5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5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740"/>
            <p:cNvSpPr/>
            <p:nvPr/>
          </p:nvSpPr>
          <p:spPr bwMode="auto">
            <a:xfrm>
              <a:off x="4643436" y="2884489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741"/>
            <p:cNvSpPr/>
            <p:nvPr/>
          </p:nvSpPr>
          <p:spPr bwMode="auto">
            <a:xfrm>
              <a:off x="4692649" y="2895601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742"/>
            <p:cNvSpPr/>
            <p:nvPr/>
          </p:nvSpPr>
          <p:spPr bwMode="auto">
            <a:xfrm>
              <a:off x="4741861" y="2906714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5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5" y="3"/>
                  </a:cubicBezTo>
                  <a:cubicBezTo>
                    <a:pt x="12" y="4"/>
                    <a:pt x="6" y="3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743"/>
            <p:cNvSpPr/>
            <p:nvPr/>
          </p:nvSpPr>
          <p:spPr bwMode="auto">
            <a:xfrm>
              <a:off x="4789486" y="2916239"/>
              <a:ext cx="44450" cy="33338"/>
            </a:xfrm>
            <a:custGeom>
              <a:avLst/>
              <a:gdLst>
                <a:gd name="T0" fmla="*/ 4 w 16"/>
                <a:gd name="T1" fmla="*/ 0 h 12"/>
                <a:gd name="T2" fmla="*/ 15 w 16"/>
                <a:gd name="T3" fmla="*/ 2 h 12"/>
                <a:gd name="T4" fmla="*/ 4 w 1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4" y="0"/>
                  </a:moveTo>
                  <a:cubicBezTo>
                    <a:pt x="0" y="9"/>
                    <a:pt x="16" y="12"/>
                    <a:pt x="15" y="2"/>
                  </a:cubicBezTo>
                  <a:cubicBezTo>
                    <a:pt x="12" y="3"/>
                    <a:pt x="7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 744"/>
            <p:cNvSpPr/>
            <p:nvPr/>
          </p:nvSpPr>
          <p:spPr bwMode="auto">
            <a:xfrm>
              <a:off x="4665661" y="2922589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745"/>
            <p:cNvSpPr/>
            <p:nvPr/>
          </p:nvSpPr>
          <p:spPr bwMode="auto">
            <a:xfrm>
              <a:off x="4711699" y="2935289"/>
              <a:ext cx="41275" cy="33338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746"/>
            <p:cNvSpPr/>
            <p:nvPr/>
          </p:nvSpPr>
          <p:spPr bwMode="auto">
            <a:xfrm>
              <a:off x="4378324" y="1771651"/>
              <a:ext cx="1023937" cy="920750"/>
            </a:xfrm>
            <a:custGeom>
              <a:avLst/>
              <a:gdLst>
                <a:gd name="T0" fmla="*/ 188 w 378"/>
                <a:gd name="T1" fmla="*/ 0 h 340"/>
                <a:gd name="T2" fmla="*/ 55 w 378"/>
                <a:gd name="T3" fmla="*/ 54 h 340"/>
                <a:gd name="T4" fmla="*/ 11 w 378"/>
                <a:gd name="T5" fmla="*/ 113 h 340"/>
                <a:gd name="T6" fmla="*/ 6 w 378"/>
                <a:gd name="T7" fmla="*/ 179 h 340"/>
                <a:gd name="T8" fmla="*/ 23 w 378"/>
                <a:gd name="T9" fmla="*/ 233 h 340"/>
                <a:gd name="T10" fmla="*/ 51 w 378"/>
                <a:gd name="T11" fmla="*/ 278 h 340"/>
                <a:gd name="T12" fmla="*/ 155 w 378"/>
                <a:gd name="T13" fmla="*/ 338 h 340"/>
                <a:gd name="T14" fmla="*/ 199 w 378"/>
                <a:gd name="T15" fmla="*/ 337 h 340"/>
                <a:gd name="T16" fmla="*/ 211 w 378"/>
                <a:gd name="T17" fmla="*/ 337 h 340"/>
                <a:gd name="T18" fmla="*/ 225 w 378"/>
                <a:gd name="T19" fmla="*/ 337 h 340"/>
                <a:gd name="T20" fmla="*/ 282 w 378"/>
                <a:gd name="T21" fmla="*/ 307 h 340"/>
                <a:gd name="T22" fmla="*/ 365 w 378"/>
                <a:gd name="T23" fmla="*/ 207 h 340"/>
                <a:gd name="T24" fmla="*/ 351 w 378"/>
                <a:gd name="T25" fmla="*/ 84 h 340"/>
                <a:gd name="T26" fmla="*/ 265 w 378"/>
                <a:gd name="T27" fmla="*/ 15 h 340"/>
                <a:gd name="T28" fmla="*/ 220 w 378"/>
                <a:gd name="T29" fmla="*/ 2 h 340"/>
                <a:gd name="T30" fmla="*/ 197 w 378"/>
                <a:gd name="T31" fmla="*/ 1 h 340"/>
                <a:gd name="T32" fmla="*/ 184 w 378"/>
                <a:gd name="T33" fmla="*/ 1 h 340"/>
                <a:gd name="T34" fmla="*/ 185 w 378"/>
                <a:gd name="T35" fmla="*/ 3 h 340"/>
                <a:gd name="T36" fmla="*/ 188 w 37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8" h="340">
                  <a:moveTo>
                    <a:pt x="188" y="0"/>
                  </a:moveTo>
                  <a:cubicBezTo>
                    <a:pt x="137" y="0"/>
                    <a:pt x="91" y="19"/>
                    <a:pt x="55" y="54"/>
                  </a:cubicBezTo>
                  <a:cubicBezTo>
                    <a:pt x="36" y="72"/>
                    <a:pt x="23" y="90"/>
                    <a:pt x="11" y="113"/>
                  </a:cubicBezTo>
                  <a:cubicBezTo>
                    <a:pt x="0" y="133"/>
                    <a:pt x="2" y="158"/>
                    <a:pt x="6" y="179"/>
                  </a:cubicBezTo>
                  <a:cubicBezTo>
                    <a:pt x="9" y="198"/>
                    <a:pt x="14" y="216"/>
                    <a:pt x="23" y="233"/>
                  </a:cubicBezTo>
                  <a:cubicBezTo>
                    <a:pt x="31" y="248"/>
                    <a:pt x="41" y="264"/>
                    <a:pt x="51" y="278"/>
                  </a:cubicBezTo>
                  <a:cubicBezTo>
                    <a:pt x="73" y="312"/>
                    <a:pt x="116" y="333"/>
                    <a:pt x="155" y="338"/>
                  </a:cubicBezTo>
                  <a:cubicBezTo>
                    <a:pt x="168" y="340"/>
                    <a:pt x="185" y="338"/>
                    <a:pt x="199" y="337"/>
                  </a:cubicBezTo>
                  <a:cubicBezTo>
                    <a:pt x="203" y="336"/>
                    <a:pt x="207" y="337"/>
                    <a:pt x="211" y="337"/>
                  </a:cubicBezTo>
                  <a:cubicBezTo>
                    <a:pt x="215" y="337"/>
                    <a:pt x="220" y="337"/>
                    <a:pt x="225" y="337"/>
                  </a:cubicBezTo>
                  <a:cubicBezTo>
                    <a:pt x="247" y="334"/>
                    <a:pt x="262" y="318"/>
                    <a:pt x="282" y="307"/>
                  </a:cubicBezTo>
                  <a:cubicBezTo>
                    <a:pt x="319" y="286"/>
                    <a:pt x="352" y="248"/>
                    <a:pt x="365" y="207"/>
                  </a:cubicBezTo>
                  <a:cubicBezTo>
                    <a:pt x="378" y="167"/>
                    <a:pt x="375" y="118"/>
                    <a:pt x="351" y="84"/>
                  </a:cubicBezTo>
                  <a:cubicBezTo>
                    <a:pt x="330" y="54"/>
                    <a:pt x="297" y="29"/>
                    <a:pt x="265" y="15"/>
                  </a:cubicBezTo>
                  <a:cubicBezTo>
                    <a:pt x="250" y="9"/>
                    <a:pt x="234" y="5"/>
                    <a:pt x="220" y="2"/>
                  </a:cubicBezTo>
                  <a:cubicBezTo>
                    <a:pt x="212" y="1"/>
                    <a:pt x="205" y="1"/>
                    <a:pt x="197" y="1"/>
                  </a:cubicBezTo>
                  <a:cubicBezTo>
                    <a:pt x="193" y="1"/>
                    <a:pt x="188" y="1"/>
                    <a:pt x="184" y="1"/>
                  </a:cubicBezTo>
                  <a:cubicBezTo>
                    <a:pt x="184" y="2"/>
                    <a:pt x="184" y="3"/>
                    <a:pt x="185" y="3"/>
                  </a:cubicBezTo>
                  <a:cubicBezTo>
                    <a:pt x="188" y="0"/>
                    <a:pt x="188" y="0"/>
                    <a:pt x="18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747"/>
            <p:cNvSpPr/>
            <p:nvPr/>
          </p:nvSpPr>
          <p:spPr bwMode="auto">
            <a:xfrm>
              <a:off x="4397374" y="1790701"/>
              <a:ext cx="979487" cy="877888"/>
            </a:xfrm>
            <a:custGeom>
              <a:avLst/>
              <a:gdLst>
                <a:gd name="T0" fmla="*/ 182 w 362"/>
                <a:gd name="T1" fmla="*/ 0 h 324"/>
                <a:gd name="T2" fmla="*/ 53 w 362"/>
                <a:gd name="T3" fmla="*/ 53 h 324"/>
                <a:gd name="T4" fmla="*/ 10 w 362"/>
                <a:gd name="T5" fmla="*/ 110 h 324"/>
                <a:gd name="T6" fmla="*/ 5 w 362"/>
                <a:gd name="T7" fmla="*/ 174 h 324"/>
                <a:gd name="T8" fmla="*/ 21 w 362"/>
                <a:gd name="T9" fmla="*/ 227 h 324"/>
                <a:gd name="T10" fmla="*/ 47 w 362"/>
                <a:gd name="T11" fmla="*/ 270 h 324"/>
                <a:gd name="T12" fmla="*/ 143 w 362"/>
                <a:gd name="T13" fmla="*/ 322 h 324"/>
                <a:gd name="T14" fmla="*/ 180 w 362"/>
                <a:gd name="T15" fmla="*/ 319 h 324"/>
                <a:gd name="T16" fmla="*/ 208 w 362"/>
                <a:gd name="T17" fmla="*/ 317 h 324"/>
                <a:gd name="T18" fmla="*/ 268 w 362"/>
                <a:gd name="T19" fmla="*/ 296 h 324"/>
                <a:gd name="T20" fmla="*/ 350 w 362"/>
                <a:gd name="T21" fmla="*/ 198 h 324"/>
                <a:gd name="T22" fmla="*/ 337 w 362"/>
                <a:gd name="T23" fmla="*/ 79 h 324"/>
                <a:gd name="T24" fmla="*/ 255 w 362"/>
                <a:gd name="T25" fmla="*/ 13 h 324"/>
                <a:gd name="T26" fmla="*/ 212 w 362"/>
                <a:gd name="T27" fmla="*/ 1 h 324"/>
                <a:gd name="T28" fmla="*/ 190 w 362"/>
                <a:gd name="T29" fmla="*/ 0 h 324"/>
                <a:gd name="T30" fmla="*/ 177 w 362"/>
                <a:gd name="T31" fmla="*/ 0 h 324"/>
                <a:gd name="T32" fmla="*/ 178 w 362"/>
                <a:gd name="T33" fmla="*/ 2 h 324"/>
                <a:gd name="T34" fmla="*/ 182 w 362"/>
                <a:gd name="T3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2" h="324">
                  <a:moveTo>
                    <a:pt x="182" y="0"/>
                  </a:moveTo>
                  <a:cubicBezTo>
                    <a:pt x="133" y="0"/>
                    <a:pt x="88" y="18"/>
                    <a:pt x="53" y="53"/>
                  </a:cubicBezTo>
                  <a:cubicBezTo>
                    <a:pt x="35" y="71"/>
                    <a:pt x="22" y="88"/>
                    <a:pt x="10" y="110"/>
                  </a:cubicBezTo>
                  <a:cubicBezTo>
                    <a:pt x="0" y="130"/>
                    <a:pt x="1" y="154"/>
                    <a:pt x="5" y="174"/>
                  </a:cubicBezTo>
                  <a:cubicBezTo>
                    <a:pt x="8" y="192"/>
                    <a:pt x="12" y="210"/>
                    <a:pt x="21" y="227"/>
                  </a:cubicBezTo>
                  <a:cubicBezTo>
                    <a:pt x="28" y="241"/>
                    <a:pt x="38" y="256"/>
                    <a:pt x="47" y="270"/>
                  </a:cubicBezTo>
                  <a:cubicBezTo>
                    <a:pt x="68" y="302"/>
                    <a:pt x="106" y="317"/>
                    <a:pt x="143" y="322"/>
                  </a:cubicBezTo>
                  <a:cubicBezTo>
                    <a:pt x="156" y="324"/>
                    <a:pt x="168" y="320"/>
                    <a:pt x="180" y="319"/>
                  </a:cubicBezTo>
                  <a:cubicBezTo>
                    <a:pt x="190" y="318"/>
                    <a:pt x="199" y="318"/>
                    <a:pt x="208" y="317"/>
                  </a:cubicBezTo>
                  <a:cubicBezTo>
                    <a:pt x="230" y="314"/>
                    <a:pt x="250" y="307"/>
                    <a:pt x="268" y="296"/>
                  </a:cubicBezTo>
                  <a:cubicBezTo>
                    <a:pt x="304" y="275"/>
                    <a:pt x="337" y="238"/>
                    <a:pt x="350" y="198"/>
                  </a:cubicBezTo>
                  <a:cubicBezTo>
                    <a:pt x="362" y="159"/>
                    <a:pt x="360" y="112"/>
                    <a:pt x="337" y="79"/>
                  </a:cubicBezTo>
                  <a:cubicBezTo>
                    <a:pt x="317" y="50"/>
                    <a:pt x="286" y="26"/>
                    <a:pt x="255" y="13"/>
                  </a:cubicBezTo>
                  <a:cubicBezTo>
                    <a:pt x="241" y="8"/>
                    <a:pt x="226" y="4"/>
                    <a:pt x="212" y="1"/>
                  </a:cubicBezTo>
                  <a:cubicBezTo>
                    <a:pt x="204" y="0"/>
                    <a:pt x="197" y="0"/>
                    <a:pt x="190" y="0"/>
                  </a:cubicBezTo>
                  <a:cubicBezTo>
                    <a:pt x="186" y="0"/>
                    <a:pt x="182" y="1"/>
                    <a:pt x="177" y="0"/>
                  </a:cubicBezTo>
                  <a:cubicBezTo>
                    <a:pt x="178" y="1"/>
                    <a:pt x="178" y="2"/>
                    <a:pt x="17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FCE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748"/>
            <p:cNvSpPr/>
            <p:nvPr/>
          </p:nvSpPr>
          <p:spPr bwMode="auto">
            <a:xfrm>
              <a:off x="4538661" y="1763714"/>
              <a:ext cx="452437" cy="901700"/>
            </a:xfrm>
            <a:custGeom>
              <a:avLst/>
              <a:gdLst>
                <a:gd name="T0" fmla="*/ 112 w 167"/>
                <a:gd name="T1" fmla="*/ 4 h 333"/>
                <a:gd name="T2" fmla="*/ 80 w 167"/>
                <a:gd name="T3" fmla="*/ 42 h 333"/>
                <a:gd name="T4" fmla="*/ 43 w 167"/>
                <a:gd name="T5" fmla="*/ 89 h 333"/>
                <a:gd name="T6" fmla="*/ 16 w 167"/>
                <a:gd name="T7" fmla="*/ 143 h 333"/>
                <a:gd name="T8" fmla="*/ 8 w 167"/>
                <a:gd name="T9" fmla="*/ 226 h 333"/>
                <a:gd name="T10" fmla="*/ 21 w 167"/>
                <a:gd name="T11" fmla="*/ 264 h 333"/>
                <a:gd name="T12" fmla="*/ 31 w 167"/>
                <a:gd name="T13" fmla="*/ 300 h 333"/>
                <a:gd name="T14" fmla="*/ 54 w 167"/>
                <a:gd name="T15" fmla="*/ 326 h 333"/>
                <a:gd name="T16" fmla="*/ 82 w 167"/>
                <a:gd name="T17" fmla="*/ 320 h 333"/>
                <a:gd name="T18" fmla="*/ 86 w 167"/>
                <a:gd name="T19" fmla="*/ 284 h 333"/>
                <a:gd name="T20" fmla="*/ 93 w 167"/>
                <a:gd name="T21" fmla="*/ 241 h 333"/>
                <a:gd name="T22" fmla="*/ 108 w 167"/>
                <a:gd name="T23" fmla="*/ 169 h 333"/>
                <a:gd name="T24" fmla="*/ 121 w 167"/>
                <a:gd name="T25" fmla="*/ 133 h 333"/>
                <a:gd name="T26" fmla="*/ 132 w 167"/>
                <a:gd name="T27" fmla="*/ 99 h 333"/>
                <a:gd name="T28" fmla="*/ 142 w 167"/>
                <a:gd name="T29" fmla="*/ 57 h 333"/>
                <a:gd name="T30" fmla="*/ 162 w 167"/>
                <a:gd name="T31" fmla="*/ 11 h 333"/>
                <a:gd name="T32" fmla="*/ 160 w 167"/>
                <a:gd name="T33" fmla="*/ 5 h 333"/>
                <a:gd name="T34" fmla="*/ 141 w 167"/>
                <a:gd name="T35" fmla="*/ 1 h 333"/>
                <a:gd name="T36" fmla="*/ 104 w 167"/>
                <a:gd name="T37" fmla="*/ 9 h 333"/>
                <a:gd name="T38" fmla="*/ 112 w 167"/>
                <a:gd name="T39" fmla="*/ 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333">
                  <a:moveTo>
                    <a:pt x="112" y="4"/>
                  </a:moveTo>
                  <a:cubicBezTo>
                    <a:pt x="99" y="13"/>
                    <a:pt x="90" y="30"/>
                    <a:pt x="80" y="42"/>
                  </a:cubicBezTo>
                  <a:cubicBezTo>
                    <a:pt x="67" y="57"/>
                    <a:pt x="55" y="73"/>
                    <a:pt x="43" y="89"/>
                  </a:cubicBezTo>
                  <a:cubicBezTo>
                    <a:pt x="32" y="106"/>
                    <a:pt x="23" y="124"/>
                    <a:pt x="16" y="143"/>
                  </a:cubicBezTo>
                  <a:cubicBezTo>
                    <a:pt x="5" y="172"/>
                    <a:pt x="0" y="197"/>
                    <a:pt x="8" y="226"/>
                  </a:cubicBezTo>
                  <a:cubicBezTo>
                    <a:pt x="12" y="239"/>
                    <a:pt x="16" y="252"/>
                    <a:pt x="21" y="264"/>
                  </a:cubicBezTo>
                  <a:cubicBezTo>
                    <a:pt x="25" y="276"/>
                    <a:pt x="27" y="289"/>
                    <a:pt x="31" y="300"/>
                  </a:cubicBezTo>
                  <a:cubicBezTo>
                    <a:pt x="36" y="311"/>
                    <a:pt x="43" y="321"/>
                    <a:pt x="54" y="326"/>
                  </a:cubicBezTo>
                  <a:cubicBezTo>
                    <a:pt x="63" y="330"/>
                    <a:pt x="80" y="333"/>
                    <a:pt x="82" y="320"/>
                  </a:cubicBezTo>
                  <a:cubicBezTo>
                    <a:pt x="84" y="308"/>
                    <a:pt x="84" y="296"/>
                    <a:pt x="86" y="284"/>
                  </a:cubicBezTo>
                  <a:cubicBezTo>
                    <a:pt x="89" y="270"/>
                    <a:pt x="89" y="255"/>
                    <a:pt x="93" y="241"/>
                  </a:cubicBezTo>
                  <a:cubicBezTo>
                    <a:pt x="99" y="217"/>
                    <a:pt x="101" y="193"/>
                    <a:pt x="108" y="169"/>
                  </a:cubicBezTo>
                  <a:cubicBezTo>
                    <a:pt x="111" y="156"/>
                    <a:pt x="116" y="145"/>
                    <a:pt x="121" y="133"/>
                  </a:cubicBezTo>
                  <a:cubicBezTo>
                    <a:pt x="126" y="122"/>
                    <a:pt x="129" y="110"/>
                    <a:pt x="132" y="99"/>
                  </a:cubicBezTo>
                  <a:cubicBezTo>
                    <a:pt x="136" y="83"/>
                    <a:pt x="137" y="72"/>
                    <a:pt x="142" y="57"/>
                  </a:cubicBezTo>
                  <a:cubicBezTo>
                    <a:pt x="147" y="45"/>
                    <a:pt x="159" y="23"/>
                    <a:pt x="162" y="11"/>
                  </a:cubicBezTo>
                  <a:cubicBezTo>
                    <a:pt x="164" y="4"/>
                    <a:pt x="167" y="8"/>
                    <a:pt x="160" y="5"/>
                  </a:cubicBezTo>
                  <a:cubicBezTo>
                    <a:pt x="155" y="3"/>
                    <a:pt x="147" y="1"/>
                    <a:pt x="141" y="1"/>
                  </a:cubicBezTo>
                  <a:cubicBezTo>
                    <a:pt x="134" y="0"/>
                    <a:pt x="107" y="3"/>
                    <a:pt x="104" y="9"/>
                  </a:cubicBezTo>
                  <a:cubicBezTo>
                    <a:pt x="112" y="4"/>
                    <a:pt x="112" y="4"/>
                    <a:pt x="112" y="4"/>
                  </a:cubicBezTo>
                </a:path>
              </a:pathLst>
            </a:custGeom>
            <a:solidFill>
              <a:srgbClr val="FB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749"/>
            <p:cNvSpPr/>
            <p:nvPr/>
          </p:nvSpPr>
          <p:spPr bwMode="auto">
            <a:xfrm>
              <a:off x="4830761" y="1863726"/>
              <a:ext cx="538162" cy="836613"/>
            </a:xfrm>
            <a:custGeom>
              <a:avLst/>
              <a:gdLst>
                <a:gd name="T0" fmla="*/ 5 w 199"/>
                <a:gd name="T1" fmla="*/ 304 h 309"/>
                <a:gd name="T2" fmla="*/ 23 w 199"/>
                <a:gd name="T3" fmla="*/ 287 h 309"/>
                <a:gd name="T4" fmla="*/ 45 w 199"/>
                <a:gd name="T5" fmla="*/ 270 h 309"/>
                <a:gd name="T6" fmla="*/ 82 w 199"/>
                <a:gd name="T7" fmla="*/ 242 h 309"/>
                <a:gd name="T8" fmla="*/ 130 w 199"/>
                <a:gd name="T9" fmla="*/ 176 h 309"/>
                <a:gd name="T10" fmla="*/ 143 w 199"/>
                <a:gd name="T11" fmla="*/ 110 h 309"/>
                <a:gd name="T12" fmla="*/ 131 w 199"/>
                <a:gd name="T13" fmla="*/ 46 h 309"/>
                <a:gd name="T14" fmla="*/ 116 w 199"/>
                <a:gd name="T15" fmla="*/ 4 h 309"/>
                <a:gd name="T16" fmla="*/ 144 w 199"/>
                <a:gd name="T17" fmla="*/ 22 h 309"/>
                <a:gd name="T18" fmla="*/ 169 w 199"/>
                <a:gd name="T19" fmla="*/ 60 h 309"/>
                <a:gd name="T20" fmla="*/ 191 w 199"/>
                <a:gd name="T21" fmla="*/ 101 h 309"/>
                <a:gd name="T22" fmla="*/ 198 w 199"/>
                <a:gd name="T23" fmla="*/ 149 h 309"/>
                <a:gd name="T24" fmla="*/ 156 w 199"/>
                <a:gd name="T25" fmla="*/ 236 h 309"/>
                <a:gd name="T26" fmla="*/ 98 w 199"/>
                <a:gd name="T27" fmla="*/ 284 h 309"/>
                <a:gd name="T28" fmla="*/ 46 w 199"/>
                <a:gd name="T29" fmla="*/ 303 h 309"/>
                <a:gd name="T30" fmla="*/ 23 w 199"/>
                <a:gd name="T31" fmla="*/ 308 h 309"/>
                <a:gd name="T32" fmla="*/ 7 w 199"/>
                <a:gd name="T33" fmla="*/ 299 h 309"/>
                <a:gd name="T34" fmla="*/ 5 w 199"/>
                <a:gd name="T35" fmla="*/ 30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09">
                  <a:moveTo>
                    <a:pt x="5" y="304"/>
                  </a:moveTo>
                  <a:cubicBezTo>
                    <a:pt x="6" y="299"/>
                    <a:pt x="18" y="291"/>
                    <a:pt x="23" y="287"/>
                  </a:cubicBezTo>
                  <a:cubicBezTo>
                    <a:pt x="30" y="280"/>
                    <a:pt x="38" y="276"/>
                    <a:pt x="45" y="270"/>
                  </a:cubicBezTo>
                  <a:cubicBezTo>
                    <a:pt x="57" y="261"/>
                    <a:pt x="72" y="252"/>
                    <a:pt x="82" y="242"/>
                  </a:cubicBezTo>
                  <a:cubicBezTo>
                    <a:pt x="101" y="221"/>
                    <a:pt x="119" y="202"/>
                    <a:pt x="130" y="176"/>
                  </a:cubicBezTo>
                  <a:cubicBezTo>
                    <a:pt x="139" y="157"/>
                    <a:pt x="142" y="131"/>
                    <a:pt x="143" y="110"/>
                  </a:cubicBezTo>
                  <a:cubicBezTo>
                    <a:pt x="145" y="89"/>
                    <a:pt x="134" y="66"/>
                    <a:pt x="131" y="46"/>
                  </a:cubicBezTo>
                  <a:cubicBezTo>
                    <a:pt x="128" y="31"/>
                    <a:pt x="118" y="18"/>
                    <a:pt x="116" y="4"/>
                  </a:cubicBezTo>
                  <a:cubicBezTo>
                    <a:pt x="124" y="0"/>
                    <a:pt x="137" y="18"/>
                    <a:pt x="144" y="22"/>
                  </a:cubicBezTo>
                  <a:cubicBezTo>
                    <a:pt x="155" y="31"/>
                    <a:pt x="162" y="47"/>
                    <a:pt x="169" y="60"/>
                  </a:cubicBezTo>
                  <a:cubicBezTo>
                    <a:pt x="177" y="73"/>
                    <a:pt x="183" y="87"/>
                    <a:pt x="191" y="101"/>
                  </a:cubicBezTo>
                  <a:cubicBezTo>
                    <a:pt x="199" y="114"/>
                    <a:pt x="199" y="134"/>
                    <a:pt x="198" y="149"/>
                  </a:cubicBezTo>
                  <a:cubicBezTo>
                    <a:pt x="195" y="180"/>
                    <a:pt x="176" y="212"/>
                    <a:pt x="156" y="236"/>
                  </a:cubicBezTo>
                  <a:cubicBezTo>
                    <a:pt x="140" y="256"/>
                    <a:pt x="120" y="272"/>
                    <a:pt x="98" y="284"/>
                  </a:cubicBezTo>
                  <a:cubicBezTo>
                    <a:pt x="80" y="293"/>
                    <a:pt x="65" y="300"/>
                    <a:pt x="46" y="303"/>
                  </a:cubicBezTo>
                  <a:cubicBezTo>
                    <a:pt x="38" y="304"/>
                    <a:pt x="31" y="307"/>
                    <a:pt x="23" y="308"/>
                  </a:cubicBezTo>
                  <a:cubicBezTo>
                    <a:pt x="19" y="309"/>
                    <a:pt x="0" y="306"/>
                    <a:pt x="7" y="299"/>
                  </a:cubicBezTo>
                  <a:cubicBezTo>
                    <a:pt x="5" y="304"/>
                    <a:pt x="5" y="304"/>
                    <a:pt x="5" y="304"/>
                  </a:cubicBezTo>
                </a:path>
              </a:pathLst>
            </a:custGeom>
            <a:solidFill>
              <a:srgbClr val="FB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Freeform 750"/>
            <p:cNvSpPr/>
            <p:nvPr/>
          </p:nvSpPr>
          <p:spPr bwMode="auto">
            <a:xfrm>
              <a:off x="4979986" y="1790701"/>
              <a:ext cx="296862" cy="173038"/>
            </a:xfrm>
            <a:custGeom>
              <a:avLst/>
              <a:gdLst>
                <a:gd name="T0" fmla="*/ 5 w 110"/>
                <a:gd name="T1" fmla="*/ 0 h 64"/>
                <a:gd name="T2" fmla="*/ 0 w 110"/>
                <a:gd name="T3" fmla="*/ 2 h 64"/>
                <a:gd name="T4" fmla="*/ 40 w 110"/>
                <a:gd name="T5" fmla="*/ 13 h 64"/>
                <a:gd name="T6" fmla="*/ 110 w 110"/>
                <a:gd name="T7" fmla="*/ 64 h 64"/>
                <a:gd name="T8" fmla="*/ 100 w 110"/>
                <a:gd name="T9" fmla="*/ 52 h 64"/>
                <a:gd name="T10" fmla="*/ 33 w 110"/>
                <a:gd name="T11" fmla="*/ 9 h 64"/>
                <a:gd name="T12" fmla="*/ 5 w 110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4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13" y="4"/>
                    <a:pt x="27" y="8"/>
                    <a:pt x="40" y="13"/>
                  </a:cubicBezTo>
                  <a:cubicBezTo>
                    <a:pt x="65" y="24"/>
                    <a:pt x="91" y="42"/>
                    <a:pt x="110" y="64"/>
                  </a:cubicBezTo>
                  <a:cubicBezTo>
                    <a:pt x="106" y="59"/>
                    <a:pt x="103" y="54"/>
                    <a:pt x="100" y="52"/>
                  </a:cubicBezTo>
                  <a:cubicBezTo>
                    <a:pt x="81" y="31"/>
                    <a:pt x="58" y="18"/>
                    <a:pt x="33" y="9"/>
                  </a:cubicBezTo>
                  <a:cubicBezTo>
                    <a:pt x="27" y="7"/>
                    <a:pt x="1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751"/>
            <p:cNvSpPr/>
            <p:nvPr/>
          </p:nvSpPr>
          <p:spPr bwMode="auto">
            <a:xfrm>
              <a:off x="4973636" y="1797051"/>
              <a:ext cx="344487" cy="257175"/>
            </a:xfrm>
            <a:custGeom>
              <a:avLst/>
              <a:gdLst>
                <a:gd name="T0" fmla="*/ 2 w 127"/>
                <a:gd name="T1" fmla="*/ 0 h 95"/>
                <a:gd name="T2" fmla="*/ 1 w 127"/>
                <a:gd name="T3" fmla="*/ 0 h 95"/>
                <a:gd name="T4" fmla="*/ 0 w 127"/>
                <a:gd name="T5" fmla="*/ 3 h 95"/>
                <a:gd name="T6" fmla="*/ 10 w 127"/>
                <a:gd name="T7" fmla="*/ 4 h 95"/>
                <a:gd name="T8" fmla="*/ 8 w 127"/>
                <a:gd name="T9" fmla="*/ 25 h 95"/>
                <a:gd name="T10" fmla="*/ 36 w 127"/>
                <a:gd name="T11" fmla="*/ 60 h 95"/>
                <a:gd name="T12" fmla="*/ 83 w 127"/>
                <a:gd name="T13" fmla="*/ 93 h 95"/>
                <a:gd name="T14" fmla="*/ 78 w 127"/>
                <a:gd name="T15" fmla="*/ 71 h 95"/>
                <a:gd name="T16" fmla="*/ 63 w 127"/>
                <a:gd name="T17" fmla="*/ 29 h 95"/>
                <a:gd name="T18" fmla="*/ 65 w 127"/>
                <a:gd name="T19" fmla="*/ 28 h 95"/>
                <a:gd name="T20" fmla="*/ 91 w 127"/>
                <a:gd name="T21" fmla="*/ 47 h 95"/>
                <a:gd name="T22" fmla="*/ 116 w 127"/>
                <a:gd name="T23" fmla="*/ 85 h 95"/>
                <a:gd name="T24" fmla="*/ 122 w 127"/>
                <a:gd name="T25" fmla="*/ 95 h 95"/>
                <a:gd name="T26" fmla="*/ 112 w 127"/>
                <a:gd name="T27" fmla="*/ 62 h 95"/>
                <a:gd name="T28" fmla="*/ 42 w 127"/>
                <a:gd name="T29" fmla="*/ 11 h 95"/>
                <a:gd name="T30" fmla="*/ 2 w 127"/>
                <a:gd name="T3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" h="9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5"/>
                    <a:pt x="6" y="20"/>
                    <a:pt x="8" y="25"/>
                  </a:cubicBezTo>
                  <a:cubicBezTo>
                    <a:pt x="13" y="37"/>
                    <a:pt x="27" y="51"/>
                    <a:pt x="36" y="60"/>
                  </a:cubicBezTo>
                  <a:cubicBezTo>
                    <a:pt x="46" y="68"/>
                    <a:pt x="65" y="84"/>
                    <a:pt x="83" y="93"/>
                  </a:cubicBezTo>
                  <a:cubicBezTo>
                    <a:pt x="81" y="86"/>
                    <a:pt x="79" y="78"/>
                    <a:pt x="78" y="71"/>
                  </a:cubicBezTo>
                  <a:cubicBezTo>
                    <a:pt x="75" y="56"/>
                    <a:pt x="65" y="43"/>
                    <a:pt x="63" y="29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73" y="28"/>
                    <a:pt x="85" y="43"/>
                    <a:pt x="91" y="47"/>
                  </a:cubicBezTo>
                  <a:cubicBezTo>
                    <a:pt x="102" y="56"/>
                    <a:pt x="109" y="72"/>
                    <a:pt x="116" y="85"/>
                  </a:cubicBezTo>
                  <a:cubicBezTo>
                    <a:pt x="118" y="88"/>
                    <a:pt x="120" y="91"/>
                    <a:pt x="122" y="95"/>
                  </a:cubicBezTo>
                  <a:cubicBezTo>
                    <a:pt x="127" y="87"/>
                    <a:pt x="120" y="73"/>
                    <a:pt x="112" y="62"/>
                  </a:cubicBezTo>
                  <a:cubicBezTo>
                    <a:pt x="93" y="40"/>
                    <a:pt x="67" y="22"/>
                    <a:pt x="42" y="11"/>
                  </a:cubicBezTo>
                  <a:cubicBezTo>
                    <a:pt x="29" y="6"/>
                    <a:pt x="15" y="2"/>
                    <a:pt x="2" y="0"/>
                  </a:cubicBezTo>
                </a:path>
              </a:pathLst>
            </a:custGeom>
            <a:solidFill>
              <a:srgbClr val="FEF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752"/>
            <p:cNvSpPr/>
            <p:nvPr/>
          </p:nvSpPr>
          <p:spPr bwMode="auto">
            <a:xfrm>
              <a:off x="4972049" y="1797051"/>
              <a:ext cx="4762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DE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Freeform 753"/>
            <p:cNvSpPr/>
            <p:nvPr/>
          </p:nvSpPr>
          <p:spPr bwMode="auto">
            <a:xfrm>
              <a:off x="5145086" y="1871664"/>
              <a:ext cx="158750" cy="198438"/>
            </a:xfrm>
            <a:custGeom>
              <a:avLst/>
              <a:gdLst>
                <a:gd name="T0" fmla="*/ 2 w 59"/>
                <a:gd name="T1" fmla="*/ 0 h 73"/>
                <a:gd name="T2" fmla="*/ 0 w 59"/>
                <a:gd name="T3" fmla="*/ 1 h 73"/>
                <a:gd name="T4" fmla="*/ 15 w 59"/>
                <a:gd name="T5" fmla="*/ 43 h 73"/>
                <a:gd name="T6" fmla="*/ 20 w 59"/>
                <a:gd name="T7" fmla="*/ 65 h 73"/>
                <a:gd name="T8" fmla="*/ 45 w 59"/>
                <a:gd name="T9" fmla="*/ 73 h 73"/>
                <a:gd name="T10" fmla="*/ 50 w 59"/>
                <a:gd name="T11" fmla="*/ 72 h 73"/>
                <a:gd name="T12" fmla="*/ 59 w 59"/>
                <a:gd name="T13" fmla="*/ 67 h 73"/>
                <a:gd name="T14" fmla="*/ 53 w 59"/>
                <a:gd name="T15" fmla="*/ 57 h 73"/>
                <a:gd name="T16" fmla="*/ 28 w 59"/>
                <a:gd name="T17" fmla="*/ 19 h 73"/>
                <a:gd name="T18" fmla="*/ 2 w 59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7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5"/>
                    <a:pt x="12" y="28"/>
                    <a:pt x="15" y="43"/>
                  </a:cubicBezTo>
                  <a:cubicBezTo>
                    <a:pt x="16" y="50"/>
                    <a:pt x="18" y="58"/>
                    <a:pt x="20" y="65"/>
                  </a:cubicBezTo>
                  <a:cubicBezTo>
                    <a:pt x="29" y="70"/>
                    <a:pt x="37" y="73"/>
                    <a:pt x="45" y="73"/>
                  </a:cubicBezTo>
                  <a:cubicBezTo>
                    <a:pt x="47" y="73"/>
                    <a:pt x="49" y="72"/>
                    <a:pt x="50" y="72"/>
                  </a:cubicBezTo>
                  <a:cubicBezTo>
                    <a:pt x="54" y="71"/>
                    <a:pt x="57" y="69"/>
                    <a:pt x="59" y="67"/>
                  </a:cubicBezTo>
                  <a:cubicBezTo>
                    <a:pt x="57" y="63"/>
                    <a:pt x="55" y="60"/>
                    <a:pt x="53" y="57"/>
                  </a:cubicBezTo>
                  <a:cubicBezTo>
                    <a:pt x="46" y="44"/>
                    <a:pt x="39" y="28"/>
                    <a:pt x="28" y="19"/>
                  </a:cubicBezTo>
                  <a:cubicBezTo>
                    <a:pt x="22" y="15"/>
                    <a:pt x="10" y="0"/>
                    <a:pt x="2" y="0"/>
                  </a:cubicBezTo>
                </a:path>
              </a:pathLst>
            </a:custGeom>
            <a:solidFill>
              <a:srgbClr val="FDE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754"/>
            <p:cNvSpPr>
              <a:spLocks noEditPoints="1"/>
            </p:cNvSpPr>
            <p:nvPr/>
          </p:nvSpPr>
          <p:spPr bwMode="auto">
            <a:xfrm>
              <a:off x="4408487" y="1762126"/>
              <a:ext cx="958850" cy="944563"/>
            </a:xfrm>
            <a:custGeom>
              <a:avLst/>
              <a:gdLst>
                <a:gd name="T0" fmla="*/ 91 w 354"/>
                <a:gd name="T1" fmla="*/ 328 h 349"/>
                <a:gd name="T2" fmla="*/ 0 w 354"/>
                <a:gd name="T3" fmla="*/ 173 h 349"/>
                <a:gd name="T4" fmla="*/ 25 w 354"/>
                <a:gd name="T5" fmla="*/ 82 h 349"/>
                <a:gd name="T6" fmla="*/ 175 w 354"/>
                <a:gd name="T7" fmla="*/ 0 h 349"/>
                <a:gd name="T8" fmla="*/ 264 w 354"/>
                <a:gd name="T9" fmla="*/ 24 h 349"/>
                <a:gd name="T10" fmla="*/ 354 w 354"/>
                <a:gd name="T11" fmla="*/ 171 h 349"/>
                <a:gd name="T12" fmla="*/ 330 w 354"/>
                <a:gd name="T13" fmla="*/ 252 h 349"/>
                <a:gd name="T14" fmla="*/ 172 w 354"/>
                <a:gd name="T15" fmla="*/ 349 h 349"/>
                <a:gd name="T16" fmla="*/ 91 w 354"/>
                <a:gd name="T17" fmla="*/ 328 h 349"/>
                <a:gd name="T18" fmla="*/ 32 w 354"/>
                <a:gd name="T19" fmla="*/ 86 h 349"/>
                <a:gd name="T20" fmla="*/ 8 w 354"/>
                <a:gd name="T21" fmla="*/ 173 h 349"/>
                <a:gd name="T22" fmla="*/ 95 w 354"/>
                <a:gd name="T23" fmla="*/ 321 h 349"/>
                <a:gd name="T24" fmla="*/ 172 w 354"/>
                <a:gd name="T25" fmla="*/ 342 h 349"/>
                <a:gd name="T26" fmla="*/ 324 w 354"/>
                <a:gd name="T27" fmla="*/ 248 h 349"/>
                <a:gd name="T28" fmla="*/ 346 w 354"/>
                <a:gd name="T29" fmla="*/ 171 h 349"/>
                <a:gd name="T30" fmla="*/ 260 w 354"/>
                <a:gd name="T31" fmla="*/ 30 h 349"/>
                <a:gd name="T32" fmla="*/ 175 w 354"/>
                <a:gd name="T33" fmla="*/ 8 h 349"/>
                <a:gd name="T34" fmla="*/ 32 w 354"/>
                <a:gd name="T35" fmla="*/ 8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349">
                  <a:moveTo>
                    <a:pt x="91" y="328"/>
                  </a:moveTo>
                  <a:cubicBezTo>
                    <a:pt x="30" y="292"/>
                    <a:pt x="0" y="232"/>
                    <a:pt x="0" y="173"/>
                  </a:cubicBezTo>
                  <a:cubicBezTo>
                    <a:pt x="0" y="141"/>
                    <a:pt x="8" y="109"/>
                    <a:pt x="25" y="82"/>
                  </a:cubicBezTo>
                  <a:cubicBezTo>
                    <a:pt x="58" y="29"/>
                    <a:pt x="116" y="0"/>
                    <a:pt x="175" y="0"/>
                  </a:cubicBezTo>
                  <a:cubicBezTo>
                    <a:pt x="206" y="0"/>
                    <a:pt x="236" y="8"/>
                    <a:pt x="264" y="24"/>
                  </a:cubicBezTo>
                  <a:cubicBezTo>
                    <a:pt x="321" y="56"/>
                    <a:pt x="354" y="113"/>
                    <a:pt x="354" y="171"/>
                  </a:cubicBezTo>
                  <a:cubicBezTo>
                    <a:pt x="354" y="199"/>
                    <a:pt x="346" y="227"/>
                    <a:pt x="330" y="252"/>
                  </a:cubicBezTo>
                  <a:cubicBezTo>
                    <a:pt x="290" y="316"/>
                    <a:pt x="231" y="349"/>
                    <a:pt x="172" y="349"/>
                  </a:cubicBezTo>
                  <a:cubicBezTo>
                    <a:pt x="144" y="349"/>
                    <a:pt x="117" y="342"/>
                    <a:pt x="91" y="328"/>
                  </a:cubicBezTo>
                  <a:close/>
                  <a:moveTo>
                    <a:pt x="32" y="86"/>
                  </a:moveTo>
                  <a:cubicBezTo>
                    <a:pt x="16" y="112"/>
                    <a:pt x="8" y="142"/>
                    <a:pt x="8" y="173"/>
                  </a:cubicBezTo>
                  <a:cubicBezTo>
                    <a:pt x="8" y="230"/>
                    <a:pt x="36" y="287"/>
                    <a:pt x="95" y="321"/>
                  </a:cubicBezTo>
                  <a:cubicBezTo>
                    <a:pt x="120" y="335"/>
                    <a:pt x="146" y="342"/>
                    <a:pt x="172" y="342"/>
                  </a:cubicBezTo>
                  <a:cubicBezTo>
                    <a:pt x="228" y="342"/>
                    <a:pt x="285" y="310"/>
                    <a:pt x="324" y="248"/>
                  </a:cubicBezTo>
                  <a:cubicBezTo>
                    <a:pt x="339" y="224"/>
                    <a:pt x="346" y="197"/>
                    <a:pt x="346" y="171"/>
                  </a:cubicBezTo>
                  <a:cubicBezTo>
                    <a:pt x="346" y="116"/>
                    <a:pt x="315" y="62"/>
                    <a:pt x="260" y="30"/>
                  </a:cubicBezTo>
                  <a:cubicBezTo>
                    <a:pt x="234" y="15"/>
                    <a:pt x="204" y="8"/>
                    <a:pt x="175" y="8"/>
                  </a:cubicBezTo>
                  <a:cubicBezTo>
                    <a:pt x="118" y="8"/>
                    <a:pt x="63" y="36"/>
                    <a:pt x="32" y="86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755"/>
            <p:cNvSpPr>
              <a:spLocks noEditPoints="1"/>
            </p:cNvSpPr>
            <p:nvPr/>
          </p:nvSpPr>
          <p:spPr bwMode="auto">
            <a:xfrm>
              <a:off x="4559299" y="1778001"/>
              <a:ext cx="282575" cy="860425"/>
            </a:xfrm>
            <a:custGeom>
              <a:avLst/>
              <a:gdLst>
                <a:gd name="T0" fmla="*/ 34 w 104"/>
                <a:gd name="T1" fmla="*/ 310 h 318"/>
                <a:gd name="T2" fmla="*/ 42 w 104"/>
                <a:gd name="T3" fmla="*/ 314 h 318"/>
                <a:gd name="T4" fmla="*/ 38 w 104"/>
                <a:gd name="T5" fmla="*/ 317 h 318"/>
                <a:gd name="T6" fmla="*/ 27 w 104"/>
                <a:gd name="T7" fmla="*/ 293 h 318"/>
                <a:gd name="T8" fmla="*/ 33 w 104"/>
                <a:gd name="T9" fmla="*/ 304 h 318"/>
                <a:gd name="T10" fmla="*/ 23 w 104"/>
                <a:gd name="T11" fmla="*/ 290 h 318"/>
                <a:gd name="T12" fmla="*/ 23 w 104"/>
                <a:gd name="T13" fmla="*/ 281 h 318"/>
                <a:gd name="T14" fmla="*/ 25 w 104"/>
                <a:gd name="T15" fmla="*/ 291 h 318"/>
                <a:gd name="T16" fmla="*/ 13 w 104"/>
                <a:gd name="T17" fmla="*/ 268 h 318"/>
                <a:gd name="T18" fmla="*/ 17 w 104"/>
                <a:gd name="T19" fmla="*/ 266 h 318"/>
                <a:gd name="T20" fmla="*/ 18 w 104"/>
                <a:gd name="T21" fmla="*/ 277 h 318"/>
                <a:gd name="T22" fmla="*/ 8 w 104"/>
                <a:gd name="T23" fmla="*/ 253 h 318"/>
                <a:gd name="T24" fmla="*/ 15 w 104"/>
                <a:gd name="T25" fmla="*/ 259 h 318"/>
                <a:gd name="T26" fmla="*/ 10 w 104"/>
                <a:gd name="T27" fmla="*/ 260 h 318"/>
                <a:gd name="T28" fmla="*/ 4 w 104"/>
                <a:gd name="T29" fmla="*/ 238 h 318"/>
                <a:gd name="T30" fmla="*/ 11 w 104"/>
                <a:gd name="T31" fmla="*/ 244 h 318"/>
                <a:gd name="T32" fmla="*/ 6 w 104"/>
                <a:gd name="T33" fmla="*/ 245 h 318"/>
                <a:gd name="T34" fmla="*/ 4 w 104"/>
                <a:gd name="T35" fmla="*/ 219 h 318"/>
                <a:gd name="T36" fmla="*/ 5 w 104"/>
                <a:gd name="T37" fmla="*/ 232 h 318"/>
                <a:gd name="T38" fmla="*/ 1 w 104"/>
                <a:gd name="T39" fmla="*/ 214 h 318"/>
                <a:gd name="T40" fmla="*/ 5 w 104"/>
                <a:gd name="T41" fmla="*/ 206 h 318"/>
                <a:gd name="T42" fmla="*/ 3 w 104"/>
                <a:gd name="T43" fmla="*/ 216 h 318"/>
                <a:gd name="T44" fmla="*/ 0 w 104"/>
                <a:gd name="T45" fmla="*/ 196 h 318"/>
                <a:gd name="T46" fmla="*/ 5 w 104"/>
                <a:gd name="T47" fmla="*/ 191 h 318"/>
                <a:gd name="T48" fmla="*/ 2 w 104"/>
                <a:gd name="T49" fmla="*/ 201 h 318"/>
                <a:gd name="T50" fmla="*/ 0 w 104"/>
                <a:gd name="T51" fmla="*/ 183 h 318"/>
                <a:gd name="T52" fmla="*/ 6 w 104"/>
                <a:gd name="T53" fmla="*/ 175 h 318"/>
                <a:gd name="T54" fmla="*/ 2 w 104"/>
                <a:gd name="T55" fmla="*/ 185 h 318"/>
                <a:gd name="T56" fmla="*/ 3 w 104"/>
                <a:gd name="T57" fmla="*/ 159 h 318"/>
                <a:gd name="T58" fmla="*/ 7 w 104"/>
                <a:gd name="T59" fmla="*/ 168 h 318"/>
                <a:gd name="T60" fmla="*/ 5 w 104"/>
                <a:gd name="T61" fmla="*/ 152 h 318"/>
                <a:gd name="T62" fmla="*/ 11 w 104"/>
                <a:gd name="T63" fmla="*/ 145 h 318"/>
                <a:gd name="T64" fmla="*/ 10 w 104"/>
                <a:gd name="T65" fmla="*/ 139 h 318"/>
                <a:gd name="T66" fmla="*/ 14 w 104"/>
                <a:gd name="T67" fmla="*/ 127 h 318"/>
                <a:gd name="T68" fmla="*/ 11 w 104"/>
                <a:gd name="T69" fmla="*/ 139 h 318"/>
                <a:gd name="T70" fmla="*/ 14 w 104"/>
                <a:gd name="T71" fmla="*/ 121 h 318"/>
                <a:gd name="T72" fmla="*/ 21 w 104"/>
                <a:gd name="T73" fmla="*/ 116 h 318"/>
                <a:gd name="T74" fmla="*/ 15 w 104"/>
                <a:gd name="T75" fmla="*/ 124 h 318"/>
                <a:gd name="T76" fmla="*/ 23 w 104"/>
                <a:gd name="T77" fmla="*/ 100 h 318"/>
                <a:gd name="T78" fmla="*/ 27 w 104"/>
                <a:gd name="T79" fmla="*/ 102 h 318"/>
                <a:gd name="T80" fmla="*/ 21 w 104"/>
                <a:gd name="T81" fmla="*/ 110 h 318"/>
                <a:gd name="T82" fmla="*/ 30 w 104"/>
                <a:gd name="T83" fmla="*/ 86 h 318"/>
                <a:gd name="T84" fmla="*/ 31 w 104"/>
                <a:gd name="T85" fmla="*/ 95 h 318"/>
                <a:gd name="T86" fmla="*/ 35 w 104"/>
                <a:gd name="T87" fmla="*/ 82 h 318"/>
                <a:gd name="T88" fmla="*/ 42 w 104"/>
                <a:gd name="T89" fmla="*/ 71 h 318"/>
                <a:gd name="T90" fmla="*/ 36 w 104"/>
                <a:gd name="T91" fmla="*/ 82 h 318"/>
                <a:gd name="T92" fmla="*/ 43 w 104"/>
                <a:gd name="T93" fmla="*/ 65 h 318"/>
                <a:gd name="T94" fmla="*/ 51 w 104"/>
                <a:gd name="T95" fmla="*/ 62 h 318"/>
                <a:gd name="T96" fmla="*/ 43 w 104"/>
                <a:gd name="T97" fmla="*/ 69 h 318"/>
                <a:gd name="T98" fmla="*/ 56 w 104"/>
                <a:gd name="T99" fmla="*/ 46 h 318"/>
                <a:gd name="T100" fmla="*/ 55 w 104"/>
                <a:gd name="T101" fmla="*/ 55 h 318"/>
                <a:gd name="T102" fmla="*/ 62 w 104"/>
                <a:gd name="T103" fmla="*/ 43 h 318"/>
                <a:gd name="T104" fmla="*/ 70 w 104"/>
                <a:gd name="T105" fmla="*/ 34 h 318"/>
                <a:gd name="T106" fmla="*/ 63 w 104"/>
                <a:gd name="T107" fmla="*/ 44 h 318"/>
                <a:gd name="T108" fmla="*/ 72 w 104"/>
                <a:gd name="T109" fmla="*/ 28 h 318"/>
                <a:gd name="T110" fmla="*/ 80 w 104"/>
                <a:gd name="T111" fmla="*/ 26 h 318"/>
                <a:gd name="T112" fmla="*/ 72 w 104"/>
                <a:gd name="T113" fmla="*/ 32 h 318"/>
                <a:gd name="T114" fmla="*/ 88 w 104"/>
                <a:gd name="T115" fmla="*/ 11 h 318"/>
                <a:gd name="T116" fmla="*/ 86 w 104"/>
                <a:gd name="T117" fmla="*/ 20 h 318"/>
                <a:gd name="T118" fmla="*/ 94 w 104"/>
                <a:gd name="T119" fmla="*/ 9 h 318"/>
                <a:gd name="T120" fmla="*/ 100 w 104"/>
                <a:gd name="T121" fmla="*/ 1 h 318"/>
                <a:gd name="T122" fmla="*/ 97 w 104"/>
                <a:gd name="T123" fmla="*/ 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318">
                  <a:moveTo>
                    <a:pt x="38" y="317"/>
                  </a:moveTo>
                  <a:cubicBezTo>
                    <a:pt x="37" y="315"/>
                    <a:pt x="35" y="312"/>
                    <a:pt x="34" y="310"/>
                  </a:cubicBezTo>
                  <a:cubicBezTo>
                    <a:pt x="34" y="310"/>
                    <a:pt x="34" y="310"/>
                    <a:pt x="34" y="310"/>
                  </a:cubicBezTo>
                  <a:cubicBezTo>
                    <a:pt x="33" y="309"/>
                    <a:pt x="34" y="308"/>
                    <a:pt x="35" y="307"/>
                  </a:cubicBezTo>
                  <a:cubicBezTo>
                    <a:pt x="36" y="306"/>
                    <a:pt x="37" y="307"/>
                    <a:pt x="38" y="308"/>
                  </a:cubicBezTo>
                  <a:cubicBezTo>
                    <a:pt x="39" y="310"/>
                    <a:pt x="41" y="312"/>
                    <a:pt x="42" y="314"/>
                  </a:cubicBezTo>
                  <a:cubicBezTo>
                    <a:pt x="43" y="315"/>
                    <a:pt x="42" y="317"/>
                    <a:pt x="41" y="318"/>
                  </a:cubicBezTo>
                  <a:cubicBezTo>
                    <a:pt x="41" y="318"/>
                    <a:pt x="40" y="318"/>
                    <a:pt x="40" y="318"/>
                  </a:cubicBezTo>
                  <a:cubicBezTo>
                    <a:pt x="39" y="318"/>
                    <a:pt x="39" y="318"/>
                    <a:pt x="38" y="317"/>
                  </a:cubicBezTo>
                  <a:close/>
                  <a:moveTo>
                    <a:pt x="30" y="303"/>
                  </a:moveTo>
                  <a:cubicBezTo>
                    <a:pt x="29" y="301"/>
                    <a:pt x="27" y="299"/>
                    <a:pt x="26" y="297"/>
                  </a:cubicBezTo>
                  <a:cubicBezTo>
                    <a:pt x="25" y="295"/>
                    <a:pt x="26" y="294"/>
                    <a:pt x="27" y="293"/>
                  </a:cubicBezTo>
                  <a:cubicBezTo>
                    <a:pt x="28" y="293"/>
                    <a:pt x="30" y="293"/>
                    <a:pt x="30" y="294"/>
                  </a:cubicBezTo>
                  <a:cubicBezTo>
                    <a:pt x="31" y="297"/>
                    <a:pt x="33" y="299"/>
                    <a:pt x="34" y="301"/>
                  </a:cubicBezTo>
                  <a:cubicBezTo>
                    <a:pt x="35" y="302"/>
                    <a:pt x="34" y="304"/>
                    <a:pt x="33" y="304"/>
                  </a:cubicBezTo>
                  <a:cubicBezTo>
                    <a:pt x="33" y="305"/>
                    <a:pt x="32" y="305"/>
                    <a:pt x="32" y="305"/>
                  </a:cubicBezTo>
                  <a:cubicBezTo>
                    <a:pt x="31" y="305"/>
                    <a:pt x="30" y="304"/>
                    <a:pt x="30" y="303"/>
                  </a:cubicBezTo>
                  <a:close/>
                  <a:moveTo>
                    <a:pt x="23" y="290"/>
                  </a:moveTo>
                  <a:cubicBezTo>
                    <a:pt x="21" y="287"/>
                    <a:pt x="20" y="285"/>
                    <a:pt x="19" y="282"/>
                  </a:cubicBezTo>
                  <a:cubicBezTo>
                    <a:pt x="19" y="281"/>
                    <a:pt x="19" y="280"/>
                    <a:pt x="20" y="279"/>
                  </a:cubicBezTo>
                  <a:cubicBezTo>
                    <a:pt x="21" y="279"/>
                    <a:pt x="23" y="279"/>
                    <a:pt x="23" y="281"/>
                  </a:cubicBezTo>
                  <a:cubicBezTo>
                    <a:pt x="24" y="283"/>
                    <a:pt x="26" y="285"/>
                    <a:pt x="27" y="287"/>
                  </a:cubicBezTo>
                  <a:cubicBezTo>
                    <a:pt x="27" y="289"/>
                    <a:pt x="27" y="290"/>
                    <a:pt x="26" y="291"/>
                  </a:cubicBezTo>
                  <a:cubicBezTo>
                    <a:pt x="25" y="291"/>
                    <a:pt x="25" y="291"/>
                    <a:pt x="25" y="291"/>
                  </a:cubicBezTo>
                  <a:cubicBezTo>
                    <a:pt x="24" y="291"/>
                    <a:pt x="23" y="290"/>
                    <a:pt x="23" y="290"/>
                  </a:cubicBezTo>
                  <a:close/>
                  <a:moveTo>
                    <a:pt x="16" y="275"/>
                  </a:moveTo>
                  <a:cubicBezTo>
                    <a:pt x="15" y="273"/>
                    <a:pt x="14" y="270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3" y="267"/>
                    <a:pt x="13" y="265"/>
                    <a:pt x="14" y="265"/>
                  </a:cubicBezTo>
                  <a:cubicBezTo>
                    <a:pt x="16" y="264"/>
                    <a:pt x="17" y="265"/>
                    <a:pt x="17" y="266"/>
                  </a:cubicBezTo>
                  <a:cubicBezTo>
                    <a:pt x="18" y="269"/>
                    <a:pt x="19" y="271"/>
                    <a:pt x="20" y="273"/>
                  </a:cubicBezTo>
                  <a:cubicBezTo>
                    <a:pt x="21" y="275"/>
                    <a:pt x="20" y="276"/>
                    <a:pt x="19" y="276"/>
                  </a:cubicBezTo>
                  <a:cubicBezTo>
                    <a:pt x="18" y="277"/>
                    <a:pt x="18" y="277"/>
                    <a:pt x="18" y="277"/>
                  </a:cubicBezTo>
                  <a:cubicBezTo>
                    <a:pt x="17" y="277"/>
                    <a:pt x="16" y="276"/>
                    <a:pt x="16" y="275"/>
                  </a:cubicBezTo>
                  <a:close/>
                  <a:moveTo>
                    <a:pt x="10" y="260"/>
                  </a:moveTo>
                  <a:cubicBezTo>
                    <a:pt x="10" y="258"/>
                    <a:pt x="9" y="255"/>
                    <a:pt x="8" y="253"/>
                  </a:cubicBezTo>
                  <a:cubicBezTo>
                    <a:pt x="8" y="252"/>
                    <a:pt x="8" y="250"/>
                    <a:pt x="10" y="250"/>
                  </a:cubicBezTo>
                  <a:cubicBezTo>
                    <a:pt x="11" y="250"/>
                    <a:pt x="12" y="250"/>
                    <a:pt x="13" y="252"/>
                  </a:cubicBezTo>
                  <a:cubicBezTo>
                    <a:pt x="13" y="254"/>
                    <a:pt x="14" y="256"/>
                    <a:pt x="15" y="259"/>
                  </a:cubicBezTo>
                  <a:cubicBezTo>
                    <a:pt x="15" y="260"/>
                    <a:pt x="15" y="262"/>
                    <a:pt x="13" y="262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2" y="262"/>
                    <a:pt x="11" y="261"/>
                    <a:pt x="10" y="260"/>
                  </a:cubicBezTo>
                  <a:close/>
                  <a:moveTo>
                    <a:pt x="6" y="245"/>
                  </a:moveTo>
                  <a:cubicBezTo>
                    <a:pt x="5" y="243"/>
                    <a:pt x="5" y="240"/>
                    <a:pt x="4" y="238"/>
                  </a:cubicBezTo>
                  <a:cubicBezTo>
                    <a:pt x="4" y="238"/>
                    <a:pt x="4" y="238"/>
                    <a:pt x="4" y="238"/>
                  </a:cubicBezTo>
                  <a:cubicBezTo>
                    <a:pt x="4" y="236"/>
                    <a:pt x="5" y="235"/>
                    <a:pt x="6" y="235"/>
                  </a:cubicBezTo>
                  <a:cubicBezTo>
                    <a:pt x="7" y="235"/>
                    <a:pt x="9" y="235"/>
                    <a:pt x="9" y="237"/>
                  </a:cubicBezTo>
                  <a:cubicBezTo>
                    <a:pt x="9" y="239"/>
                    <a:pt x="10" y="242"/>
                    <a:pt x="11" y="244"/>
                  </a:cubicBezTo>
                  <a:cubicBezTo>
                    <a:pt x="11" y="245"/>
                    <a:pt x="10" y="247"/>
                    <a:pt x="9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7" y="247"/>
                    <a:pt x="6" y="246"/>
                    <a:pt x="6" y="245"/>
                  </a:cubicBezTo>
                  <a:close/>
                  <a:moveTo>
                    <a:pt x="3" y="230"/>
                  </a:moveTo>
                  <a:cubicBezTo>
                    <a:pt x="2" y="227"/>
                    <a:pt x="2" y="225"/>
                    <a:pt x="2" y="222"/>
                  </a:cubicBezTo>
                  <a:cubicBezTo>
                    <a:pt x="1" y="221"/>
                    <a:pt x="2" y="220"/>
                    <a:pt x="4" y="219"/>
                  </a:cubicBezTo>
                  <a:cubicBezTo>
                    <a:pt x="5" y="219"/>
                    <a:pt x="6" y="220"/>
                    <a:pt x="6" y="221"/>
                  </a:cubicBezTo>
                  <a:cubicBezTo>
                    <a:pt x="6" y="224"/>
                    <a:pt x="7" y="227"/>
                    <a:pt x="7" y="229"/>
                  </a:cubicBezTo>
                  <a:cubicBezTo>
                    <a:pt x="8" y="230"/>
                    <a:pt x="7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4" y="232"/>
                    <a:pt x="3" y="231"/>
                    <a:pt x="3" y="230"/>
                  </a:cubicBezTo>
                  <a:close/>
                  <a:moveTo>
                    <a:pt x="1" y="214"/>
                  </a:moveTo>
                  <a:cubicBezTo>
                    <a:pt x="0" y="212"/>
                    <a:pt x="0" y="209"/>
                    <a:pt x="0" y="206"/>
                  </a:cubicBezTo>
                  <a:cubicBezTo>
                    <a:pt x="0" y="205"/>
                    <a:pt x="1" y="204"/>
                    <a:pt x="2" y="204"/>
                  </a:cubicBezTo>
                  <a:cubicBezTo>
                    <a:pt x="4" y="204"/>
                    <a:pt x="5" y="205"/>
                    <a:pt x="5" y="206"/>
                  </a:cubicBezTo>
                  <a:cubicBezTo>
                    <a:pt x="5" y="209"/>
                    <a:pt x="5" y="211"/>
                    <a:pt x="5" y="214"/>
                  </a:cubicBezTo>
                  <a:cubicBezTo>
                    <a:pt x="5" y="215"/>
                    <a:pt x="5" y="216"/>
                    <a:pt x="3" y="216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2" y="216"/>
                    <a:pt x="1" y="215"/>
                    <a:pt x="1" y="214"/>
                  </a:cubicBezTo>
                  <a:close/>
                  <a:moveTo>
                    <a:pt x="0" y="198"/>
                  </a:moveTo>
                  <a:cubicBezTo>
                    <a:pt x="0" y="198"/>
                    <a:pt x="0" y="197"/>
                    <a:pt x="0" y="196"/>
                  </a:cubicBezTo>
                  <a:cubicBezTo>
                    <a:pt x="0" y="194"/>
                    <a:pt x="0" y="192"/>
                    <a:pt x="0" y="191"/>
                  </a:cubicBezTo>
                  <a:cubicBezTo>
                    <a:pt x="0" y="189"/>
                    <a:pt x="1" y="188"/>
                    <a:pt x="2" y="188"/>
                  </a:cubicBezTo>
                  <a:cubicBezTo>
                    <a:pt x="4" y="188"/>
                    <a:pt x="5" y="189"/>
                    <a:pt x="5" y="191"/>
                  </a:cubicBezTo>
                  <a:cubicBezTo>
                    <a:pt x="5" y="193"/>
                    <a:pt x="5" y="194"/>
                    <a:pt x="5" y="196"/>
                  </a:cubicBezTo>
                  <a:cubicBezTo>
                    <a:pt x="5" y="197"/>
                    <a:pt x="5" y="198"/>
                    <a:pt x="5" y="198"/>
                  </a:cubicBezTo>
                  <a:cubicBezTo>
                    <a:pt x="5" y="200"/>
                    <a:pt x="3" y="201"/>
                    <a:pt x="2" y="201"/>
                  </a:cubicBezTo>
                  <a:cubicBezTo>
                    <a:pt x="1" y="201"/>
                    <a:pt x="0" y="200"/>
                    <a:pt x="0" y="198"/>
                  </a:cubicBezTo>
                  <a:close/>
                  <a:moveTo>
                    <a:pt x="2" y="185"/>
                  </a:moveTo>
                  <a:cubicBezTo>
                    <a:pt x="1" y="185"/>
                    <a:pt x="0" y="184"/>
                    <a:pt x="0" y="183"/>
                  </a:cubicBezTo>
                  <a:cubicBezTo>
                    <a:pt x="0" y="180"/>
                    <a:pt x="1" y="177"/>
                    <a:pt x="1" y="175"/>
                  </a:cubicBezTo>
                  <a:cubicBezTo>
                    <a:pt x="1" y="174"/>
                    <a:pt x="2" y="173"/>
                    <a:pt x="4" y="173"/>
                  </a:cubicBezTo>
                  <a:cubicBezTo>
                    <a:pt x="5" y="173"/>
                    <a:pt x="6" y="174"/>
                    <a:pt x="6" y="175"/>
                  </a:cubicBezTo>
                  <a:cubicBezTo>
                    <a:pt x="5" y="178"/>
                    <a:pt x="5" y="180"/>
                    <a:pt x="5" y="183"/>
                  </a:cubicBezTo>
                  <a:cubicBezTo>
                    <a:pt x="5" y="184"/>
                    <a:pt x="4" y="185"/>
                    <a:pt x="3" y="185"/>
                  </a:cubicBezTo>
                  <a:lnTo>
                    <a:pt x="2" y="185"/>
                  </a:lnTo>
                  <a:close/>
                  <a:moveTo>
                    <a:pt x="4" y="170"/>
                  </a:moveTo>
                  <a:cubicBezTo>
                    <a:pt x="3" y="169"/>
                    <a:pt x="2" y="168"/>
                    <a:pt x="2" y="167"/>
                  </a:cubicBezTo>
                  <a:cubicBezTo>
                    <a:pt x="2" y="164"/>
                    <a:pt x="3" y="162"/>
                    <a:pt x="3" y="159"/>
                  </a:cubicBezTo>
                  <a:cubicBezTo>
                    <a:pt x="3" y="158"/>
                    <a:pt x="5" y="157"/>
                    <a:pt x="6" y="157"/>
                  </a:cubicBezTo>
                  <a:cubicBezTo>
                    <a:pt x="7" y="158"/>
                    <a:pt x="8" y="159"/>
                    <a:pt x="8" y="160"/>
                  </a:cubicBezTo>
                  <a:cubicBezTo>
                    <a:pt x="7" y="163"/>
                    <a:pt x="7" y="165"/>
                    <a:pt x="7" y="168"/>
                  </a:cubicBezTo>
                  <a:cubicBezTo>
                    <a:pt x="6" y="169"/>
                    <a:pt x="5" y="170"/>
                    <a:pt x="4" y="170"/>
                  </a:cubicBezTo>
                  <a:close/>
                  <a:moveTo>
                    <a:pt x="7" y="154"/>
                  </a:moveTo>
                  <a:cubicBezTo>
                    <a:pt x="5" y="154"/>
                    <a:pt x="5" y="153"/>
                    <a:pt x="5" y="152"/>
                  </a:cubicBezTo>
                  <a:cubicBezTo>
                    <a:pt x="5" y="149"/>
                    <a:pt x="6" y="146"/>
                    <a:pt x="7" y="144"/>
                  </a:cubicBezTo>
                  <a:cubicBezTo>
                    <a:pt x="7" y="143"/>
                    <a:pt x="8" y="142"/>
                    <a:pt x="10" y="142"/>
                  </a:cubicBezTo>
                  <a:cubicBezTo>
                    <a:pt x="11" y="142"/>
                    <a:pt x="12" y="144"/>
                    <a:pt x="11" y="145"/>
                  </a:cubicBezTo>
                  <a:cubicBezTo>
                    <a:pt x="11" y="147"/>
                    <a:pt x="10" y="150"/>
                    <a:pt x="9" y="153"/>
                  </a:cubicBezTo>
                  <a:cubicBezTo>
                    <a:pt x="9" y="154"/>
                    <a:pt x="8" y="154"/>
                    <a:pt x="7" y="154"/>
                  </a:cubicBezTo>
                  <a:close/>
                  <a:moveTo>
                    <a:pt x="10" y="139"/>
                  </a:moveTo>
                  <a:cubicBezTo>
                    <a:pt x="9" y="139"/>
                    <a:pt x="8" y="137"/>
                    <a:pt x="9" y="136"/>
                  </a:cubicBezTo>
                  <a:cubicBezTo>
                    <a:pt x="10" y="134"/>
                    <a:pt x="10" y="131"/>
                    <a:pt x="11" y="129"/>
                  </a:cubicBezTo>
                  <a:cubicBezTo>
                    <a:pt x="12" y="128"/>
                    <a:pt x="13" y="127"/>
                    <a:pt x="14" y="127"/>
                  </a:cubicBezTo>
                  <a:cubicBezTo>
                    <a:pt x="15" y="128"/>
                    <a:pt x="16" y="129"/>
                    <a:pt x="16" y="130"/>
                  </a:cubicBezTo>
                  <a:cubicBezTo>
                    <a:pt x="15" y="133"/>
                    <a:pt x="14" y="135"/>
                    <a:pt x="13" y="138"/>
                  </a:cubicBezTo>
                  <a:cubicBezTo>
                    <a:pt x="13" y="139"/>
                    <a:pt x="12" y="139"/>
                    <a:pt x="11" y="139"/>
                  </a:cubicBezTo>
                  <a:lnTo>
                    <a:pt x="10" y="139"/>
                  </a:lnTo>
                  <a:close/>
                  <a:moveTo>
                    <a:pt x="15" y="124"/>
                  </a:moveTo>
                  <a:cubicBezTo>
                    <a:pt x="14" y="124"/>
                    <a:pt x="13" y="123"/>
                    <a:pt x="14" y="121"/>
                  </a:cubicBezTo>
                  <a:cubicBezTo>
                    <a:pt x="15" y="119"/>
                    <a:pt x="16" y="116"/>
                    <a:pt x="17" y="114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3"/>
                    <a:pt x="21" y="115"/>
                    <a:pt x="21" y="116"/>
                  </a:cubicBezTo>
                  <a:cubicBezTo>
                    <a:pt x="20" y="118"/>
                    <a:pt x="19" y="121"/>
                    <a:pt x="18" y="123"/>
                  </a:cubicBezTo>
                  <a:cubicBezTo>
                    <a:pt x="18" y="124"/>
                    <a:pt x="17" y="124"/>
                    <a:pt x="16" y="124"/>
                  </a:cubicBezTo>
                  <a:lnTo>
                    <a:pt x="15" y="124"/>
                  </a:lnTo>
                  <a:close/>
                  <a:moveTo>
                    <a:pt x="21" y="110"/>
                  </a:moveTo>
                  <a:cubicBezTo>
                    <a:pt x="20" y="109"/>
                    <a:pt x="19" y="108"/>
                    <a:pt x="20" y="107"/>
                  </a:cubicBezTo>
                  <a:cubicBezTo>
                    <a:pt x="21" y="104"/>
                    <a:pt x="22" y="102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98"/>
                    <a:pt x="25" y="98"/>
                    <a:pt x="26" y="99"/>
                  </a:cubicBezTo>
                  <a:cubicBezTo>
                    <a:pt x="27" y="99"/>
                    <a:pt x="28" y="100"/>
                    <a:pt x="27" y="102"/>
                  </a:cubicBezTo>
                  <a:cubicBezTo>
                    <a:pt x="26" y="104"/>
                    <a:pt x="25" y="106"/>
                    <a:pt x="24" y="109"/>
                  </a:cubicBezTo>
                  <a:cubicBezTo>
                    <a:pt x="24" y="110"/>
                    <a:pt x="23" y="110"/>
                    <a:pt x="22" y="110"/>
                  </a:cubicBezTo>
                  <a:lnTo>
                    <a:pt x="21" y="110"/>
                  </a:lnTo>
                  <a:close/>
                  <a:moveTo>
                    <a:pt x="28" y="96"/>
                  </a:moveTo>
                  <a:cubicBezTo>
                    <a:pt x="26" y="95"/>
                    <a:pt x="26" y="94"/>
                    <a:pt x="27" y="93"/>
                  </a:cubicBezTo>
                  <a:cubicBezTo>
                    <a:pt x="28" y="90"/>
                    <a:pt x="29" y="88"/>
                    <a:pt x="30" y="86"/>
                  </a:cubicBezTo>
                  <a:cubicBezTo>
                    <a:pt x="31" y="85"/>
                    <a:pt x="32" y="84"/>
                    <a:pt x="34" y="85"/>
                  </a:cubicBezTo>
                  <a:cubicBezTo>
                    <a:pt x="35" y="85"/>
                    <a:pt x="35" y="87"/>
                    <a:pt x="34" y="88"/>
                  </a:cubicBezTo>
                  <a:cubicBezTo>
                    <a:pt x="33" y="90"/>
                    <a:pt x="32" y="92"/>
                    <a:pt x="31" y="95"/>
                  </a:cubicBezTo>
                  <a:cubicBezTo>
                    <a:pt x="30" y="96"/>
                    <a:pt x="30" y="96"/>
                    <a:pt x="29" y="96"/>
                  </a:cubicBezTo>
                  <a:lnTo>
                    <a:pt x="28" y="96"/>
                  </a:lnTo>
                  <a:close/>
                  <a:moveTo>
                    <a:pt x="35" y="82"/>
                  </a:moveTo>
                  <a:cubicBezTo>
                    <a:pt x="34" y="81"/>
                    <a:pt x="34" y="80"/>
                    <a:pt x="34" y="79"/>
                  </a:cubicBezTo>
                  <a:cubicBezTo>
                    <a:pt x="36" y="77"/>
                    <a:pt x="37" y="74"/>
                    <a:pt x="38" y="72"/>
                  </a:cubicBezTo>
                  <a:cubicBezTo>
                    <a:pt x="39" y="71"/>
                    <a:pt x="40" y="71"/>
                    <a:pt x="42" y="71"/>
                  </a:cubicBezTo>
                  <a:cubicBezTo>
                    <a:pt x="43" y="72"/>
                    <a:pt x="43" y="73"/>
                    <a:pt x="42" y="75"/>
                  </a:cubicBezTo>
                  <a:cubicBezTo>
                    <a:pt x="41" y="77"/>
                    <a:pt x="40" y="79"/>
                    <a:pt x="38" y="81"/>
                  </a:cubicBezTo>
                  <a:cubicBezTo>
                    <a:pt x="38" y="82"/>
                    <a:pt x="37" y="82"/>
                    <a:pt x="36" y="82"/>
                  </a:cubicBezTo>
                  <a:cubicBezTo>
                    <a:pt x="36" y="82"/>
                    <a:pt x="35" y="82"/>
                    <a:pt x="35" y="82"/>
                  </a:cubicBezTo>
                  <a:close/>
                  <a:moveTo>
                    <a:pt x="43" y="69"/>
                  </a:moveTo>
                  <a:cubicBezTo>
                    <a:pt x="42" y="68"/>
                    <a:pt x="42" y="67"/>
                    <a:pt x="43" y="65"/>
                  </a:cubicBezTo>
                  <a:cubicBezTo>
                    <a:pt x="44" y="63"/>
                    <a:pt x="46" y="61"/>
                    <a:pt x="47" y="59"/>
                  </a:cubicBezTo>
                  <a:cubicBezTo>
                    <a:pt x="48" y="58"/>
                    <a:pt x="49" y="58"/>
                    <a:pt x="50" y="58"/>
                  </a:cubicBezTo>
                  <a:cubicBezTo>
                    <a:pt x="51" y="59"/>
                    <a:pt x="52" y="61"/>
                    <a:pt x="51" y="62"/>
                  </a:cubicBezTo>
                  <a:cubicBezTo>
                    <a:pt x="49" y="64"/>
                    <a:pt x="48" y="66"/>
                    <a:pt x="47" y="68"/>
                  </a:cubicBezTo>
                  <a:cubicBezTo>
                    <a:pt x="46" y="69"/>
                    <a:pt x="45" y="69"/>
                    <a:pt x="45" y="69"/>
                  </a:cubicBezTo>
                  <a:cubicBezTo>
                    <a:pt x="44" y="69"/>
                    <a:pt x="44" y="69"/>
                    <a:pt x="43" y="69"/>
                  </a:cubicBezTo>
                  <a:close/>
                  <a:moveTo>
                    <a:pt x="52" y="56"/>
                  </a:moveTo>
                  <a:cubicBezTo>
                    <a:pt x="51" y="55"/>
                    <a:pt x="51" y="54"/>
                    <a:pt x="52" y="53"/>
                  </a:cubicBezTo>
                  <a:cubicBezTo>
                    <a:pt x="53" y="50"/>
                    <a:pt x="55" y="48"/>
                    <a:pt x="56" y="46"/>
                  </a:cubicBezTo>
                  <a:cubicBezTo>
                    <a:pt x="57" y="45"/>
                    <a:pt x="59" y="45"/>
                    <a:pt x="60" y="46"/>
                  </a:cubicBezTo>
                  <a:cubicBezTo>
                    <a:pt x="61" y="47"/>
                    <a:pt x="61" y="48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3" y="56"/>
                    <a:pt x="53" y="56"/>
                    <a:pt x="52" y="56"/>
                  </a:cubicBezTo>
                  <a:close/>
                  <a:moveTo>
                    <a:pt x="62" y="43"/>
                  </a:moveTo>
                  <a:cubicBezTo>
                    <a:pt x="61" y="43"/>
                    <a:pt x="60" y="41"/>
                    <a:pt x="61" y="40"/>
                  </a:cubicBezTo>
                  <a:cubicBezTo>
                    <a:pt x="63" y="38"/>
                    <a:pt x="65" y="36"/>
                    <a:pt x="66" y="34"/>
                  </a:cubicBezTo>
                  <a:cubicBezTo>
                    <a:pt x="67" y="33"/>
                    <a:pt x="69" y="33"/>
                    <a:pt x="70" y="34"/>
                  </a:cubicBezTo>
                  <a:cubicBezTo>
                    <a:pt x="71" y="35"/>
                    <a:pt x="71" y="36"/>
                    <a:pt x="70" y="37"/>
                  </a:cubicBezTo>
                  <a:cubicBezTo>
                    <a:pt x="68" y="39"/>
                    <a:pt x="67" y="41"/>
                    <a:pt x="65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2" y="44"/>
                    <a:pt x="62" y="43"/>
                  </a:cubicBezTo>
                  <a:close/>
                  <a:moveTo>
                    <a:pt x="72" y="32"/>
                  </a:moveTo>
                  <a:cubicBezTo>
                    <a:pt x="71" y="31"/>
                    <a:pt x="71" y="29"/>
                    <a:pt x="72" y="28"/>
                  </a:cubicBezTo>
                  <a:cubicBezTo>
                    <a:pt x="73" y="26"/>
                    <a:pt x="75" y="24"/>
                    <a:pt x="77" y="22"/>
                  </a:cubicBezTo>
                  <a:cubicBezTo>
                    <a:pt x="78" y="22"/>
                    <a:pt x="79" y="21"/>
                    <a:pt x="80" y="22"/>
                  </a:cubicBezTo>
                  <a:cubicBezTo>
                    <a:pt x="81" y="23"/>
                    <a:pt x="81" y="25"/>
                    <a:pt x="80" y="26"/>
                  </a:cubicBezTo>
                  <a:cubicBezTo>
                    <a:pt x="79" y="27"/>
                    <a:pt x="77" y="29"/>
                    <a:pt x="75" y="31"/>
                  </a:cubicBezTo>
                  <a:cubicBezTo>
                    <a:pt x="75" y="32"/>
                    <a:pt x="74" y="32"/>
                    <a:pt x="73" y="32"/>
                  </a:cubicBezTo>
                  <a:cubicBezTo>
                    <a:pt x="73" y="32"/>
                    <a:pt x="72" y="32"/>
                    <a:pt x="72" y="32"/>
                  </a:cubicBezTo>
                  <a:close/>
                  <a:moveTo>
                    <a:pt x="82" y="20"/>
                  </a:moveTo>
                  <a:cubicBezTo>
                    <a:pt x="81" y="19"/>
                    <a:pt x="81" y="18"/>
                    <a:pt x="82" y="17"/>
                  </a:cubicBezTo>
                  <a:cubicBezTo>
                    <a:pt x="84" y="15"/>
                    <a:pt x="86" y="13"/>
                    <a:pt x="88" y="11"/>
                  </a:cubicBezTo>
                  <a:cubicBezTo>
                    <a:pt x="89" y="10"/>
                    <a:pt x="90" y="10"/>
                    <a:pt x="91" y="11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89" y="16"/>
                    <a:pt x="88" y="18"/>
                    <a:pt x="86" y="20"/>
                  </a:cubicBezTo>
                  <a:cubicBezTo>
                    <a:pt x="85" y="20"/>
                    <a:pt x="85" y="21"/>
                    <a:pt x="84" y="21"/>
                  </a:cubicBezTo>
                  <a:cubicBezTo>
                    <a:pt x="83" y="21"/>
                    <a:pt x="83" y="20"/>
                    <a:pt x="82" y="20"/>
                  </a:cubicBezTo>
                  <a:close/>
                  <a:moveTo>
                    <a:pt x="94" y="9"/>
                  </a:moveTo>
                  <a:cubicBezTo>
                    <a:pt x="93" y="8"/>
                    <a:pt x="93" y="7"/>
                    <a:pt x="94" y="6"/>
                  </a:cubicBezTo>
                  <a:cubicBezTo>
                    <a:pt x="97" y="2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0"/>
                    <a:pt x="102" y="0"/>
                    <a:pt x="103" y="1"/>
                  </a:cubicBezTo>
                  <a:cubicBezTo>
                    <a:pt x="104" y="2"/>
                    <a:pt x="104" y="3"/>
                    <a:pt x="103" y="4"/>
                  </a:cubicBezTo>
                  <a:cubicBezTo>
                    <a:pt x="103" y="4"/>
                    <a:pt x="101" y="6"/>
                    <a:pt x="97" y="9"/>
                  </a:cubicBezTo>
                  <a:cubicBezTo>
                    <a:pt x="96" y="10"/>
                    <a:pt x="96" y="10"/>
                    <a:pt x="95" y="10"/>
                  </a:cubicBezTo>
                  <a:cubicBezTo>
                    <a:pt x="95" y="10"/>
                    <a:pt x="94" y="10"/>
                    <a:pt x="94" y="9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Freeform 756"/>
            <p:cNvSpPr>
              <a:spLocks noEditPoints="1"/>
            </p:cNvSpPr>
            <p:nvPr/>
          </p:nvSpPr>
          <p:spPr bwMode="auto">
            <a:xfrm>
              <a:off x="4819649" y="1854201"/>
              <a:ext cx="387350" cy="841375"/>
            </a:xfrm>
            <a:custGeom>
              <a:avLst/>
              <a:gdLst>
                <a:gd name="T0" fmla="*/ 12 w 143"/>
                <a:gd name="T1" fmla="*/ 304 h 311"/>
                <a:gd name="T2" fmla="*/ 1 w 143"/>
                <a:gd name="T3" fmla="*/ 310 h 311"/>
                <a:gd name="T4" fmla="*/ 26 w 143"/>
                <a:gd name="T5" fmla="*/ 297 h 311"/>
                <a:gd name="T6" fmla="*/ 15 w 143"/>
                <a:gd name="T7" fmla="*/ 303 h 311"/>
                <a:gd name="T8" fmla="*/ 39 w 143"/>
                <a:gd name="T9" fmla="*/ 289 h 311"/>
                <a:gd name="T10" fmla="*/ 29 w 143"/>
                <a:gd name="T11" fmla="*/ 295 h 311"/>
                <a:gd name="T12" fmla="*/ 52 w 143"/>
                <a:gd name="T13" fmla="*/ 280 h 311"/>
                <a:gd name="T14" fmla="*/ 42 w 143"/>
                <a:gd name="T15" fmla="*/ 287 h 311"/>
                <a:gd name="T16" fmla="*/ 61 w 143"/>
                <a:gd name="T17" fmla="*/ 270 h 311"/>
                <a:gd name="T18" fmla="*/ 57 w 143"/>
                <a:gd name="T19" fmla="*/ 279 h 311"/>
                <a:gd name="T20" fmla="*/ 73 w 143"/>
                <a:gd name="T21" fmla="*/ 260 h 311"/>
                <a:gd name="T22" fmla="*/ 69 w 143"/>
                <a:gd name="T23" fmla="*/ 269 h 311"/>
                <a:gd name="T24" fmla="*/ 84 w 143"/>
                <a:gd name="T25" fmla="*/ 249 h 311"/>
                <a:gd name="T26" fmla="*/ 80 w 143"/>
                <a:gd name="T27" fmla="*/ 259 h 311"/>
                <a:gd name="T28" fmla="*/ 84 w 143"/>
                <a:gd name="T29" fmla="*/ 249 h 311"/>
                <a:gd name="T30" fmla="*/ 94 w 143"/>
                <a:gd name="T31" fmla="*/ 238 h 311"/>
                <a:gd name="T32" fmla="*/ 91 w 143"/>
                <a:gd name="T33" fmla="*/ 247 h 311"/>
                <a:gd name="T34" fmla="*/ 103 w 143"/>
                <a:gd name="T35" fmla="*/ 225 h 311"/>
                <a:gd name="T36" fmla="*/ 101 w 143"/>
                <a:gd name="T37" fmla="*/ 235 h 311"/>
                <a:gd name="T38" fmla="*/ 112 w 143"/>
                <a:gd name="T39" fmla="*/ 212 h 311"/>
                <a:gd name="T40" fmla="*/ 110 w 143"/>
                <a:gd name="T41" fmla="*/ 223 h 311"/>
                <a:gd name="T42" fmla="*/ 119 w 143"/>
                <a:gd name="T43" fmla="*/ 199 h 311"/>
                <a:gd name="T44" fmla="*/ 117 w 143"/>
                <a:gd name="T45" fmla="*/ 209 h 311"/>
                <a:gd name="T46" fmla="*/ 125 w 143"/>
                <a:gd name="T47" fmla="*/ 185 h 311"/>
                <a:gd name="T48" fmla="*/ 124 w 143"/>
                <a:gd name="T49" fmla="*/ 195 h 311"/>
                <a:gd name="T50" fmla="*/ 130 w 143"/>
                <a:gd name="T51" fmla="*/ 170 h 311"/>
                <a:gd name="T52" fmla="*/ 130 w 143"/>
                <a:gd name="T53" fmla="*/ 180 h 311"/>
                <a:gd name="T54" fmla="*/ 134 w 143"/>
                <a:gd name="T55" fmla="*/ 155 h 311"/>
                <a:gd name="T56" fmla="*/ 136 w 143"/>
                <a:gd name="T57" fmla="*/ 164 h 311"/>
                <a:gd name="T58" fmla="*/ 136 w 143"/>
                <a:gd name="T59" fmla="*/ 140 h 311"/>
                <a:gd name="T60" fmla="*/ 137 w 143"/>
                <a:gd name="T61" fmla="*/ 150 h 311"/>
                <a:gd name="T62" fmla="*/ 138 w 143"/>
                <a:gd name="T63" fmla="*/ 125 h 311"/>
                <a:gd name="T64" fmla="*/ 140 w 143"/>
                <a:gd name="T65" fmla="*/ 135 h 311"/>
                <a:gd name="T66" fmla="*/ 139 w 143"/>
                <a:gd name="T67" fmla="*/ 109 h 311"/>
                <a:gd name="T68" fmla="*/ 141 w 143"/>
                <a:gd name="T69" fmla="*/ 119 h 311"/>
                <a:gd name="T70" fmla="*/ 141 w 143"/>
                <a:gd name="T71" fmla="*/ 91 h 311"/>
                <a:gd name="T72" fmla="*/ 141 w 143"/>
                <a:gd name="T73" fmla="*/ 104 h 311"/>
                <a:gd name="T74" fmla="*/ 139 w 143"/>
                <a:gd name="T75" fmla="*/ 76 h 311"/>
                <a:gd name="T76" fmla="*/ 140 w 143"/>
                <a:gd name="T77" fmla="*/ 88 h 311"/>
                <a:gd name="T78" fmla="*/ 135 w 143"/>
                <a:gd name="T79" fmla="*/ 63 h 311"/>
                <a:gd name="T80" fmla="*/ 139 w 143"/>
                <a:gd name="T81" fmla="*/ 72 h 311"/>
                <a:gd name="T82" fmla="*/ 132 w 143"/>
                <a:gd name="T83" fmla="*/ 48 h 311"/>
                <a:gd name="T84" fmla="*/ 138 w 143"/>
                <a:gd name="T85" fmla="*/ 54 h 311"/>
                <a:gd name="T86" fmla="*/ 131 w 143"/>
                <a:gd name="T87" fmla="*/ 40 h 311"/>
                <a:gd name="T88" fmla="*/ 133 w 143"/>
                <a:gd name="T89" fmla="*/ 31 h 311"/>
                <a:gd name="T90" fmla="*/ 131 w 143"/>
                <a:gd name="T91" fmla="*/ 40 h 311"/>
                <a:gd name="T92" fmla="*/ 129 w 143"/>
                <a:gd name="T93" fmla="*/ 16 h 311"/>
                <a:gd name="T94" fmla="*/ 126 w 143"/>
                <a:gd name="T95" fmla="*/ 25 h 311"/>
                <a:gd name="T96" fmla="*/ 120 w 143"/>
                <a:gd name="T97" fmla="*/ 0 h 311"/>
                <a:gd name="T98" fmla="*/ 124 w 143"/>
                <a:gd name="T99" fmla="*/ 1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311">
                  <a:moveTo>
                    <a:pt x="1" y="310"/>
                  </a:moveTo>
                  <a:cubicBezTo>
                    <a:pt x="0" y="308"/>
                    <a:pt x="1" y="307"/>
                    <a:pt x="2" y="306"/>
                  </a:cubicBezTo>
                  <a:cubicBezTo>
                    <a:pt x="5" y="305"/>
                    <a:pt x="7" y="304"/>
                    <a:pt x="9" y="303"/>
                  </a:cubicBezTo>
                  <a:cubicBezTo>
                    <a:pt x="10" y="302"/>
                    <a:pt x="12" y="303"/>
                    <a:pt x="12" y="304"/>
                  </a:cubicBezTo>
                  <a:cubicBezTo>
                    <a:pt x="13" y="305"/>
                    <a:pt x="12" y="307"/>
                    <a:pt x="11" y="307"/>
                  </a:cubicBezTo>
                  <a:cubicBezTo>
                    <a:pt x="9" y="308"/>
                    <a:pt x="7" y="310"/>
                    <a:pt x="4" y="311"/>
                  </a:cubicBezTo>
                  <a:cubicBezTo>
                    <a:pt x="3" y="311"/>
                    <a:pt x="3" y="311"/>
                    <a:pt x="3" y="311"/>
                  </a:cubicBezTo>
                  <a:cubicBezTo>
                    <a:pt x="2" y="311"/>
                    <a:pt x="1" y="310"/>
                    <a:pt x="1" y="310"/>
                  </a:cubicBezTo>
                  <a:close/>
                  <a:moveTo>
                    <a:pt x="15" y="303"/>
                  </a:moveTo>
                  <a:cubicBezTo>
                    <a:pt x="14" y="302"/>
                    <a:pt x="15" y="300"/>
                    <a:pt x="16" y="300"/>
                  </a:cubicBezTo>
                  <a:cubicBezTo>
                    <a:pt x="18" y="298"/>
                    <a:pt x="21" y="297"/>
                    <a:pt x="23" y="296"/>
                  </a:cubicBezTo>
                  <a:cubicBezTo>
                    <a:pt x="24" y="295"/>
                    <a:pt x="25" y="296"/>
                    <a:pt x="26" y="297"/>
                  </a:cubicBezTo>
                  <a:cubicBezTo>
                    <a:pt x="27" y="298"/>
                    <a:pt x="26" y="299"/>
                    <a:pt x="25" y="300"/>
                  </a:cubicBezTo>
                  <a:cubicBezTo>
                    <a:pt x="23" y="301"/>
                    <a:pt x="21" y="302"/>
                    <a:pt x="18" y="304"/>
                  </a:cubicBezTo>
                  <a:cubicBezTo>
                    <a:pt x="18" y="304"/>
                    <a:pt x="17" y="304"/>
                    <a:pt x="17" y="304"/>
                  </a:cubicBezTo>
                  <a:cubicBezTo>
                    <a:pt x="16" y="304"/>
                    <a:pt x="15" y="304"/>
                    <a:pt x="15" y="303"/>
                  </a:cubicBezTo>
                  <a:close/>
                  <a:moveTo>
                    <a:pt x="29" y="295"/>
                  </a:moveTo>
                  <a:cubicBezTo>
                    <a:pt x="28" y="294"/>
                    <a:pt x="28" y="293"/>
                    <a:pt x="30" y="292"/>
                  </a:cubicBezTo>
                  <a:cubicBezTo>
                    <a:pt x="32" y="291"/>
                    <a:pt x="34" y="289"/>
                    <a:pt x="36" y="288"/>
                  </a:cubicBezTo>
                  <a:cubicBezTo>
                    <a:pt x="37" y="287"/>
                    <a:pt x="39" y="288"/>
                    <a:pt x="39" y="289"/>
                  </a:cubicBezTo>
                  <a:cubicBezTo>
                    <a:pt x="40" y="290"/>
                    <a:pt x="40" y="291"/>
                    <a:pt x="39" y="292"/>
                  </a:cubicBezTo>
                  <a:cubicBezTo>
                    <a:pt x="36" y="293"/>
                    <a:pt x="34" y="295"/>
                    <a:pt x="32" y="296"/>
                  </a:cubicBezTo>
                  <a:cubicBezTo>
                    <a:pt x="32" y="296"/>
                    <a:pt x="31" y="296"/>
                    <a:pt x="31" y="296"/>
                  </a:cubicBezTo>
                  <a:cubicBezTo>
                    <a:pt x="30" y="296"/>
                    <a:pt x="29" y="296"/>
                    <a:pt x="29" y="295"/>
                  </a:cubicBezTo>
                  <a:close/>
                  <a:moveTo>
                    <a:pt x="42" y="287"/>
                  </a:moveTo>
                  <a:cubicBezTo>
                    <a:pt x="41" y="286"/>
                    <a:pt x="42" y="285"/>
                    <a:pt x="43" y="284"/>
                  </a:cubicBezTo>
                  <a:cubicBezTo>
                    <a:pt x="45" y="282"/>
                    <a:pt x="47" y="281"/>
                    <a:pt x="49" y="280"/>
                  </a:cubicBezTo>
                  <a:cubicBezTo>
                    <a:pt x="50" y="279"/>
                    <a:pt x="52" y="279"/>
                    <a:pt x="52" y="280"/>
                  </a:cubicBezTo>
                  <a:cubicBezTo>
                    <a:pt x="53" y="281"/>
                    <a:pt x="53" y="283"/>
                    <a:pt x="52" y="283"/>
                  </a:cubicBezTo>
                  <a:cubicBezTo>
                    <a:pt x="50" y="285"/>
                    <a:pt x="47" y="286"/>
                    <a:pt x="45" y="288"/>
                  </a:cubicBezTo>
                  <a:cubicBezTo>
                    <a:pt x="45" y="288"/>
                    <a:pt x="44" y="288"/>
                    <a:pt x="44" y="288"/>
                  </a:cubicBezTo>
                  <a:cubicBezTo>
                    <a:pt x="43" y="288"/>
                    <a:pt x="42" y="288"/>
                    <a:pt x="42" y="287"/>
                  </a:cubicBezTo>
                  <a:close/>
                  <a:moveTo>
                    <a:pt x="55" y="278"/>
                  </a:moveTo>
                  <a:cubicBezTo>
                    <a:pt x="54" y="277"/>
                    <a:pt x="54" y="276"/>
                    <a:pt x="55" y="275"/>
                  </a:cubicBezTo>
                  <a:cubicBezTo>
                    <a:pt x="57" y="273"/>
                    <a:pt x="59" y="272"/>
                    <a:pt x="61" y="270"/>
                  </a:cubicBezTo>
                  <a:cubicBezTo>
                    <a:pt x="61" y="270"/>
                    <a:pt x="61" y="270"/>
                    <a:pt x="61" y="270"/>
                  </a:cubicBezTo>
                  <a:cubicBezTo>
                    <a:pt x="62" y="269"/>
                    <a:pt x="64" y="270"/>
                    <a:pt x="65" y="271"/>
                  </a:cubicBezTo>
                  <a:cubicBezTo>
                    <a:pt x="65" y="272"/>
                    <a:pt x="65" y="273"/>
                    <a:pt x="64" y="274"/>
                  </a:cubicBezTo>
                  <a:cubicBezTo>
                    <a:pt x="62" y="276"/>
                    <a:pt x="60" y="277"/>
                    <a:pt x="58" y="279"/>
                  </a:cubicBezTo>
                  <a:cubicBezTo>
                    <a:pt x="58" y="279"/>
                    <a:pt x="57" y="279"/>
                    <a:pt x="57" y="279"/>
                  </a:cubicBezTo>
                  <a:cubicBezTo>
                    <a:pt x="56" y="279"/>
                    <a:pt x="55" y="279"/>
                    <a:pt x="55" y="278"/>
                  </a:cubicBezTo>
                  <a:close/>
                  <a:moveTo>
                    <a:pt x="67" y="269"/>
                  </a:moveTo>
                  <a:cubicBezTo>
                    <a:pt x="66" y="268"/>
                    <a:pt x="66" y="266"/>
                    <a:pt x="67" y="265"/>
                  </a:cubicBezTo>
                  <a:cubicBezTo>
                    <a:pt x="69" y="264"/>
                    <a:pt x="71" y="262"/>
                    <a:pt x="73" y="260"/>
                  </a:cubicBezTo>
                  <a:cubicBezTo>
                    <a:pt x="74" y="259"/>
                    <a:pt x="76" y="259"/>
                    <a:pt x="76" y="260"/>
                  </a:cubicBezTo>
                  <a:cubicBezTo>
                    <a:pt x="77" y="261"/>
                    <a:pt x="77" y="263"/>
                    <a:pt x="76" y="264"/>
                  </a:cubicBezTo>
                  <a:cubicBezTo>
                    <a:pt x="74" y="265"/>
                    <a:pt x="72" y="267"/>
                    <a:pt x="70" y="269"/>
                  </a:cubicBezTo>
                  <a:cubicBezTo>
                    <a:pt x="70" y="269"/>
                    <a:pt x="69" y="269"/>
                    <a:pt x="69" y="269"/>
                  </a:cubicBezTo>
                  <a:cubicBezTo>
                    <a:pt x="68" y="269"/>
                    <a:pt x="68" y="269"/>
                    <a:pt x="67" y="269"/>
                  </a:cubicBezTo>
                  <a:close/>
                  <a:moveTo>
                    <a:pt x="79" y="258"/>
                  </a:moveTo>
                  <a:cubicBezTo>
                    <a:pt x="78" y="257"/>
                    <a:pt x="78" y="256"/>
                    <a:pt x="79" y="255"/>
                  </a:cubicBezTo>
                  <a:cubicBezTo>
                    <a:pt x="81" y="253"/>
                    <a:pt x="82" y="251"/>
                    <a:pt x="84" y="249"/>
                  </a:cubicBezTo>
                  <a:cubicBezTo>
                    <a:pt x="85" y="248"/>
                    <a:pt x="86" y="248"/>
                    <a:pt x="87" y="249"/>
                  </a:cubicBezTo>
                  <a:cubicBezTo>
                    <a:pt x="88" y="250"/>
                    <a:pt x="88" y="252"/>
                    <a:pt x="87" y="253"/>
                  </a:cubicBezTo>
                  <a:cubicBezTo>
                    <a:pt x="86" y="254"/>
                    <a:pt x="84" y="256"/>
                    <a:pt x="82" y="258"/>
                  </a:cubicBezTo>
                  <a:cubicBezTo>
                    <a:pt x="82" y="259"/>
                    <a:pt x="81" y="259"/>
                    <a:pt x="80" y="259"/>
                  </a:cubicBezTo>
                  <a:cubicBezTo>
                    <a:pt x="80" y="259"/>
                    <a:pt x="79" y="259"/>
                    <a:pt x="79" y="258"/>
                  </a:cubicBezTo>
                  <a:close/>
                  <a:moveTo>
                    <a:pt x="84" y="249"/>
                  </a:move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lose/>
                  <a:moveTo>
                    <a:pt x="89" y="247"/>
                  </a:moveTo>
                  <a:cubicBezTo>
                    <a:pt x="88" y="246"/>
                    <a:pt x="88" y="245"/>
                    <a:pt x="89" y="244"/>
                  </a:cubicBezTo>
                  <a:cubicBezTo>
                    <a:pt x="91" y="242"/>
                    <a:pt x="93" y="240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5" y="237"/>
                    <a:pt x="97" y="237"/>
                    <a:pt x="98" y="237"/>
                  </a:cubicBezTo>
                  <a:cubicBezTo>
                    <a:pt x="98" y="238"/>
                    <a:pt x="99" y="240"/>
                    <a:pt x="98" y="241"/>
                  </a:cubicBezTo>
                  <a:cubicBezTo>
                    <a:pt x="96" y="243"/>
                    <a:pt x="95" y="245"/>
                    <a:pt x="93" y="247"/>
                  </a:cubicBezTo>
                  <a:cubicBezTo>
                    <a:pt x="92" y="247"/>
                    <a:pt x="92" y="247"/>
                    <a:pt x="91" y="247"/>
                  </a:cubicBezTo>
                  <a:cubicBezTo>
                    <a:pt x="90" y="247"/>
                    <a:pt x="90" y="247"/>
                    <a:pt x="89" y="247"/>
                  </a:cubicBezTo>
                  <a:close/>
                  <a:moveTo>
                    <a:pt x="99" y="235"/>
                  </a:moveTo>
                  <a:cubicBezTo>
                    <a:pt x="98" y="234"/>
                    <a:pt x="98" y="233"/>
                    <a:pt x="99" y="232"/>
                  </a:cubicBezTo>
                  <a:cubicBezTo>
                    <a:pt x="101" y="230"/>
                    <a:pt x="102" y="227"/>
                    <a:pt x="103" y="225"/>
                  </a:cubicBezTo>
                  <a:cubicBezTo>
                    <a:pt x="104" y="224"/>
                    <a:pt x="106" y="224"/>
                    <a:pt x="107" y="225"/>
                  </a:cubicBezTo>
                  <a:cubicBezTo>
                    <a:pt x="108" y="226"/>
                    <a:pt x="108" y="227"/>
                    <a:pt x="107" y="228"/>
                  </a:cubicBezTo>
                  <a:cubicBezTo>
                    <a:pt x="106" y="230"/>
                    <a:pt x="104" y="232"/>
                    <a:pt x="103" y="234"/>
                  </a:cubicBezTo>
                  <a:cubicBezTo>
                    <a:pt x="102" y="235"/>
                    <a:pt x="102" y="235"/>
                    <a:pt x="101" y="235"/>
                  </a:cubicBezTo>
                  <a:cubicBezTo>
                    <a:pt x="100" y="235"/>
                    <a:pt x="100" y="235"/>
                    <a:pt x="99" y="235"/>
                  </a:cubicBezTo>
                  <a:close/>
                  <a:moveTo>
                    <a:pt x="108" y="222"/>
                  </a:moveTo>
                  <a:cubicBezTo>
                    <a:pt x="107" y="221"/>
                    <a:pt x="107" y="220"/>
                    <a:pt x="108" y="219"/>
                  </a:cubicBezTo>
                  <a:cubicBezTo>
                    <a:pt x="109" y="217"/>
                    <a:pt x="110" y="215"/>
                    <a:pt x="112" y="212"/>
                  </a:cubicBezTo>
                  <a:cubicBezTo>
                    <a:pt x="112" y="211"/>
                    <a:pt x="114" y="211"/>
                    <a:pt x="115" y="212"/>
                  </a:cubicBezTo>
                  <a:cubicBezTo>
                    <a:pt x="116" y="212"/>
                    <a:pt x="116" y="214"/>
                    <a:pt x="116" y="215"/>
                  </a:cubicBezTo>
                  <a:cubicBezTo>
                    <a:pt x="114" y="217"/>
                    <a:pt x="113" y="219"/>
                    <a:pt x="112" y="221"/>
                  </a:cubicBezTo>
                  <a:cubicBezTo>
                    <a:pt x="111" y="222"/>
                    <a:pt x="110" y="223"/>
                    <a:pt x="110" y="223"/>
                  </a:cubicBezTo>
                  <a:cubicBezTo>
                    <a:pt x="109" y="223"/>
                    <a:pt x="109" y="222"/>
                    <a:pt x="108" y="222"/>
                  </a:cubicBezTo>
                  <a:close/>
                  <a:moveTo>
                    <a:pt x="116" y="209"/>
                  </a:moveTo>
                  <a:cubicBezTo>
                    <a:pt x="115" y="208"/>
                    <a:pt x="115" y="207"/>
                    <a:pt x="115" y="206"/>
                  </a:cubicBezTo>
                  <a:cubicBezTo>
                    <a:pt x="117" y="203"/>
                    <a:pt x="118" y="201"/>
                    <a:pt x="119" y="199"/>
                  </a:cubicBezTo>
                  <a:cubicBezTo>
                    <a:pt x="119" y="198"/>
                    <a:pt x="121" y="197"/>
                    <a:pt x="122" y="198"/>
                  </a:cubicBezTo>
                  <a:cubicBezTo>
                    <a:pt x="123" y="198"/>
                    <a:pt x="124" y="200"/>
                    <a:pt x="123" y="201"/>
                  </a:cubicBezTo>
                  <a:cubicBezTo>
                    <a:pt x="122" y="203"/>
                    <a:pt x="121" y="205"/>
                    <a:pt x="120" y="208"/>
                  </a:cubicBezTo>
                  <a:cubicBezTo>
                    <a:pt x="119" y="209"/>
                    <a:pt x="118" y="209"/>
                    <a:pt x="117" y="209"/>
                  </a:cubicBezTo>
                  <a:lnTo>
                    <a:pt x="116" y="209"/>
                  </a:lnTo>
                  <a:close/>
                  <a:moveTo>
                    <a:pt x="123" y="195"/>
                  </a:moveTo>
                  <a:cubicBezTo>
                    <a:pt x="122" y="194"/>
                    <a:pt x="122" y="193"/>
                    <a:pt x="122" y="192"/>
                  </a:cubicBezTo>
                  <a:cubicBezTo>
                    <a:pt x="123" y="189"/>
                    <a:pt x="124" y="187"/>
                    <a:pt x="125" y="185"/>
                  </a:cubicBezTo>
                  <a:cubicBezTo>
                    <a:pt x="125" y="183"/>
                    <a:pt x="127" y="183"/>
                    <a:pt x="128" y="183"/>
                  </a:cubicBezTo>
                  <a:cubicBezTo>
                    <a:pt x="129" y="184"/>
                    <a:pt x="130" y="185"/>
                    <a:pt x="129" y="186"/>
                  </a:cubicBezTo>
                  <a:cubicBezTo>
                    <a:pt x="128" y="189"/>
                    <a:pt x="127" y="191"/>
                    <a:pt x="126" y="194"/>
                  </a:cubicBezTo>
                  <a:cubicBezTo>
                    <a:pt x="126" y="194"/>
                    <a:pt x="125" y="195"/>
                    <a:pt x="124" y="195"/>
                  </a:cubicBezTo>
                  <a:lnTo>
                    <a:pt x="123" y="195"/>
                  </a:lnTo>
                  <a:close/>
                  <a:moveTo>
                    <a:pt x="129" y="180"/>
                  </a:moveTo>
                  <a:cubicBezTo>
                    <a:pt x="128" y="180"/>
                    <a:pt x="127" y="179"/>
                    <a:pt x="128" y="177"/>
                  </a:cubicBezTo>
                  <a:cubicBezTo>
                    <a:pt x="128" y="175"/>
                    <a:pt x="129" y="172"/>
                    <a:pt x="130" y="170"/>
                  </a:cubicBezTo>
                  <a:cubicBezTo>
                    <a:pt x="130" y="169"/>
                    <a:pt x="132" y="168"/>
                    <a:pt x="133" y="168"/>
                  </a:cubicBezTo>
                  <a:cubicBezTo>
                    <a:pt x="134" y="169"/>
                    <a:pt x="135" y="170"/>
                    <a:pt x="134" y="171"/>
                  </a:cubicBezTo>
                  <a:cubicBezTo>
                    <a:pt x="134" y="174"/>
                    <a:pt x="133" y="176"/>
                    <a:pt x="132" y="179"/>
                  </a:cubicBezTo>
                  <a:cubicBezTo>
                    <a:pt x="132" y="180"/>
                    <a:pt x="131" y="180"/>
                    <a:pt x="130" y="180"/>
                  </a:cubicBezTo>
                  <a:lnTo>
                    <a:pt x="129" y="180"/>
                  </a:lnTo>
                  <a:close/>
                  <a:moveTo>
                    <a:pt x="134" y="165"/>
                  </a:moveTo>
                  <a:cubicBezTo>
                    <a:pt x="132" y="165"/>
                    <a:pt x="132" y="164"/>
                    <a:pt x="132" y="163"/>
                  </a:cubicBezTo>
                  <a:cubicBezTo>
                    <a:pt x="133" y="160"/>
                    <a:pt x="133" y="158"/>
                    <a:pt x="134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4"/>
                    <a:pt x="135" y="153"/>
                    <a:pt x="136" y="153"/>
                  </a:cubicBezTo>
                  <a:cubicBezTo>
                    <a:pt x="138" y="154"/>
                    <a:pt x="139" y="155"/>
                    <a:pt x="138" y="156"/>
                  </a:cubicBezTo>
                  <a:cubicBezTo>
                    <a:pt x="138" y="159"/>
                    <a:pt x="137" y="161"/>
                    <a:pt x="136" y="164"/>
                  </a:cubicBezTo>
                  <a:cubicBezTo>
                    <a:pt x="136" y="165"/>
                    <a:pt x="135" y="165"/>
                    <a:pt x="134" y="165"/>
                  </a:cubicBezTo>
                  <a:close/>
                  <a:moveTo>
                    <a:pt x="137" y="150"/>
                  </a:moveTo>
                  <a:cubicBezTo>
                    <a:pt x="136" y="150"/>
                    <a:pt x="135" y="149"/>
                    <a:pt x="135" y="147"/>
                  </a:cubicBezTo>
                  <a:cubicBezTo>
                    <a:pt x="136" y="145"/>
                    <a:pt x="136" y="142"/>
                    <a:pt x="136" y="140"/>
                  </a:cubicBezTo>
                  <a:cubicBezTo>
                    <a:pt x="137" y="139"/>
                    <a:pt x="138" y="138"/>
                    <a:pt x="139" y="138"/>
                  </a:cubicBezTo>
                  <a:cubicBezTo>
                    <a:pt x="140" y="138"/>
                    <a:pt x="141" y="139"/>
                    <a:pt x="141" y="140"/>
                  </a:cubicBezTo>
                  <a:cubicBezTo>
                    <a:pt x="141" y="143"/>
                    <a:pt x="140" y="146"/>
                    <a:pt x="140" y="148"/>
                  </a:cubicBezTo>
                  <a:cubicBezTo>
                    <a:pt x="140" y="149"/>
                    <a:pt x="139" y="150"/>
                    <a:pt x="137" y="150"/>
                  </a:cubicBezTo>
                  <a:close/>
                  <a:moveTo>
                    <a:pt x="139" y="135"/>
                  </a:moveTo>
                  <a:cubicBezTo>
                    <a:pt x="138" y="135"/>
                    <a:pt x="137" y="133"/>
                    <a:pt x="137" y="132"/>
                  </a:cubicBezTo>
                  <a:cubicBezTo>
                    <a:pt x="138" y="130"/>
                    <a:pt x="138" y="127"/>
                    <a:pt x="138" y="124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3"/>
                    <a:pt x="139" y="122"/>
                    <a:pt x="141" y="122"/>
                  </a:cubicBezTo>
                  <a:cubicBezTo>
                    <a:pt x="142" y="122"/>
                    <a:pt x="143" y="124"/>
                    <a:pt x="143" y="125"/>
                  </a:cubicBezTo>
                  <a:cubicBezTo>
                    <a:pt x="143" y="127"/>
                    <a:pt x="142" y="130"/>
                    <a:pt x="142" y="133"/>
                  </a:cubicBezTo>
                  <a:cubicBezTo>
                    <a:pt x="142" y="134"/>
                    <a:pt x="141" y="135"/>
                    <a:pt x="140" y="135"/>
                  </a:cubicBezTo>
                  <a:lnTo>
                    <a:pt x="139" y="135"/>
                  </a:lnTo>
                  <a:close/>
                  <a:moveTo>
                    <a:pt x="141" y="119"/>
                  </a:moveTo>
                  <a:cubicBezTo>
                    <a:pt x="139" y="119"/>
                    <a:pt x="138" y="118"/>
                    <a:pt x="138" y="117"/>
                  </a:cubicBezTo>
                  <a:cubicBezTo>
                    <a:pt x="139" y="114"/>
                    <a:pt x="139" y="112"/>
                    <a:pt x="139" y="109"/>
                  </a:cubicBezTo>
                  <a:cubicBezTo>
                    <a:pt x="139" y="108"/>
                    <a:pt x="140" y="107"/>
                    <a:pt x="141" y="107"/>
                  </a:cubicBezTo>
                  <a:cubicBezTo>
                    <a:pt x="142" y="107"/>
                    <a:pt x="143" y="108"/>
                    <a:pt x="143" y="109"/>
                  </a:cubicBezTo>
                  <a:cubicBezTo>
                    <a:pt x="143" y="112"/>
                    <a:pt x="143" y="114"/>
                    <a:pt x="143" y="117"/>
                  </a:cubicBezTo>
                  <a:cubicBezTo>
                    <a:pt x="143" y="118"/>
                    <a:pt x="142" y="119"/>
                    <a:pt x="141" y="119"/>
                  </a:cubicBezTo>
                  <a:close/>
                  <a:moveTo>
                    <a:pt x="139" y="101"/>
                  </a:moveTo>
                  <a:cubicBezTo>
                    <a:pt x="139" y="99"/>
                    <a:pt x="138" y="96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2"/>
                    <a:pt x="139" y="91"/>
                    <a:pt x="141" y="91"/>
                  </a:cubicBezTo>
                  <a:cubicBezTo>
                    <a:pt x="142" y="91"/>
                    <a:pt x="143" y="92"/>
                    <a:pt x="143" y="93"/>
                  </a:cubicBezTo>
                  <a:cubicBezTo>
                    <a:pt x="143" y="96"/>
                    <a:pt x="143" y="99"/>
                    <a:pt x="143" y="101"/>
                  </a:cubicBezTo>
                  <a:cubicBezTo>
                    <a:pt x="143" y="102"/>
                    <a:pt x="142" y="104"/>
                    <a:pt x="141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0" y="104"/>
                    <a:pt x="139" y="103"/>
                    <a:pt x="139" y="101"/>
                  </a:cubicBezTo>
                  <a:close/>
                  <a:moveTo>
                    <a:pt x="138" y="86"/>
                  </a:moveTo>
                  <a:cubicBezTo>
                    <a:pt x="138" y="83"/>
                    <a:pt x="137" y="81"/>
                    <a:pt x="137" y="78"/>
                  </a:cubicBezTo>
                  <a:cubicBezTo>
                    <a:pt x="137" y="77"/>
                    <a:pt x="138" y="76"/>
                    <a:pt x="139" y="76"/>
                  </a:cubicBezTo>
                  <a:cubicBezTo>
                    <a:pt x="141" y="75"/>
                    <a:pt x="142" y="76"/>
                    <a:pt x="142" y="78"/>
                  </a:cubicBezTo>
                  <a:cubicBezTo>
                    <a:pt x="142" y="80"/>
                    <a:pt x="142" y="83"/>
                    <a:pt x="143" y="86"/>
                  </a:cubicBezTo>
                  <a:cubicBezTo>
                    <a:pt x="143" y="87"/>
                    <a:pt x="142" y="88"/>
                    <a:pt x="140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39" y="88"/>
                    <a:pt x="138" y="87"/>
                    <a:pt x="138" y="86"/>
                  </a:cubicBezTo>
                  <a:close/>
                  <a:moveTo>
                    <a:pt x="136" y="71"/>
                  </a:moveTo>
                  <a:cubicBezTo>
                    <a:pt x="136" y="68"/>
                    <a:pt x="135" y="65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2"/>
                    <a:pt x="136" y="60"/>
                    <a:pt x="137" y="60"/>
                  </a:cubicBezTo>
                  <a:cubicBezTo>
                    <a:pt x="138" y="60"/>
                    <a:pt x="140" y="61"/>
                    <a:pt x="140" y="62"/>
                  </a:cubicBezTo>
                  <a:cubicBezTo>
                    <a:pt x="140" y="65"/>
                    <a:pt x="141" y="67"/>
                    <a:pt x="141" y="70"/>
                  </a:cubicBezTo>
                  <a:cubicBezTo>
                    <a:pt x="141" y="71"/>
                    <a:pt x="140" y="72"/>
                    <a:pt x="139" y="72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7" y="73"/>
                    <a:pt x="136" y="72"/>
                    <a:pt x="136" y="71"/>
                  </a:cubicBezTo>
                  <a:close/>
                  <a:moveTo>
                    <a:pt x="134" y="55"/>
                  </a:moveTo>
                  <a:cubicBezTo>
                    <a:pt x="133" y="53"/>
                    <a:pt x="133" y="50"/>
                    <a:pt x="132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6"/>
                    <a:pt x="133" y="45"/>
                    <a:pt x="134" y="45"/>
                  </a:cubicBezTo>
                  <a:cubicBezTo>
                    <a:pt x="135" y="45"/>
                    <a:pt x="137" y="45"/>
                    <a:pt x="137" y="47"/>
                  </a:cubicBezTo>
                  <a:cubicBezTo>
                    <a:pt x="137" y="49"/>
                    <a:pt x="138" y="52"/>
                    <a:pt x="138" y="54"/>
                  </a:cubicBezTo>
                  <a:cubicBezTo>
                    <a:pt x="139" y="56"/>
                    <a:pt x="138" y="57"/>
                    <a:pt x="136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5" y="57"/>
                    <a:pt x="134" y="56"/>
                    <a:pt x="134" y="55"/>
                  </a:cubicBezTo>
                  <a:close/>
                  <a:moveTo>
                    <a:pt x="131" y="40"/>
                  </a:moveTo>
                  <a:cubicBezTo>
                    <a:pt x="130" y="37"/>
                    <a:pt x="129" y="35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8" y="31"/>
                    <a:pt x="129" y="30"/>
                    <a:pt x="130" y="30"/>
                  </a:cubicBezTo>
                  <a:cubicBezTo>
                    <a:pt x="131" y="29"/>
                    <a:pt x="133" y="30"/>
                    <a:pt x="133" y="31"/>
                  </a:cubicBezTo>
                  <a:cubicBezTo>
                    <a:pt x="134" y="34"/>
                    <a:pt x="134" y="36"/>
                    <a:pt x="135" y="39"/>
                  </a:cubicBezTo>
                  <a:cubicBezTo>
                    <a:pt x="135" y="40"/>
                    <a:pt x="135" y="41"/>
                    <a:pt x="133" y="42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2" y="42"/>
                    <a:pt x="131" y="41"/>
                    <a:pt x="131" y="40"/>
                  </a:cubicBezTo>
                  <a:close/>
                  <a:moveTo>
                    <a:pt x="126" y="25"/>
                  </a:moveTo>
                  <a:cubicBezTo>
                    <a:pt x="126" y="22"/>
                    <a:pt x="125" y="20"/>
                    <a:pt x="124" y="18"/>
                  </a:cubicBezTo>
                  <a:cubicBezTo>
                    <a:pt x="124" y="16"/>
                    <a:pt x="124" y="15"/>
                    <a:pt x="126" y="15"/>
                  </a:cubicBezTo>
                  <a:cubicBezTo>
                    <a:pt x="127" y="14"/>
                    <a:pt x="128" y="15"/>
                    <a:pt x="129" y="16"/>
                  </a:cubicBezTo>
                  <a:cubicBezTo>
                    <a:pt x="129" y="19"/>
                    <a:pt x="130" y="21"/>
                    <a:pt x="131" y="24"/>
                  </a:cubicBezTo>
                  <a:cubicBezTo>
                    <a:pt x="131" y="25"/>
                    <a:pt x="131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7" y="26"/>
                    <a:pt x="126" y="25"/>
                  </a:cubicBezTo>
                  <a:close/>
                  <a:moveTo>
                    <a:pt x="122" y="10"/>
                  </a:moveTo>
                  <a:cubicBezTo>
                    <a:pt x="120" y="6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8" y="2"/>
                    <a:pt x="119" y="1"/>
                    <a:pt x="120" y="0"/>
                  </a:cubicBezTo>
                  <a:cubicBezTo>
                    <a:pt x="121" y="0"/>
                    <a:pt x="123" y="0"/>
                    <a:pt x="123" y="1"/>
                  </a:cubicBezTo>
                  <a:cubicBezTo>
                    <a:pt x="123" y="1"/>
                    <a:pt x="124" y="4"/>
                    <a:pt x="126" y="9"/>
                  </a:cubicBezTo>
                  <a:cubicBezTo>
                    <a:pt x="126" y="10"/>
                    <a:pt x="126" y="11"/>
                    <a:pt x="125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3" y="12"/>
                    <a:pt x="122" y="11"/>
                    <a:pt x="122" y="1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757"/>
            <p:cNvSpPr>
              <a:spLocks noEditPoints="1"/>
            </p:cNvSpPr>
            <p:nvPr/>
          </p:nvSpPr>
          <p:spPr bwMode="auto">
            <a:xfrm>
              <a:off x="4743449" y="1778001"/>
              <a:ext cx="247650" cy="909638"/>
            </a:xfrm>
            <a:custGeom>
              <a:avLst/>
              <a:gdLst>
                <a:gd name="T0" fmla="*/ 3 w 91"/>
                <a:gd name="T1" fmla="*/ 336 h 336"/>
                <a:gd name="T2" fmla="*/ 0 w 91"/>
                <a:gd name="T3" fmla="*/ 334 h 336"/>
                <a:gd name="T4" fmla="*/ 5 w 91"/>
                <a:gd name="T5" fmla="*/ 335 h 336"/>
                <a:gd name="T6" fmla="*/ 5 w 91"/>
                <a:gd name="T7" fmla="*/ 333 h 336"/>
                <a:gd name="T8" fmla="*/ 2 w 91"/>
                <a:gd name="T9" fmla="*/ 317 h 336"/>
                <a:gd name="T10" fmla="*/ 6 w 91"/>
                <a:gd name="T11" fmla="*/ 326 h 336"/>
                <a:gd name="T12" fmla="*/ 4 w 91"/>
                <a:gd name="T13" fmla="*/ 310 h 336"/>
                <a:gd name="T14" fmla="*/ 7 w 91"/>
                <a:gd name="T15" fmla="*/ 300 h 336"/>
                <a:gd name="T16" fmla="*/ 6 w 91"/>
                <a:gd name="T17" fmla="*/ 312 h 336"/>
                <a:gd name="T18" fmla="*/ 8 w 91"/>
                <a:gd name="T19" fmla="*/ 287 h 336"/>
                <a:gd name="T20" fmla="*/ 12 w 91"/>
                <a:gd name="T21" fmla="*/ 288 h 336"/>
                <a:gd name="T22" fmla="*/ 8 w 91"/>
                <a:gd name="T23" fmla="*/ 297 h 336"/>
                <a:gd name="T24" fmla="*/ 11 w 91"/>
                <a:gd name="T25" fmla="*/ 271 h 336"/>
                <a:gd name="T26" fmla="*/ 14 w 91"/>
                <a:gd name="T27" fmla="*/ 280 h 336"/>
                <a:gd name="T28" fmla="*/ 14 w 91"/>
                <a:gd name="T29" fmla="*/ 267 h 336"/>
                <a:gd name="T30" fmla="*/ 17 w 91"/>
                <a:gd name="T31" fmla="*/ 254 h 336"/>
                <a:gd name="T32" fmla="*/ 15 w 91"/>
                <a:gd name="T33" fmla="*/ 267 h 336"/>
                <a:gd name="T34" fmla="*/ 15 w 91"/>
                <a:gd name="T35" fmla="*/ 248 h 336"/>
                <a:gd name="T36" fmla="*/ 21 w 91"/>
                <a:gd name="T37" fmla="*/ 241 h 336"/>
                <a:gd name="T38" fmla="*/ 19 w 91"/>
                <a:gd name="T39" fmla="*/ 236 h 336"/>
                <a:gd name="T40" fmla="*/ 19 w 91"/>
                <a:gd name="T41" fmla="*/ 225 h 336"/>
                <a:gd name="T42" fmla="*/ 23 w 91"/>
                <a:gd name="T43" fmla="*/ 227 h 336"/>
                <a:gd name="T44" fmla="*/ 19 w 91"/>
                <a:gd name="T45" fmla="*/ 236 h 336"/>
                <a:gd name="T46" fmla="*/ 21 w 91"/>
                <a:gd name="T47" fmla="*/ 210 h 336"/>
                <a:gd name="T48" fmla="*/ 24 w 91"/>
                <a:gd name="T49" fmla="*/ 218 h 336"/>
                <a:gd name="T50" fmla="*/ 23 w 91"/>
                <a:gd name="T51" fmla="*/ 202 h 336"/>
                <a:gd name="T52" fmla="*/ 27 w 91"/>
                <a:gd name="T53" fmla="*/ 193 h 336"/>
                <a:gd name="T54" fmla="*/ 25 w 91"/>
                <a:gd name="T55" fmla="*/ 205 h 336"/>
                <a:gd name="T56" fmla="*/ 28 w 91"/>
                <a:gd name="T57" fmla="*/ 179 h 336"/>
                <a:gd name="T58" fmla="*/ 30 w 91"/>
                <a:gd name="T59" fmla="*/ 188 h 336"/>
                <a:gd name="T60" fmla="*/ 30 w 91"/>
                <a:gd name="T61" fmla="*/ 172 h 336"/>
                <a:gd name="T62" fmla="*/ 36 w 91"/>
                <a:gd name="T63" fmla="*/ 165 h 336"/>
                <a:gd name="T64" fmla="*/ 31 w 91"/>
                <a:gd name="T65" fmla="*/ 174 h 336"/>
                <a:gd name="T66" fmla="*/ 35 w 91"/>
                <a:gd name="T67" fmla="*/ 149 h 336"/>
                <a:gd name="T68" fmla="*/ 38 w 91"/>
                <a:gd name="T69" fmla="*/ 158 h 336"/>
                <a:gd name="T70" fmla="*/ 39 w 91"/>
                <a:gd name="T71" fmla="*/ 144 h 336"/>
                <a:gd name="T72" fmla="*/ 39 w 91"/>
                <a:gd name="T73" fmla="*/ 134 h 336"/>
                <a:gd name="T74" fmla="*/ 42 w 91"/>
                <a:gd name="T75" fmla="*/ 143 h 336"/>
                <a:gd name="T76" fmla="*/ 43 w 91"/>
                <a:gd name="T77" fmla="*/ 129 h 336"/>
                <a:gd name="T78" fmla="*/ 46 w 91"/>
                <a:gd name="T79" fmla="*/ 117 h 336"/>
                <a:gd name="T80" fmla="*/ 44 w 91"/>
                <a:gd name="T81" fmla="*/ 129 h 336"/>
                <a:gd name="T82" fmla="*/ 46 w 91"/>
                <a:gd name="T83" fmla="*/ 111 h 336"/>
                <a:gd name="T84" fmla="*/ 52 w 91"/>
                <a:gd name="T85" fmla="*/ 105 h 336"/>
                <a:gd name="T86" fmla="*/ 47 w 91"/>
                <a:gd name="T87" fmla="*/ 114 h 336"/>
                <a:gd name="T88" fmla="*/ 52 w 91"/>
                <a:gd name="T89" fmla="*/ 89 h 336"/>
                <a:gd name="T90" fmla="*/ 54 w 91"/>
                <a:gd name="T91" fmla="*/ 97 h 336"/>
                <a:gd name="T92" fmla="*/ 55 w 91"/>
                <a:gd name="T93" fmla="*/ 84 h 336"/>
                <a:gd name="T94" fmla="*/ 56 w 91"/>
                <a:gd name="T95" fmla="*/ 74 h 336"/>
                <a:gd name="T96" fmla="*/ 58 w 91"/>
                <a:gd name="T97" fmla="*/ 82 h 336"/>
                <a:gd name="T98" fmla="*/ 60 w 91"/>
                <a:gd name="T99" fmla="*/ 69 h 336"/>
                <a:gd name="T100" fmla="*/ 64 w 91"/>
                <a:gd name="T101" fmla="*/ 57 h 336"/>
                <a:gd name="T102" fmla="*/ 60 w 91"/>
                <a:gd name="T103" fmla="*/ 69 h 336"/>
                <a:gd name="T104" fmla="*/ 66 w 91"/>
                <a:gd name="T105" fmla="*/ 44 h 336"/>
                <a:gd name="T106" fmla="*/ 68 w 91"/>
                <a:gd name="T107" fmla="*/ 53 h 336"/>
                <a:gd name="T108" fmla="*/ 69 w 91"/>
                <a:gd name="T109" fmla="*/ 37 h 336"/>
                <a:gd name="T110" fmla="*/ 75 w 91"/>
                <a:gd name="T111" fmla="*/ 28 h 336"/>
                <a:gd name="T112" fmla="*/ 71 w 91"/>
                <a:gd name="T113" fmla="*/ 40 h 336"/>
                <a:gd name="T114" fmla="*/ 75 w 91"/>
                <a:gd name="T115" fmla="*/ 22 h 336"/>
                <a:gd name="T116" fmla="*/ 83 w 91"/>
                <a:gd name="T117" fmla="*/ 17 h 336"/>
                <a:gd name="T118" fmla="*/ 76 w 91"/>
                <a:gd name="T119" fmla="*/ 25 h 336"/>
                <a:gd name="T120" fmla="*/ 87 w 91"/>
                <a:gd name="T121" fmla="*/ 1 h 336"/>
                <a:gd name="T122" fmla="*/ 90 w 91"/>
                <a:gd name="T123" fmla="*/ 4 h 336"/>
                <a:gd name="T124" fmla="*/ 83 w 91"/>
                <a:gd name="T125" fmla="*/ 1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336">
                  <a:moveTo>
                    <a:pt x="3" y="336"/>
                  </a:moveTo>
                  <a:cubicBezTo>
                    <a:pt x="3" y="336"/>
                    <a:pt x="3" y="336"/>
                    <a:pt x="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1" y="336"/>
                    <a:pt x="1" y="334"/>
                    <a:pt x="0" y="334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2"/>
                    <a:pt x="1" y="331"/>
                    <a:pt x="2" y="331"/>
                  </a:cubicBezTo>
                  <a:cubicBezTo>
                    <a:pt x="3" y="331"/>
                    <a:pt x="4" y="331"/>
                    <a:pt x="5" y="332"/>
                  </a:cubicBezTo>
                  <a:cubicBezTo>
                    <a:pt x="6" y="333"/>
                    <a:pt x="6" y="334"/>
                    <a:pt x="5" y="335"/>
                  </a:cubicBezTo>
                  <a:cubicBezTo>
                    <a:pt x="5" y="336"/>
                    <a:pt x="4" y="336"/>
                    <a:pt x="3" y="336"/>
                  </a:cubicBezTo>
                  <a:close/>
                  <a:moveTo>
                    <a:pt x="5" y="333"/>
                  </a:moveTo>
                  <a:cubicBezTo>
                    <a:pt x="5" y="333"/>
                    <a:pt x="5" y="333"/>
                    <a:pt x="5" y="333"/>
                  </a:cubicBezTo>
                  <a:moveTo>
                    <a:pt x="3" y="328"/>
                  </a:moveTo>
                  <a:cubicBezTo>
                    <a:pt x="2" y="328"/>
                    <a:pt x="1" y="326"/>
                    <a:pt x="1" y="325"/>
                  </a:cubicBezTo>
                  <a:cubicBezTo>
                    <a:pt x="2" y="323"/>
                    <a:pt x="2" y="320"/>
                    <a:pt x="2" y="317"/>
                  </a:cubicBezTo>
                  <a:cubicBezTo>
                    <a:pt x="3" y="316"/>
                    <a:pt x="4" y="315"/>
                    <a:pt x="5" y="316"/>
                  </a:cubicBezTo>
                  <a:cubicBezTo>
                    <a:pt x="6" y="316"/>
                    <a:pt x="7" y="317"/>
                    <a:pt x="7" y="318"/>
                  </a:cubicBezTo>
                  <a:cubicBezTo>
                    <a:pt x="7" y="321"/>
                    <a:pt x="6" y="323"/>
                    <a:pt x="6" y="326"/>
                  </a:cubicBezTo>
                  <a:cubicBezTo>
                    <a:pt x="6" y="327"/>
                    <a:pt x="5" y="328"/>
                    <a:pt x="3" y="328"/>
                  </a:cubicBezTo>
                  <a:close/>
                  <a:moveTo>
                    <a:pt x="6" y="312"/>
                  </a:moveTo>
                  <a:cubicBezTo>
                    <a:pt x="4" y="312"/>
                    <a:pt x="3" y="311"/>
                    <a:pt x="4" y="310"/>
                  </a:cubicBezTo>
                  <a:cubicBezTo>
                    <a:pt x="4" y="307"/>
                    <a:pt x="4" y="305"/>
                    <a:pt x="5" y="302"/>
                  </a:cubicBezTo>
                  <a:cubicBezTo>
                    <a:pt x="5" y="302"/>
                    <a:pt x="5" y="302"/>
                    <a:pt x="5" y="302"/>
                  </a:cubicBezTo>
                  <a:cubicBezTo>
                    <a:pt x="5" y="301"/>
                    <a:pt x="6" y="300"/>
                    <a:pt x="7" y="300"/>
                  </a:cubicBezTo>
                  <a:cubicBezTo>
                    <a:pt x="9" y="300"/>
                    <a:pt x="10" y="302"/>
                    <a:pt x="9" y="303"/>
                  </a:cubicBezTo>
                  <a:cubicBezTo>
                    <a:pt x="9" y="305"/>
                    <a:pt x="9" y="308"/>
                    <a:pt x="8" y="310"/>
                  </a:cubicBezTo>
                  <a:cubicBezTo>
                    <a:pt x="8" y="312"/>
                    <a:pt x="7" y="312"/>
                    <a:pt x="6" y="312"/>
                  </a:cubicBezTo>
                  <a:close/>
                  <a:moveTo>
                    <a:pt x="8" y="297"/>
                  </a:moveTo>
                  <a:cubicBezTo>
                    <a:pt x="7" y="297"/>
                    <a:pt x="6" y="296"/>
                    <a:pt x="6" y="294"/>
                  </a:cubicBezTo>
                  <a:cubicBezTo>
                    <a:pt x="7" y="292"/>
                    <a:pt x="7" y="290"/>
                    <a:pt x="8" y="287"/>
                  </a:cubicBezTo>
                  <a:cubicBezTo>
                    <a:pt x="8" y="287"/>
                    <a:pt x="8" y="287"/>
                    <a:pt x="8" y="287"/>
                  </a:cubicBezTo>
                  <a:cubicBezTo>
                    <a:pt x="8" y="285"/>
                    <a:pt x="9" y="285"/>
                    <a:pt x="11" y="285"/>
                  </a:cubicBezTo>
                  <a:cubicBezTo>
                    <a:pt x="12" y="285"/>
                    <a:pt x="13" y="286"/>
                    <a:pt x="12" y="28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2" y="291"/>
                    <a:pt x="11" y="293"/>
                    <a:pt x="11" y="295"/>
                  </a:cubicBezTo>
                  <a:cubicBezTo>
                    <a:pt x="11" y="296"/>
                    <a:pt x="10" y="297"/>
                    <a:pt x="8" y="297"/>
                  </a:cubicBezTo>
                  <a:close/>
                  <a:moveTo>
                    <a:pt x="11" y="282"/>
                  </a:moveTo>
                  <a:cubicBezTo>
                    <a:pt x="10" y="282"/>
                    <a:pt x="9" y="280"/>
                    <a:pt x="10" y="279"/>
                  </a:cubicBezTo>
                  <a:cubicBezTo>
                    <a:pt x="10" y="276"/>
                    <a:pt x="11" y="274"/>
                    <a:pt x="11" y="271"/>
                  </a:cubicBezTo>
                  <a:cubicBezTo>
                    <a:pt x="11" y="270"/>
                    <a:pt x="13" y="269"/>
                    <a:pt x="14" y="270"/>
                  </a:cubicBezTo>
                  <a:cubicBezTo>
                    <a:pt x="15" y="270"/>
                    <a:pt x="16" y="271"/>
                    <a:pt x="16" y="272"/>
                  </a:cubicBezTo>
                  <a:cubicBezTo>
                    <a:pt x="15" y="275"/>
                    <a:pt x="15" y="277"/>
                    <a:pt x="14" y="280"/>
                  </a:cubicBezTo>
                  <a:cubicBezTo>
                    <a:pt x="14" y="281"/>
                    <a:pt x="13" y="282"/>
                    <a:pt x="12" y="282"/>
                  </a:cubicBezTo>
                  <a:lnTo>
                    <a:pt x="11" y="282"/>
                  </a:lnTo>
                  <a:close/>
                  <a:moveTo>
                    <a:pt x="14" y="267"/>
                  </a:moveTo>
                  <a:cubicBezTo>
                    <a:pt x="13" y="266"/>
                    <a:pt x="12" y="265"/>
                    <a:pt x="13" y="264"/>
                  </a:cubicBezTo>
                  <a:cubicBezTo>
                    <a:pt x="13" y="261"/>
                    <a:pt x="13" y="259"/>
                    <a:pt x="14" y="256"/>
                  </a:cubicBezTo>
                  <a:cubicBezTo>
                    <a:pt x="14" y="255"/>
                    <a:pt x="15" y="254"/>
                    <a:pt x="17" y="254"/>
                  </a:cubicBezTo>
                  <a:cubicBezTo>
                    <a:pt x="18" y="254"/>
                    <a:pt x="19" y="256"/>
                    <a:pt x="18" y="257"/>
                  </a:cubicBezTo>
                  <a:cubicBezTo>
                    <a:pt x="18" y="259"/>
                    <a:pt x="18" y="262"/>
                    <a:pt x="17" y="265"/>
                  </a:cubicBezTo>
                  <a:cubicBezTo>
                    <a:pt x="17" y="266"/>
                    <a:pt x="16" y="267"/>
                    <a:pt x="15" y="267"/>
                  </a:cubicBezTo>
                  <a:lnTo>
                    <a:pt x="14" y="267"/>
                  </a:lnTo>
                  <a:close/>
                  <a:moveTo>
                    <a:pt x="17" y="251"/>
                  </a:moveTo>
                  <a:cubicBezTo>
                    <a:pt x="16" y="251"/>
                    <a:pt x="15" y="250"/>
                    <a:pt x="15" y="248"/>
                  </a:cubicBezTo>
                  <a:cubicBezTo>
                    <a:pt x="15" y="246"/>
                    <a:pt x="16" y="243"/>
                    <a:pt x="16" y="241"/>
                  </a:cubicBezTo>
                  <a:cubicBezTo>
                    <a:pt x="16" y="239"/>
                    <a:pt x="18" y="239"/>
                    <a:pt x="19" y="239"/>
                  </a:cubicBezTo>
                  <a:cubicBezTo>
                    <a:pt x="20" y="239"/>
                    <a:pt x="21" y="240"/>
                    <a:pt x="21" y="241"/>
                  </a:cubicBezTo>
                  <a:cubicBezTo>
                    <a:pt x="20" y="244"/>
                    <a:pt x="20" y="247"/>
                    <a:pt x="20" y="249"/>
                  </a:cubicBezTo>
                  <a:cubicBezTo>
                    <a:pt x="20" y="250"/>
                    <a:pt x="18" y="251"/>
                    <a:pt x="17" y="251"/>
                  </a:cubicBezTo>
                  <a:close/>
                  <a:moveTo>
                    <a:pt x="19" y="236"/>
                  </a:moveTo>
                  <a:cubicBezTo>
                    <a:pt x="18" y="236"/>
                    <a:pt x="17" y="234"/>
                    <a:pt x="17" y="233"/>
                  </a:cubicBezTo>
                  <a:cubicBezTo>
                    <a:pt x="18" y="231"/>
                    <a:pt x="18" y="229"/>
                    <a:pt x="18" y="227"/>
                  </a:cubicBezTo>
                  <a:cubicBezTo>
                    <a:pt x="18" y="226"/>
                    <a:pt x="18" y="226"/>
                    <a:pt x="19" y="225"/>
                  </a:cubicBezTo>
                  <a:cubicBezTo>
                    <a:pt x="19" y="224"/>
                    <a:pt x="20" y="223"/>
                    <a:pt x="21" y="223"/>
                  </a:cubicBezTo>
                  <a:cubicBezTo>
                    <a:pt x="22" y="224"/>
                    <a:pt x="23" y="225"/>
                    <a:pt x="23" y="226"/>
                  </a:cubicBezTo>
                  <a:cubicBezTo>
                    <a:pt x="23" y="226"/>
                    <a:pt x="23" y="227"/>
                    <a:pt x="23" y="227"/>
                  </a:cubicBezTo>
                  <a:cubicBezTo>
                    <a:pt x="23" y="229"/>
                    <a:pt x="22" y="232"/>
                    <a:pt x="22" y="234"/>
                  </a:cubicBezTo>
                  <a:cubicBezTo>
                    <a:pt x="22" y="235"/>
                    <a:pt x="21" y="236"/>
                    <a:pt x="20" y="236"/>
                  </a:cubicBezTo>
                  <a:lnTo>
                    <a:pt x="19" y="236"/>
                  </a:lnTo>
                  <a:close/>
                  <a:moveTo>
                    <a:pt x="22" y="220"/>
                  </a:moveTo>
                  <a:cubicBezTo>
                    <a:pt x="20" y="220"/>
                    <a:pt x="20" y="219"/>
                    <a:pt x="20" y="218"/>
                  </a:cubicBezTo>
                  <a:cubicBezTo>
                    <a:pt x="20" y="215"/>
                    <a:pt x="21" y="212"/>
                    <a:pt x="21" y="210"/>
                  </a:cubicBezTo>
                  <a:cubicBezTo>
                    <a:pt x="21" y="209"/>
                    <a:pt x="23" y="208"/>
                    <a:pt x="24" y="208"/>
                  </a:cubicBezTo>
                  <a:cubicBezTo>
                    <a:pt x="25" y="208"/>
                    <a:pt x="26" y="209"/>
                    <a:pt x="26" y="211"/>
                  </a:cubicBezTo>
                  <a:cubicBezTo>
                    <a:pt x="25" y="213"/>
                    <a:pt x="25" y="216"/>
                    <a:pt x="24" y="218"/>
                  </a:cubicBezTo>
                  <a:cubicBezTo>
                    <a:pt x="24" y="220"/>
                    <a:pt x="23" y="220"/>
                    <a:pt x="22" y="220"/>
                  </a:cubicBezTo>
                  <a:close/>
                  <a:moveTo>
                    <a:pt x="25" y="205"/>
                  </a:moveTo>
                  <a:cubicBezTo>
                    <a:pt x="23" y="205"/>
                    <a:pt x="22" y="203"/>
                    <a:pt x="23" y="202"/>
                  </a:cubicBezTo>
                  <a:cubicBezTo>
                    <a:pt x="23" y="200"/>
                    <a:pt x="24" y="197"/>
                    <a:pt x="24" y="194"/>
                  </a:cubicBezTo>
                  <a:cubicBezTo>
                    <a:pt x="24" y="194"/>
                    <a:pt x="24" y="194"/>
                    <a:pt x="24" y="194"/>
                  </a:cubicBezTo>
                  <a:cubicBezTo>
                    <a:pt x="25" y="193"/>
                    <a:pt x="26" y="192"/>
                    <a:pt x="27" y="193"/>
                  </a:cubicBezTo>
                  <a:cubicBezTo>
                    <a:pt x="28" y="193"/>
                    <a:pt x="29" y="194"/>
                    <a:pt x="29" y="195"/>
                  </a:cubicBezTo>
                  <a:cubicBezTo>
                    <a:pt x="28" y="198"/>
                    <a:pt x="28" y="201"/>
                    <a:pt x="27" y="203"/>
                  </a:cubicBezTo>
                  <a:cubicBezTo>
                    <a:pt x="27" y="204"/>
                    <a:pt x="26" y="205"/>
                    <a:pt x="25" y="205"/>
                  </a:cubicBezTo>
                  <a:close/>
                  <a:moveTo>
                    <a:pt x="28" y="190"/>
                  </a:moveTo>
                  <a:cubicBezTo>
                    <a:pt x="26" y="189"/>
                    <a:pt x="26" y="188"/>
                    <a:pt x="26" y="187"/>
                  </a:cubicBezTo>
                  <a:cubicBezTo>
                    <a:pt x="27" y="184"/>
                    <a:pt x="27" y="182"/>
                    <a:pt x="28" y="179"/>
                  </a:cubicBezTo>
                  <a:cubicBezTo>
                    <a:pt x="28" y="178"/>
                    <a:pt x="29" y="177"/>
                    <a:pt x="31" y="177"/>
                  </a:cubicBezTo>
                  <a:cubicBezTo>
                    <a:pt x="32" y="178"/>
                    <a:pt x="33" y="179"/>
                    <a:pt x="32" y="180"/>
                  </a:cubicBezTo>
                  <a:cubicBezTo>
                    <a:pt x="32" y="183"/>
                    <a:pt x="31" y="185"/>
                    <a:pt x="30" y="188"/>
                  </a:cubicBezTo>
                  <a:cubicBezTo>
                    <a:pt x="30" y="189"/>
                    <a:pt x="29" y="190"/>
                    <a:pt x="28" y="190"/>
                  </a:cubicBezTo>
                  <a:close/>
                  <a:moveTo>
                    <a:pt x="31" y="174"/>
                  </a:moveTo>
                  <a:cubicBezTo>
                    <a:pt x="30" y="174"/>
                    <a:pt x="29" y="173"/>
                    <a:pt x="30" y="172"/>
                  </a:cubicBezTo>
                  <a:cubicBezTo>
                    <a:pt x="30" y="169"/>
                    <a:pt x="31" y="167"/>
                    <a:pt x="31" y="164"/>
                  </a:cubicBezTo>
                  <a:cubicBezTo>
                    <a:pt x="32" y="163"/>
                    <a:pt x="33" y="162"/>
                    <a:pt x="34" y="162"/>
                  </a:cubicBezTo>
                  <a:cubicBezTo>
                    <a:pt x="36" y="163"/>
                    <a:pt x="36" y="164"/>
                    <a:pt x="36" y="165"/>
                  </a:cubicBezTo>
                  <a:cubicBezTo>
                    <a:pt x="35" y="168"/>
                    <a:pt x="35" y="170"/>
                    <a:pt x="34" y="173"/>
                  </a:cubicBezTo>
                  <a:cubicBezTo>
                    <a:pt x="34" y="174"/>
                    <a:pt x="33" y="175"/>
                    <a:pt x="32" y="175"/>
                  </a:cubicBezTo>
                  <a:lnTo>
                    <a:pt x="31" y="174"/>
                  </a:lnTo>
                  <a:close/>
                  <a:moveTo>
                    <a:pt x="35" y="159"/>
                  </a:moveTo>
                  <a:cubicBezTo>
                    <a:pt x="34" y="159"/>
                    <a:pt x="33" y="158"/>
                    <a:pt x="33" y="156"/>
                  </a:cubicBezTo>
                  <a:cubicBezTo>
                    <a:pt x="34" y="154"/>
                    <a:pt x="35" y="151"/>
                    <a:pt x="35" y="149"/>
                  </a:cubicBezTo>
                  <a:cubicBezTo>
                    <a:pt x="36" y="148"/>
                    <a:pt x="37" y="147"/>
                    <a:pt x="38" y="147"/>
                  </a:cubicBezTo>
                  <a:cubicBezTo>
                    <a:pt x="40" y="148"/>
                    <a:pt x="40" y="149"/>
                    <a:pt x="40" y="150"/>
                  </a:cubicBezTo>
                  <a:cubicBezTo>
                    <a:pt x="39" y="153"/>
                    <a:pt x="39" y="155"/>
                    <a:pt x="38" y="158"/>
                  </a:cubicBezTo>
                  <a:cubicBezTo>
                    <a:pt x="38" y="159"/>
                    <a:pt x="37" y="159"/>
                    <a:pt x="36" y="159"/>
                  </a:cubicBezTo>
                  <a:lnTo>
                    <a:pt x="35" y="159"/>
                  </a:lnTo>
                  <a:close/>
                  <a:moveTo>
                    <a:pt x="39" y="144"/>
                  </a:moveTo>
                  <a:cubicBezTo>
                    <a:pt x="38" y="144"/>
                    <a:pt x="37" y="143"/>
                    <a:pt x="37" y="141"/>
                  </a:cubicBezTo>
                  <a:cubicBezTo>
                    <a:pt x="38" y="139"/>
                    <a:pt x="39" y="136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3"/>
                    <a:pt x="41" y="132"/>
                    <a:pt x="42" y="132"/>
                  </a:cubicBezTo>
                  <a:cubicBezTo>
                    <a:pt x="44" y="133"/>
                    <a:pt x="44" y="134"/>
                    <a:pt x="44" y="135"/>
                  </a:cubicBezTo>
                  <a:cubicBezTo>
                    <a:pt x="43" y="138"/>
                    <a:pt x="43" y="140"/>
                    <a:pt x="42" y="143"/>
                  </a:cubicBezTo>
                  <a:cubicBezTo>
                    <a:pt x="42" y="144"/>
                    <a:pt x="41" y="144"/>
                    <a:pt x="40" y="144"/>
                  </a:cubicBezTo>
                  <a:lnTo>
                    <a:pt x="39" y="144"/>
                  </a:lnTo>
                  <a:close/>
                  <a:moveTo>
                    <a:pt x="43" y="129"/>
                  </a:moveTo>
                  <a:cubicBezTo>
                    <a:pt x="42" y="129"/>
                    <a:pt x="41" y="128"/>
                    <a:pt x="42" y="126"/>
                  </a:cubicBezTo>
                  <a:cubicBezTo>
                    <a:pt x="42" y="124"/>
                    <a:pt x="43" y="121"/>
                    <a:pt x="44" y="119"/>
                  </a:cubicBezTo>
                  <a:cubicBezTo>
                    <a:pt x="44" y="118"/>
                    <a:pt x="45" y="117"/>
                    <a:pt x="46" y="117"/>
                  </a:cubicBezTo>
                  <a:cubicBezTo>
                    <a:pt x="48" y="117"/>
                    <a:pt x="48" y="119"/>
                    <a:pt x="48" y="120"/>
                  </a:cubicBezTo>
                  <a:cubicBezTo>
                    <a:pt x="47" y="123"/>
                    <a:pt x="47" y="125"/>
                    <a:pt x="46" y="128"/>
                  </a:cubicBezTo>
                  <a:cubicBezTo>
                    <a:pt x="46" y="129"/>
                    <a:pt x="45" y="129"/>
                    <a:pt x="44" y="129"/>
                  </a:cubicBezTo>
                  <a:lnTo>
                    <a:pt x="43" y="129"/>
                  </a:lnTo>
                  <a:close/>
                  <a:moveTo>
                    <a:pt x="47" y="114"/>
                  </a:moveTo>
                  <a:cubicBezTo>
                    <a:pt x="46" y="114"/>
                    <a:pt x="45" y="112"/>
                    <a:pt x="46" y="111"/>
                  </a:cubicBezTo>
                  <a:cubicBezTo>
                    <a:pt x="46" y="109"/>
                    <a:pt x="47" y="106"/>
                    <a:pt x="48" y="104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2" y="102"/>
                    <a:pt x="52" y="104"/>
                    <a:pt x="52" y="105"/>
                  </a:cubicBezTo>
                  <a:cubicBezTo>
                    <a:pt x="51" y="107"/>
                    <a:pt x="51" y="110"/>
                    <a:pt x="50" y="112"/>
                  </a:cubicBezTo>
                  <a:cubicBezTo>
                    <a:pt x="50" y="114"/>
                    <a:pt x="49" y="114"/>
                    <a:pt x="48" y="114"/>
                  </a:cubicBezTo>
                  <a:lnTo>
                    <a:pt x="47" y="114"/>
                  </a:lnTo>
                  <a:close/>
                  <a:moveTo>
                    <a:pt x="51" y="99"/>
                  </a:moveTo>
                  <a:cubicBezTo>
                    <a:pt x="50" y="99"/>
                    <a:pt x="49" y="97"/>
                    <a:pt x="50" y="96"/>
                  </a:cubicBezTo>
                  <a:cubicBezTo>
                    <a:pt x="50" y="94"/>
                    <a:pt x="51" y="91"/>
                    <a:pt x="52" y="89"/>
                  </a:cubicBezTo>
                  <a:cubicBezTo>
                    <a:pt x="52" y="87"/>
                    <a:pt x="53" y="87"/>
                    <a:pt x="54" y="87"/>
                  </a:cubicBezTo>
                  <a:cubicBezTo>
                    <a:pt x="56" y="87"/>
                    <a:pt x="56" y="89"/>
                    <a:pt x="56" y="90"/>
                  </a:cubicBezTo>
                  <a:cubicBezTo>
                    <a:pt x="55" y="92"/>
                    <a:pt x="55" y="95"/>
                    <a:pt x="54" y="97"/>
                  </a:cubicBezTo>
                  <a:cubicBezTo>
                    <a:pt x="54" y="98"/>
                    <a:pt x="53" y="99"/>
                    <a:pt x="52" y="99"/>
                  </a:cubicBezTo>
                  <a:lnTo>
                    <a:pt x="51" y="99"/>
                  </a:lnTo>
                  <a:close/>
                  <a:moveTo>
                    <a:pt x="55" y="84"/>
                  </a:moveTo>
                  <a:cubicBezTo>
                    <a:pt x="54" y="84"/>
                    <a:pt x="53" y="82"/>
                    <a:pt x="54" y="81"/>
                  </a:cubicBezTo>
                  <a:cubicBezTo>
                    <a:pt x="54" y="79"/>
                    <a:pt x="55" y="76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2"/>
                    <a:pt x="58" y="72"/>
                    <a:pt x="59" y="72"/>
                  </a:cubicBezTo>
                  <a:cubicBezTo>
                    <a:pt x="60" y="72"/>
                    <a:pt x="61" y="74"/>
                    <a:pt x="60" y="75"/>
                  </a:cubicBezTo>
                  <a:cubicBezTo>
                    <a:pt x="60" y="77"/>
                    <a:pt x="59" y="80"/>
                    <a:pt x="58" y="82"/>
                  </a:cubicBezTo>
                  <a:cubicBezTo>
                    <a:pt x="58" y="83"/>
                    <a:pt x="57" y="84"/>
                    <a:pt x="56" y="84"/>
                  </a:cubicBezTo>
                  <a:lnTo>
                    <a:pt x="55" y="84"/>
                  </a:lnTo>
                  <a:close/>
                  <a:moveTo>
                    <a:pt x="60" y="69"/>
                  </a:moveTo>
                  <a:cubicBezTo>
                    <a:pt x="59" y="69"/>
                    <a:pt x="58" y="67"/>
                    <a:pt x="58" y="66"/>
                  </a:cubicBezTo>
                  <a:cubicBezTo>
                    <a:pt x="59" y="64"/>
                    <a:pt x="60" y="61"/>
                    <a:pt x="61" y="59"/>
                  </a:cubicBezTo>
                  <a:cubicBezTo>
                    <a:pt x="61" y="57"/>
                    <a:pt x="62" y="57"/>
                    <a:pt x="64" y="57"/>
                  </a:cubicBezTo>
                  <a:cubicBezTo>
                    <a:pt x="65" y="58"/>
                    <a:pt x="65" y="59"/>
                    <a:pt x="65" y="60"/>
                  </a:cubicBezTo>
                  <a:cubicBezTo>
                    <a:pt x="64" y="63"/>
                    <a:pt x="63" y="65"/>
                    <a:pt x="63" y="67"/>
                  </a:cubicBezTo>
                  <a:cubicBezTo>
                    <a:pt x="62" y="68"/>
                    <a:pt x="61" y="69"/>
                    <a:pt x="60" y="69"/>
                  </a:cubicBezTo>
                  <a:close/>
                  <a:moveTo>
                    <a:pt x="65" y="54"/>
                  </a:moveTo>
                  <a:cubicBezTo>
                    <a:pt x="63" y="54"/>
                    <a:pt x="63" y="52"/>
                    <a:pt x="63" y="51"/>
                  </a:cubicBezTo>
                  <a:cubicBezTo>
                    <a:pt x="64" y="49"/>
                    <a:pt x="65" y="46"/>
                    <a:pt x="66" y="44"/>
                  </a:cubicBezTo>
                  <a:cubicBezTo>
                    <a:pt x="66" y="43"/>
                    <a:pt x="68" y="42"/>
                    <a:pt x="69" y="42"/>
                  </a:cubicBezTo>
                  <a:cubicBezTo>
                    <a:pt x="70" y="43"/>
                    <a:pt x="71" y="44"/>
                    <a:pt x="70" y="45"/>
                  </a:cubicBezTo>
                  <a:cubicBezTo>
                    <a:pt x="69" y="48"/>
                    <a:pt x="68" y="50"/>
                    <a:pt x="68" y="53"/>
                  </a:cubicBezTo>
                  <a:cubicBezTo>
                    <a:pt x="67" y="54"/>
                    <a:pt x="66" y="54"/>
                    <a:pt x="65" y="54"/>
                  </a:cubicBezTo>
                  <a:close/>
                  <a:moveTo>
                    <a:pt x="70" y="40"/>
                  </a:moveTo>
                  <a:cubicBezTo>
                    <a:pt x="69" y="39"/>
                    <a:pt x="68" y="38"/>
                    <a:pt x="69" y="37"/>
                  </a:cubicBezTo>
                  <a:cubicBezTo>
                    <a:pt x="70" y="34"/>
                    <a:pt x="71" y="32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8"/>
                    <a:pt x="74" y="28"/>
                    <a:pt x="75" y="28"/>
                  </a:cubicBezTo>
                  <a:cubicBezTo>
                    <a:pt x="76" y="29"/>
                    <a:pt x="77" y="30"/>
                    <a:pt x="76" y="31"/>
                  </a:cubicBezTo>
                  <a:cubicBezTo>
                    <a:pt x="75" y="33"/>
                    <a:pt x="74" y="36"/>
                    <a:pt x="73" y="38"/>
                  </a:cubicBezTo>
                  <a:cubicBezTo>
                    <a:pt x="73" y="39"/>
                    <a:pt x="72" y="40"/>
                    <a:pt x="71" y="40"/>
                  </a:cubicBezTo>
                  <a:lnTo>
                    <a:pt x="70" y="40"/>
                  </a:lnTo>
                  <a:close/>
                  <a:moveTo>
                    <a:pt x="76" y="25"/>
                  </a:moveTo>
                  <a:cubicBezTo>
                    <a:pt x="75" y="25"/>
                    <a:pt x="74" y="23"/>
                    <a:pt x="75" y="22"/>
                  </a:cubicBezTo>
                  <a:cubicBezTo>
                    <a:pt x="76" y="20"/>
                    <a:pt x="77" y="17"/>
                    <a:pt x="79" y="15"/>
                  </a:cubicBezTo>
                  <a:cubicBezTo>
                    <a:pt x="79" y="14"/>
                    <a:pt x="81" y="13"/>
                    <a:pt x="82" y="14"/>
                  </a:cubicBezTo>
                  <a:cubicBezTo>
                    <a:pt x="83" y="15"/>
                    <a:pt x="83" y="16"/>
                    <a:pt x="83" y="17"/>
                  </a:cubicBezTo>
                  <a:cubicBezTo>
                    <a:pt x="82" y="19"/>
                    <a:pt x="80" y="22"/>
                    <a:pt x="79" y="24"/>
                  </a:cubicBezTo>
                  <a:cubicBezTo>
                    <a:pt x="79" y="25"/>
                    <a:pt x="78" y="25"/>
                    <a:pt x="77" y="25"/>
                  </a:cubicBezTo>
                  <a:lnTo>
                    <a:pt x="76" y="25"/>
                  </a:lnTo>
                  <a:close/>
                  <a:moveTo>
                    <a:pt x="83" y="11"/>
                  </a:moveTo>
                  <a:cubicBezTo>
                    <a:pt x="82" y="11"/>
                    <a:pt x="82" y="9"/>
                    <a:pt x="82" y="8"/>
                  </a:cubicBezTo>
                  <a:cubicBezTo>
                    <a:pt x="84" y="6"/>
                    <a:pt x="85" y="4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90" y="1"/>
                  </a:cubicBezTo>
                  <a:cubicBezTo>
                    <a:pt x="91" y="1"/>
                    <a:pt x="91" y="3"/>
                    <a:pt x="90" y="4"/>
                  </a:cubicBezTo>
                  <a:cubicBezTo>
                    <a:pt x="89" y="6"/>
                    <a:pt x="88" y="8"/>
                    <a:pt x="86" y="10"/>
                  </a:cubicBezTo>
                  <a:cubicBezTo>
                    <a:pt x="86" y="11"/>
                    <a:pt x="85" y="12"/>
                    <a:pt x="84" y="12"/>
                  </a:cubicBezTo>
                  <a:cubicBezTo>
                    <a:pt x="84" y="12"/>
                    <a:pt x="84" y="12"/>
                    <a:pt x="83" y="11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4" name="Text Box 3">
            <a:extLst>
              <a:ext uri="{FF2B5EF4-FFF2-40B4-BE49-F238E27FC236}">
                <a16:creationId xmlns:a16="http://schemas.microsoft.com/office/drawing/2014/main" id="{4B70E4D9-DCB8-084A-94A5-B13E7177C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2818" y="3510914"/>
            <a:ext cx="739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Sâu bọ, sâu sắc, sâu rộng…</a:t>
            </a:r>
          </a:p>
        </p:txBody>
      </p:sp>
      <p:sp>
        <p:nvSpPr>
          <p:cNvPr id="75" name="Text Box 4">
            <a:extLst>
              <a:ext uri="{FF2B5EF4-FFF2-40B4-BE49-F238E27FC236}">
                <a16:creationId xmlns:a16="http://schemas.microsoft.com/office/drawing/2014/main" id="{20F1C2FF-E097-0B44-8D11-EF18B1321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2818" y="4272914"/>
            <a:ext cx="5715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 sẻ, chia sẻ, san sẻ…</a:t>
            </a:r>
          </a:p>
        </p:txBody>
      </p:sp>
      <p:sp>
        <p:nvSpPr>
          <p:cNvPr id="76" name="Text Box 5">
            <a:extLst>
              <a:ext uri="{FF2B5EF4-FFF2-40B4-BE49-F238E27FC236}">
                <a16:creationId xmlns:a16="http://schemas.microsoft.com/office/drawing/2014/main" id="{35C6B55D-D7F8-044E-B6ED-253E2FD27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9018" y="2809239"/>
            <a:ext cx="7010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Xâu kim, xâu cá, xâu bánh…</a:t>
            </a:r>
          </a:p>
        </p:txBody>
      </p:sp>
      <p:sp>
        <p:nvSpPr>
          <p:cNvPr id="77" name="Text Box 6">
            <a:extLst>
              <a:ext uri="{FF2B5EF4-FFF2-40B4-BE49-F238E27FC236}">
                <a16:creationId xmlns:a16="http://schemas.microsoft.com/office/drawing/2014/main" id="{C3B919D8-1E31-5F47-A278-62C0ED207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943" y="4958714"/>
            <a:ext cx="64770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b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Xẻ gỗ, mổ xẻ, xẻ rãnh…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b="1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Text Box 7">
            <a:extLst>
              <a:ext uri="{FF2B5EF4-FFF2-40B4-BE49-F238E27FC236}">
                <a16:creationId xmlns:a16="http://schemas.microsoft.com/office/drawing/2014/main" id="{77109B91-3969-5E4A-AF33-5CE6CCD6D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3943" y="2767964"/>
            <a:ext cx="104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Xâu:</a:t>
            </a:r>
          </a:p>
        </p:txBody>
      </p:sp>
      <p:sp>
        <p:nvSpPr>
          <p:cNvPr id="79" name="Text Box 8">
            <a:extLst>
              <a:ext uri="{FF2B5EF4-FFF2-40B4-BE49-F238E27FC236}">
                <a16:creationId xmlns:a16="http://schemas.microsoft.com/office/drawing/2014/main" id="{1D9E33D8-0809-1141-A587-7F05CE98B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3943" y="3453764"/>
            <a:ext cx="9731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Sâu:</a:t>
            </a:r>
          </a:p>
        </p:txBody>
      </p:sp>
      <p:sp>
        <p:nvSpPr>
          <p:cNvPr id="80" name="Text Box 9">
            <a:extLst>
              <a:ext uri="{FF2B5EF4-FFF2-40B4-BE49-F238E27FC236}">
                <a16:creationId xmlns:a16="http://schemas.microsoft.com/office/drawing/2014/main" id="{45ED24D0-A9A9-E24C-A728-1786EE30D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9818" y="4215764"/>
            <a:ext cx="7254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Sẻ:</a:t>
            </a:r>
          </a:p>
        </p:txBody>
      </p:sp>
      <p:sp>
        <p:nvSpPr>
          <p:cNvPr id="81" name="Text Box 10">
            <a:extLst>
              <a:ext uri="{FF2B5EF4-FFF2-40B4-BE49-F238E27FC236}">
                <a16:creationId xmlns:a16="http://schemas.microsoft.com/office/drawing/2014/main" id="{5C077125-6F06-8248-8903-C9B9B7E1A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0143" y="4915852"/>
            <a:ext cx="7937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 algn="ctr">
                <a:solidFill>
                  <a:srgbClr val="000000"/>
                </a:solidFill>
                <a:prstDash val="sys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Xẻ:</a:t>
            </a:r>
          </a:p>
        </p:txBody>
      </p:sp>
    </p:spTree>
    <p:extLst>
      <p:ext uri="{BB962C8B-B14F-4D97-AF65-F5344CB8AC3E}">
        <p14:creationId xmlns:p14="http://schemas.microsoft.com/office/powerpoint/2010/main" val="3746025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0.00162 C 0.00338 -0.01342 0.01588 -0.0243 0.02044 -0.0243 C 0.04817 -0.0243 0.07669 0.15417 0.07669 0.33287 C 0.07669 0.24259 0.09101 0.15417 0.10429 0.15417 C 0.11862 0.15417 0.13203 0.24398 0.13203 0.33287 C 0.13203 0.2882 0.13906 0.24259 0.14635 0.24259 C 0.15338 0.24259 0.16054 0.28704 0.16054 0.33287 C 0.16054 0.30972 0.16419 0.2882 0.1677 0.2882 C 0.17135 0.2882 0.17474 0.31111 0.17474 0.33287 C 0.17474 0.32107 0.17656 0.30972 0.17838 0.30972 C 0.17929 0.30972 0.18203 0.32153 0.18203 0.33287 C 0.18203 0.32708 0.18294 0.32107 0.18372 0.32107 C 0.18372 0.32246 0.18541 0.32662 0.18541 0.33287 C 0.18541 0.32963 0.18541 0.32708 0.18632 0.32708 C 0.18632 0.32847 0.18724 0.32986 0.18724 0.33287 C 0.18724 0.33125 0.18724 0.32963 0.18724 0.32847 C 0.18815 0.32847 0.18815 0.32963 0.18815 0.33125 C 0.18919 0.33125 0.18919 0.32986 0.18919 0.32847 C 0.19023 0.32847 0.19023 0.32963 0.19023 0.33125 " pathEditMode="relative" rAng="0" ptsTypes="AAAAAAAAAAAAAAAAAAA">
                                      <p:cBhvr>
                                        <p:cTn id="14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05" y="1557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197 0.04862 C -0.05807 0.03496 -0.04401 0.02176 -0.03893 0.02176 C -0.00755 0.02176 0.02474 0.2345 0.02474 0.44723 C 0.02474 0.34005 0.04089 0.2345 0.05586 0.2345 C 0.07214 0.2345 0.08724 0.34121 0.08724 0.44723 C 0.08724 0.39399 0.09532 0.34005 0.10352 0.34005 C 0.11146 0.34005 0.11954 0.39283 0.11954 0.44723 C 0.11954 0.41991 0.1237 0.39399 0.12761 0.39399 C 0.13178 0.39399 0.13568 0.4213 0.13568 0.44723 C 0.13568 0.43311 0.13764 0.41991 0.13972 0.41991 C 0.14076 0.41991 0.14389 0.43357 0.14389 0.44723 C 0.14389 0.44028 0.1448 0.43311 0.14584 0.43311 C 0.14584 0.43473 0.14766 0.43982 0.14766 0.44723 C 0.14766 0.44352 0.14766 0.44028 0.1487 0.44028 C 0.1487 0.4419 0.14974 0.44399 0.14974 0.44723 C 0.14974 0.44561 0.14974 0.44352 0.14974 0.4419 C 0.15092 0.4419 0.15092 0.44352 0.15092 0.44561 C 0.15196 0.44561 0.15196 0.44399 0.15196 0.4419 C 0.15313 0.4419 0.15313 0.44352 0.15313 0.44561 " pathEditMode="relative" rAng="0" ptsTypes="AAAAAAAAAAAAAAAAAAA">
                                      <p:cBhvr>
                                        <p:cTn id="1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55" y="18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79" grpId="0"/>
      <p:bldP spid="80" grpId="0"/>
      <p:bldP spid="8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53896" y="-150003"/>
            <a:ext cx="2145196" cy="2800673"/>
          </a:xfrm>
          <a:prstGeom prst="rect">
            <a:avLst/>
          </a:prstGeom>
        </p:spPr>
      </p:pic>
      <p:pic>
        <p:nvPicPr>
          <p:cNvPr id="2" name="图片 1" descr="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9331" y="1022498"/>
            <a:ext cx="4431590" cy="3756232"/>
          </a:xfrm>
          <a:prstGeom prst="rect">
            <a:avLst/>
          </a:prstGeom>
        </p:spPr>
      </p:pic>
      <p:sp>
        <p:nvSpPr>
          <p:cNvPr id="5" name="Bong bóng Ý nghĩ: Hình đám mây 4"/>
          <p:cNvSpPr/>
          <p:nvPr/>
        </p:nvSpPr>
        <p:spPr>
          <a:xfrm>
            <a:off x="1517650" y="0"/>
            <a:ext cx="7812088" cy="1699105"/>
          </a:xfrm>
          <a:prstGeom prst="cloudCallout">
            <a:avLst>
              <a:gd name="adj1" fmla="val 47059"/>
              <a:gd name="adj2" fmla="val 44195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Bef>
                <a:spcPct val="0"/>
              </a:spcBef>
            </a:pPr>
            <a:r>
              <a:rPr lang="af-ZA" altLang="en-US" sz="32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af-ZA" altLang="en-US" sz="32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af-ZA" alt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pSp>
        <p:nvGrpSpPr>
          <p:cNvPr id="32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33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81C25635-D442-1148-9248-9A66DA5070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0565" y="2085495"/>
            <a:ext cx="3429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b) – bật, bậc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72FF7AD-BED4-C042-91DF-B162DC8E5A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565" y="2695095"/>
            <a:ext cx="3429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    – nhất, nhấc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2E9F6E5-4B08-4647-9565-0932D33D6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565" y="3304695"/>
            <a:ext cx="867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bật</a:t>
            </a: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: bật lửa, bật dậy, bần bật, tất bật, bật đèn...</a:t>
            </a:r>
            <a:endParaRPr lang="af-ZA" altLang="en-US" sz="30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F1A3E10-CDBA-D04C-A2A0-8EA39760A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565" y="3990495"/>
            <a:ext cx="8748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bậc</a:t>
            </a: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: cấp bậc, bậc thang, thứ bậc, bậc cửa...</a:t>
            </a:r>
            <a:endParaRPr lang="af-ZA" altLang="en-US" sz="30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DCBED09-8559-FE4F-9FC3-1CD9644DE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565" y="5666895"/>
            <a:ext cx="8748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nhấc</a:t>
            </a: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: nhấc bổng, nhấc lên, nhấc chân, nhấc gót...</a:t>
            </a:r>
            <a:endParaRPr lang="af-ZA" altLang="en-US" sz="30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77E6C41-2E64-CA4E-9815-2D749CF18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565" y="4904895"/>
            <a:ext cx="8748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000" b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nhất</a:t>
            </a:r>
            <a:r>
              <a:rPr lang="af-ZA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: thứ nhất, đẹp nhất, nhất trí, duy nhất....</a:t>
            </a:r>
            <a:endParaRPr lang="af-ZA" altLang="en-US" sz="30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46409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41 0.9375 L 2.70833E-6 2.59259E-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-4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1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6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  <p:bldP spid="5" grpId="0" animBg="1"/>
      <p:bldP spid="31" grpId="0"/>
      <p:bldP spid="47" grpId="0"/>
      <p:bldP spid="48" grpId="0"/>
      <p:bldP spid="50" grpId="0"/>
      <p:bldP spid="51" grpId="0"/>
      <p:bldP spid="5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20095">
            <a:off x="2690344" y="1207151"/>
            <a:ext cx="6756923" cy="1122285"/>
          </a:xfrm>
        </p:spPr>
        <p:txBody>
          <a:bodyPr/>
          <a:lstStyle/>
          <a:p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 rot="120095">
            <a:off x="1046939" y="2287765"/>
            <a:ext cx="10043732" cy="2953269"/>
          </a:xfrm>
        </p:spPr>
        <p:txBody>
          <a:bodyPr/>
          <a:lstStyle/>
          <a:p>
            <a:pPr marL="643451" indent="-457189">
              <a:buAutoNum type="arabicPeriod"/>
            </a:pP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rông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Tây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endParaRPr lang="en-US" sz="4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43451" indent="-457189">
              <a:buAutoNum type="arabicPeriod"/>
            </a:pP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endParaRPr lang="en-US" sz="4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810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635" y="1270"/>
            <a:ext cx="12192000" cy="485140"/>
            <a:chOff x="0" y="0"/>
            <a:chExt cx="12192000" cy="168812"/>
          </a:xfrm>
        </p:grpSpPr>
        <p:sp>
          <p:nvSpPr>
            <p:cNvPr id="9" name="矩形 8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9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1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矩形 13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18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pic>
        <p:nvPicPr>
          <p:cNvPr id="2" name="图片 1" descr="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1655" y="1517650"/>
            <a:ext cx="5087620" cy="4312285"/>
          </a:xfrm>
          <a:prstGeom prst="rect">
            <a:avLst/>
          </a:prstGeom>
        </p:spPr>
      </p:pic>
      <p:pic>
        <p:nvPicPr>
          <p:cNvPr id="29" name="图片 11268" descr="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12" y="243840"/>
            <a:ext cx="6524625" cy="648811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200" y="3008002"/>
            <a:ext cx="5073855" cy="323881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20095">
            <a:off x="2690344" y="1207151"/>
            <a:ext cx="6756923" cy="1122285"/>
          </a:xfrm>
        </p:spPr>
        <p:txBody>
          <a:bodyPr/>
          <a:lstStyle/>
          <a:p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 rot="120095">
            <a:off x="1046939" y="2287765"/>
            <a:ext cx="10043732" cy="2953269"/>
          </a:xfrm>
        </p:spPr>
        <p:txBody>
          <a:bodyPr/>
          <a:lstStyle/>
          <a:p>
            <a:pPr marL="643451" indent="-457189">
              <a:buAutoNum type="arabicPeriod"/>
            </a:pP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rông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Tây</a:t>
            </a: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endParaRPr lang="en-US" sz="4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43451" indent="-457189">
              <a:buAutoNum type="arabicPeriod"/>
            </a:pP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endParaRPr lang="en-US" sz="4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4821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81733" y="518548"/>
            <a:ext cx="10810265" cy="5934035"/>
          </a:xfrm>
          <a:prstGeom prst="rect">
            <a:avLst/>
          </a:prstGeom>
        </p:spPr>
      </p:pic>
      <p:grpSp>
        <p:nvGrpSpPr>
          <p:cNvPr id="8" name="组合 7"/>
          <p:cNvGrpSpPr/>
          <p:nvPr/>
        </p:nvGrpSpPr>
        <p:grpSpPr>
          <a:xfrm>
            <a:off x="635" y="1270"/>
            <a:ext cx="12192000" cy="485140"/>
            <a:chOff x="0" y="0"/>
            <a:chExt cx="12192000" cy="168812"/>
          </a:xfrm>
        </p:grpSpPr>
        <p:sp>
          <p:nvSpPr>
            <p:cNvPr id="9" name="矩形 8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18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40039" y="-167167"/>
            <a:ext cx="2145196" cy="2800673"/>
          </a:xfrm>
          <a:prstGeom prst="rect">
            <a:avLst/>
          </a:prstGeom>
        </p:spPr>
      </p:pic>
      <p:sp>
        <p:nvSpPr>
          <p:cNvPr id="31" name="Text Box 8">
            <a:extLst>
              <a:ext uri="{FF2B5EF4-FFF2-40B4-BE49-F238E27FC236}">
                <a16:creationId xmlns:a16="http://schemas.microsoft.com/office/drawing/2014/main" id="{6D4849AA-7E6A-7A4F-A2C5-1D2FEE0B2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0040" y="2709025"/>
            <a:ext cx="792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vi-VN" alt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Text Box 11">
            <a:extLst>
              <a:ext uri="{FF2B5EF4-FFF2-40B4-BE49-F238E27FC236}">
                <a16:creationId xmlns:a16="http://schemas.microsoft.com/office/drawing/2014/main" id="{BE31BB7D-29CF-9F4D-868E-E2B84090A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1440" y="2709025"/>
            <a:ext cx="792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vi-VN" alt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41 0.9375 L 2.70833E-6 2.59259E-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-4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5" name="Google Shape;2465;p33"/>
          <p:cNvSpPr txBox="1">
            <a:spLocks noGrp="1"/>
          </p:cNvSpPr>
          <p:nvPr>
            <p:ph type="title"/>
          </p:nvPr>
        </p:nvSpPr>
        <p:spPr>
          <a:xfrm rot="120095">
            <a:off x="1983941" y="672337"/>
            <a:ext cx="8505073" cy="1599077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" sz="5000" dirty="0" smtClean="0">
                <a:latin typeface="Times New Roman" pitchFamily="18" charset="0"/>
                <a:cs typeface="Times New Roman" pitchFamily="18" charset="0"/>
              </a:rPr>
              <a:t>1. Bài chính tả có mấy câu?</a:t>
            </a:r>
            <a:endParaRPr sz="50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69" name="Google Shape;2469;p33"/>
          <p:cNvGrpSpPr/>
          <p:nvPr/>
        </p:nvGrpSpPr>
        <p:grpSpPr>
          <a:xfrm>
            <a:off x="9886399" y="720659"/>
            <a:ext cx="1452288" cy="1065860"/>
            <a:chOff x="8010650" y="253375"/>
            <a:chExt cx="718575" cy="527375"/>
          </a:xfrm>
        </p:grpSpPr>
        <p:sp>
          <p:nvSpPr>
            <p:cNvPr id="2470" name="Google Shape;2470;p33"/>
            <p:cNvSpPr/>
            <p:nvPr/>
          </p:nvSpPr>
          <p:spPr>
            <a:xfrm>
              <a:off x="8011175" y="283200"/>
              <a:ext cx="718050" cy="497550"/>
            </a:xfrm>
            <a:custGeom>
              <a:avLst/>
              <a:gdLst/>
              <a:ahLst/>
              <a:cxnLst/>
              <a:rect l="l" t="t" r="r" b="b"/>
              <a:pathLst>
                <a:path w="28722" h="19902" extrusionOk="0">
                  <a:moveTo>
                    <a:pt x="206" y="1"/>
                  </a:moveTo>
                  <a:cubicBezTo>
                    <a:pt x="201" y="1"/>
                    <a:pt x="196" y="3"/>
                    <a:pt x="190" y="3"/>
                  </a:cubicBezTo>
                  <a:cubicBezTo>
                    <a:pt x="176" y="4"/>
                    <a:pt x="164" y="5"/>
                    <a:pt x="152" y="9"/>
                  </a:cubicBezTo>
                  <a:cubicBezTo>
                    <a:pt x="141" y="12"/>
                    <a:pt x="132" y="14"/>
                    <a:pt x="121" y="18"/>
                  </a:cubicBezTo>
                  <a:cubicBezTo>
                    <a:pt x="105" y="25"/>
                    <a:pt x="92" y="34"/>
                    <a:pt x="79" y="44"/>
                  </a:cubicBezTo>
                  <a:cubicBezTo>
                    <a:pt x="74" y="47"/>
                    <a:pt x="69" y="50"/>
                    <a:pt x="63" y="54"/>
                  </a:cubicBezTo>
                  <a:cubicBezTo>
                    <a:pt x="48" y="69"/>
                    <a:pt x="36" y="86"/>
                    <a:pt x="25" y="104"/>
                  </a:cubicBezTo>
                  <a:cubicBezTo>
                    <a:pt x="23" y="107"/>
                    <a:pt x="21" y="108"/>
                    <a:pt x="20" y="112"/>
                  </a:cubicBezTo>
                  <a:cubicBezTo>
                    <a:pt x="20" y="113"/>
                    <a:pt x="18" y="114"/>
                    <a:pt x="17" y="114"/>
                  </a:cubicBezTo>
                  <a:cubicBezTo>
                    <a:pt x="6" y="136"/>
                    <a:pt x="1" y="159"/>
                    <a:pt x="0" y="183"/>
                  </a:cubicBezTo>
                  <a:lnTo>
                    <a:pt x="0" y="186"/>
                  </a:lnTo>
                  <a:cubicBezTo>
                    <a:pt x="0" y="191"/>
                    <a:pt x="1" y="194"/>
                    <a:pt x="1" y="200"/>
                  </a:cubicBezTo>
                  <a:cubicBezTo>
                    <a:pt x="1" y="218"/>
                    <a:pt x="4" y="237"/>
                    <a:pt x="10" y="255"/>
                  </a:cubicBezTo>
                  <a:cubicBezTo>
                    <a:pt x="12" y="265"/>
                    <a:pt x="16" y="272"/>
                    <a:pt x="20" y="280"/>
                  </a:cubicBezTo>
                  <a:cubicBezTo>
                    <a:pt x="26" y="293"/>
                    <a:pt x="33" y="307"/>
                    <a:pt x="41" y="317"/>
                  </a:cubicBezTo>
                  <a:cubicBezTo>
                    <a:pt x="48" y="325"/>
                    <a:pt x="54" y="332"/>
                    <a:pt x="62" y="339"/>
                  </a:cubicBezTo>
                  <a:cubicBezTo>
                    <a:pt x="68" y="345"/>
                    <a:pt x="71" y="351"/>
                    <a:pt x="78" y="356"/>
                  </a:cubicBezTo>
                  <a:cubicBezTo>
                    <a:pt x="139" y="403"/>
                    <a:pt x="6272" y="5197"/>
                    <a:pt x="9716" y="19749"/>
                  </a:cubicBezTo>
                  <a:cubicBezTo>
                    <a:pt x="9735" y="19828"/>
                    <a:pt x="9800" y="19887"/>
                    <a:pt x="9880" y="19899"/>
                  </a:cubicBezTo>
                  <a:cubicBezTo>
                    <a:pt x="9890" y="19900"/>
                    <a:pt x="9900" y="19901"/>
                    <a:pt x="9910" y="19901"/>
                  </a:cubicBezTo>
                  <a:cubicBezTo>
                    <a:pt x="9980" y="19901"/>
                    <a:pt x="10044" y="19865"/>
                    <a:pt x="10081" y="19805"/>
                  </a:cubicBezTo>
                  <a:cubicBezTo>
                    <a:pt x="10111" y="19752"/>
                    <a:pt x="12536" y="15715"/>
                    <a:pt x="15819" y="13459"/>
                  </a:cubicBezTo>
                  <a:lnTo>
                    <a:pt x="21203" y="19090"/>
                  </a:lnTo>
                  <a:cubicBezTo>
                    <a:pt x="21206" y="19095"/>
                    <a:pt x="21214" y="19096"/>
                    <a:pt x="21219" y="19100"/>
                  </a:cubicBezTo>
                  <a:cubicBezTo>
                    <a:pt x="21227" y="19108"/>
                    <a:pt x="21238" y="19115"/>
                    <a:pt x="21248" y="19122"/>
                  </a:cubicBezTo>
                  <a:cubicBezTo>
                    <a:pt x="21261" y="19128"/>
                    <a:pt x="21271" y="19134"/>
                    <a:pt x="21284" y="19138"/>
                  </a:cubicBezTo>
                  <a:cubicBezTo>
                    <a:pt x="21296" y="19143"/>
                    <a:pt x="21308" y="19144"/>
                    <a:pt x="21320" y="19145"/>
                  </a:cubicBezTo>
                  <a:cubicBezTo>
                    <a:pt x="21329" y="19147"/>
                    <a:pt x="21338" y="19150"/>
                    <a:pt x="21347" y="19150"/>
                  </a:cubicBezTo>
                  <a:cubicBezTo>
                    <a:pt x="21350" y="19150"/>
                    <a:pt x="21353" y="19149"/>
                    <a:pt x="21356" y="19149"/>
                  </a:cubicBezTo>
                  <a:cubicBezTo>
                    <a:pt x="21358" y="19149"/>
                    <a:pt x="21361" y="19150"/>
                    <a:pt x="21363" y="19150"/>
                  </a:cubicBezTo>
                  <a:cubicBezTo>
                    <a:pt x="21374" y="19149"/>
                    <a:pt x="21382" y="19145"/>
                    <a:pt x="21390" y="19143"/>
                  </a:cubicBezTo>
                  <a:cubicBezTo>
                    <a:pt x="21403" y="19139"/>
                    <a:pt x="21415" y="19138"/>
                    <a:pt x="21426" y="19133"/>
                  </a:cubicBezTo>
                  <a:cubicBezTo>
                    <a:pt x="21441" y="19127"/>
                    <a:pt x="21453" y="19117"/>
                    <a:pt x="21464" y="19108"/>
                  </a:cubicBezTo>
                  <a:cubicBezTo>
                    <a:pt x="21471" y="19103"/>
                    <a:pt x="21478" y="19102"/>
                    <a:pt x="21484" y="19095"/>
                  </a:cubicBezTo>
                  <a:cubicBezTo>
                    <a:pt x="21485" y="19094"/>
                    <a:pt x="21485" y="19092"/>
                    <a:pt x="21487" y="19092"/>
                  </a:cubicBezTo>
                  <a:cubicBezTo>
                    <a:pt x="21504" y="19075"/>
                    <a:pt x="21519" y="19054"/>
                    <a:pt x="21529" y="19032"/>
                  </a:cubicBezTo>
                  <a:cubicBezTo>
                    <a:pt x="21531" y="19026"/>
                    <a:pt x="21531" y="19018"/>
                    <a:pt x="21535" y="19011"/>
                  </a:cubicBezTo>
                  <a:cubicBezTo>
                    <a:pt x="21540" y="18995"/>
                    <a:pt x="21545" y="18979"/>
                    <a:pt x="21546" y="18963"/>
                  </a:cubicBezTo>
                  <a:lnTo>
                    <a:pt x="22011" y="10410"/>
                  </a:lnTo>
                  <a:cubicBezTo>
                    <a:pt x="22380" y="10021"/>
                    <a:pt x="25034" y="7350"/>
                    <a:pt x="28510" y="7287"/>
                  </a:cubicBezTo>
                  <a:cubicBezTo>
                    <a:pt x="28598" y="7286"/>
                    <a:pt x="28674" y="7227"/>
                    <a:pt x="28698" y="7141"/>
                  </a:cubicBezTo>
                  <a:cubicBezTo>
                    <a:pt x="28722" y="7058"/>
                    <a:pt x="28687" y="6966"/>
                    <a:pt x="28611" y="6920"/>
                  </a:cubicBezTo>
                  <a:cubicBezTo>
                    <a:pt x="28509" y="6860"/>
                    <a:pt x="18414" y="738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71" name="Google Shape;2471;p33"/>
            <p:cNvSpPr/>
            <p:nvPr/>
          </p:nvSpPr>
          <p:spPr>
            <a:xfrm>
              <a:off x="8048450" y="264400"/>
              <a:ext cx="506650" cy="446400"/>
            </a:xfrm>
            <a:custGeom>
              <a:avLst/>
              <a:gdLst/>
              <a:ahLst/>
              <a:cxnLst/>
              <a:rect l="l" t="t" r="r" b="b"/>
              <a:pathLst>
                <a:path w="20266" h="17856" extrusionOk="0">
                  <a:moveTo>
                    <a:pt x="19333" y="11637"/>
                  </a:moveTo>
                  <a:lnTo>
                    <a:pt x="19340" y="11647"/>
                  </a:lnTo>
                  <a:lnTo>
                    <a:pt x="19404" y="12189"/>
                  </a:lnTo>
                  <a:lnTo>
                    <a:pt x="19333" y="11637"/>
                  </a:lnTo>
                  <a:close/>
                  <a:moveTo>
                    <a:pt x="43" y="1"/>
                  </a:moveTo>
                  <a:cubicBezTo>
                    <a:pt x="25" y="1"/>
                    <a:pt x="9" y="14"/>
                    <a:pt x="6" y="29"/>
                  </a:cubicBezTo>
                  <a:cubicBezTo>
                    <a:pt x="1" y="49"/>
                    <a:pt x="14" y="71"/>
                    <a:pt x="32" y="78"/>
                  </a:cubicBezTo>
                  <a:cubicBezTo>
                    <a:pt x="2868" y="996"/>
                    <a:pt x="10215" y="3940"/>
                    <a:pt x="17252" y="11450"/>
                  </a:cubicBezTo>
                  <a:cubicBezTo>
                    <a:pt x="17276" y="11494"/>
                    <a:pt x="17835" y="12511"/>
                    <a:pt x="18466" y="14023"/>
                  </a:cubicBezTo>
                  <a:cubicBezTo>
                    <a:pt x="18472" y="14039"/>
                    <a:pt x="18488" y="14049"/>
                    <a:pt x="18505" y="14049"/>
                  </a:cubicBezTo>
                  <a:lnTo>
                    <a:pt x="18513" y="14049"/>
                  </a:lnTo>
                  <a:cubicBezTo>
                    <a:pt x="18533" y="14043"/>
                    <a:pt x="18546" y="14024"/>
                    <a:pt x="18544" y="14005"/>
                  </a:cubicBezTo>
                  <a:cubicBezTo>
                    <a:pt x="18491" y="13387"/>
                    <a:pt x="18413" y="12765"/>
                    <a:pt x="18337" y="12158"/>
                  </a:cubicBezTo>
                  <a:lnTo>
                    <a:pt x="18337" y="12158"/>
                  </a:lnTo>
                  <a:cubicBezTo>
                    <a:pt x="18448" y="12853"/>
                    <a:pt x="18531" y="13579"/>
                    <a:pt x="18591" y="14325"/>
                  </a:cubicBezTo>
                  <a:cubicBezTo>
                    <a:pt x="18808" y="14864"/>
                    <a:pt x="19012" y="15407"/>
                    <a:pt x="19192" y="15939"/>
                  </a:cubicBezTo>
                  <a:cubicBezTo>
                    <a:pt x="19198" y="15956"/>
                    <a:pt x="19211" y="15966"/>
                    <a:pt x="19226" y="15966"/>
                  </a:cubicBezTo>
                  <a:cubicBezTo>
                    <a:pt x="19228" y="15966"/>
                    <a:pt x="19229" y="15966"/>
                    <a:pt x="19231" y="15965"/>
                  </a:cubicBezTo>
                  <a:lnTo>
                    <a:pt x="19238" y="15965"/>
                  </a:lnTo>
                  <a:cubicBezTo>
                    <a:pt x="19257" y="15963"/>
                    <a:pt x="19271" y="15944"/>
                    <a:pt x="19271" y="15924"/>
                  </a:cubicBezTo>
                  <a:lnTo>
                    <a:pt x="19161" y="12930"/>
                  </a:lnTo>
                  <a:lnTo>
                    <a:pt x="19181" y="12929"/>
                  </a:lnTo>
                  <a:lnTo>
                    <a:pt x="19305" y="16279"/>
                  </a:lnTo>
                  <a:cubicBezTo>
                    <a:pt x="19477" y="16805"/>
                    <a:pt x="19629" y="17326"/>
                    <a:pt x="19756" y="17827"/>
                  </a:cubicBezTo>
                  <a:cubicBezTo>
                    <a:pt x="19762" y="17845"/>
                    <a:pt x="19780" y="17856"/>
                    <a:pt x="19797" y="17856"/>
                  </a:cubicBezTo>
                  <a:lnTo>
                    <a:pt x="19799" y="17856"/>
                  </a:lnTo>
                  <a:cubicBezTo>
                    <a:pt x="19819" y="17855"/>
                    <a:pt x="19835" y="17839"/>
                    <a:pt x="19836" y="17819"/>
                  </a:cubicBezTo>
                  <a:lnTo>
                    <a:pt x="20266" y="9932"/>
                  </a:lnTo>
                  <a:cubicBezTo>
                    <a:pt x="20261" y="9920"/>
                    <a:pt x="20260" y="9910"/>
                    <a:pt x="20251" y="9903"/>
                  </a:cubicBezTo>
                  <a:cubicBezTo>
                    <a:pt x="13287" y="2768"/>
                    <a:pt x="3805" y="60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grpSp>
          <p:nvGrpSpPr>
            <p:cNvPr id="2472" name="Google Shape;2472;p33"/>
            <p:cNvGrpSpPr/>
            <p:nvPr/>
          </p:nvGrpSpPr>
          <p:grpSpPr>
            <a:xfrm>
              <a:off x="8171600" y="396975"/>
              <a:ext cx="448800" cy="285600"/>
              <a:chOff x="8171600" y="396975"/>
              <a:chExt cx="448800" cy="285600"/>
            </a:xfrm>
          </p:grpSpPr>
          <p:sp>
            <p:nvSpPr>
              <p:cNvPr id="2473" name="Google Shape;2473;p33"/>
              <p:cNvSpPr/>
              <p:nvPr/>
            </p:nvSpPr>
            <p:spPr>
              <a:xfrm>
                <a:off x="8171600" y="408750"/>
                <a:ext cx="82125" cy="170275"/>
              </a:xfrm>
              <a:custGeom>
                <a:avLst/>
                <a:gdLst/>
                <a:ahLst/>
                <a:cxnLst/>
                <a:rect l="l" t="t" r="r" b="b"/>
                <a:pathLst>
                  <a:path w="3285" h="6811" extrusionOk="0">
                    <a:moveTo>
                      <a:pt x="114" y="1"/>
                    </a:moveTo>
                    <a:cubicBezTo>
                      <a:pt x="96" y="1"/>
                      <a:pt x="77" y="6"/>
                      <a:pt x="61" y="17"/>
                    </a:cubicBezTo>
                    <a:cubicBezTo>
                      <a:pt x="14" y="48"/>
                      <a:pt x="1" y="108"/>
                      <a:pt x="31" y="154"/>
                    </a:cubicBezTo>
                    <a:cubicBezTo>
                      <a:pt x="1369" y="2189"/>
                      <a:pt x="2394" y="4402"/>
                      <a:pt x="3079" y="6739"/>
                    </a:cubicBezTo>
                    <a:cubicBezTo>
                      <a:pt x="3092" y="6783"/>
                      <a:pt x="3131" y="6810"/>
                      <a:pt x="3174" y="6810"/>
                    </a:cubicBezTo>
                    <a:cubicBezTo>
                      <a:pt x="3184" y="6810"/>
                      <a:pt x="3193" y="6809"/>
                      <a:pt x="3204" y="6807"/>
                    </a:cubicBezTo>
                    <a:cubicBezTo>
                      <a:pt x="3256" y="6792"/>
                      <a:pt x="3285" y="6737"/>
                      <a:pt x="3271" y="6684"/>
                    </a:cubicBezTo>
                    <a:cubicBezTo>
                      <a:pt x="2579" y="4328"/>
                      <a:pt x="1547" y="2096"/>
                      <a:pt x="199" y="47"/>
                    </a:cubicBezTo>
                    <a:cubicBezTo>
                      <a:pt x="179" y="17"/>
                      <a:pt x="147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4" name="Google Shape;2474;p33"/>
              <p:cNvSpPr/>
              <p:nvPr/>
            </p:nvSpPr>
            <p:spPr>
              <a:xfrm>
                <a:off x="8232325" y="467500"/>
                <a:ext cx="28900" cy="528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2114" extrusionOk="0">
                    <a:moveTo>
                      <a:pt x="115" y="1"/>
                    </a:moveTo>
                    <a:cubicBezTo>
                      <a:pt x="96" y="1"/>
                      <a:pt x="76" y="6"/>
                      <a:pt x="59" y="18"/>
                    </a:cubicBezTo>
                    <a:cubicBezTo>
                      <a:pt x="13" y="47"/>
                      <a:pt x="1" y="109"/>
                      <a:pt x="32" y="155"/>
                    </a:cubicBezTo>
                    <a:cubicBezTo>
                      <a:pt x="420" y="741"/>
                      <a:pt x="729" y="1376"/>
                      <a:pt x="949" y="2045"/>
                    </a:cubicBezTo>
                    <a:cubicBezTo>
                      <a:pt x="964" y="2087"/>
                      <a:pt x="1002" y="2113"/>
                      <a:pt x="1044" y="2113"/>
                    </a:cubicBezTo>
                    <a:cubicBezTo>
                      <a:pt x="1055" y="2113"/>
                      <a:pt x="1065" y="2112"/>
                      <a:pt x="1076" y="2108"/>
                    </a:cubicBezTo>
                    <a:cubicBezTo>
                      <a:pt x="1127" y="2091"/>
                      <a:pt x="1156" y="2035"/>
                      <a:pt x="1139" y="1983"/>
                    </a:cubicBezTo>
                    <a:cubicBezTo>
                      <a:pt x="914" y="1297"/>
                      <a:pt x="597" y="646"/>
                      <a:pt x="197" y="45"/>
                    </a:cubicBezTo>
                    <a:cubicBezTo>
                      <a:pt x="178" y="16"/>
                      <a:pt x="147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5" name="Google Shape;2475;p33"/>
              <p:cNvSpPr/>
              <p:nvPr/>
            </p:nvSpPr>
            <p:spPr>
              <a:xfrm>
                <a:off x="8449375" y="396975"/>
                <a:ext cx="954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819" h="2663" extrusionOk="0">
                    <a:moveTo>
                      <a:pt x="114" y="1"/>
                    </a:moveTo>
                    <a:cubicBezTo>
                      <a:pt x="77" y="1"/>
                      <a:pt x="42" y="22"/>
                      <a:pt x="25" y="58"/>
                    </a:cubicBezTo>
                    <a:cubicBezTo>
                      <a:pt x="1" y="107"/>
                      <a:pt x="22" y="166"/>
                      <a:pt x="72" y="189"/>
                    </a:cubicBezTo>
                    <a:cubicBezTo>
                      <a:pt x="1389" y="807"/>
                      <a:pt x="2590" y="1629"/>
                      <a:pt x="3640" y="2635"/>
                    </a:cubicBezTo>
                    <a:cubicBezTo>
                      <a:pt x="3660" y="2654"/>
                      <a:pt x="3683" y="2663"/>
                      <a:pt x="3709" y="2663"/>
                    </a:cubicBezTo>
                    <a:cubicBezTo>
                      <a:pt x="3735" y="2663"/>
                      <a:pt x="3761" y="2652"/>
                      <a:pt x="3779" y="2633"/>
                    </a:cubicBezTo>
                    <a:cubicBezTo>
                      <a:pt x="3818" y="2593"/>
                      <a:pt x="3816" y="2530"/>
                      <a:pt x="3777" y="2492"/>
                    </a:cubicBezTo>
                    <a:cubicBezTo>
                      <a:pt x="2711" y="1471"/>
                      <a:pt x="1493" y="636"/>
                      <a:pt x="156" y="10"/>
                    </a:cubicBez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6" name="Google Shape;2476;p33"/>
              <p:cNvSpPr/>
              <p:nvPr/>
            </p:nvSpPr>
            <p:spPr>
              <a:xfrm>
                <a:off x="8533150" y="418925"/>
                <a:ext cx="2535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906" extrusionOk="0">
                    <a:moveTo>
                      <a:pt x="113" y="1"/>
                    </a:moveTo>
                    <a:cubicBezTo>
                      <a:pt x="85" y="1"/>
                      <a:pt x="58" y="12"/>
                      <a:pt x="38" y="34"/>
                    </a:cubicBezTo>
                    <a:cubicBezTo>
                      <a:pt x="1" y="74"/>
                      <a:pt x="5" y="136"/>
                      <a:pt x="46" y="173"/>
                    </a:cubicBezTo>
                    <a:lnTo>
                      <a:pt x="836" y="882"/>
                    </a:lnTo>
                    <a:cubicBezTo>
                      <a:pt x="853" y="899"/>
                      <a:pt x="878" y="906"/>
                      <a:pt x="901" y="906"/>
                    </a:cubicBezTo>
                    <a:cubicBezTo>
                      <a:pt x="929" y="906"/>
                      <a:pt x="956" y="894"/>
                      <a:pt x="977" y="872"/>
                    </a:cubicBezTo>
                    <a:cubicBezTo>
                      <a:pt x="1013" y="832"/>
                      <a:pt x="1009" y="769"/>
                      <a:pt x="968" y="732"/>
                    </a:cubicBezTo>
                    <a:lnTo>
                      <a:pt x="179" y="26"/>
                    </a:lnTo>
                    <a:cubicBezTo>
                      <a:pt x="160" y="9"/>
                      <a:pt x="136" y="1"/>
                      <a:pt x="11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7" name="Google Shape;2477;p33"/>
              <p:cNvSpPr/>
              <p:nvPr/>
            </p:nvSpPr>
            <p:spPr>
              <a:xfrm>
                <a:off x="8570625" y="420825"/>
                <a:ext cx="195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596" extrusionOk="0">
                    <a:moveTo>
                      <a:pt x="113" y="0"/>
                    </a:moveTo>
                    <a:cubicBezTo>
                      <a:pt x="82" y="0"/>
                      <a:pt x="52" y="15"/>
                      <a:pt x="32" y="43"/>
                    </a:cubicBezTo>
                    <a:cubicBezTo>
                      <a:pt x="1" y="87"/>
                      <a:pt x="11" y="149"/>
                      <a:pt x="57" y="180"/>
                    </a:cubicBezTo>
                    <a:lnTo>
                      <a:pt x="612" y="576"/>
                    </a:lnTo>
                    <a:cubicBezTo>
                      <a:pt x="631" y="588"/>
                      <a:pt x="651" y="595"/>
                      <a:pt x="670" y="595"/>
                    </a:cubicBezTo>
                    <a:cubicBezTo>
                      <a:pt x="702" y="595"/>
                      <a:pt x="732" y="580"/>
                      <a:pt x="749" y="553"/>
                    </a:cubicBezTo>
                    <a:cubicBezTo>
                      <a:pt x="781" y="508"/>
                      <a:pt x="770" y="446"/>
                      <a:pt x="726" y="414"/>
                    </a:cubicBezTo>
                    <a:lnTo>
                      <a:pt x="170" y="18"/>
                    </a:lnTo>
                    <a:cubicBezTo>
                      <a:pt x="153" y="6"/>
                      <a:pt x="133" y="0"/>
                      <a:pt x="1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8" name="Google Shape;2478;p33"/>
              <p:cNvSpPr/>
              <p:nvPr/>
            </p:nvSpPr>
            <p:spPr>
              <a:xfrm>
                <a:off x="8604950" y="420450"/>
                <a:ext cx="1545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377" extrusionOk="0">
                    <a:moveTo>
                      <a:pt x="114" y="1"/>
                    </a:moveTo>
                    <a:cubicBezTo>
                      <a:pt x="76" y="1"/>
                      <a:pt x="40" y="22"/>
                      <a:pt x="23" y="59"/>
                    </a:cubicBezTo>
                    <a:cubicBezTo>
                      <a:pt x="0" y="108"/>
                      <a:pt x="22" y="168"/>
                      <a:pt x="73" y="190"/>
                    </a:cubicBezTo>
                    <a:lnTo>
                      <a:pt x="462" y="368"/>
                    </a:lnTo>
                    <a:cubicBezTo>
                      <a:pt x="475" y="374"/>
                      <a:pt x="489" y="376"/>
                      <a:pt x="502" y="376"/>
                    </a:cubicBezTo>
                    <a:cubicBezTo>
                      <a:pt x="541" y="376"/>
                      <a:pt x="576" y="355"/>
                      <a:pt x="594" y="319"/>
                    </a:cubicBezTo>
                    <a:cubicBezTo>
                      <a:pt x="617" y="269"/>
                      <a:pt x="595" y="210"/>
                      <a:pt x="544" y="187"/>
                    </a:cubicBezTo>
                    <a:lnTo>
                      <a:pt x="155" y="10"/>
                    </a:lnTo>
                    <a:cubicBezTo>
                      <a:pt x="142" y="4"/>
                      <a:pt x="128" y="1"/>
                      <a:pt x="1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79" name="Google Shape;2479;p33"/>
              <p:cNvSpPr/>
              <p:nvPr/>
            </p:nvSpPr>
            <p:spPr>
              <a:xfrm>
                <a:off x="8365100" y="474975"/>
                <a:ext cx="632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388" extrusionOk="0">
                    <a:moveTo>
                      <a:pt x="111" y="0"/>
                    </a:moveTo>
                    <a:cubicBezTo>
                      <a:pt x="85" y="0"/>
                      <a:pt x="58" y="11"/>
                      <a:pt x="38" y="31"/>
                    </a:cubicBezTo>
                    <a:cubicBezTo>
                      <a:pt x="0" y="72"/>
                      <a:pt x="2" y="134"/>
                      <a:pt x="42" y="172"/>
                    </a:cubicBezTo>
                    <a:lnTo>
                      <a:pt x="2350" y="2361"/>
                    </a:lnTo>
                    <a:cubicBezTo>
                      <a:pt x="2370" y="2378"/>
                      <a:pt x="2394" y="2388"/>
                      <a:pt x="2418" y="2388"/>
                    </a:cubicBezTo>
                    <a:cubicBezTo>
                      <a:pt x="2444" y="2388"/>
                      <a:pt x="2469" y="2377"/>
                      <a:pt x="2491" y="2355"/>
                    </a:cubicBezTo>
                    <a:cubicBezTo>
                      <a:pt x="2528" y="2315"/>
                      <a:pt x="2526" y="2253"/>
                      <a:pt x="2486" y="2215"/>
                    </a:cubicBezTo>
                    <a:lnTo>
                      <a:pt x="179" y="27"/>
                    </a:lnTo>
                    <a:cubicBezTo>
                      <a:pt x="160" y="9"/>
                      <a:pt x="136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80" name="Google Shape;2480;p33"/>
              <p:cNvSpPr/>
              <p:nvPr/>
            </p:nvSpPr>
            <p:spPr>
              <a:xfrm>
                <a:off x="8382200" y="531825"/>
                <a:ext cx="1462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05" extrusionOk="0">
                    <a:moveTo>
                      <a:pt x="111" y="0"/>
                    </a:moveTo>
                    <a:cubicBezTo>
                      <a:pt x="83" y="0"/>
                      <a:pt x="55" y="12"/>
                      <a:pt x="36" y="35"/>
                    </a:cubicBezTo>
                    <a:cubicBezTo>
                      <a:pt x="0" y="76"/>
                      <a:pt x="6" y="139"/>
                      <a:pt x="48" y="174"/>
                    </a:cubicBezTo>
                    <a:lnTo>
                      <a:pt x="410" y="481"/>
                    </a:lnTo>
                    <a:cubicBezTo>
                      <a:pt x="428" y="497"/>
                      <a:pt x="452" y="504"/>
                      <a:pt x="474" y="504"/>
                    </a:cubicBezTo>
                    <a:cubicBezTo>
                      <a:pt x="501" y="504"/>
                      <a:pt x="531" y="493"/>
                      <a:pt x="549" y="469"/>
                    </a:cubicBezTo>
                    <a:cubicBezTo>
                      <a:pt x="585" y="429"/>
                      <a:pt x="579" y="365"/>
                      <a:pt x="537" y="330"/>
                    </a:cubicBezTo>
                    <a:lnTo>
                      <a:pt x="175" y="23"/>
                    </a:lnTo>
                    <a:cubicBezTo>
                      <a:pt x="156" y="8"/>
                      <a:pt x="133" y="0"/>
                      <a:pt x="1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81" name="Google Shape;2481;p33"/>
              <p:cNvSpPr/>
              <p:nvPr/>
            </p:nvSpPr>
            <p:spPr>
              <a:xfrm>
                <a:off x="8351850" y="555250"/>
                <a:ext cx="1205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50" extrusionOk="0">
                    <a:moveTo>
                      <a:pt x="112" y="0"/>
                    </a:moveTo>
                    <a:cubicBezTo>
                      <a:pt x="86" y="0"/>
                      <a:pt x="60" y="11"/>
                      <a:pt x="40" y="31"/>
                    </a:cubicBezTo>
                    <a:cubicBezTo>
                      <a:pt x="1" y="71"/>
                      <a:pt x="3" y="134"/>
                      <a:pt x="42" y="172"/>
                    </a:cubicBezTo>
                    <a:lnTo>
                      <a:pt x="303" y="421"/>
                    </a:lnTo>
                    <a:cubicBezTo>
                      <a:pt x="322" y="440"/>
                      <a:pt x="346" y="449"/>
                      <a:pt x="371" y="449"/>
                    </a:cubicBezTo>
                    <a:cubicBezTo>
                      <a:pt x="398" y="449"/>
                      <a:pt x="424" y="439"/>
                      <a:pt x="443" y="419"/>
                    </a:cubicBezTo>
                    <a:cubicBezTo>
                      <a:pt x="482" y="379"/>
                      <a:pt x="480" y="316"/>
                      <a:pt x="441" y="278"/>
                    </a:cubicBezTo>
                    <a:lnTo>
                      <a:pt x="180" y="28"/>
                    </a:lnTo>
                    <a:cubicBezTo>
                      <a:pt x="161" y="9"/>
                      <a:pt x="136" y="0"/>
                      <a:pt x="1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82" name="Google Shape;2482;p33"/>
              <p:cNvSpPr/>
              <p:nvPr/>
            </p:nvSpPr>
            <p:spPr>
              <a:xfrm>
                <a:off x="8504000" y="565950"/>
                <a:ext cx="12000" cy="653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2614" extrusionOk="0">
                    <a:moveTo>
                      <a:pt x="108" y="0"/>
                    </a:moveTo>
                    <a:cubicBezTo>
                      <a:pt x="102" y="0"/>
                      <a:pt x="97" y="1"/>
                      <a:pt x="91" y="1"/>
                    </a:cubicBezTo>
                    <a:cubicBezTo>
                      <a:pt x="38" y="9"/>
                      <a:pt x="1" y="60"/>
                      <a:pt x="8" y="114"/>
                    </a:cubicBezTo>
                    <a:cubicBezTo>
                      <a:pt x="132" y="908"/>
                      <a:pt x="223" y="1718"/>
                      <a:pt x="276" y="2522"/>
                    </a:cubicBezTo>
                    <a:cubicBezTo>
                      <a:pt x="281" y="2575"/>
                      <a:pt x="324" y="2614"/>
                      <a:pt x="375" y="2614"/>
                    </a:cubicBezTo>
                    <a:lnTo>
                      <a:pt x="383" y="2614"/>
                    </a:lnTo>
                    <a:cubicBezTo>
                      <a:pt x="437" y="2611"/>
                      <a:pt x="480" y="2564"/>
                      <a:pt x="475" y="2509"/>
                    </a:cubicBezTo>
                    <a:cubicBezTo>
                      <a:pt x="420" y="1698"/>
                      <a:pt x="329" y="882"/>
                      <a:pt x="204" y="85"/>
                    </a:cubicBezTo>
                    <a:cubicBezTo>
                      <a:pt x="197" y="35"/>
                      <a:pt x="158" y="0"/>
                      <a:pt x="1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83" name="Google Shape;2483;p33"/>
              <p:cNvSpPr/>
              <p:nvPr/>
            </p:nvSpPr>
            <p:spPr>
              <a:xfrm>
                <a:off x="8525125" y="585150"/>
                <a:ext cx="8475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897" extrusionOk="0">
                    <a:moveTo>
                      <a:pt x="103" y="1"/>
                    </a:moveTo>
                    <a:cubicBezTo>
                      <a:pt x="101" y="1"/>
                      <a:pt x="100" y="1"/>
                      <a:pt x="99" y="1"/>
                    </a:cubicBezTo>
                    <a:cubicBezTo>
                      <a:pt x="43" y="2"/>
                      <a:pt x="1" y="48"/>
                      <a:pt x="3" y="103"/>
                    </a:cubicBezTo>
                    <a:lnTo>
                      <a:pt x="139" y="3801"/>
                    </a:lnTo>
                    <a:cubicBezTo>
                      <a:pt x="141" y="3854"/>
                      <a:pt x="185" y="3896"/>
                      <a:pt x="238" y="3896"/>
                    </a:cubicBezTo>
                    <a:lnTo>
                      <a:pt x="242" y="3896"/>
                    </a:lnTo>
                    <a:cubicBezTo>
                      <a:pt x="297" y="3895"/>
                      <a:pt x="339" y="3849"/>
                      <a:pt x="338" y="3793"/>
                    </a:cubicBezTo>
                    <a:lnTo>
                      <a:pt x="201" y="97"/>
                    </a:lnTo>
                    <a:cubicBezTo>
                      <a:pt x="200" y="42"/>
                      <a:pt x="157" y="1"/>
                      <a:pt x="1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  <p:sp>
            <p:nvSpPr>
              <p:cNvPr id="2484" name="Google Shape;2484;p33"/>
              <p:cNvSpPr/>
              <p:nvPr/>
            </p:nvSpPr>
            <p:spPr>
              <a:xfrm>
                <a:off x="8529050" y="553100"/>
                <a:ext cx="74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739" extrusionOk="0">
                    <a:moveTo>
                      <a:pt x="106" y="1"/>
                    </a:moveTo>
                    <a:cubicBezTo>
                      <a:pt x="101" y="1"/>
                      <a:pt x="96" y="1"/>
                      <a:pt x="91" y="2"/>
                    </a:cubicBezTo>
                    <a:cubicBezTo>
                      <a:pt x="38" y="10"/>
                      <a:pt x="1" y="62"/>
                      <a:pt x="9" y="115"/>
                    </a:cubicBezTo>
                    <a:lnTo>
                      <a:pt x="91" y="654"/>
                    </a:lnTo>
                    <a:cubicBezTo>
                      <a:pt x="100" y="704"/>
                      <a:pt x="142" y="739"/>
                      <a:pt x="190" y="739"/>
                    </a:cubicBezTo>
                    <a:cubicBezTo>
                      <a:pt x="195" y="739"/>
                      <a:pt x="201" y="739"/>
                      <a:pt x="205" y="738"/>
                    </a:cubicBezTo>
                    <a:cubicBezTo>
                      <a:pt x="259" y="730"/>
                      <a:pt x="295" y="679"/>
                      <a:pt x="288" y="625"/>
                    </a:cubicBezTo>
                    <a:lnTo>
                      <a:pt x="205" y="85"/>
                    </a:lnTo>
                    <a:cubicBezTo>
                      <a:pt x="197" y="36"/>
                      <a:pt x="152" y="1"/>
                      <a:pt x="1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  <a:sym typeface="Arial"/>
                </a:endParaRPr>
              </a:p>
            </p:txBody>
          </p:sp>
        </p:grpSp>
        <p:sp>
          <p:nvSpPr>
            <p:cNvPr id="2485" name="Google Shape;2485;p33"/>
            <p:cNvSpPr/>
            <p:nvPr/>
          </p:nvSpPr>
          <p:spPr>
            <a:xfrm>
              <a:off x="8024850" y="262450"/>
              <a:ext cx="449775" cy="478150"/>
            </a:xfrm>
            <a:custGeom>
              <a:avLst/>
              <a:gdLst/>
              <a:ahLst/>
              <a:cxnLst/>
              <a:rect l="l" t="t" r="r" b="b"/>
              <a:pathLst>
                <a:path w="17991" h="19126" extrusionOk="0">
                  <a:moveTo>
                    <a:pt x="8413" y="8291"/>
                  </a:moveTo>
                  <a:lnTo>
                    <a:pt x="8423" y="8295"/>
                  </a:lnTo>
                  <a:cubicBezTo>
                    <a:pt x="8817" y="8890"/>
                    <a:pt x="9130" y="9535"/>
                    <a:pt x="9355" y="10212"/>
                  </a:cubicBezTo>
                  <a:lnTo>
                    <a:pt x="9334" y="10219"/>
                  </a:lnTo>
                  <a:cubicBezTo>
                    <a:pt x="9112" y="9544"/>
                    <a:pt x="8799" y="8900"/>
                    <a:pt x="8409" y="8294"/>
                  </a:cubicBezTo>
                  <a:cubicBezTo>
                    <a:pt x="8411" y="8291"/>
                    <a:pt x="8411" y="8291"/>
                    <a:pt x="8413" y="8291"/>
                  </a:cubicBezTo>
                  <a:close/>
                  <a:moveTo>
                    <a:pt x="13721" y="8590"/>
                  </a:moveTo>
                  <a:lnTo>
                    <a:pt x="13727" y="8591"/>
                  </a:lnTo>
                  <a:lnTo>
                    <a:pt x="16035" y="10780"/>
                  </a:lnTo>
                  <a:lnTo>
                    <a:pt x="16022" y="10795"/>
                  </a:lnTo>
                  <a:lnTo>
                    <a:pt x="13712" y="8593"/>
                  </a:lnTo>
                  <a:cubicBezTo>
                    <a:pt x="13716" y="8590"/>
                    <a:pt x="13720" y="8590"/>
                    <a:pt x="13721" y="8590"/>
                  </a:cubicBezTo>
                  <a:close/>
                  <a:moveTo>
                    <a:pt x="14407" y="10864"/>
                  </a:moveTo>
                  <a:lnTo>
                    <a:pt x="14414" y="10865"/>
                  </a:lnTo>
                  <a:lnTo>
                    <a:pt x="14763" y="11189"/>
                  </a:lnTo>
                  <a:lnTo>
                    <a:pt x="14400" y="10868"/>
                  </a:lnTo>
                  <a:cubicBezTo>
                    <a:pt x="14401" y="10864"/>
                    <a:pt x="14405" y="10864"/>
                    <a:pt x="14407" y="10864"/>
                  </a:cubicBezTo>
                  <a:close/>
                  <a:moveTo>
                    <a:pt x="13190" y="11801"/>
                  </a:moveTo>
                  <a:lnTo>
                    <a:pt x="13199" y="11804"/>
                  </a:lnTo>
                  <a:lnTo>
                    <a:pt x="13444" y="12068"/>
                  </a:lnTo>
                  <a:lnTo>
                    <a:pt x="13184" y="11805"/>
                  </a:lnTo>
                  <a:cubicBezTo>
                    <a:pt x="13185" y="11801"/>
                    <a:pt x="13187" y="11801"/>
                    <a:pt x="13190" y="11801"/>
                  </a:cubicBezTo>
                  <a:close/>
                  <a:moveTo>
                    <a:pt x="5984" y="5943"/>
                  </a:moveTo>
                  <a:lnTo>
                    <a:pt x="5992" y="5947"/>
                  </a:lnTo>
                  <a:cubicBezTo>
                    <a:pt x="7337" y="7990"/>
                    <a:pt x="8365" y="10214"/>
                    <a:pt x="9054" y="12561"/>
                  </a:cubicBezTo>
                  <a:lnTo>
                    <a:pt x="9034" y="12568"/>
                  </a:lnTo>
                  <a:cubicBezTo>
                    <a:pt x="8347" y="10223"/>
                    <a:pt x="7317" y="7999"/>
                    <a:pt x="5978" y="5943"/>
                  </a:cubicBezTo>
                  <a:close/>
                  <a:moveTo>
                    <a:pt x="38" y="0"/>
                  </a:moveTo>
                  <a:cubicBezTo>
                    <a:pt x="24" y="0"/>
                    <a:pt x="12" y="8"/>
                    <a:pt x="6" y="21"/>
                  </a:cubicBezTo>
                  <a:cubicBezTo>
                    <a:pt x="2" y="27"/>
                    <a:pt x="0" y="36"/>
                    <a:pt x="0" y="43"/>
                  </a:cubicBezTo>
                  <a:cubicBezTo>
                    <a:pt x="0" y="54"/>
                    <a:pt x="6" y="63"/>
                    <a:pt x="13" y="71"/>
                  </a:cubicBezTo>
                  <a:cubicBezTo>
                    <a:pt x="1453" y="1389"/>
                    <a:pt x="6379" y="6660"/>
                    <a:pt x="9367" y="19094"/>
                  </a:cubicBezTo>
                  <a:cubicBezTo>
                    <a:pt x="9370" y="19109"/>
                    <a:pt x="9384" y="19121"/>
                    <a:pt x="9400" y="19125"/>
                  </a:cubicBezTo>
                  <a:lnTo>
                    <a:pt x="9407" y="19125"/>
                  </a:lnTo>
                  <a:cubicBezTo>
                    <a:pt x="9420" y="19125"/>
                    <a:pt x="9434" y="19119"/>
                    <a:pt x="9439" y="19105"/>
                  </a:cubicBezTo>
                  <a:cubicBezTo>
                    <a:pt x="9857" y="18445"/>
                    <a:pt x="11017" y="16709"/>
                    <a:pt x="12632" y="15036"/>
                  </a:cubicBezTo>
                  <a:cubicBezTo>
                    <a:pt x="13410" y="14230"/>
                    <a:pt x="14296" y="13440"/>
                    <a:pt x="15257" y="12795"/>
                  </a:cubicBezTo>
                  <a:cubicBezTo>
                    <a:pt x="15263" y="12789"/>
                    <a:pt x="15269" y="12785"/>
                    <a:pt x="15289" y="12775"/>
                  </a:cubicBezTo>
                  <a:cubicBezTo>
                    <a:pt x="16201" y="12172"/>
                    <a:pt x="17098" y="11756"/>
                    <a:pt x="17959" y="11538"/>
                  </a:cubicBezTo>
                  <a:cubicBezTo>
                    <a:pt x="17974" y="11535"/>
                    <a:pt x="17985" y="11524"/>
                    <a:pt x="17989" y="11510"/>
                  </a:cubicBezTo>
                  <a:cubicBezTo>
                    <a:pt x="17991" y="11498"/>
                    <a:pt x="17989" y="11483"/>
                    <a:pt x="17978" y="11472"/>
                  </a:cubicBezTo>
                  <a:cubicBezTo>
                    <a:pt x="10043" y="3067"/>
                    <a:pt x="1652" y="443"/>
                    <a:pt x="50" y="1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86" name="Google Shape;2486;p33"/>
            <p:cNvSpPr/>
            <p:nvPr/>
          </p:nvSpPr>
          <p:spPr>
            <a:xfrm>
              <a:off x="8410175" y="553225"/>
              <a:ext cx="131250" cy="166750"/>
            </a:xfrm>
            <a:custGeom>
              <a:avLst/>
              <a:gdLst/>
              <a:ahLst/>
              <a:cxnLst/>
              <a:rect l="l" t="t" r="r" b="b"/>
              <a:pathLst>
                <a:path w="5250" h="6670" extrusionOk="0">
                  <a:moveTo>
                    <a:pt x="2679" y="1"/>
                  </a:moveTo>
                  <a:cubicBezTo>
                    <a:pt x="2678" y="1"/>
                    <a:pt x="2677" y="1"/>
                    <a:pt x="2676" y="1"/>
                  </a:cubicBezTo>
                  <a:cubicBezTo>
                    <a:pt x="2673" y="1"/>
                    <a:pt x="2671" y="1"/>
                    <a:pt x="2667" y="2"/>
                  </a:cubicBezTo>
                  <a:cubicBezTo>
                    <a:pt x="1815" y="204"/>
                    <a:pt x="924" y="604"/>
                    <a:pt x="20" y="1195"/>
                  </a:cubicBezTo>
                  <a:cubicBezTo>
                    <a:pt x="10" y="1201"/>
                    <a:pt x="3" y="1211"/>
                    <a:pt x="2" y="1223"/>
                  </a:cubicBezTo>
                  <a:cubicBezTo>
                    <a:pt x="0" y="1236"/>
                    <a:pt x="4" y="1247"/>
                    <a:pt x="13" y="1255"/>
                  </a:cubicBezTo>
                  <a:lnTo>
                    <a:pt x="5177" y="6656"/>
                  </a:lnTo>
                  <a:cubicBezTo>
                    <a:pt x="5184" y="6665"/>
                    <a:pt x="5197" y="6669"/>
                    <a:pt x="5207" y="6669"/>
                  </a:cubicBezTo>
                  <a:cubicBezTo>
                    <a:pt x="5214" y="6669"/>
                    <a:pt x="5219" y="6668"/>
                    <a:pt x="5225" y="6664"/>
                  </a:cubicBezTo>
                  <a:cubicBezTo>
                    <a:pt x="5241" y="6654"/>
                    <a:pt x="5249" y="6637"/>
                    <a:pt x="5245" y="6620"/>
                  </a:cubicBezTo>
                  <a:cubicBezTo>
                    <a:pt x="4467" y="3370"/>
                    <a:pt x="2999" y="554"/>
                    <a:pt x="2713" y="22"/>
                  </a:cubicBezTo>
                  <a:cubicBezTo>
                    <a:pt x="2705" y="8"/>
                    <a:pt x="2693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87" name="Google Shape;2487;p33"/>
            <p:cNvSpPr/>
            <p:nvPr/>
          </p:nvSpPr>
          <p:spPr>
            <a:xfrm>
              <a:off x="8068450" y="262725"/>
              <a:ext cx="647700" cy="246325"/>
            </a:xfrm>
            <a:custGeom>
              <a:avLst/>
              <a:gdLst/>
              <a:ahLst/>
              <a:cxnLst/>
              <a:rect l="l" t="t" r="r" b="b"/>
              <a:pathLst>
                <a:path w="25908" h="9853" extrusionOk="0">
                  <a:moveTo>
                    <a:pt x="21572" y="6398"/>
                  </a:moveTo>
                  <a:lnTo>
                    <a:pt x="21576" y="6399"/>
                  </a:lnTo>
                  <a:lnTo>
                    <a:pt x="21966" y="6577"/>
                  </a:lnTo>
                  <a:lnTo>
                    <a:pt x="21958" y="6595"/>
                  </a:lnTo>
                  <a:lnTo>
                    <a:pt x="21563" y="6404"/>
                  </a:lnTo>
                  <a:cubicBezTo>
                    <a:pt x="21566" y="6400"/>
                    <a:pt x="21572" y="6398"/>
                    <a:pt x="21572" y="6398"/>
                  </a:cubicBezTo>
                  <a:close/>
                  <a:moveTo>
                    <a:pt x="20201" y="6414"/>
                  </a:moveTo>
                  <a:lnTo>
                    <a:pt x="20208" y="6417"/>
                  </a:lnTo>
                  <a:lnTo>
                    <a:pt x="20752" y="6830"/>
                  </a:lnTo>
                  <a:lnTo>
                    <a:pt x="20193" y="6417"/>
                  </a:lnTo>
                  <a:cubicBezTo>
                    <a:pt x="20194" y="6415"/>
                    <a:pt x="20198" y="6414"/>
                    <a:pt x="20201" y="6414"/>
                  </a:cubicBezTo>
                  <a:close/>
                  <a:moveTo>
                    <a:pt x="18698" y="6338"/>
                  </a:moveTo>
                  <a:lnTo>
                    <a:pt x="18707" y="6340"/>
                  </a:lnTo>
                  <a:lnTo>
                    <a:pt x="19496" y="7048"/>
                  </a:lnTo>
                  <a:lnTo>
                    <a:pt x="19483" y="7062"/>
                  </a:lnTo>
                  <a:lnTo>
                    <a:pt x="18693" y="6342"/>
                  </a:lnTo>
                  <a:cubicBezTo>
                    <a:pt x="18694" y="6338"/>
                    <a:pt x="18697" y="6338"/>
                    <a:pt x="18698" y="6338"/>
                  </a:cubicBezTo>
                  <a:close/>
                  <a:moveTo>
                    <a:pt x="15350" y="5459"/>
                  </a:moveTo>
                  <a:lnTo>
                    <a:pt x="15356" y="5461"/>
                  </a:lnTo>
                  <a:cubicBezTo>
                    <a:pt x="16683" y="6082"/>
                    <a:pt x="17894" y="6911"/>
                    <a:pt x="18954" y="7925"/>
                  </a:cubicBezTo>
                  <a:lnTo>
                    <a:pt x="18938" y="7940"/>
                  </a:lnTo>
                  <a:cubicBezTo>
                    <a:pt x="17883" y="6928"/>
                    <a:pt x="16673" y="6100"/>
                    <a:pt x="15342" y="5467"/>
                  </a:cubicBezTo>
                  <a:cubicBezTo>
                    <a:pt x="15344" y="5459"/>
                    <a:pt x="15350" y="5459"/>
                    <a:pt x="15350" y="5459"/>
                  </a:cubicBezTo>
                  <a:close/>
                  <a:moveTo>
                    <a:pt x="45" y="1"/>
                  </a:moveTo>
                  <a:cubicBezTo>
                    <a:pt x="25" y="2"/>
                    <a:pt x="9" y="17"/>
                    <a:pt x="5" y="36"/>
                  </a:cubicBezTo>
                  <a:cubicBezTo>
                    <a:pt x="1" y="58"/>
                    <a:pt x="16" y="78"/>
                    <a:pt x="36" y="81"/>
                  </a:cubicBezTo>
                  <a:cubicBezTo>
                    <a:pt x="3662" y="744"/>
                    <a:pt x="12813" y="3024"/>
                    <a:pt x="19496" y="9842"/>
                  </a:cubicBezTo>
                  <a:cubicBezTo>
                    <a:pt x="19502" y="9849"/>
                    <a:pt x="19511" y="9853"/>
                    <a:pt x="19521" y="9853"/>
                  </a:cubicBezTo>
                  <a:cubicBezTo>
                    <a:pt x="19522" y="9853"/>
                    <a:pt x="19523" y="9853"/>
                    <a:pt x="19525" y="9853"/>
                  </a:cubicBezTo>
                  <a:cubicBezTo>
                    <a:pt x="19536" y="9853"/>
                    <a:pt x="19547" y="9847"/>
                    <a:pt x="19552" y="9839"/>
                  </a:cubicBezTo>
                  <a:cubicBezTo>
                    <a:pt x="19896" y="9481"/>
                    <a:pt x="21325" y="8081"/>
                    <a:pt x="23361" y="7263"/>
                  </a:cubicBezTo>
                  <a:cubicBezTo>
                    <a:pt x="24120" y="6958"/>
                    <a:pt x="24964" y="6733"/>
                    <a:pt x="25867" y="6674"/>
                  </a:cubicBezTo>
                  <a:cubicBezTo>
                    <a:pt x="25886" y="6674"/>
                    <a:pt x="25902" y="6660"/>
                    <a:pt x="25904" y="6642"/>
                  </a:cubicBezTo>
                  <a:cubicBezTo>
                    <a:pt x="25907" y="6625"/>
                    <a:pt x="25898" y="6609"/>
                    <a:pt x="25883" y="6598"/>
                  </a:cubicBezTo>
                  <a:cubicBezTo>
                    <a:pt x="24714" y="5946"/>
                    <a:pt x="19887" y="3431"/>
                    <a:pt x="11840" y="1653"/>
                  </a:cubicBezTo>
                  <a:cubicBezTo>
                    <a:pt x="11836" y="1653"/>
                    <a:pt x="11831" y="1652"/>
                    <a:pt x="11828" y="1652"/>
                  </a:cubicBezTo>
                  <a:cubicBezTo>
                    <a:pt x="8455" y="907"/>
                    <a:pt x="4516" y="295"/>
                    <a:pt x="48" y="2"/>
                  </a:cubicBezTo>
                  <a:cubicBezTo>
                    <a:pt x="46" y="2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88" name="Google Shape;2488;p33"/>
            <p:cNvSpPr/>
            <p:nvPr/>
          </p:nvSpPr>
          <p:spPr>
            <a:xfrm>
              <a:off x="8024800" y="263525"/>
              <a:ext cx="315850" cy="477075"/>
            </a:xfrm>
            <a:custGeom>
              <a:avLst/>
              <a:gdLst/>
              <a:ahLst/>
              <a:cxnLst/>
              <a:rect l="l" t="t" r="r" b="b"/>
              <a:pathLst>
                <a:path w="12634" h="19083" extrusionOk="0">
                  <a:moveTo>
                    <a:pt x="0" y="0"/>
                  </a:moveTo>
                  <a:cubicBezTo>
                    <a:pt x="0" y="11"/>
                    <a:pt x="6" y="20"/>
                    <a:pt x="14" y="28"/>
                  </a:cubicBezTo>
                  <a:cubicBezTo>
                    <a:pt x="1453" y="1346"/>
                    <a:pt x="6379" y="6617"/>
                    <a:pt x="9367" y="19051"/>
                  </a:cubicBezTo>
                  <a:cubicBezTo>
                    <a:pt x="9371" y="19068"/>
                    <a:pt x="9384" y="19078"/>
                    <a:pt x="9400" y="19082"/>
                  </a:cubicBezTo>
                  <a:lnTo>
                    <a:pt x="9408" y="19082"/>
                  </a:lnTo>
                  <a:cubicBezTo>
                    <a:pt x="9420" y="19081"/>
                    <a:pt x="9435" y="19074"/>
                    <a:pt x="9440" y="19062"/>
                  </a:cubicBezTo>
                  <a:cubicBezTo>
                    <a:pt x="9857" y="18402"/>
                    <a:pt x="11018" y="16666"/>
                    <a:pt x="12633" y="14993"/>
                  </a:cubicBezTo>
                  <a:cubicBezTo>
                    <a:pt x="7514" y="4316"/>
                    <a:pt x="2399" y="100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89" name="Google Shape;2489;p33"/>
            <p:cNvSpPr/>
            <p:nvPr/>
          </p:nvSpPr>
          <p:spPr>
            <a:xfrm>
              <a:off x="8364425" y="304025"/>
              <a:ext cx="351725" cy="140275"/>
            </a:xfrm>
            <a:custGeom>
              <a:avLst/>
              <a:gdLst/>
              <a:ahLst/>
              <a:cxnLst/>
              <a:rect l="l" t="t" r="r" b="b"/>
              <a:pathLst>
                <a:path w="14069" h="5611" extrusionOk="0">
                  <a:moveTo>
                    <a:pt x="1" y="0"/>
                  </a:moveTo>
                  <a:lnTo>
                    <a:pt x="1" y="0"/>
                  </a:lnTo>
                  <a:cubicBezTo>
                    <a:pt x="4016" y="1236"/>
                    <a:pt x="8580" y="3069"/>
                    <a:pt x="11521" y="5610"/>
                  </a:cubicBezTo>
                  <a:cubicBezTo>
                    <a:pt x="12280" y="5305"/>
                    <a:pt x="13123" y="5080"/>
                    <a:pt x="14027" y="5021"/>
                  </a:cubicBezTo>
                  <a:cubicBezTo>
                    <a:pt x="14046" y="5020"/>
                    <a:pt x="14060" y="5007"/>
                    <a:pt x="14064" y="4989"/>
                  </a:cubicBezTo>
                  <a:cubicBezTo>
                    <a:pt x="14068" y="4973"/>
                    <a:pt x="14059" y="4957"/>
                    <a:pt x="14044" y="4944"/>
                  </a:cubicBezTo>
                  <a:cubicBezTo>
                    <a:pt x="12875" y="4291"/>
                    <a:pt x="8048" y="1778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90" name="Google Shape;2490;p33"/>
            <p:cNvSpPr/>
            <p:nvPr/>
          </p:nvSpPr>
          <p:spPr>
            <a:xfrm>
              <a:off x="8010650" y="253450"/>
              <a:ext cx="550975" cy="497525"/>
            </a:xfrm>
            <a:custGeom>
              <a:avLst/>
              <a:gdLst/>
              <a:ahLst/>
              <a:cxnLst/>
              <a:rect l="l" t="t" r="r" b="b"/>
              <a:pathLst>
                <a:path w="22039" h="19901" extrusionOk="0">
                  <a:moveTo>
                    <a:pt x="975" y="606"/>
                  </a:moveTo>
                  <a:lnTo>
                    <a:pt x="975" y="606"/>
                  </a:lnTo>
                  <a:cubicBezTo>
                    <a:pt x="1943" y="894"/>
                    <a:pt x="3728" y="1499"/>
                    <a:pt x="5979" y="2608"/>
                  </a:cubicBezTo>
                  <a:cubicBezTo>
                    <a:pt x="9095" y="4145"/>
                    <a:pt x="13747" y="6982"/>
                    <a:pt x="18333" y="11807"/>
                  </a:cubicBezTo>
                  <a:cubicBezTo>
                    <a:pt x="14290" y="12922"/>
                    <a:pt x="10946" y="17742"/>
                    <a:pt x="10014" y="19195"/>
                  </a:cubicBezTo>
                  <a:cubicBezTo>
                    <a:pt x="8206" y="11791"/>
                    <a:pt x="5717" y="7014"/>
                    <a:pt x="3928" y="4296"/>
                  </a:cubicBezTo>
                  <a:cubicBezTo>
                    <a:pt x="2684" y="2402"/>
                    <a:pt x="1616" y="1229"/>
                    <a:pt x="975" y="606"/>
                  </a:cubicBezTo>
                  <a:close/>
                  <a:moveTo>
                    <a:pt x="220" y="0"/>
                  </a:moveTo>
                  <a:cubicBezTo>
                    <a:pt x="142" y="0"/>
                    <a:pt x="70" y="43"/>
                    <a:pt x="38" y="115"/>
                  </a:cubicBezTo>
                  <a:cubicBezTo>
                    <a:pt x="0" y="199"/>
                    <a:pt x="25" y="299"/>
                    <a:pt x="99" y="356"/>
                  </a:cubicBezTo>
                  <a:cubicBezTo>
                    <a:pt x="160" y="403"/>
                    <a:pt x="6294" y="5197"/>
                    <a:pt x="9737" y="19748"/>
                  </a:cubicBezTo>
                  <a:cubicBezTo>
                    <a:pt x="9756" y="19827"/>
                    <a:pt x="9821" y="19886"/>
                    <a:pt x="9901" y="19898"/>
                  </a:cubicBezTo>
                  <a:cubicBezTo>
                    <a:pt x="9911" y="19900"/>
                    <a:pt x="9921" y="19901"/>
                    <a:pt x="9931" y="19901"/>
                  </a:cubicBezTo>
                  <a:cubicBezTo>
                    <a:pt x="10001" y="19901"/>
                    <a:pt x="10065" y="19864"/>
                    <a:pt x="10099" y="19803"/>
                  </a:cubicBezTo>
                  <a:cubicBezTo>
                    <a:pt x="10138" y="19738"/>
                    <a:pt x="14011" y="13285"/>
                    <a:pt x="18605" y="12145"/>
                  </a:cubicBezTo>
                  <a:cubicBezTo>
                    <a:pt x="18947" y="12791"/>
                    <a:pt x="20448" y="15723"/>
                    <a:pt x="21170" y="18996"/>
                  </a:cubicBezTo>
                  <a:cubicBezTo>
                    <a:pt x="21192" y="19088"/>
                    <a:pt x="21275" y="19151"/>
                    <a:pt x="21366" y="19151"/>
                  </a:cubicBezTo>
                  <a:cubicBezTo>
                    <a:pt x="21371" y="19151"/>
                    <a:pt x="21376" y="19151"/>
                    <a:pt x="21381" y="19151"/>
                  </a:cubicBezTo>
                  <a:cubicBezTo>
                    <a:pt x="21480" y="19143"/>
                    <a:pt x="21558" y="19063"/>
                    <a:pt x="21563" y="18964"/>
                  </a:cubicBezTo>
                  <a:lnTo>
                    <a:pt x="22032" y="10339"/>
                  </a:lnTo>
                  <a:cubicBezTo>
                    <a:pt x="22039" y="10230"/>
                    <a:pt x="21955" y="10135"/>
                    <a:pt x="21846" y="10130"/>
                  </a:cubicBezTo>
                  <a:cubicBezTo>
                    <a:pt x="21841" y="10130"/>
                    <a:pt x="21836" y="10129"/>
                    <a:pt x="21830" y="10129"/>
                  </a:cubicBezTo>
                  <a:cubicBezTo>
                    <a:pt x="21721" y="10129"/>
                    <a:pt x="21643" y="10213"/>
                    <a:pt x="21637" y="10317"/>
                  </a:cubicBezTo>
                  <a:lnTo>
                    <a:pt x="21238" y="17639"/>
                  </a:lnTo>
                  <a:cubicBezTo>
                    <a:pt x="20351" y="14508"/>
                    <a:pt x="18952" y="11949"/>
                    <a:pt x="18883" y="11825"/>
                  </a:cubicBezTo>
                  <a:cubicBezTo>
                    <a:pt x="18875" y="11808"/>
                    <a:pt x="18863" y="11792"/>
                    <a:pt x="18849" y="11779"/>
                  </a:cubicBezTo>
                  <a:cubicBezTo>
                    <a:pt x="9849" y="2176"/>
                    <a:pt x="355" y="25"/>
                    <a:pt x="260" y="4"/>
                  </a:cubicBezTo>
                  <a:cubicBezTo>
                    <a:pt x="247" y="2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91" name="Google Shape;2491;p33"/>
            <p:cNvSpPr/>
            <p:nvPr/>
          </p:nvSpPr>
          <p:spPr>
            <a:xfrm>
              <a:off x="8011025" y="253375"/>
              <a:ext cx="718175" cy="263250"/>
            </a:xfrm>
            <a:custGeom>
              <a:avLst/>
              <a:gdLst/>
              <a:ahLst/>
              <a:cxnLst/>
              <a:rect l="l" t="t" r="r" b="b"/>
              <a:pathLst>
                <a:path w="28727" h="10530" extrusionOk="0">
                  <a:moveTo>
                    <a:pt x="3875" y="627"/>
                  </a:moveTo>
                  <a:lnTo>
                    <a:pt x="3875" y="627"/>
                  </a:lnTo>
                  <a:cubicBezTo>
                    <a:pt x="17358" y="1760"/>
                    <a:pt x="25650" y="5765"/>
                    <a:pt x="27830" y="6937"/>
                  </a:cubicBezTo>
                  <a:cubicBezTo>
                    <a:pt x="24712" y="7273"/>
                    <a:pt x="22410" y="9437"/>
                    <a:pt x="21817" y="10046"/>
                  </a:cubicBezTo>
                  <a:cubicBezTo>
                    <a:pt x="15957" y="4106"/>
                    <a:pt x="8321" y="1623"/>
                    <a:pt x="3875" y="627"/>
                  </a:cubicBezTo>
                  <a:close/>
                  <a:moveTo>
                    <a:pt x="198" y="0"/>
                  </a:moveTo>
                  <a:cubicBezTo>
                    <a:pt x="101" y="0"/>
                    <a:pt x="13" y="84"/>
                    <a:pt x="7" y="186"/>
                  </a:cubicBezTo>
                  <a:cubicBezTo>
                    <a:pt x="1" y="295"/>
                    <a:pt x="81" y="388"/>
                    <a:pt x="189" y="397"/>
                  </a:cubicBezTo>
                  <a:cubicBezTo>
                    <a:pt x="316" y="408"/>
                    <a:pt x="13023" y="1572"/>
                    <a:pt x="21680" y="10469"/>
                  </a:cubicBezTo>
                  <a:cubicBezTo>
                    <a:pt x="21716" y="10509"/>
                    <a:pt x="21768" y="10530"/>
                    <a:pt x="21822" y="10530"/>
                  </a:cubicBezTo>
                  <a:cubicBezTo>
                    <a:pt x="21823" y="10530"/>
                    <a:pt x="21825" y="10530"/>
                    <a:pt x="21827" y="10528"/>
                  </a:cubicBezTo>
                  <a:cubicBezTo>
                    <a:pt x="21883" y="10527"/>
                    <a:pt x="21933" y="10503"/>
                    <a:pt x="21970" y="10462"/>
                  </a:cubicBezTo>
                  <a:cubicBezTo>
                    <a:pt x="21998" y="10431"/>
                    <a:pt x="24785" y="7357"/>
                    <a:pt x="28515" y="7290"/>
                  </a:cubicBezTo>
                  <a:cubicBezTo>
                    <a:pt x="28603" y="7289"/>
                    <a:pt x="28679" y="7228"/>
                    <a:pt x="28703" y="7144"/>
                  </a:cubicBezTo>
                  <a:cubicBezTo>
                    <a:pt x="28726" y="7059"/>
                    <a:pt x="28691" y="6969"/>
                    <a:pt x="28616" y="6923"/>
                  </a:cubicBezTo>
                  <a:cubicBezTo>
                    <a:pt x="28516" y="6861"/>
                    <a:pt x="18420" y="739"/>
                    <a:pt x="214" y="1"/>
                  </a:cubicBezTo>
                  <a:cubicBezTo>
                    <a:pt x="208" y="0"/>
                    <a:pt x="203" y="0"/>
                    <a:pt x="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492" name="Google Shape;2492;p33"/>
            <p:cNvSpPr/>
            <p:nvPr/>
          </p:nvSpPr>
          <p:spPr>
            <a:xfrm>
              <a:off x="8401825" y="578400"/>
              <a:ext cx="148525" cy="153825"/>
            </a:xfrm>
            <a:custGeom>
              <a:avLst/>
              <a:gdLst/>
              <a:ahLst/>
              <a:cxnLst/>
              <a:rect l="l" t="t" r="r" b="b"/>
              <a:pathLst>
                <a:path w="5941" h="6153" extrusionOk="0">
                  <a:moveTo>
                    <a:pt x="218" y="1"/>
                  </a:moveTo>
                  <a:cubicBezTo>
                    <a:pt x="170" y="1"/>
                    <a:pt x="121" y="19"/>
                    <a:pt x="83" y="56"/>
                  </a:cubicBezTo>
                  <a:cubicBezTo>
                    <a:pt x="4" y="131"/>
                    <a:pt x="1" y="257"/>
                    <a:pt x="75" y="336"/>
                  </a:cubicBezTo>
                  <a:lnTo>
                    <a:pt x="5577" y="6091"/>
                  </a:lnTo>
                  <a:cubicBezTo>
                    <a:pt x="5616" y="6131"/>
                    <a:pt x="5668" y="6153"/>
                    <a:pt x="5720" y="6153"/>
                  </a:cubicBezTo>
                  <a:cubicBezTo>
                    <a:pt x="5770" y="6153"/>
                    <a:pt x="5819" y="6135"/>
                    <a:pt x="5858" y="6098"/>
                  </a:cubicBezTo>
                  <a:cubicBezTo>
                    <a:pt x="5937" y="6023"/>
                    <a:pt x="5940" y="5897"/>
                    <a:pt x="5864" y="5818"/>
                  </a:cubicBezTo>
                  <a:lnTo>
                    <a:pt x="363" y="62"/>
                  </a:lnTo>
                  <a:cubicBezTo>
                    <a:pt x="323" y="22"/>
                    <a:pt x="271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grpSp>
        <p:nvGrpSpPr>
          <p:cNvPr id="2493" name="Google Shape;2493;p33"/>
          <p:cNvGrpSpPr/>
          <p:nvPr/>
        </p:nvGrpSpPr>
        <p:grpSpPr>
          <a:xfrm>
            <a:off x="2492668" y="209011"/>
            <a:ext cx="998345" cy="1019055"/>
            <a:chOff x="1869500" y="156758"/>
            <a:chExt cx="748759" cy="764291"/>
          </a:xfrm>
        </p:grpSpPr>
        <p:sp>
          <p:nvSpPr>
            <p:cNvPr id="2494" name="Google Shape;2494;p33"/>
            <p:cNvSpPr/>
            <p:nvPr/>
          </p:nvSpPr>
          <p:spPr>
            <a:xfrm rot="2370016" flipH="1">
              <a:off x="1990256" y="262068"/>
              <a:ext cx="507247" cy="561808"/>
            </a:xfrm>
            <a:custGeom>
              <a:avLst/>
              <a:gdLst/>
              <a:ahLst/>
              <a:cxnLst/>
              <a:rect l="l" t="t" r="r" b="b"/>
              <a:pathLst>
                <a:path w="17878" h="19801" extrusionOk="0">
                  <a:moveTo>
                    <a:pt x="14416" y="398"/>
                  </a:moveTo>
                  <a:cubicBezTo>
                    <a:pt x="14868" y="398"/>
                    <a:pt x="15458" y="662"/>
                    <a:pt x="16152" y="1178"/>
                  </a:cubicBezTo>
                  <a:cubicBezTo>
                    <a:pt x="17027" y="1827"/>
                    <a:pt x="17473" y="2438"/>
                    <a:pt x="17443" y="2942"/>
                  </a:cubicBezTo>
                  <a:cubicBezTo>
                    <a:pt x="17419" y="3338"/>
                    <a:pt x="17096" y="3601"/>
                    <a:pt x="16828" y="3752"/>
                  </a:cubicBezTo>
                  <a:cubicBezTo>
                    <a:pt x="15975" y="4236"/>
                    <a:pt x="15198" y="4242"/>
                    <a:pt x="15172" y="4242"/>
                  </a:cubicBezTo>
                  <a:lnTo>
                    <a:pt x="15170" y="4242"/>
                  </a:lnTo>
                  <a:cubicBezTo>
                    <a:pt x="15093" y="4242"/>
                    <a:pt x="15022" y="4287"/>
                    <a:pt x="14989" y="4356"/>
                  </a:cubicBezTo>
                  <a:lnTo>
                    <a:pt x="11133" y="12566"/>
                  </a:lnTo>
                  <a:lnTo>
                    <a:pt x="8915" y="10920"/>
                  </a:lnTo>
                  <a:lnTo>
                    <a:pt x="6699" y="9274"/>
                  </a:lnTo>
                  <a:lnTo>
                    <a:pt x="13444" y="3210"/>
                  </a:lnTo>
                  <a:cubicBezTo>
                    <a:pt x="13502" y="3159"/>
                    <a:pt x="13524" y="3078"/>
                    <a:pt x="13501" y="3003"/>
                  </a:cubicBezTo>
                  <a:cubicBezTo>
                    <a:pt x="13498" y="2994"/>
                    <a:pt x="13271" y="2250"/>
                    <a:pt x="13492" y="1274"/>
                  </a:cubicBezTo>
                  <a:cubicBezTo>
                    <a:pt x="13559" y="977"/>
                    <a:pt x="13718" y="590"/>
                    <a:pt x="14091" y="452"/>
                  </a:cubicBezTo>
                  <a:cubicBezTo>
                    <a:pt x="14189" y="416"/>
                    <a:pt x="14298" y="398"/>
                    <a:pt x="14416" y="398"/>
                  </a:cubicBezTo>
                  <a:close/>
                  <a:moveTo>
                    <a:pt x="14413" y="1"/>
                  </a:moveTo>
                  <a:cubicBezTo>
                    <a:pt x="14248" y="1"/>
                    <a:pt x="14094" y="27"/>
                    <a:pt x="13951" y="80"/>
                  </a:cubicBezTo>
                  <a:cubicBezTo>
                    <a:pt x="13524" y="238"/>
                    <a:pt x="13231" y="621"/>
                    <a:pt x="13103" y="1186"/>
                  </a:cubicBezTo>
                  <a:cubicBezTo>
                    <a:pt x="12912" y="2032"/>
                    <a:pt x="13026" y="2721"/>
                    <a:pt x="13089" y="2994"/>
                  </a:cubicBezTo>
                  <a:lnTo>
                    <a:pt x="6373" y="9032"/>
                  </a:lnTo>
                  <a:lnTo>
                    <a:pt x="3776" y="7101"/>
                  </a:lnTo>
                  <a:cubicBezTo>
                    <a:pt x="3656" y="7013"/>
                    <a:pt x="3514" y="6968"/>
                    <a:pt x="3363" y="6968"/>
                  </a:cubicBezTo>
                  <a:cubicBezTo>
                    <a:pt x="3303" y="6968"/>
                    <a:pt x="3241" y="6975"/>
                    <a:pt x="3179" y="6990"/>
                  </a:cubicBezTo>
                  <a:cubicBezTo>
                    <a:pt x="2909" y="7054"/>
                    <a:pt x="2667" y="7251"/>
                    <a:pt x="2534" y="7516"/>
                  </a:cubicBezTo>
                  <a:lnTo>
                    <a:pt x="610" y="11310"/>
                  </a:lnTo>
                  <a:lnTo>
                    <a:pt x="66" y="12042"/>
                  </a:lnTo>
                  <a:cubicBezTo>
                    <a:pt x="0" y="12131"/>
                    <a:pt x="19" y="12254"/>
                    <a:pt x="107" y="12320"/>
                  </a:cubicBezTo>
                  <a:lnTo>
                    <a:pt x="10128" y="19762"/>
                  </a:lnTo>
                  <a:cubicBezTo>
                    <a:pt x="10161" y="19787"/>
                    <a:pt x="10204" y="19801"/>
                    <a:pt x="10246" y="19801"/>
                  </a:cubicBezTo>
                  <a:cubicBezTo>
                    <a:pt x="10256" y="19801"/>
                    <a:pt x="10266" y="19800"/>
                    <a:pt x="10276" y="19799"/>
                  </a:cubicBezTo>
                  <a:cubicBezTo>
                    <a:pt x="10329" y="19790"/>
                    <a:pt x="10375" y="19763"/>
                    <a:pt x="10407" y="19720"/>
                  </a:cubicBezTo>
                  <a:lnTo>
                    <a:pt x="10946" y="18983"/>
                  </a:lnTo>
                  <a:lnTo>
                    <a:pt x="14019" y="16047"/>
                  </a:lnTo>
                  <a:cubicBezTo>
                    <a:pt x="14235" y="15842"/>
                    <a:pt x="14352" y="15555"/>
                    <a:pt x="14335" y="15277"/>
                  </a:cubicBezTo>
                  <a:cubicBezTo>
                    <a:pt x="14321" y="15053"/>
                    <a:pt x="14222" y="14862"/>
                    <a:pt x="14056" y="14739"/>
                  </a:cubicBezTo>
                  <a:lnTo>
                    <a:pt x="11457" y="12809"/>
                  </a:lnTo>
                  <a:lnTo>
                    <a:pt x="15297" y="4635"/>
                  </a:lnTo>
                  <a:cubicBezTo>
                    <a:pt x="15577" y="4616"/>
                    <a:pt x="16267" y="4527"/>
                    <a:pt x="17023" y="4099"/>
                  </a:cubicBezTo>
                  <a:cubicBezTo>
                    <a:pt x="17528" y="3811"/>
                    <a:pt x="17809" y="3421"/>
                    <a:pt x="17838" y="2967"/>
                  </a:cubicBezTo>
                  <a:cubicBezTo>
                    <a:pt x="17878" y="2312"/>
                    <a:pt x="17390" y="1604"/>
                    <a:pt x="16387" y="859"/>
                  </a:cubicBezTo>
                  <a:cubicBezTo>
                    <a:pt x="15618" y="288"/>
                    <a:pt x="14957" y="1"/>
                    <a:pt x="14413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3"/>
            <p:cNvSpPr/>
            <p:nvPr/>
          </p:nvSpPr>
          <p:spPr>
            <a:xfrm rot="2370016" flipH="1">
              <a:off x="2055219" y="448389"/>
              <a:ext cx="372732" cy="324669"/>
            </a:xfrm>
            <a:custGeom>
              <a:avLst/>
              <a:gdLst/>
              <a:ahLst/>
              <a:cxnLst/>
              <a:rect l="l" t="t" r="r" b="b"/>
              <a:pathLst>
                <a:path w="13137" h="11443" extrusionOk="0">
                  <a:moveTo>
                    <a:pt x="2266" y="1279"/>
                  </a:moveTo>
                  <a:lnTo>
                    <a:pt x="2230" y="1326"/>
                  </a:lnTo>
                  <a:lnTo>
                    <a:pt x="2236" y="1343"/>
                  </a:lnTo>
                  <a:cubicBezTo>
                    <a:pt x="1973" y="2266"/>
                    <a:pt x="1595" y="3156"/>
                    <a:pt x="1114" y="3983"/>
                  </a:cubicBezTo>
                  <a:lnTo>
                    <a:pt x="1088" y="3967"/>
                  </a:lnTo>
                  <a:cubicBezTo>
                    <a:pt x="1569" y="3138"/>
                    <a:pt x="1946" y="2257"/>
                    <a:pt x="2226" y="1322"/>
                  </a:cubicBezTo>
                  <a:lnTo>
                    <a:pt x="2266" y="1279"/>
                  </a:lnTo>
                  <a:close/>
                  <a:moveTo>
                    <a:pt x="2872" y="2638"/>
                  </a:moveTo>
                  <a:lnTo>
                    <a:pt x="2836" y="2685"/>
                  </a:lnTo>
                  <a:lnTo>
                    <a:pt x="2838" y="2704"/>
                  </a:lnTo>
                  <a:lnTo>
                    <a:pt x="2110" y="4188"/>
                  </a:lnTo>
                  <a:lnTo>
                    <a:pt x="2083" y="4177"/>
                  </a:lnTo>
                  <a:lnTo>
                    <a:pt x="2835" y="2683"/>
                  </a:lnTo>
                  <a:lnTo>
                    <a:pt x="2872" y="2638"/>
                  </a:lnTo>
                  <a:close/>
                  <a:moveTo>
                    <a:pt x="5532" y="5646"/>
                  </a:moveTo>
                  <a:lnTo>
                    <a:pt x="5496" y="5693"/>
                  </a:lnTo>
                  <a:lnTo>
                    <a:pt x="5499" y="5711"/>
                  </a:lnTo>
                  <a:lnTo>
                    <a:pt x="5116" y="6505"/>
                  </a:lnTo>
                  <a:lnTo>
                    <a:pt x="5089" y="6489"/>
                  </a:lnTo>
                  <a:lnTo>
                    <a:pt x="5495" y="5690"/>
                  </a:lnTo>
                  <a:lnTo>
                    <a:pt x="5532" y="5646"/>
                  </a:lnTo>
                  <a:close/>
                  <a:moveTo>
                    <a:pt x="6894" y="5530"/>
                  </a:moveTo>
                  <a:lnTo>
                    <a:pt x="6861" y="5606"/>
                  </a:lnTo>
                  <a:lnTo>
                    <a:pt x="5803" y="7141"/>
                  </a:lnTo>
                  <a:lnTo>
                    <a:pt x="5777" y="7122"/>
                  </a:lnTo>
                  <a:lnTo>
                    <a:pt x="6833" y="5590"/>
                  </a:lnTo>
                  <a:cubicBezTo>
                    <a:pt x="6837" y="5585"/>
                    <a:pt x="6842" y="5583"/>
                    <a:pt x="6849" y="5583"/>
                  </a:cubicBezTo>
                  <a:cubicBezTo>
                    <a:pt x="6852" y="5583"/>
                    <a:pt x="6855" y="5583"/>
                    <a:pt x="6858" y="5584"/>
                  </a:cubicBezTo>
                  <a:lnTo>
                    <a:pt x="6894" y="5530"/>
                  </a:lnTo>
                  <a:close/>
                  <a:moveTo>
                    <a:pt x="8058" y="7517"/>
                  </a:moveTo>
                  <a:cubicBezTo>
                    <a:pt x="8062" y="7517"/>
                    <a:pt x="8066" y="7518"/>
                    <a:pt x="8069" y="7520"/>
                  </a:cubicBezTo>
                  <a:lnTo>
                    <a:pt x="8070" y="7545"/>
                  </a:lnTo>
                  <a:lnTo>
                    <a:pt x="7330" y="8320"/>
                  </a:lnTo>
                  <a:lnTo>
                    <a:pt x="7307" y="8294"/>
                  </a:lnTo>
                  <a:lnTo>
                    <a:pt x="8048" y="7521"/>
                  </a:lnTo>
                  <a:cubicBezTo>
                    <a:pt x="8050" y="7518"/>
                    <a:pt x="8054" y="7517"/>
                    <a:pt x="8058" y="7517"/>
                  </a:cubicBezTo>
                  <a:close/>
                  <a:moveTo>
                    <a:pt x="10815" y="8653"/>
                  </a:moveTo>
                  <a:cubicBezTo>
                    <a:pt x="10818" y="8653"/>
                    <a:pt x="10821" y="8653"/>
                    <a:pt x="10824" y="8655"/>
                  </a:cubicBezTo>
                  <a:lnTo>
                    <a:pt x="10825" y="8680"/>
                  </a:lnTo>
                  <a:lnTo>
                    <a:pt x="9972" y="9330"/>
                  </a:lnTo>
                  <a:lnTo>
                    <a:pt x="9948" y="9305"/>
                  </a:lnTo>
                  <a:lnTo>
                    <a:pt x="10803" y="8656"/>
                  </a:lnTo>
                  <a:cubicBezTo>
                    <a:pt x="10807" y="8655"/>
                    <a:pt x="10811" y="8653"/>
                    <a:pt x="10815" y="8653"/>
                  </a:cubicBezTo>
                  <a:close/>
                  <a:moveTo>
                    <a:pt x="11781" y="8749"/>
                  </a:moveTo>
                  <a:cubicBezTo>
                    <a:pt x="11784" y="8749"/>
                    <a:pt x="11787" y="8750"/>
                    <a:pt x="11789" y="8752"/>
                  </a:cubicBezTo>
                  <a:lnTo>
                    <a:pt x="11789" y="8780"/>
                  </a:lnTo>
                  <a:cubicBezTo>
                    <a:pt x="11136" y="9279"/>
                    <a:pt x="10505" y="9827"/>
                    <a:pt x="9918" y="10401"/>
                  </a:cubicBezTo>
                  <a:lnTo>
                    <a:pt x="9958" y="10450"/>
                  </a:lnTo>
                  <a:lnTo>
                    <a:pt x="9958" y="10450"/>
                  </a:lnTo>
                  <a:lnTo>
                    <a:pt x="9893" y="10380"/>
                  </a:lnTo>
                  <a:cubicBezTo>
                    <a:pt x="10483" y="9803"/>
                    <a:pt x="11114" y="9253"/>
                    <a:pt x="11768" y="8753"/>
                  </a:cubicBezTo>
                  <a:cubicBezTo>
                    <a:pt x="11773" y="8751"/>
                    <a:pt x="11777" y="8749"/>
                    <a:pt x="11781" y="8749"/>
                  </a:cubicBezTo>
                  <a:close/>
                  <a:moveTo>
                    <a:pt x="2446" y="0"/>
                  </a:moveTo>
                  <a:cubicBezTo>
                    <a:pt x="2408" y="0"/>
                    <a:pt x="2369" y="5"/>
                    <a:pt x="2330" y="14"/>
                  </a:cubicBezTo>
                  <a:cubicBezTo>
                    <a:pt x="2143" y="57"/>
                    <a:pt x="1976" y="196"/>
                    <a:pt x="1880" y="384"/>
                  </a:cubicBezTo>
                  <a:lnTo>
                    <a:pt x="13" y="4071"/>
                  </a:lnTo>
                  <a:cubicBezTo>
                    <a:pt x="1" y="4099"/>
                    <a:pt x="6" y="4135"/>
                    <a:pt x="32" y="4154"/>
                  </a:cubicBezTo>
                  <a:lnTo>
                    <a:pt x="9828" y="11430"/>
                  </a:lnTo>
                  <a:cubicBezTo>
                    <a:pt x="9840" y="11439"/>
                    <a:pt x="9853" y="11443"/>
                    <a:pt x="9866" y="11443"/>
                  </a:cubicBezTo>
                  <a:cubicBezTo>
                    <a:pt x="9884" y="11443"/>
                    <a:pt x="9901" y="11436"/>
                    <a:pt x="9914" y="11425"/>
                  </a:cubicBezTo>
                  <a:lnTo>
                    <a:pt x="12900" y="8569"/>
                  </a:lnTo>
                  <a:cubicBezTo>
                    <a:pt x="13053" y="8425"/>
                    <a:pt x="13137" y="8224"/>
                    <a:pt x="13125" y="8032"/>
                  </a:cubicBezTo>
                  <a:cubicBezTo>
                    <a:pt x="13118" y="7898"/>
                    <a:pt x="13063" y="7784"/>
                    <a:pt x="12966" y="7711"/>
                  </a:cubicBezTo>
                  <a:lnTo>
                    <a:pt x="2685" y="75"/>
                  </a:lnTo>
                  <a:cubicBezTo>
                    <a:pt x="2617" y="25"/>
                    <a:pt x="253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3"/>
            <p:cNvSpPr/>
            <p:nvPr/>
          </p:nvSpPr>
          <p:spPr>
            <a:xfrm rot="2370016" flipH="1">
              <a:off x="2093640" y="589997"/>
              <a:ext cx="291218" cy="223180"/>
            </a:xfrm>
            <a:custGeom>
              <a:avLst/>
              <a:gdLst/>
              <a:ahLst/>
              <a:cxnLst/>
              <a:rect l="l" t="t" r="r" b="b"/>
              <a:pathLst>
                <a:path w="10264" h="7866" extrusionOk="0">
                  <a:moveTo>
                    <a:pt x="437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2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9794" y="7854"/>
                  </a:lnTo>
                  <a:cubicBezTo>
                    <a:pt x="9805" y="7862"/>
                    <a:pt x="9818" y="7866"/>
                    <a:pt x="9832" y="7866"/>
                  </a:cubicBezTo>
                  <a:cubicBezTo>
                    <a:pt x="9836" y="7866"/>
                    <a:pt x="9839" y="7866"/>
                    <a:pt x="9842" y="7865"/>
                  </a:cubicBezTo>
                  <a:cubicBezTo>
                    <a:pt x="9861" y="7862"/>
                    <a:pt x="9877" y="7854"/>
                    <a:pt x="9887" y="7840"/>
                  </a:cubicBezTo>
                  <a:lnTo>
                    <a:pt x="10242" y="7349"/>
                  </a:lnTo>
                  <a:cubicBezTo>
                    <a:pt x="10263" y="7319"/>
                    <a:pt x="10258" y="7278"/>
                    <a:pt x="10230" y="7257"/>
                  </a:cubicBezTo>
                  <a:lnTo>
                    <a:pt x="476" y="13"/>
                  </a:lnTo>
                  <a:cubicBezTo>
                    <a:pt x="464" y="5"/>
                    <a:pt x="451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3"/>
            <p:cNvSpPr/>
            <p:nvPr/>
          </p:nvSpPr>
          <p:spPr>
            <a:xfrm rot="2370016" flipH="1">
              <a:off x="2350914" y="682358"/>
              <a:ext cx="61824" cy="53085"/>
            </a:xfrm>
            <a:custGeom>
              <a:avLst/>
              <a:gdLst/>
              <a:ahLst/>
              <a:cxnLst/>
              <a:rect l="l" t="t" r="r" b="b"/>
              <a:pathLst>
                <a:path w="2179" h="1871" extrusionOk="0">
                  <a:moveTo>
                    <a:pt x="438" y="1"/>
                  </a:moveTo>
                  <a:cubicBezTo>
                    <a:pt x="417" y="1"/>
                    <a:pt x="397" y="10"/>
                    <a:pt x="383" y="29"/>
                  </a:cubicBezTo>
                  <a:lnTo>
                    <a:pt x="23" y="514"/>
                  </a:lnTo>
                  <a:cubicBezTo>
                    <a:pt x="1" y="544"/>
                    <a:pt x="6" y="584"/>
                    <a:pt x="36" y="605"/>
                  </a:cubicBezTo>
                  <a:lnTo>
                    <a:pt x="1740" y="1871"/>
                  </a:lnTo>
                  <a:lnTo>
                    <a:pt x="2179" y="1278"/>
                  </a:lnTo>
                  <a:lnTo>
                    <a:pt x="477" y="13"/>
                  </a:lnTo>
                  <a:cubicBezTo>
                    <a:pt x="465" y="5"/>
                    <a:pt x="451" y="1"/>
                    <a:pt x="438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3"/>
            <p:cNvSpPr/>
            <p:nvPr/>
          </p:nvSpPr>
          <p:spPr>
            <a:xfrm rot="2370016" flipH="1">
              <a:off x="2065277" y="668913"/>
              <a:ext cx="57994" cy="50333"/>
            </a:xfrm>
            <a:custGeom>
              <a:avLst/>
              <a:gdLst/>
              <a:ahLst/>
              <a:cxnLst/>
              <a:rect l="l" t="t" r="r" b="b"/>
              <a:pathLst>
                <a:path w="2044" h="1774" extrusionOk="0">
                  <a:moveTo>
                    <a:pt x="440" y="1"/>
                  </a:moveTo>
                  <a:lnTo>
                    <a:pt x="0" y="593"/>
                  </a:lnTo>
                  <a:lnTo>
                    <a:pt x="1574" y="1762"/>
                  </a:lnTo>
                  <a:cubicBezTo>
                    <a:pt x="1585" y="1770"/>
                    <a:pt x="1598" y="1774"/>
                    <a:pt x="1613" y="1774"/>
                  </a:cubicBezTo>
                  <a:cubicBezTo>
                    <a:pt x="1616" y="1774"/>
                    <a:pt x="1620" y="1774"/>
                    <a:pt x="1623" y="1773"/>
                  </a:cubicBezTo>
                  <a:cubicBezTo>
                    <a:pt x="1641" y="1770"/>
                    <a:pt x="1657" y="1762"/>
                    <a:pt x="1667" y="1748"/>
                  </a:cubicBezTo>
                  <a:lnTo>
                    <a:pt x="2023" y="1257"/>
                  </a:lnTo>
                  <a:cubicBezTo>
                    <a:pt x="2043" y="1227"/>
                    <a:pt x="2037" y="1186"/>
                    <a:pt x="2009" y="1165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9" name="Google Shape;2499;p33"/>
            <p:cNvGrpSpPr/>
            <p:nvPr/>
          </p:nvGrpSpPr>
          <p:grpSpPr>
            <a:xfrm>
              <a:off x="2038961" y="579112"/>
              <a:ext cx="405674" cy="96238"/>
              <a:chOff x="2038961" y="579112"/>
              <a:chExt cx="405674" cy="96238"/>
            </a:xfrm>
          </p:grpSpPr>
          <p:sp>
            <p:nvSpPr>
              <p:cNvPr id="2500" name="Google Shape;2500;p33"/>
              <p:cNvSpPr/>
              <p:nvPr/>
            </p:nvSpPr>
            <p:spPr>
              <a:xfrm rot="2370016" flipH="1">
                <a:off x="2163798" y="624840"/>
                <a:ext cx="27238" cy="27578"/>
              </a:xfrm>
              <a:custGeom>
                <a:avLst/>
                <a:gdLst/>
                <a:ahLst/>
                <a:cxnLst/>
                <a:rect l="l" t="t" r="r" b="b"/>
                <a:pathLst>
                  <a:path w="960" h="972" extrusionOk="0">
                    <a:moveTo>
                      <a:pt x="849" y="0"/>
                    </a:moveTo>
                    <a:cubicBezTo>
                      <a:pt x="823" y="0"/>
                      <a:pt x="798" y="10"/>
                      <a:pt x="778" y="30"/>
                    </a:cubicBezTo>
                    <a:lnTo>
                      <a:pt x="39" y="804"/>
                    </a:lnTo>
                    <a:cubicBezTo>
                      <a:pt x="1" y="843"/>
                      <a:pt x="2" y="907"/>
                      <a:pt x="42" y="945"/>
                    </a:cubicBezTo>
                    <a:cubicBezTo>
                      <a:pt x="61" y="962"/>
                      <a:pt x="85" y="972"/>
                      <a:pt x="110" y="972"/>
                    </a:cubicBezTo>
                    <a:cubicBezTo>
                      <a:pt x="136" y="972"/>
                      <a:pt x="163" y="962"/>
                      <a:pt x="182" y="941"/>
                    </a:cubicBezTo>
                    <a:lnTo>
                      <a:pt x="922" y="168"/>
                    </a:lnTo>
                    <a:cubicBezTo>
                      <a:pt x="960" y="129"/>
                      <a:pt x="958" y="66"/>
                      <a:pt x="918" y="28"/>
                    </a:cubicBezTo>
                    <a:cubicBezTo>
                      <a:pt x="899" y="10"/>
                      <a:pt x="874" y="0"/>
                      <a:pt x="8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3"/>
              <p:cNvSpPr/>
              <p:nvPr/>
            </p:nvSpPr>
            <p:spPr>
              <a:xfrm rot="2370016" flipH="1">
                <a:off x="2217188" y="604750"/>
                <a:ext cx="36431" cy="49113"/>
              </a:xfrm>
              <a:custGeom>
                <a:avLst/>
                <a:gdLst/>
                <a:ahLst/>
                <a:cxnLst/>
                <a:rect l="l" t="t" r="r" b="b"/>
                <a:pathLst>
                  <a:path w="1284" h="1731" extrusionOk="0">
                    <a:moveTo>
                      <a:pt x="1171" y="0"/>
                    </a:moveTo>
                    <a:cubicBezTo>
                      <a:pt x="1139" y="0"/>
                      <a:pt x="1108" y="15"/>
                      <a:pt x="1089" y="42"/>
                    </a:cubicBezTo>
                    <a:lnTo>
                      <a:pt x="32" y="1574"/>
                    </a:lnTo>
                    <a:cubicBezTo>
                      <a:pt x="0" y="1620"/>
                      <a:pt x="12" y="1682"/>
                      <a:pt x="57" y="1713"/>
                    </a:cubicBezTo>
                    <a:cubicBezTo>
                      <a:pt x="74" y="1725"/>
                      <a:pt x="94" y="1730"/>
                      <a:pt x="114" y="1730"/>
                    </a:cubicBezTo>
                    <a:cubicBezTo>
                      <a:pt x="145" y="1730"/>
                      <a:pt x="175" y="1716"/>
                      <a:pt x="195" y="1688"/>
                    </a:cubicBezTo>
                    <a:lnTo>
                      <a:pt x="1252" y="156"/>
                    </a:lnTo>
                    <a:cubicBezTo>
                      <a:pt x="1283" y="110"/>
                      <a:pt x="1272" y="48"/>
                      <a:pt x="1226" y="17"/>
                    </a:cubicBezTo>
                    <a:cubicBezTo>
                      <a:pt x="1210" y="5"/>
                      <a:pt x="1190" y="0"/>
                      <a:pt x="1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33"/>
              <p:cNvSpPr/>
              <p:nvPr/>
            </p:nvSpPr>
            <p:spPr>
              <a:xfrm rot="2370016" flipH="1">
                <a:off x="2253976" y="627936"/>
                <a:ext cx="17279" cy="28117"/>
              </a:xfrm>
              <a:custGeom>
                <a:avLst/>
                <a:gdLst/>
                <a:ahLst/>
                <a:cxnLst/>
                <a:rect l="l" t="t" r="r" b="b"/>
                <a:pathLst>
                  <a:path w="609" h="991" extrusionOk="0">
                    <a:moveTo>
                      <a:pt x="495" y="1"/>
                    </a:moveTo>
                    <a:cubicBezTo>
                      <a:pt x="458" y="1"/>
                      <a:pt x="423" y="21"/>
                      <a:pt x="406" y="57"/>
                    </a:cubicBezTo>
                    <a:lnTo>
                      <a:pt x="24" y="848"/>
                    </a:lnTo>
                    <a:cubicBezTo>
                      <a:pt x="1" y="899"/>
                      <a:pt x="22" y="958"/>
                      <a:pt x="70" y="982"/>
                    </a:cubicBezTo>
                    <a:cubicBezTo>
                      <a:pt x="84" y="988"/>
                      <a:pt x="99" y="991"/>
                      <a:pt x="114" y="991"/>
                    </a:cubicBezTo>
                    <a:cubicBezTo>
                      <a:pt x="150" y="991"/>
                      <a:pt x="186" y="969"/>
                      <a:pt x="203" y="936"/>
                    </a:cubicBezTo>
                    <a:lnTo>
                      <a:pt x="585" y="143"/>
                    </a:lnTo>
                    <a:cubicBezTo>
                      <a:pt x="608" y="94"/>
                      <a:pt x="587" y="34"/>
                      <a:pt x="539" y="11"/>
                    </a:cubicBezTo>
                    <a:cubicBezTo>
                      <a:pt x="525" y="4"/>
                      <a:pt x="510" y="1"/>
                      <a:pt x="4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33"/>
              <p:cNvSpPr/>
              <p:nvPr/>
            </p:nvSpPr>
            <p:spPr>
              <a:xfrm rot="2370016" flipH="1">
                <a:off x="2359057" y="610962"/>
                <a:ext cx="27209" cy="47808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685" extrusionOk="0">
                    <a:moveTo>
                      <a:pt x="845" y="0"/>
                    </a:moveTo>
                    <a:cubicBezTo>
                      <a:pt x="808" y="0"/>
                      <a:pt x="774" y="21"/>
                      <a:pt x="756" y="56"/>
                    </a:cubicBezTo>
                    <a:lnTo>
                      <a:pt x="26" y="1541"/>
                    </a:lnTo>
                    <a:cubicBezTo>
                      <a:pt x="1" y="1590"/>
                      <a:pt x="22" y="1649"/>
                      <a:pt x="70" y="1674"/>
                    </a:cubicBezTo>
                    <a:cubicBezTo>
                      <a:pt x="84" y="1682"/>
                      <a:pt x="100" y="1685"/>
                      <a:pt x="113" y="1685"/>
                    </a:cubicBezTo>
                    <a:cubicBezTo>
                      <a:pt x="149" y="1685"/>
                      <a:pt x="185" y="1664"/>
                      <a:pt x="204" y="1629"/>
                    </a:cubicBezTo>
                    <a:lnTo>
                      <a:pt x="933" y="144"/>
                    </a:lnTo>
                    <a:cubicBezTo>
                      <a:pt x="959" y="96"/>
                      <a:pt x="937" y="36"/>
                      <a:pt x="889" y="11"/>
                    </a:cubicBezTo>
                    <a:cubicBezTo>
                      <a:pt x="875" y="4"/>
                      <a:pt x="860" y="0"/>
                      <a:pt x="8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3"/>
              <p:cNvSpPr/>
              <p:nvPr/>
            </p:nvSpPr>
            <p:spPr>
              <a:xfrm rot="2370016" flipH="1">
                <a:off x="2385299" y="591979"/>
                <a:ext cx="38105" cy="80437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835" extrusionOk="0">
                    <a:moveTo>
                      <a:pt x="1231" y="0"/>
                    </a:moveTo>
                    <a:cubicBezTo>
                      <a:pt x="1188" y="0"/>
                      <a:pt x="1149" y="29"/>
                      <a:pt x="1137" y="73"/>
                    </a:cubicBezTo>
                    <a:cubicBezTo>
                      <a:pt x="878" y="987"/>
                      <a:pt x="505" y="1866"/>
                      <a:pt x="27" y="2686"/>
                    </a:cubicBezTo>
                    <a:cubicBezTo>
                      <a:pt x="0" y="2734"/>
                      <a:pt x="16" y="2794"/>
                      <a:pt x="63" y="2822"/>
                    </a:cubicBezTo>
                    <a:cubicBezTo>
                      <a:pt x="79" y="2830"/>
                      <a:pt x="96" y="2835"/>
                      <a:pt x="114" y="2835"/>
                    </a:cubicBezTo>
                    <a:cubicBezTo>
                      <a:pt x="147" y="2835"/>
                      <a:pt x="182" y="2818"/>
                      <a:pt x="199" y="2784"/>
                    </a:cubicBezTo>
                    <a:cubicBezTo>
                      <a:pt x="684" y="1950"/>
                      <a:pt x="1064" y="1056"/>
                      <a:pt x="1327" y="126"/>
                    </a:cubicBezTo>
                    <a:cubicBezTo>
                      <a:pt x="1342" y="74"/>
                      <a:pt x="1312" y="19"/>
                      <a:pt x="1259" y="4"/>
                    </a:cubicBezTo>
                    <a:cubicBezTo>
                      <a:pt x="1250" y="1"/>
                      <a:pt x="1240" y="0"/>
                      <a:pt x="1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33"/>
              <p:cNvSpPr/>
              <p:nvPr/>
            </p:nvSpPr>
            <p:spPr>
              <a:xfrm rot="2370016" flipH="1">
                <a:off x="2083658" y="601386"/>
                <a:ext cx="30614" cy="24088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849" extrusionOk="0">
                    <a:moveTo>
                      <a:pt x="966" y="1"/>
                    </a:moveTo>
                    <a:cubicBezTo>
                      <a:pt x="945" y="1"/>
                      <a:pt x="924" y="8"/>
                      <a:pt x="906" y="21"/>
                    </a:cubicBezTo>
                    <a:lnTo>
                      <a:pt x="52" y="669"/>
                    </a:lnTo>
                    <a:cubicBezTo>
                      <a:pt x="9" y="704"/>
                      <a:pt x="0" y="766"/>
                      <a:pt x="34" y="809"/>
                    </a:cubicBezTo>
                    <a:cubicBezTo>
                      <a:pt x="53" y="836"/>
                      <a:pt x="83" y="848"/>
                      <a:pt x="113" y="848"/>
                    </a:cubicBezTo>
                    <a:cubicBezTo>
                      <a:pt x="134" y="848"/>
                      <a:pt x="155" y="841"/>
                      <a:pt x="173" y="827"/>
                    </a:cubicBezTo>
                    <a:lnTo>
                      <a:pt x="1027" y="179"/>
                    </a:lnTo>
                    <a:cubicBezTo>
                      <a:pt x="1070" y="145"/>
                      <a:pt x="1078" y="83"/>
                      <a:pt x="1046" y="40"/>
                    </a:cubicBezTo>
                    <a:cubicBezTo>
                      <a:pt x="1026" y="14"/>
                      <a:pt x="996" y="1"/>
                      <a:pt x="9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33"/>
              <p:cNvSpPr/>
              <p:nvPr/>
            </p:nvSpPr>
            <p:spPr>
              <a:xfrm rot="2370016" flipH="1">
                <a:off x="2048629" y="592140"/>
                <a:ext cx="59554" cy="51780"/>
              </a:xfrm>
              <a:custGeom>
                <a:avLst/>
                <a:gdLst/>
                <a:ahLst/>
                <a:cxnLst/>
                <a:rect l="l" t="t" r="r" b="b"/>
                <a:pathLst>
                  <a:path w="2099" h="1825" extrusionOk="0">
                    <a:moveTo>
                      <a:pt x="1987" y="1"/>
                    </a:moveTo>
                    <a:cubicBezTo>
                      <a:pt x="1965" y="1"/>
                      <a:pt x="1944" y="8"/>
                      <a:pt x="1926" y="22"/>
                    </a:cubicBezTo>
                    <a:cubicBezTo>
                      <a:pt x="1267" y="526"/>
                      <a:pt x="632" y="1075"/>
                      <a:pt x="41" y="1654"/>
                    </a:cubicBezTo>
                    <a:cubicBezTo>
                      <a:pt x="1" y="1692"/>
                      <a:pt x="1" y="1755"/>
                      <a:pt x="39" y="1795"/>
                    </a:cubicBezTo>
                    <a:cubicBezTo>
                      <a:pt x="59" y="1814"/>
                      <a:pt x="85" y="1824"/>
                      <a:pt x="110" y="1824"/>
                    </a:cubicBezTo>
                    <a:cubicBezTo>
                      <a:pt x="135" y="1824"/>
                      <a:pt x="160" y="1816"/>
                      <a:pt x="180" y="1797"/>
                    </a:cubicBezTo>
                    <a:cubicBezTo>
                      <a:pt x="765" y="1223"/>
                      <a:pt x="1393" y="680"/>
                      <a:pt x="2047" y="180"/>
                    </a:cubicBezTo>
                    <a:cubicBezTo>
                      <a:pt x="2090" y="145"/>
                      <a:pt x="2099" y="84"/>
                      <a:pt x="2065" y="40"/>
                    </a:cubicBezTo>
                    <a:cubicBezTo>
                      <a:pt x="2046" y="15"/>
                      <a:pt x="2016" y="1"/>
                      <a:pt x="19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7" name="Google Shape;2507;p33"/>
            <p:cNvSpPr/>
            <p:nvPr/>
          </p:nvSpPr>
          <p:spPr>
            <a:xfrm rot="2370067" flipH="1">
              <a:off x="2339137" y="550305"/>
              <a:ext cx="115986" cy="146912"/>
            </a:xfrm>
            <a:custGeom>
              <a:avLst/>
              <a:gdLst/>
              <a:ahLst/>
              <a:cxnLst/>
              <a:rect l="l" t="t" r="r" b="b"/>
              <a:pathLst>
                <a:path w="4088" h="5178" extrusionOk="0">
                  <a:moveTo>
                    <a:pt x="2446" y="1"/>
                  </a:moveTo>
                  <a:cubicBezTo>
                    <a:pt x="2408" y="1"/>
                    <a:pt x="2369" y="5"/>
                    <a:pt x="2329" y="15"/>
                  </a:cubicBezTo>
                  <a:cubicBezTo>
                    <a:pt x="2143" y="59"/>
                    <a:pt x="1974" y="198"/>
                    <a:pt x="1880" y="385"/>
                  </a:cubicBezTo>
                  <a:lnTo>
                    <a:pt x="12" y="4073"/>
                  </a:lnTo>
                  <a:cubicBezTo>
                    <a:pt x="1" y="4100"/>
                    <a:pt x="6" y="4136"/>
                    <a:pt x="32" y="4156"/>
                  </a:cubicBezTo>
                  <a:lnTo>
                    <a:pt x="1409" y="5178"/>
                  </a:lnTo>
                  <a:cubicBezTo>
                    <a:pt x="1409" y="5178"/>
                    <a:pt x="2419" y="3182"/>
                    <a:pt x="3118" y="1912"/>
                  </a:cubicBezTo>
                  <a:cubicBezTo>
                    <a:pt x="3390" y="1421"/>
                    <a:pt x="3750" y="1203"/>
                    <a:pt x="4088" y="1119"/>
                  </a:cubicBezTo>
                  <a:lnTo>
                    <a:pt x="2685" y="77"/>
                  </a:lnTo>
                  <a:cubicBezTo>
                    <a:pt x="2617" y="26"/>
                    <a:pt x="2535" y="1"/>
                    <a:pt x="244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3"/>
            <p:cNvSpPr/>
            <p:nvPr/>
          </p:nvSpPr>
          <p:spPr>
            <a:xfrm rot="2370067" flipH="1">
              <a:off x="2022036" y="540785"/>
              <a:ext cx="128981" cy="132868"/>
            </a:xfrm>
            <a:custGeom>
              <a:avLst/>
              <a:gdLst/>
              <a:ahLst/>
              <a:cxnLst/>
              <a:rect l="l" t="t" r="r" b="b"/>
              <a:pathLst>
                <a:path w="4546" h="4683" extrusionOk="0">
                  <a:moveTo>
                    <a:pt x="3093" y="1"/>
                  </a:moveTo>
                  <a:lnTo>
                    <a:pt x="3093" y="1"/>
                  </a:lnTo>
                  <a:cubicBezTo>
                    <a:pt x="3119" y="358"/>
                    <a:pt x="3019" y="776"/>
                    <a:pt x="2615" y="1189"/>
                  </a:cubicBezTo>
                  <a:cubicBezTo>
                    <a:pt x="1665" y="2165"/>
                    <a:pt x="175" y="3586"/>
                    <a:pt x="1" y="3752"/>
                  </a:cubicBezTo>
                  <a:lnTo>
                    <a:pt x="1237" y="4670"/>
                  </a:lnTo>
                  <a:cubicBezTo>
                    <a:pt x="1249" y="4679"/>
                    <a:pt x="1262" y="4683"/>
                    <a:pt x="1275" y="4683"/>
                  </a:cubicBezTo>
                  <a:cubicBezTo>
                    <a:pt x="1293" y="4683"/>
                    <a:pt x="1310" y="4676"/>
                    <a:pt x="1323" y="4665"/>
                  </a:cubicBezTo>
                  <a:lnTo>
                    <a:pt x="4309" y="1810"/>
                  </a:lnTo>
                  <a:cubicBezTo>
                    <a:pt x="4462" y="1664"/>
                    <a:pt x="4546" y="1463"/>
                    <a:pt x="4534" y="1273"/>
                  </a:cubicBezTo>
                  <a:cubicBezTo>
                    <a:pt x="4525" y="1137"/>
                    <a:pt x="4471" y="1024"/>
                    <a:pt x="4375" y="952"/>
                  </a:cubicBezTo>
                  <a:lnTo>
                    <a:pt x="3093" y="1"/>
                  </a:ln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3"/>
            <p:cNvSpPr/>
            <p:nvPr/>
          </p:nvSpPr>
          <p:spPr>
            <a:xfrm rot="2370016" flipH="1">
              <a:off x="2213558" y="500523"/>
              <a:ext cx="240147" cy="237281"/>
            </a:xfrm>
            <a:custGeom>
              <a:avLst/>
              <a:gdLst/>
              <a:ahLst/>
              <a:cxnLst/>
              <a:rect l="l" t="t" r="r" b="b"/>
              <a:pathLst>
                <a:path w="8464" h="8363" extrusionOk="0">
                  <a:moveTo>
                    <a:pt x="2804" y="0"/>
                  </a:moveTo>
                  <a:cubicBezTo>
                    <a:pt x="2744" y="0"/>
                    <a:pt x="2682" y="7"/>
                    <a:pt x="2620" y="22"/>
                  </a:cubicBezTo>
                  <a:cubicBezTo>
                    <a:pt x="2350" y="85"/>
                    <a:pt x="2108" y="282"/>
                    <a:pt x="1974" y="547"/>
                  </a:cubicBezTo>
                  <a:lnTo>
                    <a:pt x="44" y="4355"/>
                  </a:lnTo>
                  <a:cubicBezTo>
                    <a:pt x="1" y="4440"/>
                    <a:pt x="25" y="4545"/>
                    <a:pt x="103" y="4603"/>
                  </a:cubicBezTo>
                  <a:lnTo>
                    <a:pt x="5110" y="8323"/>
                  </a:lnTo>
                  <a:cubicBezTo>
                    <a:pt x="5146" y="8349"/>
                    <a:pt x="5187" y="8362"/>
                    <a:pt x="5229" y="8362"/>
                  </a:cubicBezTo>
                  <a:cubicBezTo>
                    <a:pt x="5290" y="8362"/>
                    <a:pt x="5350" y="8335"/>
                    <a:pt x="5388" y="8282"/>
                  </a:cubicBezTo>
                  <a:cubicBezTo>
                    <a:pt x="5454" y="8194"/>
                    <a:pt x="5435" y="8071"/>
                    <a:pt x="5347" y="8004"/>
                  </a:cubicBezTo>
                  <a:lnTo>
                    <a:pt x="475" y="4384"/>
                  </a:lnTo>
                  <a:lnTo>
                    <a:pt x="2328" y="726"/>
                  </a:lnTo>
                  <a:cubicBezTo>
                    <a:pt x="2409" y="564"/>
                    <a:pt x="2553" y="445"/>
                    <a:pt x="2711" y="408"/>
                  </a:cubicBezTo>
                  <a:cubicBezTo>
                    <a:pt x="2738" y="402"/>
                    <a:pt x="2770" y="397"/>
                    <a:pt x="2805" y="397"/>
                  </a:cubicBezTo>
                  <a:cubicBezTo>
                    <a:pt x="2861" y="397"/>
                    <a:pt x="2923" y="410"/>
                    <a:pt x="2979" y="452"/>
                  </a:cubicBezTo>
                  <a:lnTo>
                    <a:pt x="8119" y="4271"/>
                  </a:lnTo>
                  <a:cubicBezTo>
                    <a:pt x="8155" y="4297"/>
                    <a:pt x="8197" y="4310"/>
                    <a:pt x="8239" y="4310"/>
                  </a:cubicBezTo>
                  <a:cubicBezTo>
                    <a:pt x="8299" y="4310"/>
                    <a:pt x="8359" y="4283"/>
                    <a:pt x="8397" y="4230"/>
                  </a:cubicBezTo>
                  <a:cubicBezTo>
                    <a:pt x="8464" y="4141"/>
                    <a:pt x="8445" y="4018"/>
                    <a:pt x="8356" y="3952"/>
                  </a:cubicBezTo>
                  <a:lnTo>
                    <a:pt x="3215" y="134"/>
                  </a:lnTo>
                  <a:cubicBezTo>
                    <a:pt x="3097" y="45"/>
                    <a:pt x="2955" y="0"/>
                    <a:pt x="2804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3"/>
            <p:cNvSpPr/>
            <p:nvPr/>
          </p:nvSpPr>
          <p:spPr>
            <a:xfrm rot="2370016" flipH="1">
              <a:off x="2100601" y="179315"/>
              <a:ext cx="195715" cy="347566"/>
            </a:xfrm>
            <a:custGeom>
              <a:avLst/>
              <a:gdLst/>
              <a:ahLst/>
              <a:cxnLst/>
              <a:rect l="l" t="t" r="r" b="b"/>
              <a:pathLst>
                <a:path w="6898" h="12250" extrusionOk="0">
                  <a:moveTo>
                    <a:pt x="5290" y="1"/>
                  </a:moveTo>
                  <a:cubicBezTo>
                    <a:pt x="5230" y="1"/>
                    <a:pt x="5170" y="28"/>
                    <a:pt x="5131" y="80"/>
                  </a:cubicBezTo>
                  <a:cubicBezTo>
                    <a:pt x="5065" y="169"/>
                    <a:pt x="5083" y="292"/>
                    <a:pt x="5172" y="358"/>
                  </a:cubicBezTo>
                  <a:cubicBezTo>
                    <a:pt x="6046" y="1008"/>
                    <a:pt x="6493" y="1618"/>
                    <a:pt x="6461" y="2122"/>
                  </a:cubicBezTo>
                  <a:cubicBezTo>
                    <a:pt x="6436" y="2518"/>
                    <a:pt x="6114" y="2781"/>
                    <a:pt x="5846" y="2933"/>
                  </a:cubicBezTo>
                  <a:cubicBezTo>
                    <a:pt x="4981" y="3423"/>
                    <a:pt x="4182" y="3414"/>
                    <a:pt x="4190" y="3422"/>
                  </a:cubicBezTo>
                  <a:lnTo>
                    <a:pt x="4189" y="3422"/>
                  </a:lnTo>
                  <a:cubicBezTo>
                    <a:pt x="4111" y="3422"/>
                    <a:pt x="4041" y="3468"/>
                    <a:pt x="4009" y="3537"/>
                  </a:cubicBezTo>
                  <a:lnTo>
                    <a:pt x="48" y="11967"/>
                  </a:lnTo>
                  <a:cubicBezTo>
                    <a:pt x="0" y="12067"/>
                    <a:pt x="45" y="12185"/>
                    <a:pt x="143" y="12231"/>
                  </a:cubicBezTo>
                  <a:cubicBezTo>
                    <a:pt x="171" y="12243"/>
                    <a:pt x="198" y="12249"/>
                    <a:pt x="227" y="12249"/>
                  </a:cubicBezTo>
                  <a:cubicBezTo>
                    <a:pt x="303" y="12249"/>
                    <a:pt x="373" y="12207"/>
                    <a:pt x="409" y="12134"/>
                  </a:cubicBezTo>
                  <a:lnTo>
                    <a:pt x="4318" y="3814"/>
                  </a:lnTo>
                  <a:cubicBezTo>
                    <a:pt x="4598" y="3796"/>
                    <a:pt x="5289" y="3705"/>
                    <a:pt x="6044" y="3277"/>
                  </a:cubicBezTo>
                  <a:cubicBezTo>
                    <a:pt x="6550" y="2991"/>
                    <a:pt x="6831" y="2600"/>
                    <a:pt x="6858" y="2145"/>
                  </a:cubicBezTo>
                  <a:cubicBezTo>
                    <a:pt x="6898" y="1492"/>
                    <a:pt x="6411" y="782"/>
                    <a:pt x="5409" y="39"/>
                  </a:cubicBezTo>
                  <a:cubicBezTo>
                    <a:pt x="5373" y="13"/>
                    <a:pt x="5332" y="1"/>
                    <a:pt x="5290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3"/>
            <p:cNvSpPr/>
            <p:nvPr/>
          </p:nvSpPr>
          <p:spPr>
            <a:xfrm rot="2370016" flipH="1">
              <a:off x="2026864" y="493550"/>
              <a:ext cx="249510" cy="231777"/>
            </a:xfrm>
            <a:custGeom>
              <a:avLst/>
              <a:gdLst/>
              <a:ahLst/>
              <a:cxnLst/>
              <a:rect l="l" t="t" r="r" b="b"/>
              <a:pathLst>
                <a:path w="8794" h="8169" extrusionOk="0">
                  <a:moveTo>
                    <a:pt x="3238" y="0"/>
                  </a:moveTo>
                  <a:cubicBezTo>
                    <a:pt x="3177" y="0"/>
                    <a:pt x="3117" y="27"/>
                    <a:pt x="3078" y="80"/>
                  </a:cubicBezTo>
                  <a:cubicBezTo>
                    <a:pt x="3012" y="168"/>
                    <a:pt x="3031" y="291"/>
                    <a:pt x="3120" y="358"/>
                  </a:cubicBezTo>
                  <a:lnTo>
                    <a:pt x="8259" y="4175"/>
                  </a:lnTo>
                  <a:cubicBezTo>
                    <a:pt x="8351" y="4243"/>
                    <a:pt x="8374" y="4345"/>
                    <a:pt x="8379" y="4419"/>
                  </a:cubicBezTo>
                  <a:cubicBezTo>
                    <a:pt x="8389" y="4581"/>
                    <a:pt x="8316" y="4752"/>
                    <a:pt x="8184" y="4879"/>
                  </a:cubicBezTo>
                  <a:lnTo>
                    <a:pt x="5217" y="7711"/>
                  </a:lnTo>
                  <a:lnTo>
                    <a:pt x="344" y="4091"/>
                  </a:lnTo>
                  <a:cubicBezTo>
                    <a:pt x="309" y="4065"/>
                    <a:pt x="267" y="4052"/>
                    <a:pt x="226" y="4052"/>
                  </a:cubicBezTo>
                  <a:cubicBezTo>
                    <a:pt x="166" y="4052"/>
                    <a:pt x="106" y="4080"/>
                    <a:pt x="67" y="4132"/>
                  </a:cubicBezTo>
                  <a:cubicBezTo>
                    <a:pt x="1" y="4221"/>
                    <a:pt x="20" y="4344"/>
                    <a:pt x="107" y="4410"/>
                  </a:cubicBezTo>
                  <a:lnTo>
                    <a:pt x="5115" y="8129"/>
                  </a:lnTo>
                  <a:cubicBezTo>
                    <a:pt x="5151" y="8155"/>
                    <a:pt x="5191" y="8169"/>
                    <a:pt x="5234" y="8169"/>
                  </a:cubicBezTo>
                  <a:cubicBezTo>
                    <a:pt x="5284" y="8169"/>
                    <a:pt x="5332" y="8150"/>
                    <a:pt x="5373" y="8115"/>
                  </a:cubicBezTo>
                  <a:lnTo>
                    <a:pt x="8461" y="5166"/>
                  </a:lnTo>
                  <a:cubicBezTo>
                    <a:pt x="8675" y="4961"/>
                    <a:pt x="8794" y="4673"/>
                    <a:pt x="8777" y="4395"/>
                  </a:cubicBezTo>
                  <a:cubicBezTo>
                    <a:pt x="8762" y="4171"/>
                    <a:pt x="8662" y="3981"/>
                    <a:pt x="8496" y="3858"/>
                  </a:cubicBezTo>
                  <a:lnTo>
                    <a:pt x="3356" y="39"/>
                  </a:lnTo>
                  <a:cubicBezTo>
                    <a:pt x="3321" y="13"/>
                    <a:pt x="3279" y="0"/>
                    <a:pt x="3238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3"/>
            <p:cNvSpPr/>
            <p:nvPr/>
          </p:nvSpPr>
          <p:spPr>
            <a:xfrm rot="2370016" flipH="1">
              <a:off x="2159514" y="226311"/>
              <a:ext cx="293119" cy="269172"/>
            </a:xfrm>
            <a:custGeom>
              <a:avLst/>
              <a:gdLst/>
              <a:ahLst/>
              <a:cxnLst/>
              <a:rect l="l" t="t" r="r" b="b"/>
              <a:pathLst>
                <a:path w="10331" h="9487" extrusionOk="0">
                  <a:moveTo>
                    <a:pt x="8249" y="0"/>
                  </a:moveTo>
                  <a:cubicBezTo>
                    <a:pt x="8084" y="0"/>
                    <a:pt x="7930" y="26"/>
                    <a:pt x="7787" y="79"/>
                  </a:cubicBezTo>
                  <a:cubicBezTo>
                    <a:pt x="7360" y="237"/>
                    <a:pt x="7068" y="620"/>
                    <a:pt x="6939" y="1187"/>
                  </a:cubicBezTo>
                  <a:cubicBezTo>
                    <a:pt x="6748" y="2032"/>
                    <a:pt x="6863" y="2720"/>
                    <a:pt x="6925" y="2994"/>
                  </a:cubicBezTo>
                  <a:lnTo>
                    <a:pt x="88" y="9140"/>
                  </a:lnTo>
                  <a:cubicBezTo>
                    <a:pt x="7" y="9214"/>
                    <a:pt x="1" y="9338"/>
                    <a:pt x="75" y="9420"/>
                  </a:cubicBezTo>
                  <a:cubicBezTo>
                    <a:pt x="114" y="9463"/>
                    <a:pt x="167" y="9486"/>
                    <a:pt x="222" y="9486"/>
                  </a:cubicBezTo>
                  <a:cubicBezTo>
                    <a:pt x="269" y="9486"/>
                    <a:pt x="317" y="9470"/>
                    <a:pt x="355" y="9436"/>
                  </a:cubicBezTo>
                  <a:lnTo>
                    <a:pt x="7280" y="3209"/>
                  </a:lnTo>
                  <a:cubicBezTo>
                    <a:pt x="7338" y="3157"/>
                    <a:pt x="7359" y="3076"/>
                    <a:pt x="7337" y="3002"/>
                  </a:cubicBezTo>
                  <a:cubicBezTo>
                    <a:pt x="7334" y="2994"/>
                    <a:pt x="7107" y="2242"/>
                    <a:pt x="7327" y="1274"/>
                  </a:cubicBezTo>
                  <a:cubicBezTo>
                    <a:pt x="7395" y="976"/>
                    <a:pt x="7553" y="590"/>
                    <a:pt x="7925" y="452"/>
                  </a:cubicBezTo>
                  <a:cubicBezTo>
                    <a:pt x="8022" y="416"/>
                    <a:pt x="8131" y="398"/>
                    <a:pt x="8249" y="398"/>
                  </a:cubicBezTo>
                  <a:cubicBezTo>
                    <a:pt x="8700" y="398"/>
                    <a:pt x="9293" y="661"/>
                    <a:pt x="9987" y="1177"/>
                  </a:cubicBezTo>
                  <a:cubicBezTo>
                    <a:pt x="10022" y="1203"/>
                    <a:pt x="10064" y="1216"/>
                    <a:pt x="10106" y="1216"/>
                  </a:cubicBezTo>
                  <a:cubicBezTo>
                    <a:pt x="10167" y="1216"/>
                    <a:pt x="10226" y="1189"/>
                    <a:pt x="10264" y="1136"/>
                  </a:cubicBezTo>
                  <a:cubicBezTo>
                    <a:pt x="10331" y="1048"/>
                    <a:pt x="10312" y="925"/>
                    <a:pt x="10223" y="858"/>
                  </a:cubicBezTo>
                  <a:cubicBezTo>
                    <a:pt x="9455" y="287"/>
                    <a:pt x="8793" y="0"/>
                    <a:pt x="8249" y="0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3"/>
            <p:cNvSpPr/>
            <p:nvPr/>
          </p:nvSpPr>
          <p:spPr>
            <a:xfrm rot="2370016" flipH="1">
              <a:off x="2082905" y="579730"/>
              <a:ext cx="312639" cy="243637"/>
            </a:xfrm>
            <a:custGeom>
              <a:avLst/>
              <a:gdLst/>
              <a:ahLst/>
              <a:cxnLst/>
              <a:rect l="l" t="t" r="r" b="b"/>
              <a:pathLst>
                <a:path w="11019" h="8587" extrusionOk="0">
                  <a:moveTo>
                    <a:pt x="779" y="1"/>
                  </a:moveTo>
                  <a:cubicBezTo>
                    <a:pt x="719" y="1"/>
                    <a:pt x="658" y="28"/>
                    <a:pt x="619" y="80"/>
                  </a:cubicBezTo>
                  <a:lnTo>
                    <a:pt x="65" y="828"/>
                  </a:lnTo>
                  <a:cubicBezTo>
                    <a:pt x="0" y="916"/>
                    <a:pt x="18" y="1039"/>
                    <a:pt x="106" y="1106"/>
                  </a:cubicBezTo>
                  <a:lnTo>
                    <a:pt x="10127" y="8547"/>
                  </a:lnTo>
                  <a:cubicBezTo>
                    <a:pt x="10160" y="8574"/>
                    <a:pt x="10203" y="8586"/>
                    <a:pt x="10245" y="8586"/>
                  </a:cubicBezTo>
                  <a:cubicBezTo>
                    <a:pt x="10254" y="8586"/>
                    <a:pt x="10265" y="8585"/>
                    <a:pt x="10273" y="8584"/>
                  </a:cubicBezTo>
                  <a:cubicBezTo>
                    <a:pt x="10326" y="8576"/>
                    <a:pt x="10371" y="8547"/>
                    <a:pt x="10403" y="8505"/>
                  </a:cubicBezTo>
                  <a:lnTo>
                    <a:pt x="10953" y="7755"/>
                  </a:lnTo>
                  <a:cubicBezTo>
                    <a:pt x="11018" y="7665"/>
                    <a:pt x="10999" y="7542"/>
                    <a:pt x="10911" y="7478"/>
                  </a:cubicBezTo>
                  <a:cubicBezTo>
                    <a:pt x="10876" y="7451"/>
                    <a:pt x="10834" y="7439"/>
                    <a:pt x="10793" y="7439"/>
                  </a:cubicBezTo>
                  <a:cubicBezTo>
                    <a:pt x="10732" y="7439"/>
                    <a:pt x="10672" y="7467"/>
                    <a:pt x="10633" y="7520"/>
                  </a:cubicBezTo>
                  <a:lnTo>
                    <a:pt x="10202" y="8109"/>
                  </a:lnTo>
                  <a:lnTo>
                    <a:pt x="501" y="905"/>
                  </a:lnTo>
                  <a:lnTo>
                    <a:pt x="938" y="317"/>
                  </a:lnTo>
                  <a:cubicBezTo>
                    <a:pt x="1003" y="229"/>
                    <a:pt x="985" y="106"/>
                    <a:pt x="897" y="39"/>
                  </a:cubicBezTo>
                  <a:cubicBezTo>
                    <a:pt x="862" y="13"/>
                    <a:pt x="820" y="1"/>
                    <a:pt x="779" y="1"/>
                  </a:cubicBezTo>
                  <a:close/>
                </a:path>
              </a:pathLst>
            </a:custGeom>
            <a:solidFill>
              <a:srgbClr val="32314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14" name="Google Shape;2514;p33"/>
          <p:cNvGrpSpPr/>
          <p:nvPr/>
        </p:nvGrpSpPr>
        <p:grpSpPr>
          <a:xfrm rot="-1298509">
            <a:off x="1812272" y="5311499"/>
            <a:ext cx="1169657" cy="1025392"/>
            <a:chOff x="3656813" y="4101238"/>
            <a:chExt cx="877250" cy="769050"/>
          </a:xfrm>
        </p:grpSpPr>
        <p:sp>
          <p:nvSpPr>
            <p:cNvPr id="2515" name="Google Shape;2515;p33"/>
            <p:cNvSpPr/>
            <p:nvPr/>
          </p:nvSpPr>
          <p:spPr>
            <a:xfrm>
              <a:off x="3656813" y="4130988"/>
              <a:ext cx="877250" cy="739300"/>
            </a:xfrm>
            <a:custGeom>
              <a:avLst/>
              <a:gdLst/>
              <a:ahLst/>
              <a:cxnLst/>
              <a:rect l="l" t="t" r="r" b="b"/>
              <a:pathLst>
                <a:path w="35090" h="29572" extrusionOk="0">
                  <a:moveTo>
                    <a:pt x="4335" y="5066"/>
                  </a:moveTo>
                  <a:lnTo>
                    <a:pt x="4333" y="5068"/>
                  </a:lnTo>
                  <a:cubicBezTo>
                    <a:pt x="4333" y="5067"/>
                    <a:pt x="4333" y="5066"/>
                    <a:pt x="4335" y="5066"/>
                  </a:cubicBezTo>
                  <a:close/>
                  <a:moveTo>
                    <a:pt x="213" y="1"/>
                  </a:moveTo>
                  <a:cubicBezTo>
                    <a:pt x="155" y="1"/>
                    <a:pt x="98" y="27"/>
                    <a:pt x="59" y="74"/>
                  </a:cubicBezTo>
                  <a:cubicBezTo>
                    <a:pt x="7" y="138"/>
                    <a:pt x="0" y="228"/>
                    <a:pt x="40" y="300"/>
                  </a:cubicBezTo>
                  <a:lnTo>
                    <a:pt x="3874" y="6863"/>
                  </a:lnTo>
                  <a:cubicBezTo>
                    <a:pt x="3877" y="6871"/>
                    <a:pt x="3886" y="6873"/>
                    <a:pt x="3892" y="6880"/>
                  </a:cubicBezTo>
                  <a:cubicBezTo>
                    <a:pt x="3901" y="6892"/>
                    <a:pt x="3907" y="6906"/>
                    <a:pt x="3919" y="6915"/>
                  </a:cubicBezTo>
                  <a:lnTo>
                    <a:pt x="27422" y="26249"/>
                  </a:lnTo>
                  <a:lnTo>
                    <a:pt x="29127" y="27651"/>
                  </a:lnTo>
                  <a:lnTo>
                    <a:pt x="31407" y="29528"/>
                  </a:lnTo>
                  <a:cubicBezTo>
                    <a:pt x="31444" y="29558"/>
                    <a:pt x="31489" y="29572"/>
                    <a:pt x="31533" y="29572"/>
                  </a:cubicBezTo>
                  <a:cubicBezTo>
                    <a:pt x="31560" y="29572"/>
                    <a:pt x="31589" y="29567"/>
                    <a:pt x="31613" y="29555"/>
                  </a:cubicBezTo>
                  <a:cubicBezTo>
                    <a:pt x="33354" y="28780"/>
                    <a:pt x="34648" y="27208"/>
                    <a:pt x="35073" y="25350"/>
                  </a:cubicBezTo>
                  <a:cubicBezTo>
                    <a:pt x="35090" y="25276"/>
                    <a:pt x="35063" y="25201"/>
                    <a:pt x="35005" y="25153"/>
                  </a:cubicBezTo>
                  <a:lnTo>
                    <a:pt x="32726" y="23277"/>
                  </a:lnTo>
                  <a:lnTo>
                    <a:pt x="31020" y="21873"/>
                  </a:lnTo>
                  <a:lnTo>
                    <a:pt x="7518" y="2542"/>
                  </a:lnTo>
                  <a:cubicBezTo>
                    <a:pt x="7512" y="2539"/>
                    <a:pt x="7506" y="2537"/>
                    <a:pt x="7500" y="2532"/>
                  </a:cubicBezTo>
                  <a:cubicBezTo>
                    <a:pt x="7486" y="2524"/>
                    <a:pt x="7473" y="2514"/>
                    <a:pt x="7456" y="2508"/>
                  </a:cubicBezTo>
                  <a:lnTo>
                    <a:pt x="277" y="12"/>
                  </a:lnTo>
                  <a:cubicBezTo>
                    <a:pt x="256" y="4"/>
                    <a:pt x="235" y="1"/>
                    <a:pt x="213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3"/>
            <p:cNvSpPr/>
            <p:nvPr/>
          </p:nvSpPr>
          <p:spPr>
            <a:xfrm>
              <a:off x="4424213" y="4783413"/>
              <a:ext cx="24025" cy="18800"/>
            </a:xfrm>
            <a:custGeom>
              <a:avLst/>
              <a:gdLst/>
              <a:ahLst/>
              <a:cxnLst/>
              <a:rect l="l" t="t" r="r" b="b"/>
              <a:pathLst>
                <a:path w="961" h="752" extrusionOk="0">
                  <a:moveTo>
                    <a:pt x="113" y="1"/>
                  </a:moveTo>
                  <a:cubicBezTo>
                    <a:pt x="83" y="1"/>
                    <a:pt x="53" y="14"/>
                    <a:pt x="34" y="40"/>
                  </a:cubicBezTo>
                  <a:cubicBezTo>
                    <a:pt x="0" y="85"/>
                    <a:pt x="10" y="147"/>
                    <a:pt x="53" y="179"/>
                  </a:cubicBezTo>
                  <a:lnTo>
                    <a:pt x="788" y="732"/>
                  </a:lnTo>
                  <a:cubicBezTo>
                    <a:pt x="804" y="746"/>
                    <a:pt x="825" y="752"/>
                    <a:pt x="847" y="752"/>
                  </a:cubicBezTo>
                  <a:cubicBezTo>
                    <a:pt x="877" y="752"/>
                    <a:pt x="905" y="738"/>
                    <a:pt x="926" y="711"/>
                  </a:cubicBezTo>
                  <a:cubicBezTo>
                    <a:pt x="960" y="668"/>
                    <a:pt x="951" y="606"/>
                    <a:pt x="908" y="573"/>
                  </a:cubicBezTo>
                  <a:lnTo>
                    <a:pt x="173" y="20"/>
                  </a:lnTo>
                  <a:cubicBezTo>
                    <a:pt x="155" y="7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3"/>
            <p:cNvSpPr/>
            <p:nvPr/>
          </p:nvSpPr>
          <p:spPr>
            <a:xfrm>
              <a:off x="4395613" y="4693813"/>
              <a:ext cx="129775" cy="137975"/>
            </a:xfrm>
            <a:custGeom>
              <a:avLst/>
              <a:gdLst/>
              <a:ahLst/>
              <a:cxnLst/>
              <a:rect l="l" t="t" r="r" b="b"/>
              <a:pathLst>
                <a:path w="5191" h="5519" extrusionOk="0">
                  <a:moveTo>
                    <a:pt x="3728" y="991"/>
                  </a:moveTo>
                  <a:lnTo>
                    <a:pt x="4038" y="1247"/>
                  </a:lnTo>
                  <a:lnTo>
                    <a:pt x="4043" y="1272"/>
                  </a:lnTo>
                  <a:lnTo>
                    <a:pt x="4101" y="1319"/>
                  </a:lnTo>
                  <a:lnTo>
                    <a:pt x="4041" y="1274"/>
                  </a:lnTo>
                  <a:lnTo>
                    <a:pt x="3728" y="991"/>
                  </a:lnTo>
                  <a:close/>
                  <a:moveTo>
                    <a:pt x="3396" y="1907"/>
                  </a:moveTo>
                  <a:lnTo>
                    <a:pt x="3799" y="2031"/>
                  </a:lnTo>
                  <a:lnTo>
                    <a:pt x="3804" y="2061"/>
                  </a:lnTo>
                  <a:cubicBezTo>
                    <a:pt x="3800" y="2066"/>
                    <a:pt x="3795" y="2068"/>
                    <a:pt x="3790" y="2068"/>
                  </a:cubicBezTo>
                  <a:cubicBezTo>
                    <a:pt x="3788" y="2068"/>
                    <a:pt x="3786" y="2068"/>
                    <a:pt x="3784" y="2067"/>
                  </a:cubicBezTo>
                  <a:lnTo>
                    <a:pt x="3396" y="1907"/>
                  </a:lnTo>
                  <a:close/>
                  <a:moveTo>
                    <a:pt x="2899" y="2632"/>
                  </a:moveTo>
                  <a:lnTo>
                    <a:pt x="3200" y="2828"/>
                  </a:lnTo>
                  <a:lnTo>
                    <a:pt x="3202" y="2856"/>
                  </a:lnTo>
                  <a:cubicBezTo>
                    <a:pt x="3198" y="2861"/>
                    <a:pt x="3193" y="2864"/>
                    <a:pt x="3187" y="2864"/>
                  </a:cubicBezTo>
                  <a:cubicBezTo>
                    <a:pt x="3183" y="2864"/>
                    <a:pt x="3179" y="2862"/>
                    <a:pt x="3175" y="2858"/>
                  </a:cubicBezTo>
                  <a:lnTo>
                    <a:pt x="2899" y="2632"/>
                  </a:lnTo>
                  <a:close/>
                  <a:moveTo>
                    <a:pt x="2380" y="3388"/>
                  </a:moveTo>
                  <a:lnTo>
                    <a:pt x="2380" y="3388"/>
                  </a:lnTo>
                  <a:cubicBezTo>
                    <a:pt x="2564" y="3507"/>
                    <a:pt x="2769" y="3614"/>
                    <a:pt x="2984" y="3652"/>
                  </a:cubicBezTo>
                  <a:lnTo>
                    <a:pt x="2999" y="3684"/>
                  </a:lnTo>
                  <a:cubicBezTo>
                    <a:pt x="2996" y="3688"/>
                    <a:pt x="2987" y="3691"/>
                    <a:pt x="2976" y="3693"/>
                  </a:cubicBezTo>
                  <a:cubicBezTo>
                    <a:pt x="2755" y="3649"/>
                    <a:pt x="2542" y="3540"/>
                    <a:pt x="2380" y="3388"/>
                  </a:cubicBezTo>
                  <a:close/>
                  <a:moveTo>
                    <a:pt x="1269" y="3670"/>
                  </a:moveTo>
                  <a:lnTo>
                    <a:pt x="2002" y="4221"/>
                  </a:lnTo>
                  <a:lnTo>
                    <a:pt x="2007" y="4246"/>
                  </a:lnTo>
                  <a:cubicBezTo>
                    <a:pt x="2001" y="4254"/>
                    <a:pt x="1995" y="4257"/>
                    <a:pt x="1990" y="4257"/>
                  </a:cubicBezTo>
                  <a:cubicBezTo>
                    <a:pt x="1985" y="4257"/>
                    <a:pt x="1981" y="4254"/>
                    <a:pt x="1978" y="4252"/>
                  </a:cubicBezTo>
                  <a:lnTo>
                    <a:pt x="1244" y="3700"/>
                  </a:lnTo>
                  <a:lnTo>
                    <a:pt x="1269" y="3670"/>
                  </a:lnTo>
                  <a:close/>
                  <a:moveTo>
                    <a:pt x="3158" y="0"/>
                  </a:moveTo>
                  <a:cubicBezTo>
                    <a:pt x="3151" y="0"/>
                    <a:pt x="3145" y="1"/>
                    <a:pt x="3138" y="3"/>
                  </a:cubicBezTo>
                  <a:cubicBezTo>
                    <a:pt x="3122" y="10"/>
                    <a:pt x="3111" y="17"/>
                    <a:pt x="3101" y="29"/>
                  </a:cubicBezTo>
                  <a:cubicBezTo>
                    <a:pt x="3094" y="38"/>
                    <a:pt x="3085" y="48"/>
                    <a:pt x="3084" y="63"/>
                  </a:cubicBezTo>
                  <a:cubicBezTo>
                    <a:pt x="3007" y="354"/>
                    <a:pt x="2915" y="637"/>
                    <a:pt x="2797" y="905"/>
                  </a:cubicBezTo>
                  <a:cubicBezTo>
                    <a:pt x="2586" y="1410"/>
                    <a:pt x="2307" y="1874"/>
                    <a:pt x="1968" y="2288"/>
                  </a:cubicBezTo>
                  <a:cubicBezTo>
                    <a:pt x="1623" y="2707"/>
                    <a:pt x="1251" y="3033"/>
                    <a:pt x="915" y="3275"/>
                  </a:cubicBezTo>
                  <a:cubicBezTo>
                    <a:pt x="568" y="3520"/>
                    <a:pt x="260" y="3683"/>
                    <a:pt x="50" y="3782"/>
                  </a:cubicBezTo>
                  <a:cubicBezTo>
                    <a:pt x="37" y="3785"/>
                    <a:pt x="29" y="3795"/>
                    <a:pt x="21" y="3804"/>
                  </a:cubicBezTo>
                  <a:cubicBezTo>
                    <a:pt x="13" y="3814"/>
                    <a:pt x="6" y="3828"/>
                    <a:pt x="5" y="3842"/>
                  </a:cubicBezTo>
                  <a:cubicBezTo>
                    <a:pt x="0" y="3869"/>
                    <a:pt x="11" y="3898"/>
                    <a:pt x="32" y="3916"/>
                  </a:cubicBezTo>
                  <a:lnTo>
                    <a:pt x="1959" y="5501"/>
                  </a:lnTo>
                  <a:cubicBezTo>
                    <a:pt x="1974" y="5513"/>
                    <a:pt x="1992" y="5519"/>
                    <a:pt x="2010" y="5519"/>
                  </a:cubicBezTo>
                  <a:cubicBezTo>
                    <a:pt x="2022" y="5519"/>
                    <a:pt x="2033" y="5516"/>
                    <a:pt x="2044" y="5511"/>
                  </a:cubicBezTo>
                  <a:cubicBezTo>
                    <a:pt x="2365" y="5358"/>
                    <a:pt x="2678" y="5173"/>
                    <a:pt x="2967" y="4964"/>
                  </a:cubicBezTo>
                  <a:cubicBezTo>
                    <a:pt x="3364" y="4675"/>
                    <a:pt x="3726" y="4336"/>
                    <a:pt x="4039" y="3956"/>
                  </a:cubicBezTo>
                  <a:cubicBezTo>
                    <a:pt x="4375" y="3548"/>
                    <a:pt x="4658" y="3093"/>
                    <a:pt x="4869" y="2610"/>
                  </a:cubicBezTo>
                  <a:cubicBezTo>
                    <a:pt x="4999" y="2315"/>
                    <a:pt x="5105" y="2012"/>
                    <a:pt x="5181" y="1700"/>
                  </a:cubicBezTo>
                  <a:cubicBezTo>
                    <a:pt x="5190" y="1670"/>
                    <a:pt x="5181" y="1637"/>
                    <a:pt x="5157" y="1617"/>
                  </a:cubicBezTo>
                  <a:lnTo>
                    <a:pt x="3213" y="18"/>
                  </a:lnTo>
                  <a:cubicBezTo>
                    <a:pt x="3197" y="6"/>
                    <a:pt x="3178" y="0"/>
                    <a:pt x="3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3"/>
            <p:cNvSpPr/>
            <p:nvPr/>
          </p:nvSpPr>
          <p:spPr>
            <a:xfrm>
              <a:off x="3671038" y="4113313"/>
              <a:ext cx="49225" cy="45000"/>
            </a:xfrm>
            <a:custGeom>
              <a:avLst/>
              <a:gdLst/>
              <a:ahLst/>
              <a:cxnLst/>
              <a:rect l="l" t="t" r="r" b="b"/>
              <a:pathLst>
                <a:path w="1969" h="1800" extrusionOk="0">
                  <a:moveTo>
                    <a:pt x="88" y="1"/>
                  </a:moveTo>
                  <a:cubicBezTo>
                    <a:pt x="64" y="1"/>
                    <a:pt x="41" y="11"/>
                    <a:pt x="26" y="29"/>
                  </a:cubicBezTo>
                  <a:cubicBezTo>
                    <a:pt x="5" y="54"/>
                    <a:pt x="1" y="91"/>
                    <a:pt x="19" y="120"/>
                  </a:cubicBezTo>
                  <a:lnTo>
                    <a:pt x="976" y="1760"/>
                  </a:lnTo>
                  <a:cubicBezTo>
                    <a:pt x="991" y="1785"/>
                    <a:pt x="1018" y="1799"/>
                    <a:pt x="1045" y="1799"/>
                  </a:cubicBezTo>
                  <a:cubicBezTo>
                    <a:pt x="1057" y="1799"/>
                    <a:pt x="1069" y="1797"/>
                    <a:pt x="1080" y="1791"/>
                  </a:cubicBezTo>
                  <a:cubicBezTo>
                    <a:pt x="1296" y="1687"/>
                    <a:pt x="1485" y="1541"/>
                    <a:pt x="1637" y="1354"/>
                  </a:cubicBezTo>
                  <a:cubicBezTo>
                    <a:pt x="1790" y="1169"/>
                    <a:pt x="1897" y="957"/>
                    <a:pt x="1958" y="723"/>
                  </a:cubicBezTo>
                  <a:cubicBezTo>
                    <a:pt x="1969" y="684"/>
                    <a:pt x="1947" y="642"/>
                    <a:pt x="1907" y="628"/>
                  </a:cubicBezTo>
                  <a:lnTo>
                    <a:pt x="112" y="5"/>
                  </a:lnTo>
                  <a:cubicBezTo>
                    <a:pt x="104" y="2"/>
                    <a:pt x="9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3"/>
            <p:cNvSpPr/>
            <p:nvPr/>
          </p:nvSpPr>
          <p:spPr>
            <a:xfrm>
              <a:off x="3700088" y="4132138"/>
              <a:ext cx="136625" cy="132800"/>
            </a:xfrm>
            <a:custGeom>
              <a:avLst/>
              <a:gdLst/>
              <a:ahLst/>
              <a:cxnLst/>
              <a:rect l="l" t="t" r="r" b="b"/>
              <a:pathLst>
                <a:path w="5465" h="5312" extrusionOk="0">
                  <a:moveTo>
                    <a:pt x="2124" y="1889"/>
                  </a:moveTo>
                  <a:lnTo>
                    <a:pt x="2701" y="2569"/>
                  </a:lnTo>
                  <a:lnTo>
                    <a:pt x="2706" y="2594"/>
                  </a:lnTo>
                  <a:lnTo>
                    <a:pt x="2761" y="2640"/>
                  </a:lnTo>
                  <a:lnTo>
                    <a:pt x="2758" y="2642"/>
                  </a:lnTo>
                  <a:lnTo>
                    <a:pt x="2703" y="2598"/>
                  </a:lnTo>
                  <a:lnTo>
                    <a:pt x="2095" y="1912"/>
                  </a:lnTo>
                  <a:lnTo>
                    <a:pt x="2124" y="1889"/>
                  </a:lnTo>
                  <a:close/>
                  <a:moveTo>
                    <a:pt x="1369" y="1975"/>
                  </a:moveTo>
                  <a:lnTo>
                    <a:pt x="1369" y="1975"/>
                  </a:lnTo>
                  <a:cubicBezTo>
                    <a:pt x="1725" y="2592"/>
                    <a:pt x="2111" y="3197"/>
                    <a:pt x="2545" y="3755"/>
                  </a:cubicBezTo>
                  <a:lnTo>
                    <a:pt x="2545" y="3780"/>
                  </a:lnTo>
                  <a:lnTo>
                    <a:pt x="2603" y="3827"/>
                  </a:lnTo>
                  <a:lnTo>
                    <a:pt x="2601" y="3831"/>
                  </a:lnTo>
                  <a:lnTo>
                    <a:pt x="2540" y="3785"/>
                  </a:lnTo>
                  <a:cubicBezTo>
                    <a:pt x="2080" y="3217"/>
                    <a:pt x="1693" y="2612"/>
                    <a:pt x="1369" y="1975"/>
                  </a:cubicBezTo>
                  <a:close/>
                  <a:moveTo>
                    <a:pt x="1096" y="1"/>
                  </a:moveTo>
                  <a:cubicBezTo>
                    <a:pt x="1083" y="1"/>
                    <a:pt x="1070" y="4"/>
                    <a:pt x="1059" y="11"/>
                  </a:cubicBezTo>
                  <a:cubicBezTo>
                    <a:pt x="1048" y="17"/>
                    <a:pt x="1040" y="21"/>
                    <a:pt x="1032" y="31"/>
                  </a:cubicBezTo>
                  <a:cubicBezTo>
                    <a:pt x="1024" y="40"/>
                    <a:pt x="1020" y="52"/>
                    <a:pt x="1018" y="59"/>
                  </a:cubicBezTo>
                  <a:cubicBezTo>
                    <a:pt x="946" y="315"/>
                    <a:pt x="825" y="549"/>
                    <a:pt x="656" y="754"/>
                  </a:cubicBezTo>
                  <a:cubicBezTo>
                    <a:pt x="488" y="959"/>
                    <a:pt x="283" y="1120"/>
                    <a:pt x="48" y="1240"/>
                  </a:cubicBezTo>
                  <a:cubicBezTo>
                    <a:pt x="38" y="1247"/>
                    <a:pt x="27" y="1253"/>
                    <a:pt x="19" y="1262"/>
                  </a:cubicBezTo>
                  <a:cubicBezTo>
                    <a:pt x="13" y="1269"/>
                    <a:pt x="12" y="1277"/>
                    <a:pt x="9" y="1285"/>
                  </a:cubicBezTo>
                  <a:lnTo>
                    <a:pt x="7" y="1289"/>
                  </a:lnTo>
                  <a:cubicBezTo>
                    <a:pt x="1" y="1309"/>
                    <a:pt x="3" y="1331"/>
                    <a:pt x="13" y="1351"/>
                  </a:cubicBezTo>
                  <a:lnTo>
                    <a:pt x="2304" y="5274"/>
                  </a:lnTo>
                  <a:cubicBezTo>
                    <a:pt x="2314" y="5293"/>
                    <a:pt x="2335" y="5304"/>
                    <a:pt x="2355" y="5311"/>
                  </a:cubicBezTo>
                  <a:cubicBezTo>
                    <a:pt x="2360" y="5311"/>
                    <a:pt x="2365" y="5312"/>
                    <a:pt x="2371" y="5312"/>
                  </a:cubicBezTo>
                  <a:cubicBezTo>
                    <a:pt x="2388" y="5312"/>
                    <a:pt x="2406" y="5306"/>
                    <a:pt x="2418" y="5296"/>
                  </a:cubicBezTo>
                  <a:cubicBezTo>
                    <a:pt x="2558" y="5189"/>
                    <a:pt x="2698" y="5080"/>
                    <a:pt x="2834" y="4966"/>
                  </a:cubicBezTo>
                  <a:cubicBezTo>
                    <a:pt x="3311" y="4562"/>
                    <a:pt x="3755" y="4115"/>
                    <a:pt x="4154" y="3631"/>
                  </a:cubicBezTo>
                  <a:cubicBezTo>
                    <a:pt x="4575" y="3119"/>
                    <a:pt x="4945" y="2570"/>
                    <a:pt x="5258" y="1990"/>
                  </a:cubicBezTo>
                  <a:cubicBezTo>
                    <a:pt x="5328" y="1862"/>
                    <a:pt x="5391" y="1735"/>
                    <a:pt x="5454" y="1607"/>
                  </a:cubicBezTo>
                  <a:cubicBezTo>
                    <a:pt x="5464" y="1589"/>
                    <a:pt x="5465" y="1563"/>
                    <a:pt x="5456" y="1542"/>
                  </a:cubicBezTo>
                  <a:cubicBezTo>
                    <a:pt x="5449" y="1520"/>
                    <a:pt x="5430" y="1504"/>
                    <a:pt x="5409" y="1498"/>
                  </a:cubicBezTo>
                  <a:lnTo>
                    <a:pt x="1599" y="172"/>
                  </a:lnTo>
                  <a:lnTo>
                    <a:pt x="1120" y="4"/>
                  </a:lnTo>
                  <a:cubicBezTo>
                    <a:pt x="1112" y="2"/>
                    <a:pt x="1104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3"/>
            <p:cNvSpPr/>
            <p:nvPr/>
          </p:nvSpPr>
          <p:spPr>
            <a:xfrm>
              <a:off x="3764063" y="4174513"/>
              <a:ext cx="661850" cy="575500"/>
            </a:xfrm>
            <a:custGeom>
              <a:avLst/>
              <a:gdLst/>
              <a:ahLst/>
              <a:cxnLst/>
              <a:rect l="l" t="t" r="r" b="b"/>
              <a:pathLst>
                <a:path w="26474" h="23020" extrusionOk="0">
                  <a:moveTo>
                    <a:pt x="4910" y="5313"/>
                  </a:moveTo>
                  <a:lnTo>
                    <a:pt x="6776" y="6747"/>
                  </a:lnTo>
                  <a:lnTo>
                    <a:pt x="6779" y="6774"/>
                  </a:lnTo>
                  <a:cubicBezTo>
                    <a:pt x="6774" y="6780"/>
                    <a:pt x="6769" y="6782"/>
                    <a:pt x="6764" y="6782"/>
                  </a:cubicBezTo>
                  <a:cubicBezTo>
                    <a:pt x="6759" y="6782"/>
                    <a:pt x="6755" y="6781"/>
                    <a:pt x="6752" y="6777"/>
                  </a:cubicBezTo>
                  <a:lnTo>
                    <a:pt x="4884" y="5343"/>
                  </a:lnTo>
                  <a:lnTo>
                    <a:pt x="4910" y="5313"/>
                  </a:lnTo>
                  <a:close/>
                  <a:moveTo>
                    <a:pt x="1930" y="4351"/>
                  </a:moveTo>
                  <a:lnTo>
                    <a:pt x="10181" y="10709"/>
                  </a:lnTo>
                  <a:lnTo>
                    <a:pt x="10248" y="10784"/>
                  </a:lnTo>
                  <a:lnTo>
                    <a:pt x="10248" y="10784"/>
                  </a:lnTo>
                  <a:lnTo>
                    <a:pt x="10196" y="10730"/>
                  </a:lnTo>
                  <a:cubicBezTo>
                    <a:pt x="10196" y="10730"/>
                    <a:pt x="10179" y="10742"/>
                    <a:pt x="10167" y="10742"/>
                  </a:cubicBezTo>
                  <a:cubicBezTo>
                    <a:pt x="10163" y="10742"/>
                    <a:pt x="10160" y="10742"/>
                    <a:pt x="10158" y="10739"/>
                  </a:cubicBezTo>
                  <a:lnTo>
                    <a:pt x="1906" y="4382"/>
                  </a:lnTo>
                  <a:lnTo>
                    <a:pt x="1930" y="4351"/>
                  </a:lnTo>
                  <a:close/>
                  <a:moveTo>
                    <a:pt x="20393" y="17014"/>
                  </a:moveTo>
                  <a:lnTo>
                    <a:pt x="21653" y="17999"/>
                  </a:lnTo>
                  <a:lnTo>
                    <a:pt x="21656" y="18026"/>
                  </a:lnTo>
                  <a:cubicBezTo>
                    <a:pt x="21651" y="18031"/>
                    <a:pt x="21645" y="18033"/>
                    <a:pt x="21639" y="18033"/>
                  </a:cubicBezTo>
                  <a:cubicBezTo>
                    <a:pt x="21635" y="18033"/>
                    <a:pt x="21630" y="18032"/>
                    <a:pt x="21628" y="18029"/>
                  </a:cubicBezTo>
                  <a:lnTo>
                    <a:pt x="20393" y="17014"/>
                  </a:lnTo>
                  <a:close/>
                  <a:moveTo>
                    <a:pt x="17895" y="13587"/>
                  </a:moveTo>
                  <a:lnTo>
                    <a:pt x="24335" y="18694"/>
                  </a:lnTo>
                  <a:lnTo>
                    <a:pt x="24337" y="18721"/>
                  </a:lnTo>
                  <a:cubicBezTo>
                    <a:pt x="24332" y="18726"/>
                    <a:pt x="24327" y="18729"/>
                    <a:pt x="24321" y="18729"/>
                  </a:cubicBezTo>
                  <a:cubicBezTo>
                    <a:pt x="24317" y="18729"/>
                    <a:pt x="24313" y="18727"/>
                    <a:pt x="24310" y="18724"/>
                  </a:cubicBezTo>
                  <a:lnTo>
                    <a:pt x="17870" y="13616"/>
                  </a:lnTo>
                  <a:lnTo>
                    <a:pt x="17895" y="13587"/>
                  </a:lnTo>
                  <a:close/>
                  <a:moveTo>
                    <a:pt x="3176" y="0"/>
                  </a:moveTo>
                  <a:cubicBezTo>
                    <a:pt x="3169" y="0"/>
                    <a:pt x="3162" y="1"/>
                    <a:pt x="3155" y="2"/>
                  </a:cubicBezTo>
                  <a:cubicBezTo>
                    <a:pt x="3138" y="4"/>
                    <a:pt x="3119" y="15"/>
                    <a:pt x="3110" y="26"/>
                  </a:cubicBezTo>
                  <a:cubicBezTo>
                    <a:pt x="3105" y="33"/>
                    <a:pt x="3106" y="38"/>
                    <a:pt x="3100" y="44"/>
                  </a:cubicBezTo>
                  <a:cubicBezTo>
                    <a:pt x="3038" y="169"/>
                    <a:pt x="2975" y="296"/>
                    <a:pt x="2906" y="418"/>
                  </a:cubicBezTo>
                  <a:cubicBezTo>
                    <a:pt x="2588" y="1010"/>
                    <a:pt x="2208" y="1570"/>
                    <a:pt x="1784" y="2089"/>
                  </a:cubicBezTo>
                  <a:cubicBezTo>
                    <a:pt x="1379" y="2580"/>
                    <a:pt x="931" y="3032"/>
                    <a:pt x="444" y="3443"/>
                  </a:cubicBezTo>
                  <a:cubicBezTo>
                    <a:pt x="308" y="3558"/>
                    <a:pt x="170" y="3669"/>
                    <a:pt x="31" y="3775"/>
                  </a:cubicBezTo>
                  <a:cubicBezTo>
                    <a:pt x="26" y="3783"/>
                    <a:pt x="21" y="3783"/>
                    <a:pt x="15" y="3789"/>
                  </a:cubicBezTo>
                  <a:cubicBezTo>
                    <a:pt x="5" y="3801"/>
                    <a:pt x="1" y="3818"/>
                    <a:pt x="1" y="3839"/>
                  </a:cubicBezTo>
                  <a:cubicBezTo>
                    <a:pt x="1" y="3864"/>
                    <a:pt x="8" y="3886"/>
                    <a:pt x="27" y="3901"/>
                  </a:cubicBezTo>
                  <a:lnTo>
                    <a:pt x="23247" y="23003"/>
                  </a:lnTo>
                  <a:cubicBezTo>
                    <a:pt x="23261" y="23014"/>
                    <a:pt x="23279" y="23020"/>
                    <a:pt x="23297" y="23020"/>
                  </a:cubicBezTo>
                  <a:cubicBezTo>
                    <a:pt x="23307" y="23020"/>
                    <a:pt x="23317" y="23018"/>
                    <a:pt x="23325" y="23014"/>
                  </a:cubicBezTo>
                  <a:cubicBezTo>
                    <a:pt x="23530" y="22941"/>
                    <a:pt x="23726" y="22851"/>
                    <a:pt x="23917" y="22751"/>
                  </a:cubicBezTo>
                  <a:cubicBezTo>
                    <a:pt x="24491" y="22447"/>
                    <a:pt x="25003" y="22031"/>
                    <a:pt x="25416" y="21529"/>
                  </a:cubicBezTo>
                  <a:cubicBezTo>
                    <a:pt x="25854" y="20996"/>
                    <a:pt x="26175" y="20375"/>
                    <a:pt x="26356" y="19706"/>
                  </a:cubicBezTo>
                  <a:cubicBezTo>
                    <a:pt x="26406" y="19538"/>
                    <a:pt x="26443" y="19368"/>
                    <a:pt x="26471" y="19190"/>
                  </a:cubicBezTo>
                  <a:cubicBezTo>
                    <a:pt x="26474" y="19165"/>
                    <a:pt x="26463" y="19135"/>
                    <a:pt x="26441" y="19118"/>
                  </a:cubicBezTo>
                  <a:lnTo>
                    <a:pt x="3221" y="16"/>
                  </a:lnTo>
                  <a:cubicBezTo>
                    <a:pt x="3208" y="4"/>
                    <a:pt x="3193" y="0"/>
                    <a:pt x="3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3"/>
            <p:cNvSpPr/>
            <p:nvPr/>
          </p:nvSpPr>
          <p:spPr>
            <a:xfrm>
              <a:off x="4353163" y="4659188"/>
              <a:ext cx="115275" cy="125925"/>
            </a:xfrm>
            <a:custGeom>
              <a:avLst/>
              <a:gdLst/>
              <a:ahLst/>
              <a:cxnLst/>
              <a:rect l="l" t="t" r="r" b="b"/>
              <a:pathLst>
                <a:path w="4611" h="5037" extrusionOk="0">
                  <a:moveTo>
                    <a:pt x="3178" y="1"/>
                  </a:moveTo>
                  <a:cubicBezTo>
                    <a:pt x="3169" y="1"/>
                    <a:pt x="3159" y="2"/>
                    <a:pt x="3150" y="5"/>
                  </a:cubicBezTo>
                  <a:cubicBezTo>
                    <a:pt x="3136" y="9"/>
                    <a:pt x="3125" y="16"/>
                    <a:pt x="3115" y="29"/>
                  </a:cubicBezTo>
                  <a:cubicBezTo>
                    <a:pt x="3107" y="38"/>
                    <a:pt x="3103" y="50"/>
                    <a:pt x="3098" y="61"/>
                  </a:cubicBezTo>
                  <a:cubicBezTo>
                    <a:pt x="3034" y="358"/>
                    <a:pt x="2949" y="649"/>
                    <a:pt x="2839" y="928"/>
                  </a:cubicBezTo>
                  <a:cubicBezTo>
                    <a:pt x="2641" y="1423"/>
                    <a:pt x="2368" y="1886"/>
                    <a:pt x="2034" y="2295"/>
                  </a:cubicBezTo>
                  <a:cubicBezTo>
                    <a:pt x="1720" y="2675"/>
                    <a:pt x="1351" y="3012"/>
                    <a:pt x="940" y="3286"/>
                  </a:cubicBezTo>
                  <a:cubicBezTo>
                    <a:pt x="660" y="3477"/>
                    <a:pt x="362" y="3639"/>
                    <a:pt x="51" y="3768"/>
                  </a:cubicBezTo>
                  <a:cubicBezTo>
                    <a:pt x="40" y="3775"/>
                    <a:pt x="30" y="3781"/>
                    <a:pt x="19" y="3793"/>
                  </a:cubicBezTo>
                  <a:cubicBezTo>
                    <a:pt x="11" y="3802"/>
                    <a:pt x="5" y="3817"/>
                    <a:pt x="3" y="3832"/>
                  </a:cubicBezTo>
                  <a:cubicBezTo>
                    <a:pt x="0" y="3860"/>
                    <a:pt x="9" y="3886"/>
                    <a:pt x="30" y="3905"/>
                  </a:cubicBezTo>
                  <a:lnTo>
                    <a:pt x="1383" y="5019"/>
                  </a:lnTo>
                  <a:cubicBezTo>
                    <a:pt x="1397" y="5031"/>
                    <a:pt x="1415" y="5037"/>
                    <a:pt x="1435" y="5037"/>
                  </a:cubicBezTo>
                  <a:cubicBezTo>
                    <a:pt x="1445" y="5037"/>
                    <a:pt x="1456" y="5035"/>
                    <a:pt x="1467" y="5032"/>
                  </a:cubicBezTo>
                  <a:cubicBezTo>
                    <a:pt x="1619" y="4970"/>
                    <a:pt x="1979" y="4806"/>
                    <a:pt x="2413" y="4500"/>
                  </a:cubicBezTo>
                  <a:cubicBezTo>
                    <a:pt x="2753" y="4260"/>
                    <a:pt x="3139" y="3936"/>
                    <a:pt x="3494" y="3503"/>
                  </a:cubicBezTo>
                  <a:cubicBezTo>
                    <a:pt x="3832" y="3093"/>
                    <a:pt x="4105" y="2635"/>
                    <a:pt x="4308" y="2139"/>
                  </a:cubicBezTo>
                  <a:cubicBezTo>
                    <a:pt x="4430" y="1843"/>
                    <a:pt x="4528" y="1534"/>
                    <a:pt x="4602" y="1209"/>
                  </a:cubicBezTo>
                  <a:cubicBezTo>
                    <a:pt x="4611" y="1176"/>
                    <a:pt x="4599" y="1148"/>
                    <a:pt x="4578" y="1129"/>
                  </a:cubicBezTo>
                  <a:lnTo>
                    <a:pt x="3226" y="17"/>
                  </a:lnTo>
                  <a:cubicBezTo>
                    <a:pt x="3213" y="6"/>
                    <a:pt x="3196" y="1"/>
                    <a:pt x="3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3"/>
            <p:cNvSpPr/>
            <p:nvPr/>
          </p:nvSpPr>
          <p:spPr>
            <a:xfrm>
              <a:off x="3764038" y="4260563"/>
              <a:ext cx="597925" cy="489450"/>
            </a:xfrm>
            <a:custGeom>
              <a:avLst/>
              <a:gdLst/>
              <a:ahLst/>
              <a:cxnLst/>
              <a:rect l="l" t="t" r="r" b="b"/>
              <a:pathLst>
                <a:path w="23917" h="19578" extrusionOk="0">
                  <a:moveTo>
                    <a:pt x="445" y="1"/>
                  </a:moveTo>
                  <a:cubicBezTo>
                    <a:pt x="309" y="116"/>
                    <a:pt x="171" y="227"/>
                    <a:pt x="32" y="333"/>
                  </a:cubicBezTo>
                  <a:cubicBezTo>
                    <a:pt x="25" y="341"/>
                    <a:pt x="19" y="341"/>
                    <a:pt x="14" y="347"/>
                  </a:cubicBezTo>
                  <a:cubicBezTo>
                    <a:pt x="4" y="359"/>
                    <a:pt x="0" y="377"/>
                    <a:pt x="0" y="398"/>
                  </a:cubicBezTo>
                  <a:cubicBezTo>
                    <a:pt x="0" y="422"/>
                    <a:pt x="8" y="445"/>
                    <a:pt x="27" y="459"/>
                  </a:cubicBezTo>
                  <a:lnTo>
                    <a:pt x="23247" y="19561"/>
                  </a:lnTo>
                  <a:cubicBezTo>
                    <a:pt x="23261" y="19572"/>
                    <a:pt x="23279" y="19578"/>
                    <a:pt x="23297" y="19578"/>
                  </a:cubicBezTo>
                  <a:cubicBezTo>
                    <a:pt x="23307" y="19578"/>
                    <a:pt x="23316" y="19576"/>
                    <a:pt x="23325" y="19572"/>
                  </a:cubicBezTo>
                  <a:cubicBezTo>
                    <a:pt x="23528" y="19499"/>
                    <a:pt x="23726" y="19409"/>
                    <a:pt x="23917" y="19309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33"/>
            <p:cNvSpPr/>
            <p:nvPr/>
          </p:nvSpPr>
          <p:spPr>
            <a:xfrm>
              <a:off x="4395613" y="4775738"/>
              <a:ext cx="74225" cy="56100"/>
            </a:xfrm>
            <a:custGeom>
              <a:avLst/>
              <a:gdLst/>
              <a:ahLst/>
              <a:cxnLst/>
              <a:rect l="l" t="t" r="r" b="b"/>
              <a:pathLst>
                <a:path w="2969" h="2244" extrusionOk="0">
                  <a:moveTo>
                    <a:pt x="916" y="0"/>
                  </a:moveTo>
                  <a:cubicBezTo>
                    <a:pt x="570" y="244"/>
                    <a:pt x="262" y="407"/>
                    <a:pt x="52" y="506"/>
                  </a:cubicBezTo>
                  <a:cubicBezTo>
                    <a:pt x="38" y="511"/>
                    <a:pt x="31" y="519"/>
                    <a:pt x="22" y="528"/>
                  </a:cubicBezTo>
                  <a:cubicBezTo>
                    <a:pt x="15" y="538"/>
                    <a:pt x="7" y="553"/>
                    <a:pt x="6" y="566"/>
                  </a:cubicBezTo>
                  <a:cubicBezTo>
                    <a:pt x="0" y="592"/>
                    <a:pt x="12" y="622"/>
                    <a:pt x="33" y="640"/>
                  </a:cubicBezTo>
                  <a:lnTo>
                    <a:pt x="1960" y="2226"/>
                  </a:lnTo>
                  <a:cubicBezTo>
                    <a:pt x="1975" y="2237"/>
                    <a:pt x="1993" y="2243"/>
                    <a:pt x="2011" y="2243"/>
                  </a:cubicBezTo>
                  <a:cubicBezTo>
                    <a:pt x="2023" y="2243"/>
                    <a:pt x="2035" y="2240"/>
                    <a:pt x="2046" y="2235"/>
                  </a:cubicBezTo>
                  <a:cubicBezTo>
                    <a:pt x="2367" y="2082"/>
                    <a:pt x="2679" y="1897"/>
                    <a:pt x="2968" y="1689"/>
                  </a:cubicBezTo>
                  <a:lnTo>
                    <a:pt x="91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33"/>
            <p:cNvSpPr/>
            <p:nvPr/>
          </p:nvSpPr>
          <p:spPr>
            <a:xfrm>
              <a:off x="4353163" y="4741288"/>
              <a:ext cx="60325" cy="43750"/>
            </a:xfrm>
            <a:custGeom>
              <a:avLst/>
              <a:gdLst/>
              <a:ahLst/>
              <a:cxnLst/>
              <a:rect l="l" t="t" r="r" b="b"/>
              <a:pathLst>
                <a:path w="2413" h="1750" extrusionOk="0">
                  <a:moveTo>
                    <a:pt x="939" y="0"/>
                  </a:moveTo>
                  <a:cubicBezTo>
                    <a:pt x="658" y="191"/>
                    <a:pt x="361" y="353"/>
                    <a:pt x="50" y="481"/>
                  </a:cubicBezTo>
                  <a:cubicBezTo>
                    <a:pt x="39" y="489"/>
                    <a:pt x="29" y="495"/>
                    <a:pt x="18" y="507"/>
                  </a:cubicBezTo>
                  <a:cubicBezTo>
                    <a:pt x="13" y="516"/>
                    <a:pt x="5" y="532"/>
                    <a:pt x="3" y="544"/>
                  </a:cubicBezTo>
                  <a:cubicBezTo>
                    <a:pt x="0" y="574"/>
                    <a:pt x="9" y="600"/>
                    <a:pt x="30" y="618"/>
                  </a:cubicBezTo>
                  <a:lnTo>
                    <a:pt x="1383" y="1733"/>
                  </a:lnTo>
                  <a:cubicBezTo>
                    <a:pt x="1397" y="1744"/>
                    <a:pt x="1415" y="1750"/>
                    <a:pt x="1435" y="1750"/>
                  </a:cubicBezTo>
                  <a:cubicBezTo>
                    <a:pt x="1445" y="1750"/>
                    <a:pt x="1456" y="1748"/>
                    <a:pt x="1467" y="1744"/>
                  </a:cubicBezTo>
                  <a:cubicBezTo>
                    <a:pt x="1619" y="1684"/>
                    <a:pt x="1979" y="1520"/>
                    <a:pt x="2413" y="1213"/>
                  </a:cubicBezTo>
                  <a:lnTo>
                    <a:pt x="939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3"/>
            <p:cNvSpPr/>
            <p:nvPr/>
          </p:nvSpPr>
          <p:spPr>
            <a:xfrm>
              <a:off x="3700113" y="4164238"/>
              <a:ext cx="70875" cy="100675"/>
            </a:xfrm>
            <a:custGeom>
              <a:avLst/>
              <a:gdLst/>
              <a:ahLst/>
              <a:cxnLst/>
              <a:rect l="l" t="t" r="r" b="b"/>
              <a:pathLst>
                <a:path w="2835" h="4027" extrusionOk="0">
                  <a:moveTo>
                    <a:pt x="10" y="0"/>
                  </a:moveTo>
                  <a:lnTo>
                    <a:pt x="7" y="4"/>
                  </a:lnTo>
                  <a:cubicBezTo>
                    <a:pt x="1" y="23"/>
                    <a:pt x="3" y="46"/>
                    <a:pt x="13" y="65"/>
                  </a:cubicBezTo>
                  <a:lnTo>
                    <a:pt x="2305" y="3989"/>
                  </a:lnTo>
                  <a:cubicBezTo>
                    <a:pt x="2315" y="4007"/>
                    <a:pt x="2336" y="4019"/>
                    <a:pt x="2355" y="4025"/>
                  </a:cubicBezTo>
                  <a:cubicBezTo>
                    <a:pt x="2361" y="4026"/>
                    <a:pt x="2366" y="4027"/>
                    <a:pt x="2371" y="4027"/>
                  </a:cubicBezTo>
                  <a:cubicBezTo>
                    <a:pt x="2389" y="4027"/>
                    <a:pt x="2406" y="4021"/>
                    <a:pt x="2419" y="4011"/>
                  </a:cubicBezTo>
                  <a:cubicBezTo>
                    <a:pt x="2557" y="3905"/>
                    <a:pt x="2700" y="3795"/>
                    <a:pt x="2834" y="368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33"/>
            <p:cNvSpPr/>
            <p:nvPr/>
          </p:nvSpPr>
          <p:spPr>
            <a:xfrm>
              <a:off x="3740063" y="4136413"/>
              <a:ext cx="96650" cy="45450"/>
            </a:xfrm>
            <a:custGeom>
              <a:avLst/>
              <a:gdLst/>
              <a:ahLst/>
              <a:cxnLst/>
              <a:rect l="l" t="t" r="r" b="b"/>
              <a:pathLst>
                <a:path w="3866" h="1818" extrusionOk="0">
                  <a:moveTo>
                    <a:pt x="1" y="1"/>
                  </a:moveTo>
                  <a:lnTo>
                    <a:pt x="3658" y="1818"/>
                  </a:lnTo>
                  <a:cubicBezTo>
                    <a:pt x="3729" y="1690"/>
                    <a:pt x="3792" y="1562"/>
                    <a:pt x="3855" y="1434"/>
                  </a:cubicBezTo>
                  <a:cubicBezTo>
                    <a:pt x="3863" y="1418"/>
                    <a:pt x="3866" y="1392"/>
                    <a:pt x="3857" y="1370"/>
                  </a:cubicBezTo>
                  <a:cubicBezTo>
                    <a:pt x="3850" y="1347"/>
                    <a:pt x="3831" y="1333"/>
                    <a:pt x="3811" y="13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33"/>
            <p:cNvSpPr/>
            <p:nvPr/>
          </p:nvSpPr>
          <p:spPr>
            <a:xfrm>
              <a:off x="4465513" y="4693813"/>
              <a:ext cx="59875" cy="65200"/>
            </a:xfrm>
            <a:custGeom>
              <a:avLst/>
              <a:gdLst/>
              <a:ahLst/>
              <a:cxnLst/>
              <a:rect l="l" t="t" r="r" b="b"/>
              <a:pathLst>
                <a:path w="2395" h="2608" extrusionOk="0">
                  <a:moveTo>
                    <a:pt x="362" y="0"/>
                  </a:moveTo>
                  <a:cubicBezTo>
                    <a:pt x="355" y="0"/>
                    <a:pt x="349" y="1"/>
                    <a:pt x="342" y="3"/>
                  </a:cubicBezTo>
                  <a:cubicBezTo>
                    <a:pt x="326" y="10"/>
                    <a:pt x="315" y="17"/>
                    <a:pt x="305" y="29"/>
                  </a:cubicBezTo>
                  <a:cubicBezTo>
                    <a:pt x="298" y="38"/>
                    <a:pt x="289" y="48"/>
                    <a:pt x="288" y="63"/>
                  </a:cubicBezTo>
                  <a:cubicBezTo>
                    <a:pt x="211" y="354"/>
                    <a:pt x="119" y="637"/>
                    <a:pt x="1" y="905"/>
                  </a:cubicBezTo>
                  <a:lnTo>
                    <a:pt x="2072" y="2608"/>
                  </a:lnTo>
                  <a:cubicBezTo>
                    <a:pt x="2201" y="2314"/>
                    <a:pt x="2308" y="2011"/>
                    <a:pt x="2384" y="1699"/>
                  </a:cubicBezTo>
                  <a:cubicBezTo>
                    <a:pt x="2394" y="1670"/>
                    <a:pt x="2385" y="1637"/>
                    <a:pt x="2361" y="1617"/>
                  </a:cubicBezTo>
                  <a:lnTo>
                    <a:pt x="417" y="18"/>
                  </a:lnTo>
                  <a:cubicBezTo>
                    <a:pt x="401" y="6"/>
                    <a:pt x="382" y="0"/>
                    <a:pt x="362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33"/>
            <p:cNvSpPr/>
            <p:nvPr/>
          </p:nvSpPr>
          <p:spPr>
            <a:xfrm>
              <a:off x="4424138" y="4659188"/>
              <a:ext cx="44300" cy="53450"/>
            </a:xfrm>
            <a:custGeom>
              <a:avLst/>
              <a:gdLst/>
              <a:ahLst/>
              <a:cxnLst/>
              <a:rect l="l" t="t" r="r" b="b"/>
              <a:pathLst>
                <a:path w="1772" h="2138" extrusionOk="0">
                  <a:moveTo>
                    <a:pt x="339" y="1"/>
                  </a:moveTo>
                  <a:cubicBezTo>
                    <a:pt x="330" y="1"/>
                    <a:pt x="320" y="2"/>
                    <a:pt x="311" y="5"/>
                  </a:cubicBezTo>
                  <a:cubicBezTo>
                    <a:pt x="297" y="9"/>
                    <a:pt x="286" y="16"/>
                    <a:pt x="276" y="29"/>
                  </a:cubicBezTo>
                  <a:cubicBezTo>
                    <a:pt x="268" y="38"/>
                    <a:pt x="264" y="50"/>
                    <a:pt x="259" y="61"/>
                  </a:cubicBezTo>
                  <a:cubicBezTo>
                    <a:pt x="195" y="358"/>
                    <a:pt x="110" y="649"/>
                    <a:pt x="0" y="928"/>
                  </a:cubicBezTo>
                  <a:lnTo>
                    <a:pt x="1471" y="2138"/>
                  </a:lnTo>
                  <a:cubicBezTo>
                    <a:pt x="1592" y="1842"/>
                    <a:pt x="1691" y="1533"/>
                    <a:pt x="1764" y="1208"/>
                  </a:cubicBezTo>
                  <a:cubicBezTo>
                    <a:pt x="1772" y="1176"/>
                    <a:pt x="1760" y="1148"/>
                    <a:pt x="1739" y="1129"/>
                  </a:cubicBezTo>
                  <a:lnTo>
                    <a:pt x="387" y="17"/>
                  </a:lnTo>
                  <a:cubicBezTo>
                    <a:pt x="374" y="6"/>
                    <a:pt x="357" y="1"/>
                    <a:pt x="339" y="1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33"/>
            <p:cNvSpPr/>
            <p:nvPr/>
          </p:nvSpPr>
          <p:spPr>
            <a:xfrm>
              <a:off x="3836688" y="4174513"/>
              <a:ext cx="589225" cy="492675"/>
            </a:xfrm>
            <a:custGeom>
              <a:avLst/>
              <a:gdLst/>
              <a:ahLst/>
              <a:cxnLst/>
              <a:rect l="l" t="t" r="r" b="b"/>
              <a:pathLst>
                <a:path w="23569" h="19707" extrusionOk="0">
                  <a:moveTo>
                    <a:pt x="271" y="0"/>
                  </a:moveTo>
                  <a:cubicBezTo>
                    <a:pt x="264" y="0"/>
                    <a:pt x="257" y="1"/>
                    <a:pt x="250" y="2"/>
                  </a:cubicBezTo>
                  <a:cubicBezTo>
                    <a:pt x="233" y="4"/>
                    <a:pt x="214" y="15"/>
                    <a:pt x="205" y="26"/>
                  </a:cubicBezTo>
                  <a:cubicBezTo>
                    <a:pt x="200" y="33"/>
                    <a:pt x="201" y="38"/>
                    <a:pt x="195" y="44"/>
                  </a:cubicBezTo>
                  <a:cubicBezTo>
                    <a:pt x="133" y="169"/>
                    <a:pt x="70" y="296"/>
                    <a:pt x="1" y="418"/>
                  </a:cubicBezTo>
                  <a:lnTo>
                    <a:pt x="23448" y="19706"/>
                  </a:lnTo>
                  <a:cubicBezTo>
                    <a:pt x="23499" y="19538"/>
                    <a:pt x="23536" y="19368"/>
                    <a:pt x="23563" y="19190"/>
                  </a:cubicBezTo>
                  <a:cubicBezTo>
                    <a:pt x="23569" y="19165"/>
                    <a:pt x="23558" y="19135"/>
                    <a:pt x="23536" y="19118"/>
                  </a:cubicBezTo>
                  <a:lnTo>
                    <a:pt x="316" y="16"/>
                  </a:lnTo>
                  <a:cubicBezTo>
                    <a:pt x="303" y="4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FFFFFB">
                <a:alpha val="2321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33"/>
            <p:cNvSpPr/>
            <p:nvPr/>
          </p:nvSpPr>
          <p:spPr>
            <a:xfrm>
              <a:off x="3752938" y="4163613"/>
              <a:ext cx="681400" cy="594975"/>
            </a:xfrm>
            <a:custGeom>
              <a:avLst/>
              <a:gdLst/>
              <a:ahLst/>
              <a:cxnLst/>
              <a:rect l="l" t="t" r="r" b="b"/>
              <a:pathLst>
                <a:path w="27256" h="23799" extrusionOk="0">
                  <a:moveTo>
                    <a:pt x="3618" y="514"/>
                  </a:moveTo>
                  <a:lnTo>
                    <a:pt x="26835" y="19614"/>
                  </a:lnTo>
                  <a:cubicBezTo>
                    <a:pt x="26552" y="21340"/>
                    <a:pt x="25381" y="22766"/>
                    <a:pt x="23741" y="23376"/>
                  </a:cubicBezTo>
                  <a:lnTo>
                    <a:pt x="523" y="4276"/>
                  </a:lnTo>
                  <a:cubicBezTo>
                    <a:pt x="1831" y="3280"/>
                    <a:pt x="2894" y="1988"/>
                    <a:pt x="3618" y="514"/>
                  </a:cubicBezTo>
                  <a:close/>
                  <a:moveTo>
                    <a:pt x="3545" y="0"/>
                  </a:moveTo>
                  <a:cubicBezTo>
                    <a:pt x="3531" y="0"/>
                    <a:pt x="3516" y="2"/>
                    <a:pt x="3501" y="5"/>
                  </a:cubicBezTo>
                  <a:cubicBezTo>
                    <a:pt x="3442" y="19"/>
                    <a:pt x="3393" y="61"/>
                    <a:pt x="3366" y="116"/>
                  </a:cubicBezTo>
                  <a:cubicBezTo>
                    <a:pt x="2635" y="1703"/>
                    <a:pt x="1500" y="3082"/>
                    <a:pt x="83" y="4105"/>
                  </a:cubicBezTo>
                  <a:cubicBezTo>
                    <a:pt x="33" y="4142"/>
                    <a:pt x="3" y="4199"/>
                    <a:pt x="2" y="4261"/>
                  </a:cubicBezTo>
                  <a:cubicBezTo>
                    <a:pt x="0" y="4323"/>
                    <a:pt x="27" y="4382"/>
                    <a:pt x="74" y="4420"/>
                  </a:cubicBezTo>
                  <a:lnTo>
                    <a:pt x="23577" y="23755"/>
                  </a:lnTo>
                  <a:cubicBezTo>
                    <a:pt x="23614" y="23783"/>
                    <a:pt x="23659" y="23799"/>
                    <a:pt x="23703" y="23799"/>
                  </a:cubicBezTo>
                  <a:cubicBezTo>
                    <a:pt x="23724" y="23799"/>
                    <a:pt x="23746" y="23796"/>
                    <a:pt x="23767" y="23787"/>
                  </a:cubicBezTo>
                  <a:cubicBezTo>
                    <a:pt x="25638" y="23140"/>
                    <a:pt x="26969" y="21519"/>
                    <a:pt x="27245" y="19560"/>
                  </a:cubicBezTo>
                  <a:cubicBezTo>
                    <a:pt x="27255" y="19492"/>
                    <a:pt x="27228" y="19423"/>
                    <a:pt x="27175" y="19380"/>
                  </a:cubicBezTo>
                  <a:lnTo>
                    <a:pt x="3673" y="46"/>
                  </a:lnTo>
                  <a:cubicBezTo>
                    <a:pt x="3636" y="17"/>
                    <a:pt x="3591" y="0"/>
                    <a:pt x="3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33"/>
            <p:cNvSpPr/>
            <p:nvPr/>
          </p:nvSpPr>
          <p:spPr>
            <a:xfrm>
              <a:off x="3656813" y="4101238"/>
              <a:ext cx="190400" cy="174050"/>
            </a:xfrm>
            <a:custGeom>
              <a:avLst/>
              <a:gdLst/>
              <a:ahLst/>
              <a:cxnLst/>
              <a:rect l="l" t="t" r="r" b="b"/>
              <a:pathLst>
                <a:path w="7616" h="6962" extrusionOk="0">
                  <a:moveTo>
                    <a:pt x="215" y="1"/>
                  </a:moveTo>
                  <a:cubicBezTo>
                    <a:pt x="156" y="1"/>
                    <a:pt x="99" y="26"/>
                    <a:pt x="60" y="73"/>
                  </a:cubicBezTo>
                  <a:cubicBezTo>
                    <a:pt x="8" y="137"/>
                    <a:pt x="0" y="229"/>
                    <a:pt x="42" y="299"/>
                  </a:cubicBezTo>
                  <a:lnTo>
                    <a:pt x="3875" y="6862"/>
                  </a:lnTo>
                  <a:cubicBezTo>
                    <a:pt x="3912" y="6925"/>
                    <a:pt x="3977" y="6961"/>
                    <a:pt x="4045" y="6961"/>
                  </a:cubicBezTo>
                  <a:cubicBezTo>
                    <a:pt x="4080" y="6961"/>
                    <a:pt x="4114" y="6952"/>
                    <a:pt x="4145" y="6934"/>
                  </a:cubicBezTo>
                  <a:cubicBezTo>
                    <a:pt x="4240" y="6878"/>
                    <a:pt x="4272" y="6757"/>
                    <a:pt x="4217" y="6662"/>
                  </a:cubicBezTo>
                  <a:lnTo>
                    <a:pt x="655" y="563"/>
                  </a:lnTo>
                  <a:lnTo>
                    <a:pt x="7327" y="2883"/>
                  </a:lnTo>
                  <a:cubicBezTo>
                    <a:pt x="7349" y="2890"/>
                    <a:pt x="7371" y="2893"/>
                    <a:pt x="7392" y="2893"/>
                  </a:cubicBezTo>
                  <a:cubicBezTo>
                    <a:pt x="7475" y="2893"/>
                    <a:pt x="7551" y="2842"/>
                    <a:pt x="7580" y="2760"/>
                  </a:cubicBezTo>
                  <a:cubicBezTo>
                    <a:pt x="7616" y="2656"/>
                    <a:pt x="7561" y="2543"/>
                    <a:pt x="7458" y="2508"/>
                  </a:cubicBezTo>
                  <a:lnTo>
                    <a:pt x="279" y="11"/>
                  </a:lnTo>
                  <a:cubicBezTo>
                    <a:pt x="258" y="4"/>
                    <a:pt x="237" y="1"/>
                    <a:pt x="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33"/>
            <p:cNvSpPr/>
            <p:nvPr/>
          </p:nvSpPr>
          <p:spPr>
            <a:xfrm>
              <a:off x="3689463" y="4122688"/>
              <a:ext cx="39675" cy="44900"/>
            </a:xfrm>
            <a:custGeom>
              <a:avLst/>
              <a:gdLst/>
              <a:ahLst/>
              <a:cxnLst/>
              <a:rect l="l" t="t" r="r" b="b"/>
              <a:pathLst>
                <a:path w="1587" h="1796" extrusionOk="0">
                  <a:moveTo>
                    <a:pt x="1377" y="1"/>
                  </a:moveTo>
                  <a:cubicBezTo>
                    <a:pt x="1279" y="1"/>
                    <a:pt x="1194" y="71"/>
                    <a:pt x="1178" y="169"/>
                  </a:cubicBezTo>
                  <a:cubicBezTo>
                    <a:pt x="1091" y="740"/>
                    <a:pt x="700" y="1215"/>
                    <a:pt x="157" y="1410"/>
                  </a:cubicBezTo>
                  <a:cubicBezTo>
                    <a:pt x="54" y="1447"/>
                    <a:pt x="0" y="1561"/>
                    <a:pt x="37" y="1663"/>
                  </a:cubicBezTo>
                  <a:cubicBezTo>
                    <a:pt x="66" y="1745"/>
                    <a:pt x="143" y="1795"/>
                    <a:pt x="224" y="1795"/>
                  </a:cubicBezTo>
                  <a:cubicBezTo>
                    <a:pt x="247" y="1795"/>
                    <a:pt x="269" y="1792"/>
                    <a:pt x="291" y="1782"/>
                  </a:cubicBezTo>
                  <a:cubicBezTo>
                    <a:pt x="973" y="1539"/>
                    <a:pt x="1464" y="945"/>
                    <a:pt x="1571" y="227"/>
                  </a:cubicBezTo>
                  <a:cubicBezTo>
                    <a:pt x="1587" y="119"/>
                    <a:pt x="1512" y="18"/>
                    <a:pt x="1405" y="3"/>
                  </a:cubicBezTo>
                  <a:cubicBezTo>
                    <a:pt x="1395" y="1"/>
                    <a:pt x="1386" y="1"/>
                    <a:pt x="1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33"/>
            <p:cNvSpPr/>
            <p:nvPr/>
          </p:nvSpPr>
          <p:spPr>
            <a:xfrm>
              <a:off x="4339913" y="4646963"/>
              <a:ext cx="137075" cy="146700"/>
            </a:xfrm>
            <a:custGeom>
              <a:avLst/>
              <a:gdLst/>
              <a:ahLst/>
              <a:cxnLst/>
              <a:rect l="l" t="t" r="r" b="b"/>
              <a:pathLst>
                <a:path w="5483" h="5868" extrusionOk="0">
                  <a:moveTo>
                    <a:pt x="3571" y="1"/>
                  </a:moveTo>
                  <a:cubicBezTo>
                    <a:pt x="3513" y="1"/>
                    <a:pt x="3456" y="26"/>
                    <a:pt x="3416" y="73"/>
                  </a:cubicBezTo>
                  <a:cubicBezTo>
                    <a:pt x="3348" y="158"/>
                    <a:pt x="3360" y="283"/>
                    <a:pt x="3444" y="352"/>
                  </a:cubicBezTo>
                  <a:lnTo>
                    <a:pt x="5055" y="1679"/>
                  </a:lnTo>
                  <a:cubicBezTo>
                    <a:pt x="4469" y="4275"/>
                    <a:pt x="2440" y="5248"/>
                    <a:pt x="1966" y="5443"/>
                  </a:cubicBezTo>
                  <a:lnTo>
                    <a:pt x="349" y="4113"/>
                  </a:lnTo>
                  <a:cubicBezTo>
                    <a:pt x="313" y="4083"/>
                    <a:pt x="269" y="4069"/>
                    <a:pt x="225" y="4069"/>
                  </a:cubicBezTo>
                  <a:cubicBezTo>
                    <a:pt x="167" y="4069"/>
                    <a:pt x="110" y="4094"/>
                    <a:pt x="70" y="4142"/>
                  </a:cubicBezTo>
                  <a:cubicBezTo>
                    <a:pt x="1" y="4226"/>
                    <a:pt x="14" y="4351"/>
                    <a:pt x="98" y="4421"/>
                  </a:cubicBezTo>
                  <a:lnTo>
                    <a:pt x="1803" y="5823"/>
                  </a:lnTo>
                  <a:cubicBezTo>
                    <a:pt x="1840" y="5852"/>
                    <a:pt x="1885" y="5868"/>
                    <a:pt x="1929" y="5868"/>
                  </a:cubicBezTo>
                  <a:cubicBezTo>
                    <a:pt x="1950" y="5868"/>
                    <a:pt x="1970" y="5865"/>
                    <a:pt x="1990" y="5857"/>
                  </a:cubicBezTo>
                  <a:cubicBezTo>
                    <a:pt x="2104" y="5821"/>
                    <a:pt x="4798" y="4900"/>
                    <a:pt x="5469" y="1642"/>
                  </a:cubicBezTo>
                  <a:cubicBezTo>
                    <a:pt x="5483" y="1569"/>
                    <a:pt x="5456" y="1494"/>
                    <a:pt x="5401" y="1448"/>
                  </a:cubicBezTo>
                  <a:lnTo>
                    <a:pt x="3695" y="45"/>
                  </a:lnTo>
                  <a:cubicBezTo>
                    <a:pt x="3659" y="15"/>
                    <a:pt x="3615" y="1"/>
                    <a:pt x="3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3"/>
            <p:cNvSpPr/>
            <p:nvPr/>
          </p:nvSpPr>
          <p:spPr>
            <a:xfrm>
              <a:off x="4382588" y="4682038"/>
              <a:ext cx="151425" cy="158525"/>
            </a:xfrm>
            <a:custGeom>
              <a:avLst/>
              <a:gdLst/>
              <a:ahLst/>
              <a:cxnLst/>
              <a:rect l="l" t="t" r="r" b="b"/>
              <a:pathLst>
                <a:path w="6057" h="6341" extrusionOk="0">
                  <a:moveTo>
                    <a:pt x="3566" y="0"/>
                  </a:moveTo>
                  <a:cubicBezTo>
                    <a:pt x="3509" y="0"/>
                    <a:pt x="3452" y="25"/>
                    <a:pt x="3412" y="72"/>
                  </a:cubicBezTo>
                  <a:cubicBezTo>
                    <a:pt x="3344" y="157"/>
                    <a:pt x="3356" y="282"/>
                    <a:pt x="3440" y="351"/>
                  </a:cubicBezTo>
                  <a:lnTo>
                    <a:pt x="5626" y="2149"/>
                  </a:lnTo>
                  <a:cubicBezTo>
                    <a:pt x="5211" y="3795"/>
                    <a:pt x="4066" y="5187"/>
                    <a:pt x="2532" y="5911"/>
                  </a:cubicBezTo>
                  <a:lnTo>
                    <a:pt x="347" y="4113"/>
                  </a:lnTo>
                  <a:cubicBezTo>
                    <a:pt x="311" y="4083"/>
                    <a:pt x="266" y="4068"/>
                    <a:pt x="222" y="4068"/>
                  </a:cubicBezTo>
                  <a:cubicBezTo>
                    <a:pt x="165" y="4068"/>
                    <a:pt x="108" y="4093"/>
                    <a:pt x="68" y="4141"/>
                  </a:cubicBezTo>
                  <a:cubicBezTo>
                    <a:pt x="0" y="4225"/>
                    <a:pt x="12" y="4350"/>
                    <a:pt x="96" y="4420"/>
                  </a:cubicBezTo>
                  <a:lnTo>
                    <a:pt x="2376" y="6296"/>
                  </a:lnTo>
                  <a:cubicBezTo>
                    <a:pt x="2413" y="6325"/>
                    <a:pt x="2458" y="6341"/>
                    <a:pt x="2502" y="6341"/>
                  </a:cubicBezTo>
                  <a:cubicBezTo>
                    <a:pt x="2530" y="6341"/>
                    <a:pt x="2558" y="6335"/>
                    <a:pt x="2580" y="6324"/>
                  </a:cubicBezTo>
                  <a:cubicBezTo>
                    <a:pt x="4321" y="5549"/>
                    <a:pt x="5613" y="3976"/>
                    <a:pt x="6039" y="2119"/>
                  </a:cubicBezTo>
                  <a:cubicBezTo>
                    <a:pt x="6057" y="2045"/>
                    <a:pt x="6030" y="1969"/>
                    <a:pt x="5971" y="1921"/>
                  </a:cubicBezTo>
                  <a:lnTo>
                    <a:pt x="3691" y="45"/>
                  </a:lnTo>
                  <a:cubicBezTo>
                    <a:pt x="3655" y="15"/>
                    <a:pt x="3610" y="0"/>
                    <a:pt x="35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33"/>
            <p:cNvSpPr/>
            <p:nvPr/>
          </p:nvSpPr>
          <p:spPr>
            <a:xfrm>
              <a:off x="4486438" y="4715738"/>
              <a:ext cx="12525" cy="12075"/>
            </a:xfrm>
            <a:custGeom>
              <a:avLst/>
              <a:gdLst/>
              <a:ahLst/>
              <a:cxnLst/>
              <a:rect l="l" t="t" r="r" b="b"/>
              <a:pathLst>
                <a:path w="501" h="483" extrusionOk="0">
                  <a:moveTo>
                    <a:pt x="109" y="0"/>
                  </a:moveTo>
                  <a:cubicBezTo>
                    <a:pt x="83" y="0"/>
                    <a:pt x="58" y="10"/>
                    <a:pt x="38" y="29"/>
                  </a:cubicBezTo>
                  <a:cubicBezTo>
                    <a:pt x="1" y="69"/>
                    <a:pt x="1" y="130"/>
                    <a:pt x="38" y="170"/>
                  </a:cubicBezTo>
                  <a:lnTo>
                    <a:pt x="322" y="454"/>
                  </a:lnTo>
                  <a:cubicBezTo>
                    <a:pt x="342" y="474"/>
                    <a:pt x="368" y="482"/>
                    <a:pt x="393" y="482"/>
                  </a:cubicBezTo>
                  <a:cubicBezTo>
                    <a:pt x="418" y="482"/>
                    <a:pt x="443" y="474"/>
                    <a:pt x="463" y="454"/>
                  </a:cubicBezTo>
                  <a:cubicBezTo>
                    <a:pt x="501" y="414"/>
                    <a:pt x="501" y="351"/>
                    <a:pt x="463" y="313"/>
                  </a:cubicBezTo>
                  <a:lnTo>
                    <a:pt x="179" y="29"/>
                  </a:lnTo>
                  <a:cubicBezTo>
                    <a:pt x="160" y="10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33"/>
            <p:cNvSpPr/>
            <p:nvPr/>
          </p:nvSpPr>
          <p:spPr>
            <a:xfrm>
              <a:off x="3731888" y="4178888"/>
              <a:ext cx="34300" cy="49975"/>
            </a:xfrm>
            <a:custGeom>
              <a:avLst/>
              <a:gdLst/>
              <a:ahLst/>
              <a:cxnLst/>
              <a:rect l="l" t="t" r="r" b="b"/>
              <a:pathLst>
                <a:path w="1372" h="1999" extrusionOk="0">
                  <a:moveTo>
                    <a:pt x="114" y="0"/>
                  </a:moveTo>
                  <a:cubicBezTo>
                    <a:pt x="99" y="0"/>
                    <a:pt x="83" y="3"/>
                    <a:pt x="69" y="10"/>
                  </a:cubicBezTo>
                  <a:cubicBezTo>
                    <a:pt x="20" y="35"/>
                    <a:pt x="0" y="94"/>
                    <a:pt x="25" y="143"/>
                  </a:cubicBezTo>
                  <a:cubicBezTo>
                    <a:pt x="352" y="782"/>
                    <a:pt x="740" y="1393"/>
                    <a:pt x="1181" y="1961"/>
                  </a:cubicBezTo>
                  <a:cubicBezTo>
                    <a:pt x="1199" y="1985"/>
                    <a:pt x="1230" y="1998"/>
                    <a:pt x="1258" y="1998"/>
                  </a:cubicBezTo>
                  <a:cubicBezTo>
                    <a:pt x="1281" y="1998"/>
                    <a:pt x="1302" y="1992"/>
                    <a:pt x="1320" y="1978"/>
                  </a:cubicBezTo>
                  <a:cubicBezTo>
                    <a:pt x="1363" y="1945"/>
                    <a:pt x="1372" y="1883"/>
                    <a:pt x="1337" y="1840"/>
                  </a:cubicBezTo>
                  <a:cubicBezTo>
                    <a:pt x="903" y="1282"/>
                    <a:pt x="521" y="682"/>
                    <a:pt x="202" y="53"/>
                  </a:cubicBezTo>
                  <a:cubicBezTo>
                    <a:pt x="185" y="19"/>
                    <a:pt x="151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33"/>
            <p:cNvSpPr/>
            <p:nvPr/>
          </p:nvSpPr>
          <p:spPr>
            <a:xfrm>
              <a:off x="3750038" y="4177163"/>
              <a:ext cx="20000" cy="22000"/>
            </a:xfrm>
            <a:custGeom>
              <a:avLst/>
              <a:gdLst/>
              <a:ahLst/>
              <a:cxnLst/>
              <a:rect l="l" t="t" r="r" b="b"/>
              <a:pathLst>
                <a:path w="800" h="880" extrusionOk="0">
                  <a:moveTo>
                    <a:pt x="112" y="1"/>
                  </a:moveTo>
                  <a:cubicBezTo>
                    <a:pt x="90" y="1"/>
                    <a:pt x="67" y="8"/>
                    <a:pt x="48" y="24"/>
                  </a:cubicBezTo>
                  <a:cubicBezTo>
                    <a:pt x="6" y="59"/>
                    <a:pt x="0" y="121"/>
                    <a:pt x="36" y="163"/>
                  </a:cubicBezTo>
                  <a:lnTo>
                    <a:pt x="613" y="843"/>
                  </a:lnTo>
                  <a:cubicBezTo>
                    <a:pt x="632" y="868"/>
                    <a:pt x="662" y="879"/>
                    <a:pt x="689" y="879"/>
                  </a:cubicBezTo>
                  <a:cubicBezTo>
                    <a:pt x="713" y="879"/>
                    <a:pt x="735" y="872"/>
                    <a:pt x="752" y="856"/>
                  </a:cubicBezTo>
                  <a:cubicBezTo>
                    <a:pt x="794" y="820"/>
                    <a:pt x="799" y="758"/>
                    <a:pt x="764" y="716"/>
                  </a:cubicBezTo>
                  <a:lnTo>
                    <a:pt x="188" y="36"/>
                  </a:lnTo>
                  <a:cubicBezTo>
                    <a:pt x="169" y="13"/>
                    <a:pt x="141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33"/>
            <p:cNvSpPr/>
            <p:nvPr/>
          </p:nvSpPr>
          <p:spPr>
            <a:xfrm>
              <a:off x="3809163" y="4281213"/>
              <a:ext cx="211925" cy="163950"/>
            </a:xfrm>
            <a:custGeom>
              <a:avLst/>
              <a:gdLst/>
              <a:ahLst/>
              <a:cxnLst/>
              <a:rect l="l" t="t" r="r" b="b"/>
              <a:pathLst>
                <a:path w="8477" h="6558" extrusionOk="0">
                  <a:moveTo>
                    <a:pt x="112" y="1"/>
                  </a:moveTo>
                  <a:cubicBezTo>
                    <a:pt x="82" y="1"/>
                    <a:pt x="53" y="14"/>
                    <a:pt x="33" y="39"/>
                  </a:cubicBezTo>
                  <a:cubicBezTo>
                    <a:pt x="1" y="83"/>
                    <a:pt x="8" y="146"/>
                    <a:pt x="51" y="179"/>
                  </a:cubicBezTo>
                  <a:lnTo>
                    <a:pt x="8305" y="6537"/>
                  </a:lnTo>
                  <a:cubicBezTo>
                    <a:pt x="8323" y="6551"/>
                    <a:pt x="8344" y="6558"/>
                    <a:pt x="8365" y="6558"/>
                  </a:cubicBezTo>
                  <a:cubicBezTo>
                    <a:pt x="8396" y="6558"/>
                    <a:pt x="8424" y="6545"/>
                    <a:pt x="8444" y="6519"/>
                  </a:cubicBezTo>
                  <a:cubicBezTo>
                    <a:pt x="8477" y="6474"/>
                    <a:pt x="8470" y="6411"/>
                    <a:pt x="8426" y="6379"/>
                  </a:cubicBezTo>
                  <a:lnTo>
                    <a:pt x="172" y="21"/>
                  </a:lnTo>
                  <a:cubicBezTo>
                    <a:pt x="154" y="8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33"/>
            <p:cNvSpPr/>
            <p:nvPr/>
          </p:nvSpPr>
          <p:spPr>
            <a:xfrm>
              <a:off x="3883638" y="4305238"/>
              <a:ext cx="52325" cy="40850"/>
            </a:xfrm>
            <a:custGeom>
              <a:avLst/>
              <a:gdLst/>
              <a:ahLst/>
              <a:cxnLst/>
              <a:rect l="l" t="t" r="r" b="b"/>
              <a:pathLst>
                <a:path w="2093" h="1634" extrusionOk="0">
                  <a:moveTo>
                    <a:pt x="112" y="0"/>
                  </a:moveTo>
                  <a:cubicBezTo>
                    <a:pt x="82" y="0"/>
                    <a:pt x="53" y="14"/>
                    <a:pt x="33" y="39"/>
                  </a:cubicBezTo>
                  <a:cubicBezTo>
                    <a:pt x="0" y="82"/>
                    <a:pt x="8" y="145"/>
                    <a:pt x="51" y="179"/>
                  </a:cubicBezTo>
                  <a:lnTo>
                    <a:pt x="1921" y="1613"/>
                  </a:lnTo>
                  <a:cubicBezTo>
                    <a:pt x="1939" y="1627"/>
                    <a:pt x="1960" y="1634"/>
                    <a:pt x="1981" y="1634"/>
                  </a:cubicBezTo>
                  <a:cubicBezTo>
                    <a:pt x="2011" y="1634"/>
                    <a:pt x="2040" y="1621"/>
                    <a:pt x="2060" y="1595"/>
                  </a:cubicBezTo>
                  <a:cubicBezTo>
                    <a:pt x="2093" y="1551"/>
                    <a:pt x="2086" y="1487"/>
                    <a:pt x="2042" y="1455"/>
                  </a:cubicBezTo>
                  <a:lnTo>
                    <a:pt x="172" y="21"/>
                  </a:lnTo>
                  <a:cubicBezTo>
                    <a:pt x="154" y="7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33"/>
            <p:cNvSpPr/>
            <p:nvPr/>
          </p:nvSpPr>
          <p:spPr>
            <a:xfrm>
              <a:off x="4208263" y="4512038"/>
              <a:ext cx="166625" cy="132725"/>
            </a:xfrm>
            <a:custGeom>
              <a:avLst/>
              <a:gdLst/>
              <a:ahLst/>
              <a:cxnLst/>
              <a:rect l="l" t="t" r="r" b="b"/>
              <a:pathLst>
                <a:path w="6665" h="5309" extrusionOk="0">
                  <a:moveTo>
                    <a:pt x="112" y="0"/>
                  </a:moveTo>
                  <a:cubicBezTo>
                    <a:pt x="83" y="0"/>
                    <a:pt x="55" y="13"/>
                    <a:pt x="36" y="38"/>
                  </a:cubicBezTo>
                  <a:cubicBezTo>
                    <a:pt x="1" y="81"/>
                    <a:pt x="7" y="143"/>
                    <a:pt x="51" y="177"/>
                  </a:cubicBezTo>
                  <a:lnTo>
                    <a:pt x="6491" y="5287"/>
                  </a:lnTo>
                  <a:cubicBezTo>
                    <a:pt x="6510" y="5302"/>
                    <a:pt x="6532" y="5308"/>
                    <a:pt x="6553" y="5308"/>
                  </a:cubicBezTo>
                  <a:cubicBezTo>
                    <a:pt x="6583" y="5308"/>
                    <a:pt x="6611" y="5296"/>
                    <a:pt x="6631" y="5272"/>
                  </a:cubicBezTo>
                  <a:cubicBezTo>
                    <a:pt x="6665" y="5228"/>
                    <a:pt x="6658" y="5166"/>
                    <a:pt x="6615" y="5132"/>
                  </a:cubicBezTo>
                  <a:lnTo>
                    <a:pt x="175" y="22"/>
                  </a:lnTo>
                  <a:cubicBezTo>
                    <a:pt x="156" y="7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33"/>
            <p:cNvSpPr/>
            <p:nvPr/>
          </p:nvSpPr>
          <p:spPr>
            <a:xfrm>
              <a:off x="4271438" y="4597013"/>
              <a:ext cx="36425" cy="30350"/>
            </a:xfrm>
            <a:custGeom>
              <a:avLst/>
              <a:gdLst/>
              <a:ahLst/>
              <a:cxnLst/>
              <a:rect l="l" t="t" r="r" b="b"/>
              <a:pathLst>
                <a:path w="1457" h="1214" extrusionOk="0">
                  <a:moveTo>
                    <a:pt x="111" y="1"/>
                  </a:moveTo>
                  <a:cubicBezTo>
                    <a:pt x="83" y="1"/>
                    <a:pt x="55" y="13"/>
                    <a:pt x="36" y="37"/>
                  </a:cubicBezTo>
                  <a:cubicBezTo>
                    <a:pt x="0" y="79"/>
                    <a:pt x="6" y="141"/>
                    <a:pt x="48" y="177"/>
                  </a:cubicBezTo>
                  <a:lnTo>
                    <a:pt x="1282" y="1190"/>
                  </a:lnTo>
                  <a:cubicBezTo>
                    <a:pt x="1300" y="1205"/>
                    <a:pt x="1322" y="1214"/>
                    <a:pt x="1345" y="1214"/>
                  </a:cubicBezTo>
                  <a:cubicBezTo>
                    <a:pt x="1373" y="1214"/>
                    <a:pt x="1401" y="1200"/>
                    <a:pt x="1421" y="1178"/>
                  </a:cubicBezTo>
                  <a:cubicBezTo>
                    <a:pt x="1457" y="1136"/>
                    <a:pt x="1449" y="1074"/>
                    <a:pt x="1408" y="1038"/>
                  </a:cubicBezTo>
                  <a:lnTo>
                    <a:pt x="175" y="24"/>
                  </a:lnTo>
                  <a:cubicBezTo>
                    <a:pt x="156" y="8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33"/>
            <p:cNvSpPr/>
            <p:nvPr/>
          </p:nvSpPr>
          <p:spPr>
            <a:xfrm>
              <a:off x="4452738" y="4775563"/>
              <a:ext cx="20125" cy="12550"/>
            </a:xfrm>
            <a:custGeom>
              <a:avLst/>
              <a:gdLst/>
              <a:ahLst/>
              <a:cxnLst/>
              <a:rect l="l" t="t" r="r" b="b"/>
              <a:pathLst>
                <a:path w="805" h="502" extrusionOk="0">
                  <a:moveTo>
                    <a:pt x="110" y="1"/>
                  </a:moveTo>
                  <a:cubicBezTo>
                    <a:pt x="84" y="1"/>
                    <a:pt x="58" y="10"/>
                    <a:pt x="38" y="30"/>
                  </a:cubicBezTo>
                  <a:cubicBezTo>
                    <a:pt x="0" y="70"/>
                    <a:pt x="0" y="133"/>
                    <a:pt x="39" y="171"/>
                  </a:cubicBezTo>
                  <a:cubicBezTo>
                    <a:pt x="213" y="340"/>
                    <a:pt x="439" y="457"/>
                    <a:pt x="678" y="500"/>
                  </a:cubicBezTo>
                  <a:cubicBezTo>
                    <a:pt x="684" y="502"/>
                    <a:pt x="690" y="502"/>
                    <a:pt x="696" y="502"/>
                  </a:cubicBezTo>
                  <a:cubicBezTo>
                    <a:pt x="742" y="502"/>
                    <a:pt x="784" y="468"/>
                    <a:pt x="795" y="420"/>
                  </a:cubicBezTo>
                  <a:cubicBezTo>
                    <a:pt x="804" y="366"/>
                    <a:pt x="769" y="314"/>
                    <a:pt x="715" y="304"/>
                  </a:cubicBezTo>
                  <a:cubicBezTo>
                    <a:pt x="515" y="267"/>
                    <a:pt x="323" y="168"/>
                    <a:pt x="179" y="27"/>
                  </a:cubicBezTo>
                  <a:cubicBezTo>
                    <a:pt x="160" y="10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33"/>
            <p:cNvSpPr/>
            <p:nvPr/>
          </p:nvSpPr>
          <p:spPr>
            <a:xfrm>
              <a:off x="4465563" y="4756738"/>
              <a:ext cx="12550" cy="10675"/>
            </a:xfrm>
            <a:custGeom>
              <a:avLst/>
              <a:gdLst/>
              <a:ahLst/>
              <a:cxnLst/>
              <a:rect l="l" t="t" r="r" b="b"/>
              <a:pathLst>
                <a:path w="502" h="427" extrusionOk="0">
                  <a:moveTo>
                    <a:pt x="112" y="1"/>
                  </a:moveTo>
                  <a:cubicBezTo>
                    <a:pt x="84" y="1"/>
                    <a:pt x="56" y="13"/>
                    <a:pt x="36" y="37"/>
                  </a:cubicBezTo>
                  <a:cubicBezTo>
                    <a:pt x="1" y="79"/>
                    <a:pt x="7" y="141"/>
                    <a:pt x="49" y="177"/>
                  </a:cubicBezTo>
                  <a:lnTo>
                    <a:pt x="327" y="404"/>
                  </a:lnTo>
                  <a:cubicBezTo>
                    <a:pt x="345" y="419"/>
                    <a:pt x="367" y="426"/>
                    <a:pt x="390" y="426"/>
                  </a:cubicBezTo>
                  <a:cubicBezTo>
                    <a:pt x="418" y="426"/>
                    <a:pt x="446" y="414"/>
                    <a:pt x="466" y="393"/>
                  </a:cubicBezTo>
                  <a:cubicBezTo>
                    <a:pt x="502" y="351"/>
                    <a:pt x="495" y="289"/>
                    <a:pt x="452" y="253"/>
                  </a:cubicBezTo>
                  <a:lnTo>
                    <a:pt x="176" y="24"/>
                  </a:ln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33"/>
            <p:cNvSpPr/>
            <p:nvPr/>
          </p:nvSpPr>
          <p:spPr>
            <a:xfrm>
              <a:off x="4477963" y="4738463"/>
              <a:ext cx="15300" cy="9050"/>
            </a:xfrm>
            <a:custGeom>
              <a:avLst/>
              <a:gdLst/>
              <a:ahLst/>
              <a:cxnLst/>
              <a:rect l="l" t="t" r="r" b="b"/>
              <a:pathLst>
                <a:path w="612" h="362" extrusionOk="0">
                  <a:moveTo>
                    <a:pt x="113" y="1"/>
                  </a:moveTo>
                  <a:cubicBezTo>
                    <a:pt x="74" y="1"/>
                    <a:pt x="38" y="24"/>
                    <a:pt x="22" y="62"/>
                  </a:cubicBezTo>
                  <a:cubicBezTo>
                    <a:pt x="1" y="113"/>
                    <a:pt x="24" y="171"/>
                    <a:pt x="74" y="192"/>
                  </a:cubicBezTo>
                  <a:lnTo>
                    <a:pt x="458" y="354"/>
                  </a:lnTo>
                  <a:cubicBezTo>
                    <a:pt x="470" y="360"/>
                    <a:pt x="483" y="362"/>
                    <a:pt x="496" y="362"/>
                  </a:cubicBezTo>
                  <a:cubicBezTo>
                    <a:pt x="535" y="362"/>
                    <a:pt x="571" y="340"/>
                    <a:pt x="589" y="302"/>
                  </a:cubicBezTo>
                  <a:cubicBezTo>
                    <a:pt x="611" y="250"/>
                    <a:pt x="586" y="192"/>
                    <a:pt x="535" y="171"/>
                  </a:cubicBezTo>
                  <a:lnTo>
                    <a:pt x="152" y="9"/>
                  </a:lnTo>
                  <a:cubicBezTo>
                    <a:pt x="139" y="4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45" name="Google Shape;2545;p33"/>
          <p:cNvGrpSpPr/>
          <p:nvPr/>
        </p:nvGrpSpPr>
        <p:grpSpPr>
          <a:xfrm rot="-5399480">
            <a:off x="9159046" y="5244082"/>
            <a:ext cx="1425476" cy="1160261"/>
            <a:chOff x="7573474" y="3466512"/>
            <a:chExt cx="1617164" cy="1316285"/>
          </a:xfrm>
        </p:grpSpPr>
        <p:sp>
          <p:nvSpPr>
            <p:cNvPr id="2546" name="Google Shape;2546;p33"/>
            <p:cNvSpPr/>
            <p:nvPr/>
          </p:nvSpPr>
          <p:spPr>
            <a:xfrm rot="1586497" flipH="1">
              <a:off x="7655390" y="3792140"/>
              <a:ext cx="1442044" cy="706569"/>
            </a:xfrm>
            <a:custGeom>
              <a:avLst/>
              <a:gdLst/>
              <a:ahLst/>
              <a:cxnLst/>
              <a:rect l="l" t="t" r="r" b="b"/>
              <a:pathLst>
                <a:path w="41474" h="20322" extrusionOk="0">
                  <a:moveTo>
                    <a:pt x="40833" y="385"/>
                  </a:moveTo>
                  <a:lnTo>
                    <a:pt x="40831" y="386"/>
                  </a:lnTo>
                  <a:lnTo>
                    <a:pt x="40831" y="385"/>
                  </a:lnTo>
                  <a:close/>
                  <a:moveTo>
                    <a:pt x="34920" y="2081"/>
                  </a:moveTo>
                  <a:lnTo>
                    <a:pt x="34941" y="2106"/>
                  </a:lnTo>
                  <a:lnTo>
                    <a:pt x="34917" y="2097"/>
                  </a:lnTo>
                  <a:cubicBezTo>
                    <a:pt x="34918" y="2092"/>
                    <a:pt x="34918" y="2087"/>
                    <a:pt x="34920" y="2081"/>
                  </a:cubicBezTo>
                  <a:close/>
                  <a:moveTo>
                    <a:pt x="35639" y="3693"/>
                  </a:moveTo>
                  <a:lnTo>
                    <a:pt x="35639" y="3717"/>
                  </a:lnTo>
                  <a:cubicBezTo>
                    <a:pt x="35634" y="3716"/>
                    <a:pt x="35628" y="3714"/>
                    <a:pt x="35624" y="3714"/>
                  </a:cubicBezTo>
                  <a:lnTo>
                    <a:pt x="35639" y="3693"/>
                  </a:lnTo>
                  <a:close/>
                  <a:moveTo>
                    <a:pt x="35758" y="3839"/>
                  </a:moveTo>
                  <a:lnTo>
                    <a:pt x="35787" y="3844"/>
                  </a:lnTo>
                  <a:lnTo>
                    <a:pt x="35762" y="3854"/>
                  </a:lnTo>
                  <a:lnTo>
                    <a:pt x="35758" y="3839"/>
                  </a:lnTo>
                  <a:close/>
                  <a:moveTo>
                    <a:pt x="41286" y="1"/>
                  </a:moveTo>
                  <a:lnTo>
                    <a:pt x="34162" y="598"/>
                  </a:lnTo>
                  <a:cubicBezTo>
                    <a:pt x="34148" y="599"/>
                    <a:pt x="34136" y="605"/>
                    <a:pt x="34122" y="610"/>
                  </a:cubicBezTo>
                  <a:cubicBezTo>
                    <a:pt x="34117" y="611"/>
                    <a:pt x="34111" y="611"/>
                    <a:pt x="34106" y="614"/>
                  </a:cubicBezTo>
                  <a:lnTo>
                    <a:pt x="4851" y="13924"/>
                  </a:lnTo>
                  <a:cubicBezTo>
                    <a:pt x="4850" y="13925"/>
                    <a:pt x="4849" y="13925"/>
                    <a:pt x="4848" y="13925"/>
                  </a:cubicBezTo>
                  <a:cubicBezTo>
                    <a:pt x="4847" y="13925"/>
                    <a:pt x="4846" y="13925"/>
                    <a:pt x="4846" y="13926"/>
                  </a:cubicBezTo>
                  <a:cubicBezTo>
                    <a:pt x="4844" y="13927"/>
                    <a:pt x="4843" y="13928"/>
                    <a:pt x="4840" y="13929"/>
                  </a:cubicBezTo>
                  <a:lnTo>
                    <a:pt x="3807" y="14399"/>
                  </a:lnTo>
                  <a:cubicBezTo>
                    <a:pt x="3806" y="14399"/>
                    <a:pt x="3806" y="14399"/>
                    <a:pt x="3805" y="14399"/>
                  </a:cubicBezTo>
                  <a:cubicBezTo>
                    <a:pt x="3804" y="14399"/>
                    <a:pt x="3803" y="14399"/>
                    <a:pt x="3801" y="14400"/>
                  </a:cubicBezTo>
                  <a:cubicBezTo>
                    <a:pt x="3799" y="14402"/>
                    <a:pt x="3799" y="14403"/>
                    <a:pt x="3796" y="14404"/>
                  </a:cubicBezTo>
                  <a:lnTo>
                    <a:pt x="1184" y="15593"/>
                  </a:lnTo>
                  <a:cubicBezTo>
                    <a:pt x="1135" y="15622"/>
                    <a:pt x="1" y="16338"/>
                    <a:pt x="990" y="18513"/>
                  </a:cubicBezTo>
                  <a:cubicBezTo>
                    <a:pt x="1706" y="20086"/>
                    <a:pt x="2575" y="20322"/>
                    <a:pt x="3030" y="20322"/>
                  </a:cubicBezTo>
                  <a:cubicBezTo>
                    <a:pt x="3204" y="20322"/>
                    <a:pt x="3318" y="20287"/>
                    <a:pt x="3336" y="20280"/>
                  </a:cubicBezTo>
                  <a:lnTo>
                    <a:pt x="5936" y="19097"/>
                  </a:lnTo>
                  <a:lnTo>
                    <a:pt x="6978" y="18623"/>
                  </a:lnTo>
                  <a:lnTo>
                    <a:pt x="6979" y="18623"/>
                  </a:lnTo>
                  <a:lnTo>
                    <a:pt x="6981" y="18622"/>
                  </a:lnTo>
                  <a:lnTo>
                    <a:pt x="36240" y="5310"/>
                  </a:lnTo>
                  <a:cubicBezTo>
                    <a:pt x="36245" y="5308"/>
                    <a:pt x="36247" y="5304"/>
                    <a:pt x="36251" y="5302"/>
                  </a:cubicBezTo>
                  <a:cubicBezTo>
                    <a:pt x="36265" y="5294"/>
                    <a:pt x="36277" y="5288"/>
                    <a:pt x="36288" y="5278"/>
                  </a:cubicBezTo>
                  <a:lnTo>
                    <a:pt x="41419" y="300"/>
                  </a:lnTo>
                  <a:cubicBezTo>
                    <a:pt x="41421" y="297"/>
                    <a:pt x="41421" y="295"/>
                    <a:pt x="41425" y="292"/>
                  </a:cubicBezTo>
                  <a:cubicBezTo>
                    <a:pt x="41432" y="282"/>
                    <a:pt x="41438" y="273"/>
                    <a:pt x="41443" y="263"/>
                  </a:cubicBezTo>
                  <a:cubicBezTo>
                    <a:pt x="41449" y="254"/>
                    <a:pt x="41456" y="247"/>
                    <a:pt x="41459" y="235"/>
                  </a:cubicBezTo>
                  <a:cubicBezTo>
                    <a:pt x="41466" y="223"/>
                    <a:pt x="41468" y="212"/>
                    <a:pt x="41469" y="202"/>
                  </a:cubicBezTo>
                  <a:cubicBezTo>
                    <a:pt x="41472" y="190"/>
                    <a:pt x="41473" y="179"/>
                    <a:pt x="41473" y="166"/>
                  </a:cubicBezTo>
                  <a:cubicBezTo>
                    <a:pt x="41473" y="164"/>
                    <a:pt x="41474" y="161"/>
                    <a:pt x="41474" y="157"/>
                  </a:cubicBezTo>
                  <a:cubicBezTo>
                    <a:pt x="41473" y="148"/>
                    <a:pt x="41469" y="141"/>
                    <a:pt x="41468" y="134"/>
                  </a:cubicBezTo>
                  <a:cubicBezTo>
                    <a:pt x="41464" y="123"/>
                    <a:pt x="41463" y="112"/>
                    <a:pt x="41458" y="102"/>
                  </a:cubicBezTo>
                  <a:cubicBezTo>
                    <a:pt x="41453" y="91"/>
                    <a:pt x="41446" y="80"/>
                    <a:pt x="41437" y="71"/>
                  </a:cubicBezTo>
                  <a:cubicBezTo>
                    <a:pt x="41433" y="64"/>
                    <a:pt x="41431" y="58"/>
                    <a:pt x="41426" y="53"/>
                  </a:cubicBezTo>
                  <a:cubicBezTo>
                    <a:pt x="41425" y="50"/>
                    <a:pt x="41421" y="50"/>
                    <a:pt x="41419" y="49"/>
                  </a:cubicBezTo>
                  <a:cubicBezTo>
                    <a:pt x="41411" y="42"/>
                    <a:pt x="41402" y="37"/>
                    <a:pt x="41394" y="32"/>
                  </a:cubicBezTo>
                  <a:cubicBezTo>
                    <a:pt x="41383" y="24"/>
                    <a:pt x="41372" y="17"/>
                    <a:pt x="41360" y="12"/>
                  </a:cubicBezTo>
                  <a:cubicBezTo>
                    <a:pt x="41354" y="9"/>
                    <a:pt x="41348" y="9"/>
                    <a:pt x="41342" y="8"/>
                  </a:cubicBezTo>
                  <a:cubicBezTo>
                    <a:pt x="41326" y="4"/>
                    <a:pt x="41311" y="2"/>
                    <a:pt x="41295" y="2"/>
                  </a:cubicBezTo>
                  <a:cubicBezTo>
                    <a:pt x="41292" y="2"/>
                    <a:pt x="41290" y="1"/>
                    <a:pt x="41286" y="1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33"/>
            <p:cNvSpPr/>
            <p:nvPr/>
          </p:nvSpPr>
          <p:spPr>
            <a:xfrm rot="1586497" flipH="1">
              <a:off x="7887424" y="3522917"/>
              <a:ext cx="260356" cy="32822"/>
            </a:xfrm>
            <a:custGeom>
              <a:avLst/>
              <a:gdLst/>
              <a:ahLst/>
              <a:cxnLst/>
              <a:rect l="l" t="t" r="r" b="b"/>
              <a:pathLst>
                <a:path w="7488" h="944" extrusionOk="0">
                  <a:moveTo>
                    <a:pt x="7302" y="0"/>
                  </a:moveTo>
                  <a:cubicBezTo>
                    <a:pt x="7298" y="0"/>
                    <a:pt x="7295" y="0"/>
                    <a:pt x="7291" y="1"/>
                  </a:cubicBezTo>
                  <a:lnTo>
                    <a:pt x="167" y="598"/>
                  </a:lnTo>
                  <a:cubicBezTo>
                    <a:pt x="71" y="606"/>
                    <a:pt x="1" y="689"/>
                    <a:pt x="8" y="786"/>
                  </a:cubicBezTo>
                  <a:cubicBezTo>
                    <a:pt x="16" y="876"/>
                    <a:pt x="93" y="944"/>
                    <a:pt x="182" y="944"/>
                  </a:cubicBezTo>
                  <a:cubicBezTo>
                    <a:pt x="185" y="944"/>
                    <a:pt x="189" y="943"/>
                    <a:pt x="192" y="943"/>
                  </a:cubicBezTo>
                  <a:cubicBezTo>
                    <a:pt x="193" y="943"/>
                    <a:pt x="194" y="943"/>
                    <a:pt x="195" y="944"/>
                  </a:cubicBezTo>
                  <a:lnTo>
                    <a:pt x="7321" y="346"/>
                  </a:lnTo>
                  <a:cubicBezTo>
                    <a:pt x="7416" y="338"/>
                    <a:pt x="7487" y="254"/>
                    <a:pt x="7479" y="159"/>
                  </a:cubicBezTo>
                  <a:cubicBezTo>
                    <a:pt x="7472" y="66"/>
                    <a:pt x="7392" y="0"/>
                    <a:pt x="7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33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33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3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33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33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33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33"/>
            <p:cNvSpPr/>
            <p:nvPr/>
          </p:nvSpPr>
          <p:spPr>
            <a:xfrm rot="1586497" flipH="1">
              <a:off x="7934060" y="3499828"/>
              <a:ext cx="44923" cy="52570"/>
            </a:xfrm>
            <a:custGeom>
              <a:avLst/>
              <a:gdLst/>
              <a:ahLst/>
              <a:cxnLst/>
              <a:rect l="l" t="t" r="r" b="b"/>
              <a:pathLst>
                <a:path w="1292" h="1512" extrusionOk="0">
                  <a:moveTo>
                    <a:pt x="571" y="1"/>
                  </a:moveTo>
                  <a:cubicBezTo>
                    <a:pt x="513" y="1"/>
                    <a:pt x="456" y="31"/>
                    <a:pt x="424" y="85"/>
                  </a:cubicBezTo>
                  <a:lnTo>
                    <a:pt x="94" y="639"/>
                  </a:lnTo>
                  <a:cubicBezTo>
                    <a:pt x="10" y="780"/>
                    <a:pt x="0" y="955"/>
                    <a:pt x="68" y="1106"/>
                  </a:cubicBezTo>
                  <a:cubicBezTo>
                    <a:pt x="136" y="1257"/>
                    <a:pt x="275" y="1365"/>
                    <a:pt x="437" y="1394"/>
                  </a:cubicBezTo>
                  <a:lnTo>
                    <a:pt x="1072" y="1509"/>
                  </a:lnTo>
                  <a:cubicBezTo>
                    <a:pt x="1082" y="1510"/>
                    <a:pt x="1093" y="1512"/>
                    <a:pt x="1103" y="1512"/>
                  </a:cubicBezTo>
                  <a:cubicBezTo>
                    <a:pt x="1185" y="1512"/>
                    <a:pt x="1257" y="1452"/>
                    <a:pt x="1273" y="1369"/>
                  </a:cubicBezTo>
                  <a:cubicBezTo>
                    <a:pt x="1292" y="1274"/>
                    <a:pt x="1229" y="1184"/>
                    <a:pt x="1135" y="1168"/>
                  </a:cubicBezTo>
                  <a:lnTo>
                    <a:pt x="500" y="1053"/>
                  </a:lnTo>
                  <a:cubicBezTo>
                    <a:pt x="447" y="1043"/>
                    <a:pt x="405" y="1011"/>
                    <a:pt x="383" y="963"/>
                  </a:cubicBezTo>
                  <a:cubicBezTo>
                    <a:pt x="361" y="915"/>
                    <a:pt x="366" y="861"/>
                    <a:pt x="392" y="816"/>
                  </a:cubicBezTo>
                  <a:lnTo>
                    <a:pt x="721" y="262"/>
                  </a:lnTo>
                  <a:cubicBezTo>
                    <a:pt x="770" y="181"/>
                    <a:pt x="743" y="74"/>
                    <a:pt x="661" y="26"/>
                  </a:cubicBezTo>
                  <a:cubicBezTo>
                    <a:pt x="633" y="9"/>
                    <a:pt x="602" y="1"/>
                    <a:pt x="5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33"/>
            <p:cNvSpPr/>
            <p:nvPr/>
          </p:nvSpPr>
          <p:spPr>
            <a:xfrm rot="1586497" flipH="1">
              <a:off x="8722239" y="4441750"/>
              <a:ext cx="83030" cy="164421"/>
            </a:xfrm>
            <a:custGeom>
              <a:avLst/>
              <a:gdLst/>
              <a:ahLst/>
              <a:cxnLst/>
              <a:rect l="l" t="t" r="r" b="b"/>
              <a:pathLst>
                <a:path w="2388" h="4729" extrusionOk="0">
                  <a:moveTo>
                    <a:pt x="196" y="1"/>
                  </a:moveTo>
                  <a:cubicBezTo>
                    <a:pt x="172" y="1"/>
                    <a:pt x="148" y="5"/>
                    <a:pt x="126" y="16"/>
                  </a:cubicBezTo>
                  <a:cubicBezTo>
                    <a:pt x="38" y="55"/>
                    <a:pt x="0" y="159"/>
                    <a:pt x="39" y="245"/>
                  </a:cubicBezTo>
                  <a:lnTo>
                    <a:pt x="2033" y="4626"/>
                  </a:lnTo>
                  <a:cubicBezTo>
                    <a:pt x="2062" y="4691"/>
                    <a:pt x="2125" y="4729"/>
                    <a:pt x="2190" y="4729"/>
                  </a:cubicBezTo>
                  <a:cubicBezTo>
                    <a:pt x="2215" y="4729"/>
                    <a:pt x="2238" y="4723"/>
                    <a:pt x="2262" y="4713"/>
                  </a:cubicBezTo>
                  <a:cubicBezTo>
                    <a:pt x="2350" y="4673"/>
                    <a:pt x="2387" y="4571"/>
                    <a:pt x="2348" y="4484"/>
                  </a:cubicBezTo>
                  <a:lnTo>
                    <a:pt x="354" y="103"/>
                  </a:lnTo>
                  <a:cubicBezTo>
                    <a:pt x="325" y="38"/>
                    <a:pt x="262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33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33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33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33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3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3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3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3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3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3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3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3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3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3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3"/>
            <p:cNvSpPr/>
            <p:nvPr/>
          </p:nvSpPr>
          <p:spPr>
            <a:xfrm rot="1586497" flipH="1">
              <a:off x="7911936" y="3498438"/>
              <a:ext cx="59491" cy="35464"/>
            </a:xfrm>
            <a:custGeom>
              <a:avLst/>
              <a:gdLst/>
              <a:ahLst/>
              <a:cxnLst/>
              <a:rect l="l" t="t" r="r" b="b"/>
              <a:pathLst>
                <a:path w="1711" h="1020" extrusionOk="0">
                  <a:moveTo>
                    <a:pt x="1628" y="1"/>
                  </a:moveTo>
                  <a:cubicBezTo>
                    <a:pt x="1626" y="1"/>
                    <a:pt x="1625" y="1"/>
                    <a:pt x="1623" y="1"/>
                  </a:cubicBezTo>
                  <a:lnTo>
                    <a:pt x="387" y="107"/>
                  </a:lnTo>
                  <a:cubicBezTo>
                    <a:pt x="364" y="110"/>
                    <a:pt x="340" y="124"/>
                    <a:pt x="328" y="142"/>
                  </a:cubicBezTo>
                  <a:lnTo>
                    <a:pt x="183" y="385"/>
                  </a:lnTo>
                  <a:lnTo>
                    <a:pt x="51" y="608"/>
                  </a:lnTo>
                  <a:cubicBezTo>
                    <a:pt x="1" y="694"/>
                    <a:pt x="30" y="773"/>
                    <a:pt x="41" y="800"/>
                  </a:cubicBezTo>
                  <a:cubicBezTo>
                    <a:pt x="56" y="832"/>
                    <a:pt x="98" y="905"/>
                    <a:pt x="192" y="921"/>
                  </a:cubicBezTo>
                  <a:lnTo>
                    <a:pt x="726" y="1018"/>
                  </a:lnTo>
                  <a:cubicBezTo>
                    <a:pt x="730" y="1019"/>
                    <a:pt x="735" y="1020"/>
                    <a:pt x="739" y="1020"/>
                  </a:cubicBezTo>
                  <a:cubicBezTo>
                    <a:pt x="757" y="1020"/>
                    <a:pt x="777" y="1012"/>
                    <a:pt x="791" y="999"/>
                  </a:cubicBezTo>
                  <a:lnTo>
                    <a:pt x="1683" y="134"/>
                  </a:lnTo>
                  <a:cubicBezTo>
                    <a:pt x="1706" y="110"/>
                    <a:pt x="1711" y="78"/>
                    <a:pt x="1698" y="47"/>
                  </a:cubicBezTo>
                  <a:cubicBezTo>
                    <a:pt x="1695" y="40"/>
                    <a:pt x="1691" y="32"/>
                    <a:pt x="1684" y="32"/>
                  </a:cubicBezTo>
                  <a:cubicBezTo>
                    <a:pt x="1675" y="13"/>
                    <a:pt x="1651" y="1"/>
                    <a:pt x="1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3"/>
            <p:cNvSpPr/>
            <p:nvPr/>
          </p:nvSpPr>
          <p:spPr>
            <a:xfrm rot="1586497" flipH="1">
              <a:off x="8729712" y="4461477"/>
              <a:ext cx="93357" cy="155903"/>
            </a:xfrm>
            <a:custGeom>
              <a:avLst/>
              <a:gdLst/>
              <a:ahLst/>
              <a:cxnLst/>
              <a:rect l="l" t="t" r="r" b="b"/>
              <a:pathLst>
                <a:path w="2685" h="4484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8"/>
                  </a:lnTo>
                  <a:cubicBezTo>
                    <a:pt x="18" y="335"/>
                    <a:pt x="0" y="381"/>
                    <a:pt x="18" y="419"/>
                  </a:cubicBezTo>
                  <a:lnTo>
                    <a:pt x="1846" y="4439"/>
                  </a:lnTo>
                  <a:cubicBezTo>
                    <a:pt x="1860" y="4466"/>
                    <a:pt x="1888" y="4483"/>
                    <a:pt x="1916" y="4483"/>
                  </a:cubicBezTo>
                  <a:cubicBezTo>
                    <a:pt x="1926" y="4483"/>
                    <a:pt x="1937" y="4481"/>
                    <a:pt x="1947" y="4476"/>
                  </a:cubicBezTo>
                  <a:lnTo>
                    <a:pt x="2630" y="4167"/>
                  </a:lnTo>
                  <a:cubicBezTo>
                    <a:pt x="2668" y="4150"/>
                    <a:pt x="2685" y="4104"/>
                    <a:pt x="2668" y="4066"/>
                  </a:cubicBezTo>
                  <a:lnTo>
                    <a:pt x="840" y="46"/>
                  </a:lnTo>
                  <a:cubicBezTo>
                    <a:pt x="826" y="17"/>
                    <a:pt x="798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3"/>
            <p:cNvSpPr/>
            <p:nvPr/>
          </p:nvSpPr>
          <p:spPr>
            <a:xfrm rot="1586497" flipH="1">
              <a:off x="8744088" y="4510035"/>
              <a:ext cx="179134" cy="183857"/>
            </a:xfrm>
            <a:custGeom>
              <a:avLst/>
              <a:gdLst/>
              <a:ahLst/>
              <a:cxnLst/>
              <a:rect l="l" t="t" r="r" b="b"/>
              <a:pathLst>
                <a:path w="5152" h="5288" extrusionOk="0">
                  <a:moveTo>
                    <a:pt x="2575" y="829"/>
                  </a:moveTo>
                  <a:lnTo>
                    <a:pt x="1965" y="1147"/>
                  </a:lnTo>
                  <a:lnTo>
                    <a:pt x="1941" y="1138"/>
                  </a:lnTo>
                  <a:cubicBezTo>
                    <a:pt x="1936" y="1127"/>
                    <a:pt x="1943" y="1116"/>
                    <a:pt x="1950" y="1113"/>
                  </a:cubicBezTo>
                  <a:lnTo>
                    <a:pt x="2575" y="829"/>
                  </a:lnTo>
                  <a:close/>
                  <a:moveTo>
                    <a:pt x="2310" y="2225"/>
                  </a:moveTo>
                  <a:lnTo>
                    <a:pt x="2321" y="2262"/>
                  </a:lnTo>
                  <a:cubicBezTo>
                    <a:pt x="2122" y="2318"/>
                    <a:pt x="1942" y="2429"/>
                    <a:pt x="1796" y="2576"/>
                  </a:cubicBezTo>
                  <a:lnTo>
                    <a:pt x="1767" y="2567"/>
                  </a:lnTo>
                  <a:cubicBezTo>
                    <a:pt x="1764" y="2561"/>
                    <a:pt x="1760" y="2554"/>
                    <a:pt x="1770" y="2546"/>
                  </a:cubicBezTo>
                  <a:cubicBezTo>
                    <a:pt x="1920" y="2398"/>
                    <a:pt x="2106" y="2284"/>
                    <a:pt x="2310" y="2225"/>
                  </a:cubicBezTo>
                  <a:close/>
                  <a:moveTo>
                    <a:pt x="3415" y="3412"/>
                  </a:moveTo>
                  <a:lnTo>
                    <a:pt x="2560" y="3692"/>
                  </a:lnTo>
                  <a:lnTo>
                    <a:pt x="2538" y="3681"/>
                  </a:lnTo>
                  <a:lnTo>
                    <a:pt x="2472" y="3711"/>
                  </a:lnTo>
                  <a:lnTo>
                    <a:pt x="2536" y="3677"/>
                  </a:lnTo>
                  <a:lnTo>
                    <a:pt x="3415" y="3412"/>
                  </a:lnTo>
                  <a:close/>
                  <a:moveTo>
                    <a:pt x="4176" y="3853"/>
                  </a:moveTo>
                  <a:lnTo>
                    <a:pt x="4192" y="3888"/>
                  </a:lnTo>
                  <a:lnTo>
                    <a:pt x="2932" y="4423"/>
                  </a:lnTo>
                  <a:lnTo>
                    <a:pt x="2909" y="4417"/>
                  </a:lnTo>
                  <a:lnTo>
                    <a:pt x="4176" y="3853"/>
                  </a:lnTo>
                  <a:close/>
                  <a:moveTo>
                    <a:pt x="3235" y="1"/>
                  </a:moveTo>
                  <a:cubicBezTo>
                    <a:pt x="3225" y="1"/>
                    <a:pt x="3214" y="3"/>
                    <a:pt x="3205" y="7"/>
                  </a:cubicBezTo>
                  <a:lnTo>
                    <a:pt x="807" y="1099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588" y="3332"/>
                    <a:pt x="650" y="3485"/>
                    <a:pt x="724" y="3648"/>
                  </a:cubicBezTo>
                  <a:cubicBezTo>
                    <a:pt x="1390" y="5110"/>
                    <a:pt x="2163" y="5288"/>
                    <a:pt x="2499" y="5288"/>
                  </a:cubicBezTo>
                  <a:cubicBezTo>
                    <a:pt x="2582" y="5288"/>
                    <a:pt x="2639" y="5277"/>
                    <a:pt x="2660" y="5272"/>
                  </a:cubicBezTo>
                  <a:lnTo>
                    <a:pt x="5097" y="4167"/>
                  </a:lnTo>
                  <a:cubicBezTo>
                    <a:pt x="5135" y="4150"/>
                    <a:pt x="5151" y="4104"/>
                    <a:pt x="5135" y="4066"/>
                  </a:cubicBezTo>
                  <a:lnTo>
                    <a:pt x="3305" y="45"/>
                  </a:lnTo>
                  <a:cubicBezTo>
                    <a:pt x="3293" y="17"/>
                    <a:pt x="3264" y="1"/>
                    <a:pt x="3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3"/>
            <p:cNvSpPr/>
            <p:nvPr/>
          </p:nvSpPr>
          <p:spPr>
            <a:xfrm rot="1586497" flipH="1">
              <a:off x="7854617" y="3882075"/>
              <a:ext cx="1022859" cy="493090"/>
            </a:xfrm>
            <a:custGeom>
              <a:avLst/>
              <a:gdLst/>
              <a:ahLst/>
              <a:cxnLst/>
              <a:rect l="l" t="t" r="r" b="b"/>
              <a:pathLst>
                <a:path w="29418" h="14182" extrusionOk="0">
                  <a:moveTo>
                    <a:pt x="28930" y="0"/>
                  </a:moveTo>
                  <a:cubicBezTo>
                    <a:pt x="28919" y="0"/>
                    <a:pt x="28909" y="3"/>
                    <a:pt x="28899" y="7"/>
                  </a:cubicBezTo>
                  <a:lnTo>
                    <a:pt x="55" y="13130"/>
                  </a:lnTo>
                  <a:cubicBezTo>
                    <a:pt x="18" y="13146"/>
                    <a:pt x="1" y="13192"/>
                    <a:pt x="18" y="13230"/>
                  </a:cubicBezTo>
                  <a:lnTo>
                    <a:pt x="430" y="14137"/>
                  </a:lnTo>
                  <a:cubicBezTo>
                    <a:pt x="442" y="14165"/>
                    <a:pt x="471" y="14182"/>
                    <a:pt x="500" y="14182"/>
                  </a:cubicBezTo>
                  <a:cubicBezTo>
                    <a:pt x="510" y="14182"/>
                    <a:pt x="521" y="14180"/>
                    <a:pt x="530" y="14175"/>
                  </a:cubicBezTo>
                  <a:lnTo>
                    <a:pt x="29371" y="1054"/>
                  </a:lnTo>
                  <a:cubicBezTo>
                    <a:pt x="29392" y="1046"/>
                    <a:pt x="29407" y="1027"/>
                    <a:pt x="29413" y="1005"/>
                  </a:cubicBezTo>
                  <a:cubicBezTo>
                    <a:pt x="29418" y="988"/>
                    <a:pt x="29416" y="969"/>
                    <a:pt x="29409" y="953"/>
                  </a:cubicBezTo>
                  <a:cubicBezTo>
                    <a:pt x="29407" y="948"/>
                    <a:pt x="29404" y="943"/>
                    <a:pt x="29401" y="939"/>
                  </a:cubicBezTo>
                  <a:cubicBezTo>
                    <a:pt x="29308" y="813"/>
                    <a:pt x="29228" y="677"/>
                    <a:pt x="29163" y="534"/>
                  </a:cubicBezTo>
                  <a:cubicBezTo>
                    <a:pt x="29095" y="384"/>
                    <a:pt x="29041" y="225"/>
                    <a:pt x="29004" y="60"/>
                  </a:cubicBezTo>
                  <a:cubicBezTo>
                    <a:pt x="29003" y="54"/>
                    <a:pt x="29002" y="50"/>
                    <a:pt x="28999" y="46"/>
                  </a:cubicBezTo>
                  <a:cubicBezTo>
                    <a:pt x="28993" y="30"/>
                    <a:pt x="28980" y="17"/>
                    <a:pt x="28965" y="9"/>
                  </a:cubicBezTo>
                  <a:cubicBezTo>
                    <a:pt x="28954" y="3"/>
                    <a:pt x="28942" y="0"/>
                    <a:pt x="2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3"/>
            <p:cNvSpPr/>
            <p:nvPr/>
          </p:nvSpPr>
          <p:spPr>
            <a:xfrm rot="1586497" flipH="1">
              <a:off x="7946784" y="3807126"/>
              <a:ext cx="1022650" cy="492985"/>
            </a:xfrm>
            <a:custGeom>
              <a:avLst/>
              <a:gdLst/>
              <a:ahLst/>
              <a:cxnLst/>
              <a:rect l="l" t="t" r="r" b="b"/>
              <a:pathLst>
                <a:path w="29412" h="14179" extrusionOk="0">
                  <a:moveTo>
                    <a:pt x="28921" y="0"/>
                  </a:moveTo>
                  <a:cubicBezTo>
                    <a:pt x="28910" y="0"/>
                    <a:pt x="28900" y="3"/>
                    <a:pt x="28890" y="8"/>
                  </a:cubicBezTo>
                  <a:lnTo>
                    <a:pt x="45" y="13126"/>
                  </a:lnTo>
                  <a:cubicBezTo>
                    <a:pt x="28" y="13134"/>
                    <a:pt x="14" y="13148"/>
                    <a:pt x="6" y="13169"/>
                  </a:cubicBezTo>
                  <a:cubicBezTo>
                    <a:pt x="2" y="13188"/>
                    <a:pt x="0" y="13210"/>
                    <a:pt x="7" y="13227"/>
                  </a:cubicBezTo>
                  <a:lnTo>
                    <a:pt x="421" y="14135"/>
                  </a:lnTo>
                  <a:cubicBezTo>
                    <a:pt x="422" y="14138"/>
                    <a:pt x="422" y="14138"/>
                    <a:pt x="427" y="14140"/>
                  </a:cubicBezTo>
                  <a:cubicBezTo>
                    <a:pt x="438" y="14164"/>
                    <a:pt x="463" y="14178"/>
                    <a:pt x="490" y="14178"/>
                  </a:cubicBezTo>
                  <a:cubicBezTo>
                    <a:pt x="500" y="14178"/>
                    <a:pt x="511" y="14176"/>
                    <a:pt x="520" y="14172"/>
                  </a:cubicBezTo>
                  <a:lnTo>
                    <a:pt x="29367" y="1048"/>
                  </a:lnTo>
                  <a:cubicBezTo>
                    <a:pt x="29388" y="1039"/>
                    <a:pt x="29400" y="1021"/>
                    <a:pt x="29407" y="1000"/>
                  </a:cubicBezTo>
                  <a:cubicBezTo>
                    <a:pt x="29412" y="984"/>
                    <a:pt x="29410" y="970"/>
                    <a:pt x="29407" y="954"/>
                  </a:cubicBezTo>
                  <a:cubicBezTo>
                    <a:pt x="29406" y="950"/>
                    <a:pt x="29406" y="950"/>
                    <a:pt x="29405" y="948"/>
                  </a:cubicBezTo>
                  <a:cubicBezTo>
                    <a:pt x="29402" y="944"/>
                    <a:pt x="29396" y="938"/>
                    <a:pt x="29395" y="935"/>
                  </a:cubicBezTo>
                  <a:cubicBezTo>
                    <a:pt x="29296" y="801"/>
                    <a:pt x="29213" y="655"/>
                    <a:pt x="29145" y="505"/>
                  </a:cubicBezTo>
                  <a:cubicBezTo>
                    <a:pt x="29078" y="360"/>
                    <a:pt x="29029" y="211"/>
                    <a:pt x="28993" y="60"/>
                  </a:cubicBezTo>
                  <a:cubicBezTo>
                    <a:pt x="28994" y="55"/>
                    <a:pt x="28992" y="49"/>
                    <a:pt x="28991" y="44"/>
                  </a:cubicBezTo>
                  <a:cubicBezTo>
                    <a:pt x="28983" y="28"/>
                    <a:pt x="28970" y="17"/>
                    <a:pt x="28952" y="8"/>
                  </a:cubicBezTo>
                  <a:cubicBezTo>
                    <a:pt x="28941" y="3"/>
                    <a:pt x="28931" y="0"/>
                    <a:pt x="289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3"/>
            <p:cNvSpPr/>
            <p:nvPr/>
          </p:nvSpPr>
          <p:spPr>
            <a:xfrm rot="1586497" flipH="1">
              <a:off x="7903114" y="3839886"/>
              <a:ext cx="1023797" cy="509327"/>
            </a:xfrm>
            <a:custGeom>
              <a:avLst/>
              <a:gdLst/>
              <a:ahLst/>
              <a:cxnLst/>
              <a:rect l="l" t="t" r="r" b="b"/>
              <a:pathLst>
                <a:path w="29445" h="14649" extrusionOk="0">
                  <a:moveTo>
                    <a:pt x="28695" y="0"/>
                  </a:moveTo>
                  <a:cubicBezTo>
                    <a:pt x="28684" y="0"/>
                    <a:pt x="28674" y="2"/>
                    <a:pt x="28664" y="7"/>
                  </a:cubicBezTo>
                  <a:lnTo>
                    <a:pt x="55" y="13023"/>
                  </a:lnTo>
                  <a:cubicBezTo>
                    <a:pt x="17" y="13040"/>
                    <a:pt x="0" y="13085"/>
                    <a:pt x="17" y="13124"/>
                  </a:cubicBezTo>
                  <a:lnTo>
                    <a:pt x="691" y="14603"/>
                  </a:lnTo>
                  <a:cubicBezTo>
                    <a:pt x="704" y="14631"/>
                    <a:pt x="732" y="14648"/>
                    <a:pt x="761" y="14648"/>
                  </a:cubicBezTo>
                  <a:cubicBezTo>
                    <a:pt x="771" y="14648"/>
                    <a:pt x="782" y="14646"/>
                    <a:pt x="792" y="14642"/>
                  </a:cubicBezTo>
                  <a:lnTo>
                    <a:pt x="29401" y="1625"/>
                  </a:lnTo>
                  <a:cubicBezTo>
                    <a:pt x="29427" y="1613"/>
                    <a:pt x="29444" y="1588"/>
                    <a:pt x="29445" y="1560"/>
                  </a:cubicBezTo>
                  <a:cubicBezTo>
                    <a:pt x="29445" y="1546"/>
                    <a:pt x="29444" y="1535"/>
                    <a:pt x="29438" y="1524"/>
                  </a:cubicBezTo>
                  <a:cubicBezTo>
                    <a:pt x="29432" y="1510"/>
                    <a:pt x="29422" y="1498"/>
                    <a:pt x="29407" y="1491"/>
                  </a:cubicBezTo>
                  <a:cubicBezTo>
                    <a:pt x="29176" y="1358"/>
                    <a:pt x="28998" y="1154"/>
                    <a:pt x="28876" y="887"/>
                  </a:cubicBezTo>
                  <a:cubicBezTo>
                    <a:pt x="28754" y="620"/>
                    <a:pt x="28719" y="352"/>
                    <a:pt x="28770" y="92"/>
                  </a:cubicBezTo>
                  <a:cubicBezTo>
                    <a:pt x="28774" y="76"/>
                    <a:pt x="28772" y="60"/>
                    <a:pt x="28764" y="47"/>
                  </a:cubicBezTo>
                  <a:cubicBezTo>
                    <a:pt x="28761" y="36"/>
                    <a:pt x="28753" y="27"/>
                    <a:pt x="28742" y="16"/>
                  </a:cubicBezTo>
                  <a:cubicBezTo>
                    <a:pt x="28729" y="6"/>
                    <a:pt x="28712" y="0"/>
                    <a:pt x="28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3"/>
            <p:cNvSpPr/>
            <p:nvPr/>
          </p:nvSpPr>
          <p:spPr>
            <a:xfrm rot="1586497" flipH="1">
              <a:off x="7915377" y="3543566"/>
              <a:ext cx="183272" cy="154721"/>
            </a:xfrm>
            <a:custGeom>
              <a:avLst/>
              <a:gdLst/>
              <a:ahLst/>
              <a:cxnLst/>
              <a:rect l="l" t="t" r="r" b="b"/>
              <a:pathLst>
                <a:path w="5271" h="4450" extrusionOk="0">
                  <a:moveTo>
                    <a:pt x="2790" y="1606"/>
                  </a:moveTo>
                  <a:lnTo>
                    <a:pt x="2813" y="1637"/>
                  </a:lnTo>
                  <a:lnTo>
                    <a:pt x="2219" y="2058"/>
                  </a:lnTo>
                  <a:lnTo>
                    <a:pt x="2185" y="2049"/>
                  </a:lnTo>
                  <a:cubicBezTo>
                    <a:pt x="2183" y="2045"/>
                    <a:pt x="2185" y="2032"/>
                    <a:pt x="2195" y="2026"/>
                  </a:cubicBezTo>
                  <a:lnTo>
                    <a:pt x="2790" y="1606"/>
                  </a:lnTo>
                  <a:close/>
                  <a:moveTo>
                    <a:pt x="3945" y="1578"/>
                  </a:moveTo>
                  <a:lnTo>
                    <a:pt x="2182" y="3117"/>
                  </a:lnTo>
                  <a:lnTo>
                    <a:pt x="2154" y="3109"/>
                  </a:lnTo>
                  <a:cubicBezTo>
                    <a:pt x="2150" y="3102"/>
                    <a:pt x="2150" y="3093"/>
                    <a:pt x="2156" y="3087"/>
                  </a:cubicBezTo>
                  <a:lnTo>
                    <a:pt x="3945" y="1578"/>
                  </a:lnTo>
                  <a:close/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20" y="420"/>
                  </a:cubicBezTo>
                  <a:cubicBezTo>
                    <a:pt x="6" y="439"/>
                    <a:pt x="1" y="462"/>
                    <a:pt x="5" y="481"/>
                  </a:cubicBezTo>
                  <a:cubicBezTo>
                    <a:pt x="34" y="627"/>
                    <a:pt x="83" y="771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464" y="1417"/>
                    <a:pt x="502" y="1454"/>
                    <a:pt x="511" y="1463"/>
                  </a:cubicBezTo>
                  <a:cubicBezTo>
                    <a:pt x="513" y="1467"/>
                    <a:pt x="539" y="1505"/>
                    <a:pt x="540" y="1508"/>
                  </a:cubicBezTo>
                  <a:cubicBezTo>
                    <a:pt x="545" y="1519"/>
                    <a:pt x="548" y="1535"/>
                    <a:pt x="550" y="1550"/>
                  </a:cubicBezTo>
                  <a:lnTo>
                    <a:pt x="612" y="1622"/>
                  </a:lnTo>
                  <a:lnTo>
                    <a:pt x="541" y="1596"/>
                  </a:lnTo>
                  <a:lnTo>
                    <a:pt x="519" y="1632"/>
                  </a:lnTo>
                  <a:cubicBezTo>
                    <a:pt x="515" y="1642"/>
                    <a:pt x="166" y="2052"/>
                    <a:pt x="441" y="2659"/>
                  </a:cubicBezTo>
                  <a:cubicBezTo>
                    <a:pt x="712" y="3255"/>
                    <a:pt x="1241" y="3275"/>
                    <a:pt x="1262" y="3276"/>
                  </a:cubicBezTo>
                  <a:lnTo>
                    <a:pt x="1307" y="3209"/>
                  </a:lnTo>
                  <a:lnTo>
                    <a:pt x="1308" y="3284"/>
                  </a:lnTo>
                  <a:lnTo>
                    <a:pt x="1349" y="3307"/>
                  </a:lnTo>
                  <a:cubicBezTo>
                    <a:pt x="1358" y="3319"/>
                    <a:pt x="1369" y="3333"/>
                    <a:pt x="1375" y="3345"/>
                  </a:cubicBezTo>
                  <a:lnTo>
                    <a:pt x="1456" y="3359"/>
                  </a:lnTo>
                  <a:lnTo>
                    <a:pt x="1386" y="3390"/>
                  </a:lnTo>
                  <a:cubicBezTo>
                    <a:pt x="1390" y="3423"/>
                    <a:pt x="1416" y="3703"/>
                    <a:pt x="1565" y="4033"/>
                  </a:cubicBezTo>
                  <a:cubicBezTo>
                    <a:pt x="1628" y="4171"/>
                    <a:pt x="1706" y="4303"/>
                    <a:pt x="1795" y="4417"/>
                  </a:cubicBezTo>
                  <a:cubicBezTo>
                    <a:pt x="1808" y="4437"/>
                    <a:pt x="1829" y="4447"/>
                    <a:pt x="1851" y="4449"/>
                  </a:cubicBezTo>
                  <a:cubicBezTo>
                    <a:pt x="1872" y="4449"/>
                    <a:pt x="1894" y="4444"/>
                    <a:pt x="1909" y="4431"/>
                  </a:cubicBezTo>
                  <a:lnTo>
                    <a:pt x="5243" y="1193"/>
                  </a:lnTo>
                  <a:cubicBezTo>
                    <a:pt x="5264" y="1176"/>
                    <a:pt x="5270" y="1144"/>
                    <a:pt x="5263" y="1118"/>
                  </a:cubicBezTo>
                  <a:lnTo>
                    <a:pt x="5258" y="1108"/>
                  </a:lnTo>
                  <a:cubicBezTo>
                    <a:pt x="5248" y="1087"/>
                    <a:pt x="5229" y="1071"/>
                    <a:pt x="5206" y="1064"/>
                  </a:cubicBezTo>
                  <a:lnTo>
                    <a:pt x="4950" y="1016"/>
                  </a:lnTo>
                  <a:cubicBezTo>
                    <a:pt x="4814" y="994"/>
                    <a:pt x="4694" y="895"/>
                    <a:pt x="4630" y="753"/>
                  </a:cubicBezTo>
                  <a:cubicBezTo>
                    <a:pt x="4567" y="614"/>
                    <a:pt x="4571" y="457"/>
                    <a:pt x="4641" y="336"/>
                  </a:cubicBezTo>
                  <a:lnTo>
                    <a:pt x="4651" y="319"/>
                  </a:lnTo>
                  <a:lnTo>
                    <a:pt x="4772" y="118"/>
                  </a:lnTo>
                  <a:cubicBezTo>
                    <a:pt x="4787" y="94"/>
                    <a:pt x="4788" y="69"/>
                    <a:pt x="4776" y="45"/>
                  </a:cubicBezTo>
                  <a:cubicBezTo>
                    <a:pt x="4774" y="41"/>
                    <a:pt x="4774" y="41"/>
                    <a:pt x="4773" y="38"/>
                  </a:cubicBezTo>
                  <a:cubicBezTo>
                    <a:pt x="4758" y="13"/>
                    <a:pt x="4732" y="0"/>
                    <a:pt x="4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3"/>
            <p:cNvSpPr/>
            <p:nvPr/>
          </p:nvSpPr>
          <p:spPr>
            <a:xfrm rot="1586497" flipH="1">
              <a:off x="8801211" y="4478241"/>
              <a:ext cx="43671" cy="46347"/>
            </a:xfrm>
            <a:custGeom>
              <a:avLst/>
              <a:gdLst/>
              <a:ahLst/>
              <a:cxnLst/>
              <a:rect l="l" t="t" r="r" b="b"/>
              <a:pathLst>
                <a:path w="1256" h="1333" extrusionOk="0">
                  <a:moveTo>
                    <a:pt x="769" y="1"/>
                  </a:moveTo>
                  <a:cubicBezTo>
                    <a:pt x="759" y="1"/>
                    <a:pt x="748" y="3"/>
                    <a:pt x="738" y="7"/>
                  </a:cubicBezTo>
                  <a:lnTo>
                    <a:pt x="56" y="317"/>
                  </a:lnTo>
                  <a:cubicBezTo>
                    <a:pt x="18" y="335"/>
                    <a:pt x="0" y="380"/>
                    <a:pt x="18" y="419"/>
                  </a:cubicBezTo>
                  <a:lnTo>
                    <a:pt x="433" y="1332"/>
                  </a:lnTo>
                  <a:lnTo>
                    <a:pt x="1255" y="959"/>
                  </a:lnTo>
                  <a:lnTo>
                    <a:pt x="838" y="44"/>
                  </a:lnTo>
                  <a:cubicBezTo>
                    <a:pt x="826" y="17"/>
                    <a:pt x="799" y="1"/>
                    <a:pt x="7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3"/>
            <p:cNvSpPr/>
            <p:nvPr/>
          </p:nvSpPr>
          <p:spPr>
            <a:xfrm rot="1586497" flipH="1">
              <a:off x="7947269" y="3807273"/>
              <a:ext cx="1022580" cy="491664"/>
            </a:xfrm>
            <a:custGeom>
              <a:avLst/>
              <a:gdLst/>
              <a:ahLst/>
              <a:cxnLst/>
              <a:rect l="l" t="t" r="r" b="b"/>
              <a:pathLst>
                <a:path w="29410" h="14141" extrusionOk="0">
                  <a:moveTo>
                    <a:pt x="28923" y="0"/>
                  </a:moveTo>
                  <a:cubicBezTo>
                    <a:pt x="28912" y="0"/>
                    <a:pt x="28902" y="3"/>
                    <a:pt x="28892" y="8"/>
                  </a:cubicBezTo>
                  <a:lnTo>
                    <a:pt x="47" y="13126"/>
                  </a:lnTo>
                  <a:cubicBezTo>
                    <a:pt x="30" y="13134"/>
                    <a:pt x="16" y="13148"/>
                    <a:pt x="8" y="13169"/>
                  </a:cubicBezTo>
                  <a:cubicBezTo>
                    <a:pt x="4" y="13188"/>
                    <a:pt x="1" y="13210"/>
                    <a:pt x="9" y="13227"/>
                  </a:cubicBezTo>
                  <a:lnTo>
                    <a:pt x="423" y="14135"/>
                  </a:lnTo>
                  <a:cubicBezTo>
                    <a:pt x="424" y="14139"/>
                    <a:pt x="424" y="14139"/>
                    <a:pt x="429" y="14140"/>
                  </a:cubicBezTo>
                  <a:lnTo>
                    <a:pt x="29410" y="955"/>
                  </a:lnTo>
                  <a:cubicBezTo>
                    <a:pt x="29409" y="952"/>
                    <a:pt x="29409" y="952"/>
                    <a:pt x="29408" y="949"/>
                  </a:cubicBezTo>
                  <a:cubicBezTo>
                    <a:pt x="29405" y="945"/>
                    <a:pt x="29399" y="939"/>
                    <a:pt x="29398" y="937"/>
                  </a:cubicBezTo>
                  <a:cubicBezTo>
                    <a:pt x="29299" y="802"/>
                    <a:pt x="29216" y="656"/>
                    <a:pt x="29148" y="507"/>
                  </a:cubicBezTo>
                  <a:cubicBezTo>
                    <a:pt x="29081" y="362"/>
                    <a:pt x="29032" y="212"/>
                    <a:pt x="28996" y="62"/>
                  </a:cubicBezTo>
                  <a:cubicBezTo>
                    <a:pt x="28997" y="55"/>
                    <a:pt x="28994" y="48"/>
                    <a:pt x="28992" y="44"/>
                  </a:cubicBezTo>
                  <a:cubicBezTo>
                    <a:pt x="28985" y="28"/>
                    <a:pt x="28971" y="17"/>
                    <a:pt x="28954" y="8"/>
                  </a:cubicBezTo>
                  <a:cubicBezTo>
                    <a:pt x="28943" y="3"/>
                    <a:pt x="28933" y="0"/>
                    <a:pt x="28923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3"/>
            <p:cNvSpPr/>
            <p:nvPr/>
          </p:nvSpPr>
          <p:spPr>
            <a:xfrm rot="1586497" flipH="1">
              <a:off x="7955263" y="3552981"/>
              <a:ext cx="166478" cy="47146"/>
            </a:xfrm>
            <a:custGeom>
              <a:avLst/>
              <a:gdLst/>
              <a:ahLst/>
              <a:cxnLst/>
              <a:rect l="l" t="t" r="r" b="b"/>
              <a:pathLst>
                <a:path w="4788" h="1356" extrusionOk="0">
                  <a:moveTo>
                    <a:pt x="4704" y="0"/>
                  </a:moveTo>
                  <a:cubicBezTo>
                    <a:pt x="4703" y="0"/>
                    <a:pt x="4702" y="0"/>
                    <a:pt x="4701" y="0"/>
                  </a:cubicBezTo>
                  <a:lnTo>
                    <a:pt x="73" y="392"/>
                  </a:lnTo>
                  <a:cubicBezTo>
                    <a:pt x="52" y="393"/>
                    <a:pt x="31" y="402"/>
                    <a:pt x="18" y="421"/>
                  </a:cubicBezTo>
                  <a:cubicBezTo>
                    <a:pt x="6" y="439"/>
                    <a:pt x="1" y="463"/>
                    <a:pt x="5" y="481"/>
                  </a:cubicBezTo>
                  <a:cubicBezTo>
                    <a:pt x="33" y="627"/>
                    <a:pt x="83" y="772"/>
                    <a:pt x="146" y="910"/>
                  </a:cubicBezTo>
                  <a:cubicBezTo>
                    <a:pt x="236" y="1108"/>
                    <a:pt x="342" y="1259"/>
                    <a:pt x="415" y="1356"/>
                  </a:cubicBezTo>
                  <a:cubicBezTo>
                    <a:pt x="747" y="1276"/>
                    <a:pt x="2779" y="770"/>
                    <a:pt x="4651" y="319"/>
                  </a:cubicBezTo>
                  <a:lnTo>
                    <a:pt x="4772" y="119"/>
                  </a:lnTo>
                  <a:cubicBezTo>
                    <a:pt x="4787" y="94"/>
                    <a:pt x="4788" y="70"/>
                    <a:pt x="4775" y="45"/>
                  </a:cubicBezTo>
                  <a:cubicBezTo>
                    <a:pt x="4774" y="41"/>
                    <a:pt x="4774" y="41"/>
                    <a:pt x="4773" y="39"/>
                  </a:cubicBezTo>
                  <a:cubicBezTo>
                    <a:pt x="4758" y="14"/>
                    <a:pt x="4732" y="0"/>
                    <a:pt x="470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3"/>
            <p:cNvSpPr/>
            <p:nvPr/>
          </p:nvSpPr>
          <p:spPr>
            <a:xfrm rot="1586497" flipH="1">
              <a:off x="7918080" y="3498473"/>
              <a:ext cx="52224" cy="13351"/>
            </a:xfrm>
            <a:custGeom>
              <a:avLst/>
              <a:gdLst/>
              <a:ahLst/>
              <a:cxnLst/>
              <a:rect l="l" t="t" r="r" b="b"/>
              <a:pathLst>
                <a:path w="1502" h="384" extrusionOk="0">
                  <a:moveTo>
                    <a:pt x="1448" y="0"/>
                  </a:moveTo>
                  <a:cubicBezTo>
                    <a:pt x="1446" y="0"/>
                    <a:pt x="1443" y="1"/>
                    <a:pt x="1441" y="1"/>
                  </a:cubicBezTo>
                  <a:lnTo>
                    <a:pt x="205" y="107"/>
                  </a:lnTo>
                  <a:cubicBezTo>
                    <a:pt x="181" y="109"/>
                    <a:pt x="158" y="123"/>
                    <a:pt x="146" y="142"/>
                  </a:cubicBezTo>
                  <a:lnTo>
                    <a:pt x="1" y="384"/>
                  </a:lnTo>
                  <a:cubicBezTo>
                    <a:pt x="540" y="255"/>
                    <a:pt x="1054" y="134"/>
                    <a:pt x="1502" y="32"/>
                  </a:cubicBezTo>
                  <a:cubicBezTo>
                    <a:pt x="1493" y="13"/>
                    <a:pt x="1470" y="0"/>
                    <a:pt x="144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3"/>
            <p:cNvSpPr/>
            <p:nvPr/>
          </p:nvSpPr>
          <p:spPr>
            <a:xfrm rot="1586497" flipH="1">
              <a:off x="7899688" y="3824188"/>
              <a:ext cx="1214997" cy="626462"/>
            </a:xfrm>
            <a:custGeom>
              <a:avLst/>
              <a:gdLst/>
              <a:ahLst/>
              <a:cxnLst/>
              <a:rect l="l" t="t" r="r" b="b"/>
              <a:pathLst>
                <a:path w="34944" h="18018" extrusionOk="0">
                  <a:moveTo>
                    <a:pt x="34178" y="0"/>
                  </a:moveTo>
                  <a:cubicBezTo>
                    <a:pt x="34153" y="0"/>
                    <a:pt x="34129" y="5"/>
                    <a:pt x="34106" y="16"/>
                  </a:cubicBezTo>
                  <a:lnTo>
                    <a:pt x="1184" y="14996"/>
                  </a:lnTo>
                  <a:cubicBezTo>
                    <a:pt x="1135" y="15024"/>
                    <a:pt x="1" y="15740"/>
                    <a:pt x="991" y="17916"/>
                  </a:cubicBezTo>
                  <a:cubicBezTo>
                    <a:pt x="1020" y="17980"/>
                    <a:pt x="1083" y="18018"/>
                    <a:pt x="1148" y="18018"/>
                  </a:cubicBezTo>
                  <a:cubicBezTo>
                    <a:pt x="1173" y="18018"/>
                    <a:pt x="1196" y="18014"/>
                    <a:pt x="1217" y="18002"/>
                  </a:cubicBezTo>
                  <a:cubicBezTo>
                    <a:pt x="1305" y="17963"/>
                    <a:pt x="1343" y="17859"/>
                    <a:pt x="1304" y="17774"/>
                  </a:cubicBezTo>
                  <a:cubicBezTo>
                    <a:pt x="450" y="15896"/>
                    <a:pt x="1325" y="15315"/>
                    <a:pt x="1343" y="15302"/>
                  </a:cubicBezTo>
                  <a:lnTo>
                    <a:pt x="34038" y="427"/>
                  </a:lnTo>
                  <a:cubicBezTo>
                    <a:pt x="34140" y="925"/>
                    <a:pt x="34392" y="1287"/>
                    <a:pt x="34534" y="1458"/>
                  </a:cubicBezTo>
                  <a:cubicBezTo>
                    <a:pt x="34414" y="1664"/>
                    <a:pt x="34243" y="2104"/>
                    <a:pt x="34501" y="2669"/>
                  </a:cubicBezTo>
                  <a:cubicBezTo>
                    <a:pt x="34530" y="2734"/>
                    <a:pt x="34593" y="2771"/>
                    <a:pt x="34659" y="2771"/>
                  </a:cubicBezTo>
                  <a:cubicBezTo>
                    <a:pt x="34683" y="2771"/>
                    <a:pt x="34707" y="2766"/>
                    <a:pt x="34729" y="2756"/>
                  </a:cubicBezTo>
                  <a:cubicBezTo>
                    <a:pt x="34817" y="2716"/>
                    <a:pt x="34855" y="2614"/>
                    <a:pt x="34816" y="2527"/>
                  </a:cubicBezTo>
                  <a:cubicBezTo>
                    <a:pt x="34557" y="1956"/>
                    <a:pt x="34871" y="1572"/>
                    <a:pt x="34884" y="1556"/>
                  </a:cubicBezTo>
                  <a:cubicBezTo>
                    <a:pt x="34944" y="1486"/>
                    <a:pt x="34941" y="1384"/>
                    <a:pt x="34875" y="1319"/>
                  </a:cubicBezTo>
                  <a:cubicBezTo>
                    <a:pt x="34871" y="1314"/>
                    <a:pt x="34413" y="856"/>
                    <a:pt x="34350" y="157"/>
                  </a:cubicBezTo>
                  <a:cubicBezTo>
                    <a:pt x="34344" y="103"/>
                    <a:pt x="34313" y="51"/>
                    <a:pt x="34264" y="24"/>
                  </a:cubicBezTo>
                  <a:cubicBezTo>
                    <a:pt x="34237" y="8"/>
                    <a:pt x="34208" y="0"/>
                    <a:pt x="34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3"/>
            <p:cNvSpPr/>
            <p:nvPr/>
          </p:nvSpPr>
          <p:spPr>
            <a:xfrm rot="1586497" flipH="1">
              <a:off x="7823009" y="3882780"/>
              <a:ext cx="1230852" cy="601464"/>
            </a:xfrm>
            <a:custGeom>
              <a:avLst/>
              <a:gdLst/>
              <a:ahLst/>
              <a:cxnLst/>
              <a:rect l="l" t="t" r="r" b="b"/>
              <a:pathLst>
                <a:path w="35400" h="17299" extrusionOk="0">
                  <a:moveTo>
                    <a:pt x="33709" y="1"/>
                  </a:moveTo>
                  <a:cubicBezTo>
                    <a:pt x="33685" y="1"/>
                    <a:pt x="33661" y="6"/>
                    <a:pt x="33638" y="16"/>
                  </a:cubicBezTo>
                  <a:cubicBezTo>
                    <a:pt x="33550" y="56"/>
                    <a:pt x="33513" y="158"/>
                    <a:pt x="33551" y="245"/>
                  </a:cubicBezTo>
                  <a:cubicBezTo>
                    <a:pt x="33808" y="810"/>
                    <a:pt x="34253" y="969"/>
                    <a:pt x="34487" y="1015"/>
                  </a:cubicBezTo>
                  <a:cubicBezTo>
                    <a:pt x="34523" y="1234"/>
                    <a:pt x="34628" y="1663"/>
                    <a:pt x="34938" y="2067"/>
                  </a:cubicBezTo>
                  <a:lnTo>
                    <a:pt x="2263" y="16934"/>
                  </a:lnTo>
                  <a:cubicBezTo>
                    <a:pt x="2253" y="16938"/>
                    <a:pt x="2186" y="16956"/>
                    <a:pt x="2079" y="16956"/>
                  </a:cubicBezTo>
                  <a:cubicBezTo>
                    <a:pt x="1741" y="16956"/>
                    <a:pt x="1003" y="16772"/>
                    <a:pt x="354" y="15348"/>
                  </a:cubicBezTo>
                  <a:cubicBezTo>
                    <a:pt x="326" y="15283"/>
                    <a:pt x="262" y="15246"/>
                    <a:pt x="196" y="15246"/>
                  </a:cubicBezTo>
                  <a:cubicBezTo>
                    <a:pt x="172" y="15246"/>
                    <a:pt x="148" y="15251"/>
                    <a:pt x="126" y="15261"/>
                  </a:cubicBezTo>
                  <a:cubicBezTo>
                    <a:pt x="38" y="15301"/>
                    <a:pt x="0" y="15404"/>
                    <a:pt x="39" y="15490"/>
                  </a:cubicBezTo>
                  <a:cubicBezTo>
                    <a:pt x="755" y="17063"/>
                    <a:pt x="1625" y="17299"/>
                    <a:pt x="2079" y="17299"/>
                  </a:cubicBezTo>
                  <a:cubicBezTo>
                    <a:pt x="2253" y="17299"/>
                    <a:pt x="2366" y="17263"/>
                    <a:pt x="2388" y="17258"/>
                  </a:cubicBezTo>
                  <a:lnTo>
                    <a:pt x="35292" y="2288"/>
                  </a:lnTo>
                  <a:cubicBezTo>
                    <a:pt x="35342" y="2266"/>
                    <a:pt x="35379" y="2219"/>
                    <a:pt x="35389" y="2165"/>
                  </a:cubicBezTo>
                  <a:cubicBezTo>
                    <a:pt x="35400" y="2108"/>
                    <a:pt x="35383" y="2052"/>
                    <a:pt x="35345" y="2011"/>
                  </a:cubicBezTo>
                  <a:cubicBezTo>
                    <a:pt x="34860" y="1505"/>
                    <a:pt x="34816" y="858"/>
                    <a:pt x="34816" y="852"/>
                  </a:cubicBezTo>
                  <a:cubicBezTo>
                    <a:pt x="34808" y="762"/>
                    <a:pt x="34734" y="690"/>
                    <a:pt x="34644" y="689"/>
                  </a:cubicBezTo>
                  <a:cubicBezTo>
                    <a:pt x="34623" y="689"/>
                    <a:pt x="34126" y="673"/>
                    <a:pt x="33866" y="103"/>
                  </a:cubicBezTo>
                  <a:cubicBezTo>
                    <a:pt x="33838" y="38"/>
                    <a:pt x="33775" y="1"/>
                    <a:pt x="33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3"/>
            <p:cNvSpPr/>
            <p:nvPr/>
          </p:nvSpPr>
          <p:spPr>
            <a:xfrm rot="1586497" flipH="1">
              <a:off x="7993954" y="370927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close/>
                </a:path>
              </a:pathLst>
            </a:custGeom>
            <a:noFill/>
            <a:ln w="8650" cap="rnd" cmpd="sng">
              <a:solidFill>
                <a:srgbClr val="2323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3"/>
            <p:cNvSpPr/>
            <p:nvPr/>
          </p:nvSpPr>
          <p:spPr>
            <a:xfrm rot="1586497" flipH="1">
              <a:off x="7856789" y="3499511"/>
              <a:ext cx="191721" cy="185109"/>
            </a:xfrm>
            <a:custGeom>
              <a:avLst/>
              <a:gdLst/>
              <a:ahLst/>
              <a:cxnLst/>
              <a:rect l="l" t="t" r="r" b="b"/>
              <a:pathLst>
                <a:path w="5514" h="5324" extrusionOk="0">
                  <a:moveTo>
                    <a:pt x="5321" y="0"/>
                  </a:moveTo>
                  <a:cubicBezTo>
                    <a:pt x="5278" y="0"/>
                    <a:pt x="5235" y="16"/>
                    <a:pt x="5202" y="49"/>
                  </a:cubicBezTo>
                  <a:lnTo>
                    <a:pt x="71" y="5026"/>
                  </a:lnTo>
                  <a:cubicBezTo>
                    <a:pt x="1" y="5093"/>
                    <a:pt x="0" y="5203"/>
                    <a:pt x="67" y="5271"/>
                  </a:cubicBezTo>
                  <a:cubicBezTo>
                    <a:pt x="101" y="5307"/>
                    <a:pt x="146" y="5324"/>
                    <a:pt x="192" y="5324"/>
                  </a:cubicBezTo>
                  <a:cubicBezTo>
                    <a:pt x="235" y="5324"/>
                    <a:pt x="279" y="5308"/>
                    <a:pt x="312" y="5276"/>
                  </a:cubicBezTo>
                  <a:lnTo>
                    <a:pt x="5442" y="297"/>
                  </a:lnTo>
                  <a:cubicBezTo>
                    <a:pt x="5512" y="231"/>
                    <a:pt x="5514" y="121"/>
                    <a:pt x="5447" y="53"/>
                  </a:cubicBezTo>
                  <a:cubicBezTo>
                    <a:pt x="5412" y="18"/>
                    <a:pt x="5367" y="0"/>
                    <a:pt x="53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3"/>
            <p:cNvSpPr/>
            <p:nvPr/>
          </p:nvSpPr>
          <p:spPr>
            <a:xfrm rot="1586497" flipH="1">
              <a:off x="7868470" y="3874964"/>
              <a:ext cx="1031099" cy="474940"/>
            </a:xfrm>
            <a:custGeom>
              <a:avLst/>
              <a:gdLst/>
              <a:ahLst/>
              <a:cxnLst/>
              <a:rect l="l" t="t" r="r" b="b"/>
              <a:pathLst>
                <a:path w="29655" h="13660" extrusionOk="0">
                  <a:moveTo>
                    <a:pt x="29458" y="1"/>
                  </a:moveTo>
                  <a:cubicBezTo>
                    <a:pt x="29434" y="1"/>
                    <a:pt x="29410" y="6"/>
                    <a:pt x="29387" y="17"/>
                  </a:cubicBezTo>
                  <a:lnTo>
                    <a:pt x="126" y="13328"/>
                  </a:lnTo>
                  <a:cubicBezTo>
                    <a:pt x="39" y="13368"/>
                    <a:pt x="0" y="13471"/>
                    <a:pt x="40" y="13558"/>
                  </a:cubicBezTo>
                  <a:cubicBezTo>
                    <a:pt x="68" y="13621"/>
                    <a:pt x="131" y="13659"/>
                    <a:pt x="197" y="13659"/>
                  </a:cubicBezTo>
                  <a:cubicBezTo>
                    <a:pt x="222" y="13659"/>
                    <a:pt x="245" y="13654"/>
                    <a:pt x="269" y="13643"/>
                  </a:cubicBezTo>
                  <a:lnTo>
                    <a:pt x="29529" y="333"/>
                  </a:lnTo>
                  <a:cubicBezTo>
                    <a:pt x="29617" y="293"/>
                    <a:pt x="29655" y="189"/>
                    <a:pt x="29616" y="103"/>
                  </a:cubicBezTo>
                  <a:cubicBezTo>
                    <a:pt x="29587" y="39"/>
                    <a:pt x="29523" y="1"/>
                    <a:pt x="29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3"/>
            <p:cNvSpPr/>
            <p:nvPr/>
          </p:nvSpPr>
          <p:spPr>
            <a:xfrm rot="1586497" flipH="1">
              <a:off x="7923104" y="3830575"/>
              <a:ext cx="1031134" cy="474906"/>
            </a:xfrm>
            <a:custGeom>
              <a:avLst/>
              <a:gdLst/>
              <a:ahLst/>
              <a:cxnLst/>
              <a:rect l="l" t="t" r="r" b="b"/>
              <a:pathLst>
                <a:path w="29656" h="13659" extrusionOk="0">
                  <a:moveTo>
                    <a:pt x="29459" y="0"/>
                  </a:moveTo>
                  <a:cubicBezTo>
                    <a:pt x="29435" y="0"/>
                    <a:pt x="29410" y="6"/>
                    <a:pt x="29387" y="16"/>
                  </a:cubicBezTo>
                  <a:lnTo>
                    <a:pt x="126" y="13328"/>
                  </a:lnTo>
                  <a:cubicBezTo>
                    <a:pt x="38" y="13367"/>
                    <a:pt x="1" y="13471"/>
                    <a:pt x="41" y="13557"/>
                  </a:cubicBezTo>
                  <a:cubicBezTo>
                    <a:pt x="69" y="13621"/>
                    <a:pt x="132" y="13659"/>
                    <a:pt x="198" y="13659"/>
                  </a:cubicBezTo>
                  <a:cubicBezTo>
                    <a:pt x="222" y="13659"/>
                    <a:pt x="246" y="13654"/>
                    <a:pt x="269" y="13643"/>
                  </a:cubicBezTo>
                  <a:lnTo>
                    <a:pt x="29530" y="331"/>
                  </a:lnTo>
                  <a:cubicBezTo>
                    <a:pt x="29618" y="293"/>
                    <a:pt x="29655" y="189"/>
                    <a:pt x="29616" y="103"/>
                  </a:cubicBezTo>
                  <a:cubicBezTo>
                    <a:pt x="29587" y="39"/>
                    <a:pt x="29524" y="0"/>
                    <a:pt x="294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3"/>
            <p:cNvSpPr/>
            <p:nvPr/>
          </p:nvSpPr>
          <p:spPr>
            <a:xfrm rot="1586497" flipH="1">
              <a:off x="8747362" y="4472661"/>
              <a:ext cx="83065" cy="164456"/>
            </a:xfrm>
            <a:custGeom>
              <a:avLst/>
              <a:gdLst/>
              <a:ahLst/>
              <a:cxnLst/>
              <a:rect l="l" t="t" r="r" b="b"/>
              <a:pathLst>
                <a:path w="2389" h="4730" extrusionOk="0">
                  <a:moveTo>
                    <a:pt x="198" y="1"/>
                  </a:moveTo>
                  <a:cubicBezTo>
                    <a:pt x="174" y="1"/>
                    <a:pt x="149" y="6"/>
                    <a:pt x="126" y="17"/>
                  </a:cubicBezTo>
                  <a:cubicBezTo>
                    <a:pt x="39" y="57"/>
                    <a:pt x="1" y="159"/>
                    <a:pt x="40" y="246"/>
                  </a:cubicBezTo>
                  <a:lnTo>
                    <a:pt x="2034" y="4627"/>
                  </a:lnTo>
                  <a:cubicBezTo>
                    <a:pt x="2062" y="4691"/>
                    <a:pt x="2125" y="4730"/>
                    <a:pt x="2191" y="4730"/>
                  </a:cubicBezTo>
                  <a:cubicBezTo>
                    <a:pt x="2214" y="4730"/>
                    <a:pt x="2239" y="4725"/>
                    <a:pt x="2263" y="4714"/>
                  </a:cubicBezTo>
                  <a:cubicBezTo>
                    <a:pt x="2350" y="4674"/>
                    <a:pt x="2389" y="4571"/>
                    <a:pt x="2349" y="4485"/>
                  </a:cubicBezTo>
                  <a:lnTo>
                    <a:pt x="355" y="104"/>
                  </a:lnTo>
                  <a:cubicBezTo>
                    <a:pt x="327" y="39"/>
                    <a:pt x="264" y="1"/>
                    <a:pt x="1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3"/>
            <p:cNvSpPr/>
            <p:nvPr/>
          </p:nvSpPr>
          <p:spPr>
            <a:xfrm rot="1586497" flipH="1">
              <a:off x="7957408" y="3589009"/>
              <a:ext cx="68670" cy="58238"/>
            </a:xfrm>
            <a:custGeom>
              <a:avLst/>
              <a:gdLst/>
              <a:ahLst/>
              <a:cxnLst/>
              <a:rect l="l" t="t" r="r" b="b"/>
              <a:pathLst>
                <a:path w="1975" h="1675" extrusionOk="0">
                  <a:moveTo>
                    <a:pt x="1882" y="1"/>
                  </a:moveTo>
                  <a:cubicBezTo>
                    <a:pt x="1864" y="1"/>
                    <a:pt x="1845" y="7"/>
                    <a:pt x="1830" y="20"/>
                  </a:cubicBezTo>
                  <a:lnTo>
                    <a:pt x="40" y="1529"/>
                  </a:lnTo>
                  <a:cubicBezTo>
                    <a:pt x="4" y="1557"/>
                    <a:pt x="0" y="1609"/>
                    <a:pt x="30" y="1645"/>
                  </a:cubicBezTo>
                  <a:cubicBezTo>
                    <a:pt x="45" y="1664"/>
                    <a:pt x="68" y="1674"/>
                    <a:pt x="92" y="1674"/>
                  </a:cubicBezTo>
                  <a:cubicBezTo>
                    <a:pt x="110" y="1674"/>
                    <a:pt x="130" y="1667"/>
                    <a:pt x="146" y="1655"/>
                  </a:cubicBezTo>
                  <a:lnTo>
                    <a:pt x="1935" y="147"/>
                  </a:lnTo>
                  <a:cubicBezTo>
                    <a:pt x="1970" y="118"/>
                    <a:pt x="1974" y="65"/>
                    <a:pt x="1946" y="31"/>
                  </a:cubicBezTo>
                  <a:cubicBezTo>
                    <a:pt x="1929" y="11"/>
                    <a:pt x="1906" y="1"/>
                    <a:pt x="18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3"/>
            <p:cNvSpPr/>
            <p:nvPr/>
          </p:nvSpPr>
          <p:spPr>
            <a:xfrm rot="1586497" flipH="1">
              <a:off x="8003534" y="3600507"/>
              <a:ext cx="27329" cy="20409"/>
            </a:xfrm>
            <a:custGeom>
              <a:avLst/>
              <a:gdLst/>
              <a:ahLst/>
              <a:cxnLst/>
              <a:rect l="l" t="t" r="r" b="b"/>
              <a:pathLst>
                <a:path w="786" h="587" extrusionOk="0">
                  <a:moveTo>
                    <a:pt x="692" y="0"/>
                  </a:moveTo>
                  <a:cubicBezTo>
                    <a:pt x="675" y="0"/>
                    <a:pt x="659" y="5"/>
                    <a:pt x="644" y="15"/>
                  </a:cubicBezTo>
                  <a:lnTo>
                    <a:pt x="46" y="436"/>
                  </a:lnTo>
                  <a:cubicBezTo>
                    <a:pt x="9" y="462"/>
                    <a:pt x="1" y="514"/>
                    <a:pt x="27" y="551"/>
                  </a:cubicBezTo>
                  <a:cubicBezTo>
                    <a:pt x="44" y="575"/>
                    <a:pt x="69" y="587"/>
                    <a:pt x="95" y="587"/>
                  </a:cubicBezTo>
                  <a:cubicBezTo>
                    <a:pt x="112" y="587"/>
                    <a:pt x="127" y="582"/>
                    <a:pt x="142" y="571"/>
                  </a:cubicBezTo>
                  <a:lnTo>
                    <a:pt x="740" y="150"/>
                  </a:lnTo>
                  <a:cubicBezTo>
                    <a:pt x="776" y="124"/>
                    <a:pt x="786" y="73"/>
                    <a:pt x="760" y="35"/>
                  </a:cubicBezTo>
                  <a:cubicBezTo>
                    <a:pt x="743" y="13"/>
                    <a:pt x="718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3"/>
            <p:cNvSpPr/>
            <p:nvPr/>
          </p:nvSpPr>
          <p:spPr>
            <a:xfrm rot="1586497" flipH="1">
              <a:off x="8754854" y="4621166"/>
              <a:ext cx="50451" cy="24373"/>
            </a:xfrm>
            <a:custGeom>
              <a:avLst/>
              <a:gdLst/>
              <a:ahLst/>
              <a:cxnLst/>
              <a:rect l="l" t="t" r="r" b="b"/>
              <a:pathLst>
                <a:path w="1451" h="701" extrusionOk="0">
                  <a:moveTo>
                    <a:pt x="1355" y="0"/>
                  </a:moveTo>
                  <a:cubicBezTo>
                    <a:pt x="1345" y="0"/>
                    <a:pt x="1334" y="2"/>
                    <a:pt x="1324" y="6"/>
                  </a:cubicBezTo>
                  <a:lnTo>
                    <a:pt x="64" y="541"/>
                  </a:lnTo>
                  <a:cubicBezTo>
                    <a:pt x="21" y="559"/>
                    <a:pt x="1" y="608"/>
                    <a:pt x="20" y="650"/>
                  </a:cubicBezTo>
                  <a:cubicBezTo>
                    <a:pt x="32" y="682"/>
                    <a:pt x="64" y="700"/>
                    <a:pt x="95" y="700"/>
                  </a:cubicBezTo>
                  <a:cubicBezTo>
                    <a:pt x="108" y="700"/>
                    <a:pt x="118" y="698"/>
                    <a:pt x="129" y="694"/>
                  </a:cubicBezTo>
                  <a:lnTo>
                    <a:pt x="1388" y="159"/>
                  </a:lnTo>
                  <a:cubicBezTo>
                    <a:pt x="1432" y="140"/>
                    <a:pt x="1450" y="92"/>
                    <a:pt x="1433" y="50"/>
                  </a:cubicBezTo>
                  <a:cubicBezTo>
                    <a:pt x="1418" y="18"/>
                    <a:pt x="1387" y="0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3"/>
            <p:cNvSpPr/>
            <p:nvPr/>
          </p:nvSpPr>
          <p:spPr>
            <a:xfrm rot="1586497" flipH="1">
              <a:off x="8788500" y="4616744"/>
              <a:ext cx="36613" cy="14290"/>
            </a:xfrm>
            <a:custGeom>
              <a:avLst/>
              <a:gdLst/>
              <a:ahLst/>
              <a:cxnLst/>
              <a:rect l="l" t="t" r="r" b="b"/>
              <a:pathLst>
                <a:path w="1053" h="411" extrusionOk="0">
                  <a:moveTo>
                    <a:pt x="960" y="0"/>
                  </a:moveTo>
                  <a:cubicBezTo>
                    <a:pt x="953" y="0"/>
                    <a:pt x="945" y="1"/>
                    <a:pt x="937" y="3"/>
                  </a:cubicBezTo>
                  <a:lnTo>
                    <a:pt x="71" y="248"/>
                  </a:lnTo>
                  <a:cubicBezTo>
                    <a:pt x="27" y="261"/>
                    <a:pt x="0" y="306"/>
                    <a:pt x="13" y="350"/>
                  </a:cubicBezTo>
                  <a:cubicBezTo>
                    <a:pt x="23" y="386"/>
                    <a:pt x="57" y="410"/>
                    <a:pt x="94" y="410"/>
                  </a:cubicBezTo>
                  <a:cubicBezTo>
                    <a:pt x="101" y="410"/>
                    <a:pt x="109" y="408"/>
                    <a:pt x="117" y="406"/>
                  </a:cubicBezTo>
                  <a:lnTo>
                    <a:pt x="983" y="161"/>
                  </a:lnTo>
                  <a:cubicBezTo>
                    <a:pt x="1026" y="150"/>
                    <a:pt x="1052" y="104"/>
                    <a:pt x="1039" y="59"/>
                  </a:cubicBezTo>
                  <a:cubicBezTo>
                    <a:pt x="1029" y="23"/>
                    <a:pt x="997" y="0"/>
                    <a:pt x="9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3"/>
            <p:cNvSpPr/>
            <p:nvPr/>
          </p:nvSpPr>
          <p:spPr>
            <a:xfrm rot="1586497" flipH="1">
              <a:off x="8841264" y="4594144"/>
              <a:ext cx="24965" cy="16828"/>
            </a:xfrm>
            <a:custGeom>
              <a:avLst/>
              <a:gdLst/>
              <a:ahLst/>
              <a:cxnLst/>
              <a:rect l="l" t="t" r="r" b="b"/>
              <a:pathLst>
                <a:path w="718" h="484" extrusionOk="0">
                  <a:moveTo>
                    <a:pt x="624" y="0"/>
                  </a:moveTo>
                  <a:cubicBezTo>
                    <a:pt x="616" y="0"/>
                    <a:pt x="609" y="1"/>
                    <a:pt x="601" y="4"/>
                  </a:cubicBezTo>
                  <a:cubicBezTo>
                    <a:pt x="386" y="67"/>
                    <a:pt x="190" y="185"/>
                    <a:pt x="33" y="343"/>
                  </a:cubicBezTo>
                  <a:cubicBezTo>
                    <a:pt x="0" y="375"/>
                    <a:pt x="0" y="427"/>
                    <a:pt x="33" y="459"/>
                  </a:cubicBezTo>
                  <a:cubicBezTo>
                    <a:pt x="50" y="476"/>
                    <a:pt x="71" y="484"/>
                    <a:pt x="92" y="484"/>
                  </a:cubicBezTo>
                  <a:cubicBezTo>
                    <a:pt x="113" y="484"/>
                    <a:pt x="134" y="474"/>
                    <a:pt x="151" y="459"/>
                  </a:cubicBezTo>
                  <a:cubicBezTo>
                    <a:pt x="288" y="321"/>
                    <a:pt x="461" y="218"/>
                    <a:pt x="648" y="164"/>
                  </a:cubicBezTo>
                  <a:cubicBezTo>
                    <a:pt x="692" y="150"/>
                    <a:pt x="717" y="103"/>
                    <a:pt x="705" y="60"/>
                  </a:cubicBezTo>
                  <a:cubicBezTo>
                    <a:pt x="693" y="23"/>
                    <a:pt x="660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3"/>
            <p:cNvSpPr/>
            <p:nvPr/>
          </p:nvSpPr>
          <p:spPr>
            <a:xfrm rot="1586497" flipH="1">
              <a:off x="8854760" y="4547285"/>
              <a:ext cx="28268" cy="15681"/>
            </a:xfrm>
            <a:custGeom>
              <a:avLst/>
              <a:gdLst/>
              <a:ahLst/>
              <a:cxnLst/>
              <a:rect l="l" t="t" r="r" b="b"/>
              <a:pathLst>
                <a:path w="813" h="451" extrusionOk="0">
                  <a:moveTo>
                    <a:pt x="717" y="1"/>
                  </a:moveTo>
                  <a:cubicBezTo>
                    <a:pt x="706" y="1"/>
                    <a:pt x="694" y="3"/>
                    <a:pt x="683" y="8"/>
                  </a:cubicBezTo>
                  <a:lnTo>
                    <a:pt x="60" y="292"/>
                  </a:lnTo>
                  <a:cubicBezTo>
                    <a:pt x="20" y="312"/>
                    <a:pt x="1" y="360"/>
                    <a:pt x="20" y="402"/>
                  </a:cubicBezTo>
                  <a:cubicBezTo>
                    <a:pt x="34" y="432"/>
                    <a:pt x="65" y="450"/>
                    <a:pt x="96" y="450"/>
                  </a:cubicBezTo>
                  <a:cubicBezTo>
                    <a:pt x="108" y="450"/>
                    <a:pt x="119" y="448"/>
                    <a:pt x="130" y="443"/>
                  </a:cubicBezTo>
                  <a:lnTo>
                    <a:pt x="752" y="158"/>
                  </a:lnTo>
                  <a:cubicBezTo>
                    <a:pt x="793" y="139"/>
                    <a:pt x="813" y="90"/>
                    <a:pt x="793" y="48"/>
                  </a:cubicBezTo>
                  <a:cubicBezTo>
                    <a:pt x="779" y="19"/>
                    <a:pt x="748" y="1"/>
                    <a:pt x="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3"/>
            <p:cNvSpPr/>
            <p:nvPr/>
          </p:nvSpPr>
          <p:spPr>
            <a:xfrm rot="1586497" flipH="1">
              <a:off x="8807458" y="4524897"/>
              <a:ext cx="129448" cy="110947"/>
            </a:xfrm>
            <a:custGeom>
              <a:avLst/>
              <a:gdLst/>
              <a:ahLst/>
              <a:cxnLst/>
              <a:rect l="l" t="t" r="r" b="b"/>
              <a:pathLst>
                <a:path w="3723" h="3191" extrusionOk="0">
                  <a:moveTo>
                    <a:pt x="3236" y="1"/>
                  </a:moveTo>
                  <a:cubicBezTo>
                    <a:pt x="3225" y="1"/>
                    <a:pt x="3215" y="3"/>
                    <a:pt x="3205" y="7"/>
                  </a:cubicBezTo>
                  <a:lnTo>
                    <a:pt x="807" y="1098"/>
                  </a:lnTo>
                  <a:cubicBezTo>
                    <a:pt x="765" y="1126"/>
                    <a:pt x="1" y="1636"/>
                    <a:pt x="541" y="3190"/>
                  </a:cubicBezTo>
                  <a:cubicBezTo>
                    <a:pt x="976" y="2603"/>
                    <a:pt x="1874" y="1818"/>
                    <a:pt x="3723" y="961"/>
                  </a:cubicBezTo>
                  <a:lnTo>
                    <a:pt x="3306" y="46"/>
                  </a:lnTo>
                  <a:cubicBezTo>
                    <a:pt x="3293" y="18"/>
                    <a:pt x="3265" y="1"/>
                    <a:pt x="3236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2465;p33"/>
          <p:cNvSpPr txBox="1">
            <a:spLocks/>
          </p:cNvSpPr>
          <p:nvPr/>
        </p:nvSpPr>
        <p:spPr>
          <a:xfrm rot="120095">
            <a:off x="4893946" y="1824367"/>
            <a:ext cx="6756923" cy="1122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Nanum Pen Script"/>
              <a:buNone/>
              <a:defRPr sz="5000" b="1" i="0" u="none" strike="noStrike" cap="none">
                <a:solidFill>
                  <a:schemeClr val="lt2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366CA6"/>
              </a:buClr>
            </a:pPr>
            <a:r>
              <a:rPr lang="en-US" kern="0" dirty="0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en-US" kern="0" dirty="0" err="1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kern="0" dirty="0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 .</a:t>
            </a:r>
            <a:endParaRPr lang="vi-VN" kern="0" dirty="0">
              <a:solidFill>
                <a:srgbClr val="366CA6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Google Shape;2465;p33"/>
          <p:cNvSpPr txBox="1">
            <a:spLocks noGrp="1"/>
          </p:cNvSpPr>
          <p:nvPr>
            <p:ph type="title"/>
          </p:nvPr>
        </p:nvSpPr>
        <p:spPr>
          <a:xfrm rot="120095">
            <a:off x="1948701" y="3137178"/>
            <a:ext cx="8505073" cy="1599077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" sz="5000" dirty="0" smtClean="0">
                <a:latin typeface="Times New Roman" pitchFamily="18" charset="0"/>
                <a:cs typeface="Times New Roman" pitchFamily="18" charset="0"/>
              </a:rPr>
              <a:t>2. Những chữ cái nào trong bài viết hoa?</a:t>
            </a:r>
            <a:endParaRPr sz="5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Google Shape;2465;p33"/>
          <p:cNvSpPr txBox="1">
            <a:spLocks/>
          </p:cNvSpPr>
          <p:nvPr/>
        </p:nvSpPr>
        <p:spPr>
          <a:xfrm rot="120095">
            <a:off x="6083247" y="3828623"/>
            <a:ext cx="6756923" cy="1122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Nanum Pen Script"/>
              <a:buNone/>
              <a:defRPr sz="5000" b="1" i="0" u="none" strike="noStrike" cap="none">
                <a:solidFill>
                  <a:schemeClr val="lt2"/>
                </a:solidFill>
                <a:latin typeface="Nanum Pen Script"/>
                <a:ea typeface="Nanum Pen Script"/>
                <a:cs typeface="Nanum Pen Script"/>
                <a:sym typeface="Nanum Pen Scrip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366CA6"/>
              </a:buClr>
            </a:pPr>
            <a:r>
              <a:rPr lang="en-US" kern="0" dirty="0" err="1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Gian</a:t>
            </a:r>
            <a:r>
              <a:rPr lang="en-US" kern="0" dirty="0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kern="0" dirty="0" err="1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Đó</a:t>
            </a:r>
            <a:r>
              <a:rPr lang="en-US" kern="0" dirty="0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kern="0" dirty="0" err="1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Xung</a:t>
            </a:r>
            <a:r>
              <a:rPr lang="en-US" kern="0" dirty="0" smtClean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vi-VN" kern="0" dirty="0">
              <a:solidFill>
                <a:srgbClr val="366CA6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3413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13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9" name="Google Shape;2599;p34"/>
          <p:cNvGrpSpPr/>
          <p:nvPr/>
        </p:nvGrpSpPr>
        <p:grpSpPr>
          <a:xfrm>
            <a:off x="1723118" y="2836434"/>
            <a:ext cx="3907033" cy="2768700"/>
            <a:chOff x="1292375" y="1831375"/>
            <a:chExt cx="2930275" cy="2076525"/>
          </a:xfrm>
        </p:grpSpPr>
        <p:sp>
          <p:nvSpPr>
            <p:cNvPr id="2600" name="Google Shape;2600;p34"/>
            <p:cNvSpPr/>
            <p:nvPr/>
          </p:nvSpPr>
          <p:spPr>
            <a:xfrm>
              <a:off x="1292375" y="1831375"/>
              <a:ext cx="2904201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1" name="Google Shape;2601;p34"/>
            <p:cNvSpPr/>
            <p:nvPr/>
          </p:nvSpPr>
          <p:spPr>
            <a:xfrm>
              <a:off x="1292375" y="3881825"/>
              <a:ext cx="2904201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2" name="Google Shape;2602;p34"/>
            <p:cNvSpPr/>
            <p:nvPr/>
          </p:nvSpPr>
          <p:spPr>
            <a:xfrm rot="5400000">
              <a:off x="3178385" y="2849568"/>
              <a:ext cx="2062454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3" name="Google Shape;2603;p34"/>
            <p:cNvSpPr/>
            <p:nvPr/>
          </p:nvSpPr>
          <p:spPr>
            <a:xfrm rot="5400000">
              <a:off x="274185" y="2849568"/>
              <a:ext cx="2062454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grpSp>
        <p:nvGrpSpPr>
          <p:cNvPr id="2604" name="Google Shape;2604;p34"/>
          <p:cNvGrpSpPr/>
          <p:nvPr/>
        </p:nvGrpSpPr>
        <p:grpSpPr>
          <a:xfrm rot="10800000">
            <a:off x="6579134" y="2836434"/>
            <a:ext cx="3907033" cy="2768700"/>
            <a:chOff x="1292375" y="1831375"/>
            <a:chExt cx="2930275" cy="2076525"/>
          </a:xfrm>
        </p:grpSpPr>
        <p:sp>
          <p:nvSpPr>
            <p:cNvPr id="2605" name="Google Shape;2605;p34"/>
            <p:cNvSpPr/>
            <p:nvPr/>
          </p:nvSpPr>
          <p:spPr>
            <a:xfrm>
              <a:off x="1292375" y="1831375"/>
              <a:ext cx="2904201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6" name="Google Shape;2606;p34"/>
            <p:cNvSpPr/>
            <p:nvPr/>
          </p:nvSpPr>
          <p:spPr>
            <a:xfrm>
              <a:off x="1292375" y="3881825"/>
              <a:ext cx="2904201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7" name="Google Shape;2607;p34"/>
            <p:cNvSpPr/>
            <p:nvPr/>
          </p:nvSpPr>
          <p:spPr>
            <a:xfrm rot="5400000">
              <a:off x="3178385" y="2849568"/>
              <a:ext cx="2062454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2608" name="Google Shape;2608;p34"/>
            <p:cNvSpPr/>
            <p:nvPr/>
          </p:nvSpPr>
          <p:spPr>
            <a:xfrm rot="5400000">
              <a:off x="274185" y="2849568"/>
              <a:ext cx="2062454" cy="26075"/>
            </a:xfrm>
            <a:custGeom>
              <a:avLst/>
              <a:gdLst/>
              <a:ahLst/>
              <a:cxnLst/>
              <a:rect l="l" t="t" r="r" b="b"/>
              <a:pathLst>
                <a:path w="139709" h="1043" extrusionOk="0">
                  <a:moveTo>
                    <a:pt x="139709" y="0"/>
                  </a:moveTo>
                  <a:cubicBezTo>
                    <a:pt x="93138" y="0"/>
                    <a:pt x="46571" y="1043"/>
                    <a:pt x="0" y="1043"/>
                  </a:cubicBezTo>
                </a:path>
              </a:pathLst>
            </a:cu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sp>
      </p:grpSp>
      <p:sp>
        <p:nvSpPr>
          <p:cNvPr id="2609" name="Google Shape;2609;p34"/>
          <p:cNvSpPr txBox="1">
            <a:spLocks noGrp="1"/>
          </p:cNvSpPr>
          <p:nvPr>
            <p:ph type="title"/>
          </p:nvPr>
        </p:nvSpPr>
        <p:spPr>
          <a:xfrm>
            <a:off x="1901708" y="3239752"/>
            <a:ext cx="3444800" cy="19280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indent="6351">
              <a:lnSpc>
                <a:spcPct val="150000"/>
              </a:lnSpc>
            </a:pPr>
            <a:r>
              <a:rPr kumimoji="1" lang="vi-VN" altLang="zh-CN" sz="2667" dirty="0">
                <a:solidFill>
                  <a:schemeClr val="tx2"/>
                </a:solidFill>
                <a:latin typeface="Times New Roman" pitchFamily="18" charset="0"/>
                <a:ea typeface="Source Han Sans CN Heavy" panose="020B0500000000000000" pitchFamily="34" charset="-128"/>
                <a:cs typeface="Times New Roman" pitchFamily="18" charset="0"/>
              </a:rPr>
              <a:t>Gạch chân dưới tiếng/từ khó đọc, dễ viết sai.</a:t>
            </a:r>
          </a:p>
        </p:txBody>
      </p:sp>
      <p:sp>
        <p:nvSpPr>
          <p:cNvPr id="2610" name="Google Shape;2610;p34"/>
          <p:cNvSpPr txBox="1">
            <a:spLocks noGrp="1"/>
          </p:cNvSpPr>
          <p:nvPr>
            <p:ph type="title" idx="2"/>
          </p:nvPr>
        </p:nvSpPr>
        <p:spPr>
          <a:xfrm>
            <a:off x="6859525" y="3240547"/>
            <a:ext cx="3444800" cy="2015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indent="6351">
              <a:lnSpc>
                <a:spcPct val="150000"/>
              </a:lnSpc>
            </a:pPr>
            <a:r>
              <a:rPr kumimoji="1" lang="vi-VN" altLang="zh-CN" sz="2667" dirty="0">
                <a:solidFill>
                  <a:schemeClr val="tx1"/>
                </a:solidFill>
                <a:latin typeface="Times New Roman" pitchFamily="18" charset="0"/>
                <a:ea typeface="Source Han Sans CN Heavy" panose="020B0500000000000000" pitchFamily="34" charset="-128"/>
                <a:cs typeface="Times New Roman" pitchFamily="18" charset="0"/>
              </a:rPr>
              <a:t>Em cần lưu ý điều gì khi trình bày bài viết.</a:t>
            </a:r>
          </a:p>
        </p:txBody>
      </p:sp>
      <p:sp>
        <p:nvSpPr>
          <p:cNvPr id="2613" name="Google Shape;2613;p34"/>
          <p:cNvSpPr/>
          <p:nvPr/>
        </p:nvSpPr>
        <p:spPr>
          <a:xfrm>
            <a:off x="9633667" y="5743701"/>
            <a:ext cx="40933" cy="61833"/>
          </a:xfrm>
          <a:custGeom>
            <a:avLst/>
            <a:gdLst/>
            <a:ahLst/>
            <a:cxnLst/>
            <a:rect l="l" t="t" r="r" b="b"/>
            <a:pathLst>
              <a:path w="1228" h="1855" extrusionOk="0">
                <a:moveTo>
                  <a:pt x="1228" y="0"/>
                </a:moveTo>
                <a:cubicBezTo>
                  <a:pt x="640" y="381"/>
                  <a:pt x="237" y="664"/>
                  <a:pt x="55" y="792"/>
                </a:cubicBezTo>
                <a:lnTo>
                  <a:pt x="49" y="799"/>
                </a:lnTo>
                <a:cubicBezTo>
                  <a:pt x="38" y="810"/>
                  <a:pt x="30" y="825"/>
                  <a:pt x="30" y="843"/>
                </a:cubicBezTo>
                <a:lnTo>
                  <a:pt x="1" y="1789"/>
                </a:lnTo>
                <a:cubicBezTo>
                  <a:pt x="1" y="1811"/>
                  <a:pt x="11" y="1831"/>
                  <a:pt x="27" y="1843"/>
                </a:cubicBezTo>
                <a:cubicBezTo>
                  <a:pt x="39" y="1850"/>
                  <a:pt x="54" y="1855"/>
                  <a:pt x="67" y="1855"/>
                </a:cubicBezTo>
                <a:cubicBezTo>
                  <a:pt x="74" y="1855"/>
                  <a:pt x="81" y="1853"/>
                  <a:pt x="87" y="1851"/>
                </a:cubicBezTo>
                <a:lnTo>
                  <a:pt x="1181" y="1422"/>
                </a:lnTo>
                <a:lnTo>
                  <a:pt x="1228" y="0"/>
                </a:lnTo>
                <a:close/>
              </a:path>
            </a:pathLst>
          </a:custGeom>
          <a:solidFill>
            <a:srgbClr val="191919">
              <a:alpha val="178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grpSp>
        <p:nvGrpSpPr>
          <p:cNvPr id="2614" name="Google Shape;2614;p34"/>
          <p:cNvGrpSpPr/>
          <p:nvPr/>
        </p:nvGrpSpPr>
        <p:grpSpPr>
          <a:xfrm>
            <a:off x="9953651" y="5263764"/>
            <a:ext cx="2015133" cy="1532233"/>
            <a:chOff x="7187450" y="3610025"/>
            <a:chExt cx="1511350" cy="1149175"/>
          </a:xfrm>
        </p:grpSpPr>
        <p:sp>
          <p:nvSpPr>
            <p:cNvPr id="2615" name="Google Shape;2615;p34"/>
            <p:cNvSpPr/>
            <p:nvPr/>
          </p:nvSpPr>
          <p:spPr>
            <a:xfrm>
              <a:off x="7187450" y="3647325"/>
              <a:ext cx="1511325" cy="1111875"/>
            </a:xfrm>
            <a:custGeom>
              <a:avLst/>
              <a:gdLst/>
              <a:ahLst/>
              <a:cxnLst/>
              <a:rect l="l" t="t" r="r" b="b"/>
              <a:pathLst>
                <a:path w="60453" h="44475" extrusionOk="0">
                  <a:moveTo>
                    <a:pt x="47085" y="0"/>
                  </a:moveTo>
                  <a:cubicBezTo>
                    <a:pt x="46726" y="0"/>
                    <a:pt x="46435" y="248"/>
                    <a:pt x="46393" y="284"/>
                  </a:cubicBezTo>
                  <a:lnTo>
                    <a:pt x="45733" y="913"/>
                  </a:lnTo>
                  <a:lnTo>
                    <a:pt x="45147" y="640"/>
                  </a:lnTo>
                  <a:cubicBezTo>
                    <a:pt x="45112" y="625"/>
                    <a:pt x="45075" y="617"/>
                    <a:pt x="45037" y="617"/>
                  </a:cubicBezTo>
                  <a:cubicBezTo>
                    <a:pt x="44995" y="617"/>
                    <a:pt x="44953" y="627"/>
                    <a:pt x="44915" y="648"/>
                  </a:cubicBezTo>
                  <a:cubicBezTo>
                    <a:pt x="30517" y="8290"/>
                    <a:pt x="25548" y="18142"/>
                    <a:pt x="24926" y="19481"/>
                  </a:cubicBezTo>
                  <a:cubicBezTo>
                    <a:pt x="13538" y="19690"/>
                    <a:pt x="1410" y="28369"/>
                    <a:pt x="1289" y="28457"/>
                  </a:cubicBezTo>
                  <a:cubicBezTo>
                    <a:pt x="1223" y="28504"/>
                    <a:pt x="1183" y="28580"/>
                    <a:pt x="1181" y="28659"/>
                  </a:cubicBezTo>
                  <a:lnTo>
                    <a:pt x="1148" y="29767"/>
                  </a:lnTo>
                  <a:lnTo>
                    <a:pt x="395" y="30062"/>
                  </a:lnTo>
                  <a:cubicBezTo>
                    <a:pt x="395" y="30062"/>
                    <a:pt x="394" y="30062"/>
                    <a:pt x="394" y="30064"/>
                  </a:cubicBezTo>
                  <a:cubicBezTo>
                    <a:pt x="96" y="30183"/>
                    <a:pt x="39" y="30384"/>
                    <a:pt x="29" y="30491"/>
                  </a:cubicBezTo>
                  <a:cubicBezTo>
                    <a:pt x="0" y="30884"/>
                    <a:pt x="512" y="31234"/>
                    <a:pt x="718" y="31353"/>
                  </a:cubicBezTo>
                  <a:cubicBezTo>
                    <a:pt x="883" y="31469"/>
                    <a:pt x="17276" y="43009"/>
                    <a:pt x="18321" y="43813"/>
                  </a:cubicBezTo>
                  <a:cubicBezTo>
                    <a:pt x="19034" y="44362"/>
                    <a:pt x="19569" y="44474"/>
                    <a:pt x="19885" y="44474"/>
                  </a:cubicBezTo>
                  <a:cubicBezTo>
                    <a:pt x="20077" y="44474"/>
                    <a:pt x="20190" y="44432"/>
                    <a:pt x="20212" y="44423"/>
                  </a:cubicBezTo>
                  <a:lnTo>
                    <a:pt x="40222" y="37451"/>
                  </a:lnTo>
                  <a:cubicBezTo>
                    <a:pt x="43064" y="37199"/>
                    <a:pt x="43777" y="35378"/>
                    <a:pt x="43901" y="34979"/>
                  </a:cubicBezTo>
                  <a:lnTo>
                    <a:pt x="60353" y="18073"/>
                  </a:lnTo>
                  <a:cubicBezTo>
                    <a:pt x="60442" y="17982"/>
                    <a:pt x="60453" y="17840"/>
                    <a:pt x="60377" y="17738"/>
                  </a:cubicBezTo>
                  <a:cubicBezTo>
                    <a:pt x="56145" y="11957"/>
                    <a:pt x="48066" y="901"/>
                    <a:pt x="47773" y="421"/>
                  </a:cubicBezTo>
                  <a:cubicBezTo>
                    <a:pt x="47591" y="124"/>
                    <a:pt x="47361" y="32"/>
                    <a:pt x="47199" y="9"/>
                  </a:cubicBezTo>
                  <a:cubicBezTo>
                    <a:pt x="47161" y="3"/>
                    <a:pt x="47123" y="0"/>
                    <a:pt x="47085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8156950" y="3672000"/>
              <a:ext cx="192175" cy="182000"/>
            </a:xfrm>
            <a:custGeom>
              <a:avLst/>
              <a:gdLst/>
              <a:ahLst/>
              <a:cxnLst/>
              <a:rect l="l" t="t" r="r" b="b"/>
              <a:pathLst>
                <a:path w="7687" h="7280" extrusionOk="0">
                  <a:moveTo>
                    <a:pt x="7549" y="1"/>
                  </a:moveTo>
                  <a:cubicBezTo>
                    <a:pt x="7519" y="1"/>
                    <a:pt x="7488" y="12"/>
                    <a:pt x="7465" y="34"/>
                  </a:cubicBezTo>
                  <a:lnTo>
                    <a:pt x="53" y="7065"/>
                  </a:lnTo>
                  <a:cubicBezTo>
                    <a:pt x="2" y="7112"/>
                    <a:pt x="1" y="7191"/>
                    <a:pt x="48" y="7241"/>
                  </a:cubicBezTo>
                  <a:cubicBezTo>
                    <a:pt x="72" y="7267"/>
                    <a:pt x="105" y="7280"/>
                    <a:pt x="138" y="7280"/>
                  </a:cubicBezTo>
                  <a:cubicBezTo>
                    <a:pt x="168" y="7280"/>
                    <a:pt x="200" y="7268"/>
                    <a:pt x="223" y="7246"/>
                  </a:cubicBezTo>
                  <a:lnTo>
                    <a:pt x="7634" y="216"/>
                  </a:lnTo>
                  <a:cubicBezTo>
                    <a:pt x="7686" y="168"/>
                    <a:pt x="7687" y="90"/>
                    <a:pt x="7640" y="40"/>
                  </a:cubicBezTo>
                  <a:cubicBezTo>
                    <a:pt x="7615" y="14"/>
                    <a:pt x="7582" y="1"/>
                    <a:pt x="7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7892700" y="3619050"/>
              <a:ext cx="795325" cy="857675"/>
            </a:xfrm>
            <a:custGeom>
              <a:avLst/>
              <a:gdLst/>
              <a:ahLst/>
              <a:cxnLst/>
              <a:rect l="l" t="t" r="r" b="b"/>
              <a:pathLst>
                <a:path w="31813" h="34307" extrusionOk="0">
                  <a:moveTo>
                    <a:pt x="19670" y="5496"/>
                  </a:moveTo>
                  <a:lnTo>
                    <a:pt x="19690" y="5521"/>
                  </a:lnTo>
                  <a:lnTo>
                    <a:pt x="18752" y="6323"/>
                  </a:lnTo>
                  <a:cubicBezTo>
                    <a:pt x="18749" y="6320"/>
                    <a:pt x="18742" y="6309"/>
                    <a:pt x="18750" y="6303"/>
                  </a:cubicBezTo>
                  <a:lnTo>
                    <a:pt x="18708" y="6260"/>
                  </a:lnTo>
                  <a:lnTo>
                    <a:pt x="18708" y="6260"/>
                  </a:lnTo>
                  <a:lnTo>
                    <a:pt x="18756" y="6301"/>
                  </a:lnTo>
                  <a:lnTo>
                    <a:pt x="19670" y="5496"/>
                  </a:lnTo>
                  <a:close/>
                  <a:moveTo>
                    <a:pt x="17944" y="4334"/>
                  </a:moveTo>
                  <a:cubicBezTo>
                    <a:pt x="17539" y="4666"/>
                    <a:pt x="17143" y="5020"/>
                    <a:pt x="16764" y="5388"/>
                  </a:cubicBezTo>
                  <a:cubicBezTo>
                    <a:pt x="16386" y="5755"/>
                    <a:pt x="16022" y="6140"/>
                    <a:pt x="15653" y="6516"/>
                  </a:cubicBezTo>
                  <a:cubicBezTo>
                    <a:pt x="15997" y="6119"/>
                    <a:pt x="16365" y="5733"/>
                    <a:pt x="16742" y="5366"/>
                  </a:cubicBezTo>
                  <a:cubicBezTo>
                    <a:pt x="17121" y="4998"/>
                    <a:pt x="17519" y="4643"/>
                    <a:pt x="17944" y="4334"/>
                  </a:cubicBezTo>
                  <a:close/>
                  <a:moveTo>
                    <a:pt x="18106" y="2231"/>
                  </a:moveTo>
                  <a:lnTo>
                    <a:pt x="18129" y="2253"/>
                  </a:lnTo>
                  <a:lnTo>
                    <a:pt x="17843" y="2522"/>
                  </a:lnTo>
                  <a:lnTo>
                    <a:pt x="10696" y="9287"/>
                  </a:lnTo>
                  <a:cubicBezTo>
                    <a:pt x="10689" y="9280"/>
                    <a:pt x="10689" y="9271"/>
                    <a:pt x="10696" y="9265"/>
                  </a:cubicBezTo>
                  <a:lnTo>
                    <a:pt x="17821" y="2503"/>
                  </a:lnTo>
                  <a:lnTo>
                    <a:pt x="17823" y="2500"/>
                  </a:lnTo>
                  <a:lnTo>
                    <a:pt x="18106" y="2231"/>
                  </a:lnTo>
                  <a:close/>
                  <a:moveTo>
                    <a:pt x="17302" y="26270"/>
                  </a:moveTo>
                  <a:lnTo>
                    <a:pt x="17363" y="26341"/>
                  </a:lnTo>
                  <a:lnTo>
                    <a:pt x="15771" y="27694"/>
                  </a:lnTo>
                  <a:cubicBezTo>
                    <a:pt x="15763" y="27684"/>
                    <a:pt x="15770" y="27673"/>
                    <a:pt x="15775" y="27668"/>
                  </a:cubicBezTo>
                  <a:lnTo>
                    <a:pt x="17341" y="26319"/>
                  </a:lnTo>
                  <a:lnTo>
                    <a:pt x="17302" y="26270"/>
                  </a:lnTo>
                  <a:close/>
                  <a:moveTo>
                    <a:pt x="19523" y="26728"/>
                  </a:moveTo>
                  <a:cubicBezTo>
                    <a:pt x="19526" y="26732"/>
                    <a:pt x="19543" y="26754"/>
                    <a:pt x="19543" y="26754"/>
                  </a:cubicBezTo>
                  <a:lnTo>
                    <a:pt x="16058" y="30234"/>
                  </a:lnTo>
                  <a:lnTo>
                    <a:pt x="16036" y="30212"/>
                  </a:lnTo>
                  <a:lnTo>
                    <a:pt x="19523" y="26728"/>
                  </a:lnTo>
                  <a:close/>
                  <a:moveTo>
                    <a:pt x="23590" y="24636"/>
                  </a:moveTo>
                  <a:lnTo>
                    <a:pt x="23612" y="24659"/>
                  </a:lnTo>
                  <a:lnTo>
                    <a:pt x="15681" y="32467"/>
                  </a:lnTo>
                  <a:lnTo>
                    <a:pt x="15659" y="32444"/>
                  </a:lnTo>
                  <a:lnTo>
                    <a:pt x="23590" y="24636"/>
                  </a:lnTo>
                  <a:close/>
                  <a:moveTo>
                    <a:pt x="18876" y="1"/>
                  </a:moveTo>
                  <a:cubicBezTo>
                    <a:pt x="18649" y="1"/>
                    <a:pt x="18433" y="188"/>
                    <a:pt x="18428" y="191"/>
                  </a:cubicBezTo>
                  <a:lnTo>
                    <a:pt x="16094" y="2409"/>
                  </a:lnTo>
                  <a:cubicBezTo>
                    <a:pt x="16094" y="2413"/>
                    <a:pt x="16091" y="2412"/>
                    <a:pt x="16090" y="2413"/>
                  </a:cubicBezTo>
                  <a:lnTo>
                    <a:pt x="910" y="16854"/>
                  </a:lnTo>
                  <a:cubicBezTo>
                    <a:pt x="544" y="17210"/>
                    <a:pt x="241" y="17654"/>
                    <a:pt x="13" y="18173"/>
                  </a:cubicBezTo>
                  <a:cubicBezTo>
                    <a:pt x="1" y="18198"/>
                    <a:pt x="10" y="18224"/>
                    <a:pt x="25" y="18246"/>
                  </a:cubicBezTo>
                  <a:lnTo>
                    <a:pt x="15414" y="34289"/>
                  </a:lnTo>
                  <a:cubicBezTo>
                    <a:pt x="15425" y="34300"/>
                    <a:pt x="15441" y="34307"/>
                    <a:pt x="15459" y="34307"/>
                  </a:cubicBezTo>
                  <a:cubicBezTo>
                    <a:pt x="15477" y="34307"/>
                    <a:pt x="15493" y="34300"/>
                    <a:pt x="15503" y="34290"/>
                  </a:cubicBezTo>
                  <a:lnTo>
                    <a:pt x="30007" y="19385"/>
                  </a:lnTo>
                  <a:lnTo>
                    <a:pt x="31787" y="17555"/>
                  </a:lnTo>
                  <a:cubicBezTo>
                    <a:pt x="31809" y="17532"/>
                    <a:pt x="31812" y="17499"/>
                    <a:pt x="31792" y="17474"/>
                  </a:cubicBezTo>
                  <a:cubicBezTo>
                    <a:pt x="31296" y="16797"/>
                    <a:pt x="19624" y="850"/>
                    <a:pt x="19255" y="248"/>
                  </a:cubicBezTo>
                  <a:cubicBezTo>
                    <a:pt x="19165" y="105"/>
                    <a:pt x="19062" y="25"/>
                    <a:pt x="18937" y="5"/>
                  </a:cubicBezTo>
                  <a:cubicBezTo>
                    <a:pt x="18917" y="2"/>
                    <a:pt x="18896" y="1"/>
                    <a:pt x="188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7423625" y="4122425"/>
              <a:ext cx="365425" cy="128725"/>
            </a:xfrm>
            <a:custGeom>
              <a:avLst/>
              <a:gdLst/>
              <a:ahLst/>
              <a:cxnLst/>
              <a:rect l="l" t="t" r="r" b="b"/>
              <a:pathLst>
                <a:path w="14617" h="5149" extrusionOk="0">
                  <a:moveTo>
                    <a:pt x="14487" y="1"/>
                  </a:moveTo>
                  <a:cubicBezTo>
                    <a:pt x="14480" y="1"/>
                    <a:pt x="14473" y="1"/>
                    <a:pt x="14465" y="2"/>
                  </a:cubicBezTo>
                  <a:cubicBezTo>
                    <a:pt x="9398" y="770"/>
                    <a:pt x="4560" y="2421"/>
                    <a:pt x="81" y="4915"/>
                  </a:cubicBezTo>
                  <a:cubicBezTo>
                    <a:pt x="22" y="4949"/>
                    <a:pt x="1" y="5025"/>
                    <a:pt x="33" y="5085"/>
                  </a:cubicBezTo>
                  <a:cubicBezTo>
                    <a:pt x="55" y="5127"/>
                    <a:pt x="98" y="5149"/>
                    <a:pt x="142" y="5149"/>
                  </a:cubicBezTo>
                  <a:cubicBezTo>
                    <a:pt x="163" y="5149"/>
                    <a:pt x="184" y="5143"/>
                    <a:pt x="203" y="5132"/>
                  </a:cubicBezTo>
                  <a:cubicBezTo>
                    <a:pt x="4655" y="2654"/>
                    <a:pt x="9465" y="1010"/>
                    <a:pt x="14502" y="248"/>
                  </a:cubicBezTo>
                  <a:cubicBezTo>
                    <a:pt x="14570" y="238"/>
                    <a:pt x="14617" y="175"/>
                    <a:pt x="14607" y="107"/>
                  </a:cubicBezTo>
                  <a:cubicBezTo>
                    <a:pt x="14597" y="46"/>
                    <a:pt x="14550" y="1"/>
                    <a:pt x="14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7848600" y="3801475"/>
              <a:ext cx="274275" cy="285800"/>
            </a:xfrm>
            <a:custGeom>
              <a:avLst/>
              <a:gdLst/>
              <a:ahLst/>
              <a:cxnLst/>
              <a:rect l="l" t="t" r="r" b="b"/>
              <a:pathLst>
                <a:path w="10971" h="11432" extrusionOk="0">
                  <a:moveTo>
                    <a:pt x="10831" y="1"/>
                  </a:moveTo>
                  <a:cubicBezTo>
                    <a:pt x="10805" y="1"/>
                    <a:pt x="10779" y="9"/>
                    <a:pt x="10757" y="25"/>
                  </a:cubicBezTo>
                  <a:cubicBezTo>
                    <a:pt x="6506" y="3080"/>
                    <a:pt x="2899" y="6853"/>
                    <a:pt x="38" y="11239"/>
                  </a:cubicBezTo>
                  <a:cubicBezTo>
                    <a:pt x="1" y="11296"/>
                    <a:pt x="16" y="11373"/>
                    <a:pt x="74" y="11410"/>
                  </a:cubicBezTo>
                  <a:cubicBezTo>
                    <a:pt x="95" y="11425"/>
                    <a:pt x="119" y="11431"/>
                    <a:pt x="142" y="11431"/>
                  </a:cubicBezTo>
                  <a:cubicBezTo>
                    <a:pt x="182" y="11431"/>
                    <a:pt x="223" y="11411"/>
                    <a:pt x="247" y="11376"/>
                  </a:cubicBezTo>
                  <a:cubicBezTo>
                    <a:pt x="3092" y="7016"/>
                    <a:pt x="6675" y="3266"/>
                    <a:pt x="10903" y="227"/>
                  </a:cubicBezTo>
                  <a:cubicBezTo>
                    <a:pt x="10959" y="187"/>
                    <a:pt x="10971" y="109"/>
                    <a:pt x="10931" y="53"/>
                  </a:cubicBezTo>
                  <a:cubicBezTo>
                    <a:pt x="10907" y="19"/>
                    <a:pt x="10869" y="1"/>
                    <a:pt x="10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7225200" y="4106125"/>
              <a:ext cx="582150" cy="248000"/>
            </a:xfrm>
            <a:custGeom>
              <a:avLst/>
              <a:gdLst/>
              <a:ahLst/>
              <a:cxnLst/>
              <a:rect l="l" t="t" r="r" b="b"/>
              <a:pathLst>
                <a:path w="23286" h="9920" extrusionOk="0">
                  <a:moveTo>
                    <a:pt x="6917" y="6056"/>
                  </a:moveTo>
                  <a:lnTo>
                    <a:pt x="6029" y="6553"/>
                  </a:lnTo>
                  <a:cubicBezTo>
                    <a:pt x="6027" y="6547"/>
                    <a:pt x="6025" y="6541"/>
                    <a:pt x="6029" y="6536"/>
                  </a:cubicBezTo>
                  <a:lnTo>
                    <a:pt x="6917" y="6056"/>
                  </a:lnTo>
                  <a:close/>
                  <a:moveTo>
                    <a:pt x="23217" y="0"/>
                  </a:moveTo>
                  <a:cubicBezTo>
                    <a:pt x="14081" y="249"/>
                    <a:pt x="4602" y="5867"/>
                    <a:pt x="1229" y="8065"/>
                  </a:cubicBezTo>
                  <a:cubicBezTo>
                    <a:pt x="641" y="8446"/>
                    <a:pt x="238" y="8729"/>
                    <a:pt x="56" y="8856"/>
                  </a:cubicBezTo>
                  <a:lnTo>
                    <a:pt x="50" y="8863"/>
                  </a:lnTo>
                  <a:cubicBezTo>
                    <a:pt x="37" y="8873"/>
                    <a:pt x="31" y="8889"/>
                    <a:pt x="31" y="8908"/>
                  </a:cubicBezTo>
                  <a:lnTo>
                    <a:pt x="1" y="9853"/>
                  </a:lnTo>
                  <a:cubicBezTo>
                    <a:pt x="1" y="9876"/>
                    <a:pt x="11" y="9897"/>
                    <a:pt x="27" y="9908"/>
                  </a:cubicBezTo>
                  <a:cubicBezTo>
                    <a:pt x="40" y="9915"/>
                    <a:pt x="53" y="9919"/>
                    <a:pt x="66" y="9919"/>
                  </a:cubicBezTo>
                  <a:cubicBezTo>
                    <a:pt x="74" y="9919"/>
                    <a:pt x="81" y="9918"/>
                    <a:pt x="88" y="9915"/>
                  </a:cubicBezTo>
                  <a:lnTo>
                    <a:pt x="1181" y="9486"/>
                  </a:lnTo>
                  <a:lnTo>
                    <a:pt x="19519" y="2281"/>
                  </a:lnTo>
                  <a:cubicBezTo>
                    <a:pt x="20048" y="2072"/>
                    <a:pt x="20584" y="1966"/>
                    <a:pt x="21114" y="1966"/>
                  </a:cubicBezTo>
                  <a:cubicBezTo>
                    <a:pt x="21256" y="1966"/>
                    <a:pt x="21398" y="1974"/>
                    <a:pt x="21539" y="1989"/>
                  </a:cubicBezTo>
                  <a:cubicBezTo>
                    <a:pt x="21542" y="1990"/>
                    <a:pt x="21545" y="1990"/>
                    <a:pt x="21548" y="1990"/>
                  </a:cubicBezTo>
                  <a:cubicBezTo>
                    <a:pt x="21565" y="1990"/>
                    <a:pt x="21581" y="1983"/>
                    <a:pt x="21592" y="1972"/>
                  </a:cubicBezTo>
                  <a:cubicBezTo>
                    <a:pt x="21596" y="1968"/>
                    <a:pt x="21599" y="1962"/>
                    <a:pt x="21605" y="1957"/>
                  </a:cubicBezTo>
                  <a:cubicBezTo>
                    <a:pt x="21709" y="1767"/>
                    <a:pt x="21947" y="1378"/>
                    <a:pt x="22375" y="913"/>
                  </a:cubicBezTo>
                  <a:cubicBezTo>
                    <a:pt x="22393" y="896"/>
                    <a:pt x="22396" y="866"/>
                    <a:pt x="22385" y="843"/>
                  </a:cubicBezTo>
                  <a:cubicBezTo>
                    <a:pt x="22372" y="821"/>
                    <a:pt x="22352" y="810"/>
                    <a:pt x="22329" y="810"/>
                  </a:cubicBezTo>
                  <a:cubicBezTo>
                    <a:pt x="22326" y="810"/>
                    <a:pt x="22322" y="810"/>
                    <a:pt x="22318" y="810"/>
                  </a:cubicBezTo>
                  <a:cubicBezTo>
                    <a:pt x="17304" y="1581"/>
                    <a:pt x="12516" y="3221"/>
                    <a:pt x="8072" y="5661"/>
                  </a:cubicBezTo>
                  <a:cubicBezTo>
                    <a:pt x="12537" y="3175"/>
                    <a:pt x="17363" y="1523"/>
                    <a:pt x="22429" y="767"/>
                  </a:cubicBezTo>
                  <a:cubicBezTo>
                    <a:pt x="22441" y="778"/>
                    <a:pt x="22456" y="784"/>
                    <a:pt x="22472" y="784"/>
                  </a:cubicBezTo>
                  <a:cubicBezTo>
                    <a:pt x="22487" y="784"/>
                    <a:pt x="22504" y="778"/>
                    <a:pt x="22516" y="765"/>
                  </a:cubicBezTo>
                  <a:cubicBezTo>
                    <a:pt x="22516" y="765"/>
                    <a:pt x="22596" y="685"/>
                    <a:pt x="22637" y="645"/>
                  </a:cubicBezTo>
                  <a:cubicBezTo>
                    <a:pt x="22829" y="459"/>
                    <a:pt x="23037" y="279"/>
                    <a:pt x="23255" y="110"/>
                  </a:cubicBezTo>
                  <a:cubicBezTo>
                    <a:pt x="23259" y="107"/>
                    <a:pt x="23262" y="107"/>
                    <a:pt x="23262" y="107"/>
                  </a:cubicBezTo>
                  <a:cubicBezTo>
                    <a:pt x="23281" y="90"/>
                    <a:pt x="23286" y="63"/>
                    <a:pt x="23279" y="38"/>
                  </a:cubicBezTo>
                  <a:cubicBezTo>
                    <a:pt x="23267" y="17"/>
                    <a:pt x="23244" y="1"/>
                    <a:pt x="2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7771050" y="4079125"/>
              <a:ext cx="113775" cy="80725"/>
            </a:xfrm>
            <a:custGeom>
              <a:avLst/>
              <a:gdLst/>
              <a:ahLst/>
              <a:cxnLst/>
              <a:rect l="l" t="t" r="r" b="b"/>
              <a:pathLst>
                <a:path w="4551" h="3229" extrusionOk="0">
                  <a:moveTo>
                    <a:pt x="4481" y="0"/>
                  </a:moveTo>
                  <a:cubicBezTo>
                    <a:pt x="4477" y="0"/>
                    <a:pt x="4472" y="1"/>
                    <a:pt x="4468" y="2"/>
                  </a:cubicBezTo>
                  <a:cubicBezTo>
                    <a:pt x="2739" y="411"/>
                    <a:pt x="1595" y="1257"/>
                    <a:pt x="940" y="1892"/>
                  </a:cubicBezTo>
                  <a:cubicBezTo>
                    <a:pt x="444" y="2374"/>
                    <a:pt x="147" y="2811"/>
                    <a:pt x="13" y="3027"/>
                  </a:cubicBezTo>
                  <a:cubicBezTo>
                    <a:pt x="3" y="3044"/>
                    <a:pt x="1" y="3067"/>
                    <a:pt x="9" y="3085"/>
                  </a:cubicBezTo>
                  <a:cubicBezTo>
                    <a:pt x="18" y="3104"/>
                    <a:pt x="34" y="3117"/>
                    <a:pt x="55" y="3121"/>
                  </a:cubicBezTo>
                  <a:lnTo>
                    <a:pt x="109" y="3132"/>
                  </a:lnTo>
                  <a:cubicBezTo>
                    <a:pt x="147" y="3141"/>
                    <a:pt x="185" y="3149"/>
                    <a:pt x="224" y="3159"/>
                  </a:cubicBezTo>
                  <a:cubicBezTo>
                    <a:pt x="388" y="3200"/>
                    <a:pt x="582" y="3228"/>
                    <a:pt x="804" y="3228"/>
                  </a:cubicBezTo>
                  <a:cubicBezTo>
                    <a:pt x="1404" y="3228"/>
                    <a:pt x="2211" y="3023"/>
                    <a:pt x="3207" y="2308"/>
                  </a:cubicBezTo>
                  <a:cubicBezTo>
                    <a:pt x="3337" y="2209"/>
                    <a:pt x="3459" y="2104"/>
                    <a:pt x="3568" y="1996"/>
                  </a:cubicBezTo>
                  <a:cubicBezTo>
                    <a:pt x="3998" y="1578"/>
                    <a:pt x="4274" y="1115"/>
                    <a:pt x="4389" y="613"/>
                  </a:cubicBezTo>
                  <a:cubicBezTo>
                    <a:pt x="4427" y="448"/>
                    <a:pt x="4476" y="280"/>
                    <a:pt x="4542" y="85"/>
                  </a:cubicBezTo>
                  <a:cubicBezTo>
                    <a:pt x="4550" y="63"/>
                    <a:pt x="4545" y="38"/>
                    <a:pt x="4530" y="22"/>
                  </a:cubicBezTo>
                  <a:cubicBezTo>
                    <a:pt x="4517" y="8"/>
                    <a:pt x="4499" y="0"/>
                    <a:pt x="4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7821175" y="3634925"/>
              <a:ext cx="505275" cy="462675"/>
            </a:xfrm>
            <a:custGeom>
              <a:avLst/>
              <a:gdLst/>
              <a:ahLst/>
              <a:cxnLst/>
              <a:rect l="l" t="t" r="r" b="b"/>
              <a:pathLst>
                <a:path w="20211" h="18507" extrusionOk="0">
                  <a:moveTo>
                    <a:pt x="14443" y="4999"/>
                  </a:moveTo>
                  <a:lnTo>
                    <a:pt x="14464" y="5024"/>
                  </a:lnTo>
                  <a:lnTo>
                    <a:pt x="13223" y="5865"/>
                  </a:lnTo>
                  <a:cubicBezTo>
                    <a:pt x="13219" y="5856"/>
                    <a:pt x="13219" y="5846"/>
                    <a:pt x="13223" y="5842"/>
                  </a:cubicBezTo>
                  <a:lnTo>
                    <a:pt x="14443" y="4999"/>
                  </a:lnTo>
                  <a:close/>
                  <a:moveTo>
                    <a:pt x="19689" y="0"/>
                  </a:moveTo>
                  <a:cubicBezTo>
                    <a:pt x="19680" y="0"/>
                    <a:pt x="19670" y="2"/>
                    <a:pt x="19663" y="6"/>
                  </a:cubicBezTo>
                  <a:cubicBezTo>
                    <a:pt x="18915" y="403"/>
                    <a:pt x="18182" y="816"/>
                    <a:pt x="17465" y="1240"/>
                  </a:cubicBezTo>
                  <a:cubicBezTo>
                    <a:pt x="13647" y="3476"/>
                    <a:pt x="10228" y="6054"/>
                    <a:pt x="7284" y="8914"/>
                  </a:cubicBezTo>
                  <a:cubicBezTo>
                    <a:pt x="2645" y="13419"/>
                    <a:pt x="545" y="17326"/>
                    <a:pt x="9" y="18417"/>
                  </a:cubicBezTo>
                  <a:cubicBezTo>
                    <a:pt x="1" y="18443"/>
                    <a:pt x="7" y="18472"/>
                    <a:pt x="24" y="18490"/>
                  </a:cubicBezTo>
                  <a:cubicBezTo>
                    <a:pt x="37" y="18501"/>
                    <a:pt x="53" y="18507"/>
                    <a:pt x="69" y="18507"/>
                  </a:cubicBezTo>
                  <a:cubicBezTo>
                    <a:pt x="81" y="18507"/>
                    <a:pt x="92" y="18504"/>
                    <a:pt x="102" y="18497"/>
                  </a:cubicBezTo>
                  <a:cubicBezTo>
                    <a:pt x="449" y="18288"/>
                    <a:pt x="825" y="18103"/>
                    <a:pt x="1225" y="17944"/>
                  </a:cubicBezTo>
                  <a:cubicBezTo>
                    <a:pt x="1232" y="17942"/>
                    <a:pt x="1241" y="17937"/>
                    <a:pt x="1244" y="17933"/>
                  </a:cubicBezTo>
                  <a:cubicBezTo>
                    <a:pt x="1248" y="17930"/>
                    <a:pt x="1248" y="17925"/>
                    <a:pt x="1254" y="17921"/>
                  </a:cubicBezTo>
                  <a:cubicBezTo>
                    <a:pt x="2955" y="15320"/>
                    <a:pt x="4940" y="12910"/>
                    <a:pt x="7153" y="10760"/>
                  </a:cubicBezTo>
                  <a:cubicBezTo>
                    <a:pt x="8632" y="9325"/>
                    <a:pt x="10234" y="7985"/>
                    <a:pt x="11937" y="6799"/>
                  </a:cubicBezTo>
                  <a:lnTo>
                    <a:pt x="11937" y="6799"/>
                  </a:lnTo>
                  <a:cubicBezTo>
                    <a:pt x="10254" y="8007"/>
                    <a:pt x="8655" y="9344"/>
                    <a:pt x="7179" y="10778"/>
                  </a:cubicBezTo>
                  <a:cubicBezTo>
                    <a:pt x="5020" y="12875"/>
                    <a:pt x="3078" y="15222"/>
                    <a:pt x="1405" y="17750"/>
                  </a:cubicBezTo>
                  <a:cubicBezTo>
                    <a:pt x="1393" y="17773"/>
                    <a:pt x="1394" y="17801"/>
                    <a:pt x="1410" y="17822"/>
                  </a:cubicBezTo>
                  <a:cubicBezTo>
                    <a:pt x="1423" y="17839"/>
                    <a:pt x="1442" y="17849"/>
                    <a:pt x="1462" y="17849"/>
                  </a:cubicBezTo>
                  <a:cubicBezTo>
                    <a:pt x="1468" y="17849"/>
                    <a:pt x="1474" y="17848"/>
                    <a:pt x="1480" y="17846"/>
                  </a:cubicBezTo>
                  <a:cubicBezTo>
                    <a:pt x="1841" y="17715"/>
                    <a:pt x="2229" y="17605"/>
                    <a:pt x="2634" y="17520"/>
                  </a:cubicBezTo>
                  <a:cubicBezTo>
                    <a:pt x="2646" y="17518"/>
                    <a:pt x="2656" y="17510"/>
                    <a:pt x="2666" y="17503"/>
                  </a:cubicBezTo>
                  <a:cubicBezTo>
                    <a:pt x="2669" y="17499"/>
                    <a:pt x="2677" y="17492"/>
                    <a:pt x="2678" y="17486"/>
                  </a:cubicBezTo>
                  <a:cubicBezTo>
                    <a:pt x="2923" y="16928"/>
                    <a:pt x="3253" y="16440"/>
                    <a:pt x="3662" y="16043"/>
                  </a:cubicBezTo>
                  <a:lnTo>
                    <a:pt x="18556" y="1880"/>
                  </a:lnTo>
                  <a:lnTo>
                    <a:pt x="20191" y="322"/>
                  </a:lnTo>
                  <a:cubicBezTo>
                    <a:pt x="20205" y="308"/>
                    <a:pt x="20210" y="286"/>
                    <a:pt x="20208" y="266"/>
                  </a:cubicBezTo>
                  <a:cubicBezTo>
                    <a:pt x="20206" y="244"/>
                    <a:pt x="20192" y="228"/>
                    <a:pt x="20171" y="219"/>
                  </a:cubicBezTo>
                  <a:lnTo>
                    <a:pt x="19720" y="8"/>
                  </a:lnTo>
                  <a:cubicBezTo>
                    <a:pt x="19711" y="3"/>
                    <a:pt x="19700" y="0"/>
                    <a:pt x="19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7778400" y="4080975"/>
              <a:ext cx="497875" cy="456175"/>
            </a:xfrm>
            <a:custGeom>
              <a:avLst/>
              <a:gdLst/>
              <a:ahLst/>
              <a:cxnLst/>
              <a:rect l="l" t="t" r="r" b="b"/>
              <a:pathLst>
                <a:path w="19915" h="18247" extrusionOk="0">
                  <a:moveTo>
                    <a:pt x="4840" y="3035"/>
                  </a:moveTo>
                  <a:cubicBezTo>
                    <a:pt x="4725" y="3312"/>
                    <a:pt x="4556" y="3560"/>
                    <a:pt x="4332" y="3778"/>
                  </a:cubicBezTo>
                  <a:cubicBezTo>
                    <a:pt x="3883" y="4214"/>
                    <a:pt x="3279" y="4463"/>
                    <a:pt x="2679" y="4463"/>
                  </a:cubicBezTo>
                  <a:cubicBezTo>
                    <a:pt x="2543" y="4463"/>
                    <a:pt x="2406" y="4450"/>
                    <a:pt x="2272" y="4423"/>
                  </a:cubicBezTo>
                  <a:cubicBezTo>
                    <a:pt x="2274" y="4420"/>
                    <a:pt x="2274" y="4417"/>
                    <a:pt x="2275" y="4414"/>
                  </a:cubicBezTo>
                  <a:lnTo>
                    <a:pt x="2288" y="4409"/>
                  </a:lnTo>
                  <a:cubicBezTo>
                    <a:pt x="2408" y="4431"/>
                    <a:pt x="2530" y="4441"/>
                    <a:pt x="2652" y="4441"/>
                  </a:cubicBezTo>
                  <a:cubicBezTo>
                    <a:pt x="3248" y="4441"/>
                    <a:pt x="3858" y="4194"/>
                    <a:pt x="4307" y="3758"/>
                  </a:cubicBezTo>
                  <a:cubicBezTo>
                    <a:pt x="4529" y="3544"/>
                    <a:pt x="4697" y="3297"/>
                    <a:pt x="4840" y="3035"/>
                  </a:cubicBezTo>
                  <a:close/>
                  <a:moveTo>
                    <a:pt x="6129" y="5111"/>
                  </a:moveTo>
                  <a:lnTo>
                    <a:pt x="6152" y="5136"/>
                  </a:lnTo>
                  <a:cubicBezTo>
                    <a:pt x="6094" y="5202"/>
                    <a:pt x="6032" y="5266"/>
                    <a:pt x="5969" y="5328"/>
                  </a:cubicBezTo>
                  <a:cubicBezTo>
                    <a:pt x="5705" y="5584"/>
                    <a:pt x="5392" y="5795"/>
                    <a:pt x="5037" y="5933"/>
                  </a:cubicBezTo>
                  <a:cubicBezTo>
                    <a:pt x="5033" y="5923"/>
                    <a:pt x="5037" y="5920"/>
                    <a:pt x="5043" y="5915"/>
                  </a:cubicBezTo>
                  <a:lnTo>
                    <a:pt x="5046" y="5912"/>
                  </a:lnTo>
                  <a:cubicBezTo>
                    <a:pt x="5382" y="5765"/>
                    <a:pt x="5684" y="5560"/>
                    <a:pt x="5946" y="5307"/>
                  </a:cubicBezTo>
                  <a:cubicBezTo>
                    <a:pt x="6010" y="5246"/>
                    <a:pt x="6070" y="5182"/>
                    <a:pt x="6129" y="5111"/>
                  </a:cubicBezTo>
                  <a:close/>
                  <a:moveTo>
                    <a:pt x="8817" y="7009"/>
                  </a:moveTo>
                  <a:lnTo>
                    <a:pt x="8885" y="7071"/>
                  </a:lnTo>
                  <a:cubicBezTo>
                    <a:pt x="8783" y="7222"/>
                    <a:pt x="8663" y="7361"/>
                    <a:pt x="8532" y="7489"/>
                  </a:cubicBezTo>
                  <a:cubicBezTo>
                    <a:pt x="8077" y="7929"/>
                    <a:pt x="7490" y="8201"/>
                    <a:pt x="6855" y="8238"/>
                  </a:cubicBezTo>
                  <a:cubicBezTo>
                    <a:pt x="6853" y="8230"/>
                    <a:pt x="6858" y="8227"/>
                    <a:pt x="6858" y="8227"/>
                  </a:cubicBezTo>
                  <a:lnTo>
                    <a:pt x="6869" y="8220"/>
                  </a:lnTo>
                  <a:cubicBezTo>
                    <a:pt x="7470" y="8170"/>
                    <a:pt x="8071" y="7892"/>
                    <a:pt x="8516" y="7460"/>
                  </a:cubicBezTo>
                  <a:cubicBezTo>
                    <a:pt x="8644" y="7334"/>
                    <a:pt x="8760" y="7196"/>
                    <a:pt x="8856" y="7055"/>
                  </a:cubicBezTo>
                  <a:lnTo>
                    <a:pt x="8817" y="7009"/>
                  </a:lnTo>
                  <a:close/>
                  <a:moveTo>
                    <a:pt x="10539" y="9397"/>
                  </a:moveTo>
                  <a:lnTo>
                    <a:pt x="10605" y="9459"/>
                  </a:lnTo>
                  <a:cubicBezTo>
                    <a:pt x="10535" y="9547"/>
                    <a:pt x="10461" y="9633"/>
                    <a:pt x="10381" y="9712"/>
                  </a:cubicBezTo>
                  <a:cubicBezTo>
                    <a:pt x="10145" y="9940"/>
                    <a:pt x="9859" y="10117"/>
                    <a:pt x="9533" y="10214"/>
                  </a:cubicBezTo>
                  <a:cubicBezTo>
                    <a:pt x="9532" y="10207"/>
                    <a:pt x="9533" y="10201"/>
                    <a:pt x="9538" y="10196"/>
                  </a:cubicBezTo>
                  <a:lnTo>
                    <a:pt x="9542" y="10192"/>
                  </a:lnTo>
                  <a:cubicBezTo>
                    <a:pt x="9841" y="10091"/>
                    <a:pt x="10125" y="9916"/>
                    <a:pt x="10359" y="9690"/>
                  </a:cubicBezTo>
                  <a:cubicBezTo>
                    <a:pt x="10437" y="9612"/>
                    <a:pt x="10512" y="9527"/>
                    <a:pt x="10578" y="9442"/>
                  </a:cubicBezTo>
                  <a:lnTo>
                    <a:pt x="10539" y="9397"/>
                  </a:lnTo>
                  <a:close/>
                  <a:moveTo>
                    <a:pt x="13448" y="11313"/>
                  </a:moveTo>
                  <a:lnTo>
                    <a:pt x="13479" y="11323"/>
                  </a:lnTo>
                  <a:cubicBezTo>
                    <a:pt x="13386" y="11585"/>
                    <a:pt x="13228" y="11825"/>
                    <a:pt x="13023" y="12025"/>
                  </a:cubicBezTo>
                  <a:cubicBezTo>
                    <a:pt x="12717" y="12322"/>
                    <a:pt x="12325" y="12510"/>
                    <a:pt x="11903" y="12541"/>
                  </a:cubicBezTo>
                  <a:cubicBezTo>
                    <a:pt x="11900" y="12535"/>
                    <a:pt x="11905" y="12531"/>
                    <a:pt x="11908" y="12528"/>
                  </a:cubicBezTo>
                  <a:lnTo>
                    <a:pt x="11916" y="12525"/>
                  </a:lnTo>
                  <a:cubicBezTo>
                    <a:pt x="12316" y="12479"/>
                    <a:pt x="12700" y="12295"/>
                    <a:pt x="12999" y="12004"/>
                  </a:cubicBezTo>
                  <a:cubicBezTo>
                    <a:pt x="13203" y="11808"/>
                    <a:pt x="13358" y="11569"/>
                    <a:pt x="13448" y="11313"/>
                  </a:cubicBezTo>
                  <a:close/>
                  <a:moveTo>
                    <a:pt x="15170" y="13182"/>
                  </a:moveTo>
                  <a:lnTo>
                    <a:pt x="15235" y="13242"/>
                  </a:lnTo>
                  <a:cubicBezTo>
                    <a:pt x="15150" y="13402"/>
                    <a:pt x="15041" y="13553"/>
                    <a:pt x="14908" y="13682"/>
                  </a:cubicBezTo>
                  <a:cubicBezTo>
                    <a:pt x="14700" y="13883"/>
                    <a:pt x="14449" y="14032"/>
                    <a:pt x="14160" y="14096"/>
                  </a:cubicBezTo>
                  <a:cubicBezTo>
                    <a:pt x="14157" y="14090"/>
                    <a:pt x="14162" y="14084"/>
                    <a:pt x="14165" y="14082"/>
                  </a:cubicBezTo>
                  <a:lnTo>
                    <a:pt x="14171" y="14076"/>
                  </a:lnTo>
                  <a:cubicBezTo>
                    <a:pt x="14433" y="14002"/>
                    <a:pt x="14683" y="13856"/>
                    <a:pt x="14886" y="13658"/>
                  </a:cubicBezTo>
                  <a:cubicBezTo>
                    <a:pt x="15017" y="13532"/>
                    <a:pt x="15127" y="13386"/>
                    <a:pt x="15207" y="13229"/>
                  </a:cubicBezTo>
                  <a:lnTo>
                    <a:pt x="15170" y="13182"/>
                  </a:lnTo>
                  <a:close/>
                  <a:moveTo>
                    <a:pt x="17377" y="15364"/>
                  </a:moveTo>
                  <a:lnTo>
                    <a:pt x="17408" y="15373"/>
                  </a:lnTo>
                  <a:cubicBezTo>
                    <a:pt x="17353" y="15551"/>
                    <a:pt x="17247" y="15720"/>
                    <a:pt x="17107" y="15856"/>
                  </a:cubicBezTo>
                  <a:cubicBezTo>
                    <a:pt x="16905" y="16050"/>
                    <a:pt x="16647" y="16170"/>
                    <a:pt x="16364" y="16176"/>
                  </a:cubicBezTo>
                  <a:cubicBezTo>
                    <a:pt x="16364" y="16168"/>
                    <a:pt x="16370" y="16164"/>
                    <a:pt x="16370" y="16164"/>
                  </a:cubicBezTo>
                  <a:lnTo>
                    <a:pt x="16381" y="16157"/>
                  </a:lnTo>
                  <a:cubicBezTo>
                    <a:pt x="16641" y="16138"/>
                    <a:pt x="16889" y="16023"/>
                    <a:pt x="17086" y="15833"/>
                  </a:cubicBezTo>
                  <a:cubicBezTo>
                    <a:pt x="17222" y="15700"/>
                    <a:pt x="17323" y="15540"/>
                    <a:pt x="17377" y="15364"/>
                  </a:cubicBezTo>
                  <a:close/>
                  <a:moveTo>
                    <a:pt x="4512" y="0"/>
                  </a:moveTo>
                  <a:cubicBezTo>
                    <a:pt x="4507" y="0"/>
                    <a:pt x="4502" y="1"/>
                    <a:pt x="4497" y="2"/>
                  </a:cubicBezTo>
                  <a:cubicBezTo>
                    <a:pt x="4486" y="5"/>
                    <a:pt x="4475" y="12"/>
                    <a:pt x="4468" y="18"/>
                  </a:cubicBezTo>
                  <a:cubicBezTo>
                    <a:pt x="4458" y="27"/>
                    <a:pt x="4452" y="34"/>
                    <a:pt x="4452" y="43"/>
                  </a:cubicBezTo>
                  <a:cubicBezTo>
                    <a:pt x="4383" y="238"/>
                    <a:pt x="4331" y="416"/>
                    <a:pt x="4293" y="585"/>
                  </a:cubicBezTo>
                  <a:cubicBezTo>
                    <a:pt x="4167" y="1124"/>
                    <a:pt x="3874" y="1624"/>
                    <a:pt x="3414" y="2072"/>
                  </a:cubicBezTo>
                  <a:cubicBezTo>
                    <a:pt x="3299" y="2184"/>
                    <a:pt x="3171" y="2293"/>
                    <a:pt x="3037" y="2397"/>
                  </a:cubicBezTo>
                  <a:cubicBezTo>
                    <a:pt x="1979" y="3154"/>
                    <a:pt x="1121" y="3358"/>
                    <a:pt x="504" y="3358"/>
                  </a:cubicBezTo>
                  <a:cubicBezTo>
                    <a:pt x="346" y="3358"/>
                    <a:pt x="205" y="3344"/>
                    <a:pt x="80" y="3324"/>
                  </a:cubicBezTo>
                  <a:cubicBezTo>
                    <a:pt x="76" y="3323"/>
                    <a:pt x="73" y="3323"/>
                    <a:pt x="70" y="3323"/>
                  </a:cubicBezTo>
                  <a:cubicBezTo>
                    <a:pt x="53" y="3323"/>
                    <a:pt x="37" y="3330"/>
                    <a:pt x="25" y="3341"/>
                  </a:cubicBezTo>
                  <a:cubicBezTo>
                    <a:pt x="22" y="3345"/>
                    <a:pt x="14" y="3351"/>
                    <a:pt x="13" y="3357"/>
                  </a:cubicBezTo>
                  <a:cubicBezTo>
                    <a:pt x="1" y="3382"/>
                    <a:pt x="4" y="3414"/>
                    <a:pt x="27" y="3431"/>
                  </a:cubicBezTo>
                  <a:lnTo>
                    <a:pt x="16544" y="18229"/>
                  </a:lnTo>
                  <a:cubicBezTo>
                    <a:pt x="16554" y="18240"/>
                    <a:pt x="16571" y="18246"/>
                    <a:pt x="16585" y="18246"/>
                  </a:cubicBezTo>
                  <a:cubicBezTo>
                    <a:pt x="16587" y="18246"/>
                    <a:pt x="16590" y="18246"/>
                    <a:pt x="16592" y="18246"/>
                  </a:cubicBezTo>
                  <a:cubicBezTo>
                    <a:pt x="17690" y="18141"/>
                    <a:pt x="18564" y="17779"/>
                    <a:pt x="19191" y="17171"/>
                  </a:cubicBezTo>
                  <a:cubicBezTo>
                    <a:pt x="19661" y="16714"/>
                    <a:pt x="19850" y="16249"/>
                    <a:pt x="19909" y="16069"/>
                  </a:cubicBezTo>
                  <a:cubicBezTo>
                    <a:pt x="19914" y="16046"/>
                    <a:pt x="19909" y="16024"/>
                    <a:pt x="19892" y="16006"/>
                  </a:cubicBezTo>
                  <a:lnTo>
                    <a:pt x="4560" y="18"/>
                  </a:lnTo>
                  <a:cubicBezTo>
                    <a:pt x="4546" y="7"/>
                    <a:pt x="4529" y="0"/>
                    <a:pt x="4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7196900" y="4160450"/>
              <a:ext cx="988475" cy="552325"/>
            </a:xfrm>
            <a:custGeom>
              <a:avLst/>
              <a:gdLst/>
              <a:ahLst/>
              <a:cxnLst/>
              <a:rect l="l" t="t" r="r" b="b"/>
              <a:pathLst>
                <a:path w="39539" h="22093" extrusionOk="0">
                  <a:moveTo>
                    <a:pt x="20745" y="2548"/>
                  </a:moveTo>
                  <a:lnTo>
                    <a:pt x="20756" y="2578"/>
                  </a:lnTo>
                  <a:lnTo>
                    <a:pt x="17495" y="3856"/>
                  </a:lnTo>
                  <a:cubicBezTo>
                    <a:pt x="17492" y="3852"/>
                    <a:pt x="17495" y="3842"/>
                    <a:pt x="17498" y="3840"/>
                  </a:cubicBezTo>
                  <a:lnTo>
                    <a:pt x="17502" y="3836"/>
                  </a:lnTo>
                  <a:lnTo>
                    <a:pt x="20745" y="2548"/>
                  </a:lnTo>
                  <a:close/>
                  <a:moveTo>
                    <a:pt x="21878" y="4145"/>
                  </a:moveTo>
                  <a:lnTo>
                    <a:pt x="21888" y="4174"/>
                  </a:lnTo>
                  <a:lnTo>
                    <a:pt x="20311" y="4831"/>
                  </a:lnTo>
                  <a:cubicBezTo>
                    <a:pt x="20311" y="4823"/>
                    <a:pt x="20313" y="4816"/>
                    <a:pt x="20315" y="4815"/>
                  </a:cubicBezTo>
                  <a:lnTo>
                    <a:pt x="20319" y="4811"/>
                  </a:lnTo>
                  <a:lnTo>
                    <a:pt x="21878" y="4145"/>
                  </a:lnTo>
                  <a:close/>
                  <a:moveTo>
                    <a:pt x="21786" y="957"/>
                  </a:moveTo>
                  <a:lnTo>
                    <a:pt x="11578" y="5086"/>
                  </a:lnTo>
                  <a:cubicBezTo>
                    <a:pt x="11577" y="5078"/>
                    <a:pt x="11579" y="5071"/>
                    <a:pt x="11580" y="5070"/>
                  </a:cubicBezTo>
                  <a:lnTo>
                    <a:pt x="21786" y="957"/>
                  </a:lnTo>
                  <a:close/>
                  <a:moveTo>
                    <a:pt x="33039" y="11619"/>
                  </a:moveTo>
                  <a:lnTo>
                    <a:pt x="33045" y="11649"/>
                  </a:lnTo>
                  <a:lnTo>
                    <a:pt x="32423" y="11801"/>
                  </a:lnTo>
                  <a:cubicBezTo>
                    <a:pt x="32420" y="11793"/>
                    <a:pt x="32422" y="11787"/>
                    <a:pt x="32425" y="11785"/>
                  </a:cubicBezTo>
                  <a:lnTo>
                    <a:pt x="32434" y="11781"/>
                  </a:lnTo>
                  <a:lnTo>
                    <a:pt x="33039" y="11619"/>
                  </a:lnTo>
                  <a:close/>
                  <a:moveTo>
                    <a:pt x="34573" y="13132"/>
                  </a:moveTo>
                  <a:lnTo>
                    <a:pt x="32825" y="13613"/>
                  </a:lnTo>
                  <a:cubicBezTo>
                    <a:pt x="32822" y="13606"/>
                    <a:pt x="32825" y="13599"/>
                    <a:pt x="32828" y="13597"/>
                  </a:cubicBezTo>
                  <a:lnTo>
                    <a:pt x="32837" y="13593"/>
                  </a:lnTo>
                  <a:lnTo>
                    <a:pt x="34573" y="13132"/>
                  </a:lnTo>
                  <a:close/>
                  <a:moveTo>
                    <a:pt x="35537" y="14106"/>
                  </a:moveTo>
                  <a:lnTo>
                    <a:pt x="35547" y="14137"/>
                  </a:lnTo>
                  <a:lnTo>
                    <a:pt x="32025" y="15229"/>
                  </a:lnTo>
                  <a:cubicBezTo>
                    <a:pt x="32024" y="15221"/>
                    <a:pt x="32028" y="15216"/>
                    <a:pt x="32030" y="15214"/>
                  </a:cubicBezTo>
                  <a:lnTo>
                    <a:pt x="32035" y="15210"/>
                  </a:lnTo>
                  <a:lnTo>
                    <a:pt x="35537" y="14106"/>
                  </a:lnTo>
                  <a:close/>
                  <a:moveTo>
                    <a:pt x="37239" y="14791"/>
                  </a:moveTo>
                  <a:lnTo>
                    <a:pt x="37249" y="14822"/>
                  </a:lnTo>
                  <a:lnTo>
                    <a:pt x="28800" y="17559"/>
                  </a:lnTo>
                  <a:cubicBezTo>
                    <a:pt x="28797" y="17553"/>
                    <a:pt x="28800" y="17546"/>
                    <a:pt x="28805" y="17540"/>
                  </a:cubicBezTo>
                  <a:lnTo>
                    <a:pt x="28811" y="17538"/>
                  </a:lnTo>
                  <a:lnTo>
                    <a:pt x="37239" y="14791"/>
                  </a:lnTo>
                  <a:close/>
                  <a:moveTo>
                    <a:pt x="22255" y="0"/>
                  </a:moveTo>
                  <a:cubicBezTo>
                    <a:pt x="21748" y="0"/>
                    <a:pt x="21225" y="102"/>
                    <a:pt x="20724" y="298"/>
                  </a:cubicBezTo>
                  <a:lnTo>
                    <a:pt x="2512" y="7456"/>
                  </a:lnTo>
                  <a:lnTo>
                    <a:pt x="151" y="8384"/>
                  </a:lnTo>
                  <a:cubicBezTo>
                    <a:pt x="104" y="8403"/>
                    <a:pt x="68" y="8424"/>
                    <a:pt x="44" y="8446"/>
                  </a:cubicBezTo>
                  <a:cubicBezTo>
                    <a:pt x="32" y="8457"/>
                    <a:pt x="15" y="8488"/>
                    <a:pt x="15" y="8501"/>
                  </a:cubicBezTo>
                  <a:cubicBezTo>
                    <a:pt x="1" y="8646"/>
                    <a:pt x="323" y="8904"/>
                    <a:pt x="539" y="9033"/>
                  </a:cubicBezTo>
                  <a:cubicBezTo>
                    <a:pt x="700" y="9149"/>
                    <a:pt x="17096" y="20686"/>
                    <a:pt x="18165" y="21507"/>
                  </a:cubicBezTo>
                  <a:cubicBezTo>
                    <a:pt x="18812" y="22005"/>
                    <a:pt x="19269" y="22092"/>
                    <a:pt x="19512" y="22092"/>
                  </a:cubicBezTo>
                  <a:cubicBezTo>
                    <a:pt x="19641" y="22092"/>
                    <a:pt x="19709" y="22067"/>
                    <a:pt x="19711" y="22067"/>
                  </a:cubicBezTo>
                  <a:lnTo>
                    <a:pt x="22801" y="20989"/>
                  </a:lnTo>
                  <a:lnTo>
                    <a:pt x="39492" y="15172"/>
                  </a:lnTo>
                  <a:cubicBezTo>
                    <a:pt x="39502" y="15168"/>
                    <a:pt x="39510" y="15163"/>
                    <a:pt x="39518" y="15157"/>
                  </a:cubicBezTo>
                  <a:cubicBezTo>
                    <a:pt x="39526" y="15147"/>
                    <a:pt x="39533" y="15137"/>
                    <a:pt x="39533" y="15123"/>
                  </a:cubicBezTo>
                  <a:cubicBezTo>
                    <a:pt x="39539" y="15101"/>
                    <a:pt x="39531" y="15081"/>
                    <a:pt x="39515" y="15067"/>
                  </a:cubicBezTo>
                  <a:lnTo>
                    <a:pt x="22745" y="44"/>
                  </a:lnTo>
                  <a:cubicBezTo>
                    <a:pt x="22737" y="35"/>
                    <a:pt x="22726" y="29"/>
                    <a:pt x="22712" y="29"/>
                  </a:cubicBezTo>
                  <a:cubicBezTo>
                    <a:pt x="22562" y="10"/>
                    <a:pt x="22409" y="0"/>
                    <a:pt x="22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7196900" y="4346850"/>
              <a:ext cx="570050" cy="365925"/>
            </a:xfrm>
            <a:custGeom>
              <a:avLst/>
              <a:gdLst/>
              <a:ahLst/>
              <a:cxnLst/>
              <a:rect l="l" t="t" r="r" b="b"/>
              <a:pathLst>
                <a:path w="22802" h="14637" extrusionOk="0">
                  <a:moveTo>
                    <a:pt x="2512" y="0"/>
                  </a:moveTo>
                  <a:lnTo>
                    <a:pt x="150" y="928"/>
                  </a:lnTo>
                  <a:cubicBezTo>
                    <a:pt x="103" y="947"/>
                    <a:pt x="66" y="967"/>
                    <a:pt x="44" y="990"/>
                  </a:cubicBezTo>
                  <a:cubicBezTo>
                    <a:pt x="32" y="1001"/>
                    <a:pt x="14" y="1032"/>
                    <a:pt x="14" y="1045"/>
                  </a:cubicBezTo>
                  <a:cubicBezTo>
                    <a:pt x="1" y="1189"/>
                    <a:pt x="322" y="1448"/>
                    <a:pt x="539" y="1577"/>
                  </a:cubicBezTo>
                  <a:cubicBezTo>
                    <a:pt x="699" y="1693"/>
                    <a:pt x="17096" y="13230"/>
                    <a:pt x="18165" y="14051"/>
                  </a:cubicBezTo>
                  <a:cubicBezTo>
                    <a:pt x="18812" y="14549"/>
                    <a:pt x="19270" y="14636"/>
                    <a:pt x="19512" y="14636"/>
                  </a:cubicBezTo>
                  <a:cubicBezTo>
                    <a:pt x="19642" y="14636"/>
                    <a:pt x="19709" y="14611"/>
                    <a:pt x="19710" y="14611"/>
                  </a:cubicBezTo>
                  <a:lnTo>
                    <a:pt x="22801" y="13533"/>
                  </a:lnTo>
                  <a:cubicBezTo>
                    <a:pt x="20703" y="13313"/>
                    <a:pt x="19108" y="11911"/>
                    <a:pt x="19107" y="11911"/>
                  </a:cubicBezTo>
                  <a:cubicBezTo>
                    <a:pt x="19107" y="11911"/>
                    <a:pt x="19107" y="11911"/>
                    <a:pt x="19107" y="11911"/>
                  </a:cubicBezTo>
                  <a:lnTo>
                    <a:pt x="251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8295025" y="3619050"/>
              <a:ext cx="392975" cy="484675"/>
            </a:xfrm>
            <a:custGeom>
              <a:avLst/>
              <a:gdLst/>
              <a:ahLst/>
              <a:cxnLst/>
              <a:rect l="l" t="t" r="r" b="b"/>
              <a:pathLst>
                <a:path w="15719" h="19387" extrusionOk="0">
                  <a:moveTo>
                    <a:pt x="2782" y="1"/>
                  </a:moveTo>
                  <a:cubicBezTo>
                    <a:pt x="2554" y="1"/>
                    <a:pt x="2339" y="188"/>
                    <a:pt x="2335" y="191"/>
                  </a:cubicBezTo>
                  <a:lnTo>
                    <a:pt x="1" y="2409"/>
                  </a:lnTo>
                  <a:cubicBezTo>
                    <a:pt x="228" y="2314"/>
                    <a:pt x="554" y="2210"/>
                    <a:pt x="894" y="2210"/>
                  </a:cubicBezTo>
                  <a:cubicBezTo>
                    <a:pt x="1180" y="2210"/>
                    <a:pt x="1475" y="2284"/>
                    <a:pt x="1728" y="2501"/>
                  </a:cubicBezTo>
                  <a:lnTo>
                    <a:pt x="1730" y="2498"/>
                  </a:lnTo>
                  <a:lnTo>
                    <a:pt x="1750" y="2519"/>
                  </a:lnTo>
                  <a:cubicBezTo>
                    <a:pt x="1823" y="2586"/>
                    <a:pt x="1889" y="2661"/>
                    <a:pt x="1954" y="2752"/>
                  </a:cubicBezTo>
                  <a:cubicBezTo>
                    <a:pt x="2693" y="3799"/>
                    <a:pt x="13025" y="18157"/>
                    <a:pt x="13912" y="19387"/>
                  </a:cubicBezTo>
                  <a:lnTo>
                    <a:pt x="15693" y="17556"/>
                  </a:lnTo>
                  <a:cubicBezTo>
                    <a:pt x="15715" y="17535"/>
                    <a:pt x="15718" y="17500"/>
                    <a:pt x="15698" y="17476"/>
                  </a:cubicBezTo>
                  <a:cubicBezTo>
                    <a:pt x="15202" y="16798"/>
                    <a:pt x="3531" y="853"/>
                    <a:pt x="3161" y="250"/>
                  </a:cubicBezTo>
                  <a:cubicBezTo>
                    <a:pt x="3072" y="105"/>
                    <a:pt x="2969" y="25"/>
                    <a:pt x="2844" y="5"/>
                  </a:cubicBezTo>
                  <a:cubicBezTo>
                    <a:pt x="2824" y="2"/>
                    <a:pt x="2803" y="1"/>
                    <a:pt x="2782" y="1"/>
                  </a:cubicBez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7187450" y="3610025"/>
              <a:ext cx="1511350" cy="1111875"/>
            </a:xfrm>
            <a:custGeom>
              <a:avLst/>
              <a:gdLst/>
              <a:ahLst/>
              <a:cxnLst/>
              <a:rect l="l" t="t" r="r" b="b"/>
              <a:pathLst>
                <a:path w="60454" h="44475" extrusionOk="0">
                  <a:moveTo>
                    <a:pt x="47081" y="521"/>
                  </a:moveTo>
                  <a:cubicBezTo>
                    <a:pt x="47095" y="521"/>
                    <a:pt x="47109" y="522"/>
                    <a:pt x="47122" y="524"/>
                  </a:cubicBezTo>
                  <a:cubicBezTo>
                    <a:pt x="47149" y="529"/>
                    <a:pt x="47235" y="541"/>
                    <a:pt x="47328" y="695"/>
                  </a:cubicBezTo>
                  <a:cubicBezTo>
                    <a:pt x="47689" y="1284"/>
                    <a:pt x="58442" y="15976"/>
                    <a:pt x="59826" y="17869"/>
                  </a:cubicBezTo>
                  <a:lnTo>
                    <a:pt x="43482" y="34663"/>
                  </a:lnTo>
                  <a:cubicBezTo>
                    <a:pt x="43450" y="34698"/>
                    <a:pt x="43427" y="34740"/>
                    <a:pt x="43415" y="34786"/>
                  </a:cubicBezTo>
                  <a:cubicBezTo>
                    <a:pt x="43411" y="34805"/>
                    <a:pt x="42931" y="36702"/>
                    <a:pt x="40147" y="36935"/>
                  </a:cubicBezTo>
                  <a:cubicBezTo>
                    <a:pt x="40124" y="36937"/>
                    <a:pt x="40103" y="36940"/>
                    <a:pt x="40082" y="36949"/>
                  </a:cubicBezTo>
                  <a:lnTo>
                    <a:pt x="20034" y="43935"/>
                  </a:lnTo>
                  <a:cubicBezTo>
                    <a:pt x="20032" y="43936"/>
                    <a:pt x="19983" y="43951"/>
                    <a:pt x="19888" y="43951"/>
                  </a:cubicBezTo>
                  <a:cubicBezTo>
                    <a:pt x="19682" y="43951"/>
                    <a:pt x="19258" y="43876"/>
                    <a:pt x="18639" y="43399"/>
                  </a:cubicBezTo>
                  <a:cubicBezTo>
                    <a:pt x="17585" y="42588"/>
                    <a:pt x="1694" y="31402"/>
                    <a:pt x="1001" y="30916"/>
                  </a:cubicBezTo>
                  <a:cubicBezTo>
                    <a:pt x="823" y="30810"/>
                    <a:pt x="631" y="30648"/>
                    <a:pt x="568" y="30554"/>
                  </a:cubicBezTo>
                  <a:cubicBezTo>
                    <a:pt x="574" y="30552"/>
                    <a:pt x="581" y="30549"/>
                    <a:pt x="584" y="30549"/>
                  </a:cubicBezTo>
                  <a:lnTo>
                    <a:pt x="21159" y="22464"/>
                  </a:lnTo>
                  <a:cubicBezTo>
                    <a:pt x="21649" y="22272"/>
                    <a:pt x="22148" y="22174"/>
                    <a:pt x="22634" y="22174"/>
                  </a:cubicBezTo>
                  <a:cubicBezTo>
                    <a:pt x="22921" y="22174"/>
                    <a:pt x="23204" y="22208"/>
                    <a:pt x="23478" y="22277"/>
                  </a:cubicBezTo>
                  <a:cubicBezTo>
                    <a:pt x="23666" y="22324"/>
                    <a:pt x="23888" y="22356"/>
                    <a:pt x="24142" y="22356"/>
                  </a:cubicBezTo>
                  <a:cubicBezTo>
                    <a:pt x="24807" y="22356"/>
                    <a:pt x="25692" y="22134"/>
                    <a:pt x="26766" y="21363"/>
                  </a:cubicBezTo>
                  <a:cubicBezTo>
                    <a:pt x="27477" y="20816"/>
                    <a:pt x="27919" y="20174"/>
                    <a:pt x="28083" y="19461"/>
                  </a:cubicBezTo>
                  <a:cubicBezTo>
                    <a:pt x="28283" y="18591"/>
                    <a:pt x="28690" y="17845"/>
                    <a:pt x="29261" y="17301"/>
                  </a:cubicBezTo>
                  <a:lnTo>
                    <a:pt x="46743" y="671"/>
                  </a:lnTo>
                  <a:cubicBezTo>
                    <a:pt x="46791" y="629"/>
                    <a:pt x="46941" y="521"/>
                    <a:pt x="47081" y="521"/>
                  </a:cubicBezTo>
                  <a:close/>
                  <a:moveTo>
                    <a:pt x="47085" y="1"/>
                  </a:moveTo>
                  <a:cubicBezTo>
                    <a:pt x="46725" y="1"/>
                    <a:pt x="46436" y="249"/>
                    <a:pt x="46394" y="285"/>
                  </a:cubicBezTo>
                  <a:lnTo>
                    <a:pt x="28905" y="16923"/>
                  </a:lnTo>
                  <a:cubicBezTo>
                    <a:pt x="28258" y="17537"/>
                    <a:pt x="27800" y="18373"/>
                    <a:pt x="27577" y="19343"/>
                  </a:cubicBezTo>
                  <a:cubicBezTo>
                    <a:pt x="27441" y="19936"/>
                    <a:pt x="27062" y="20476"/>
                    <a:pt x="26457" y="20944"/>
                  </a:cubicBezTo>
                  <a:cubicBezTo>
                    <a:pt x="25493" y="21636"/>
                    <a:pt x="24719" y="21835"/>
                    <a:pt x="24148" y="21835"/>
                  </a:cubicBezTo>
                  <a:cubicBezTo>
                    <a:pt x="23940" y="21835"/>
                    <a:pt x="23759" y="21809"/>
                    <a:pt x="23605" y="21770"/>
                  </a:cubicBezTo>
                  <a:cubicBezTo>
                    <a:pt x="23290" y="21692"/>
                    <a:pt x="22966" y="21653"/>
                    <a:pt x="22637" y="21653"/>
                  </a:cubicBezTo>
                  <a:cubicBezTo>
                    <a:pt x="22086" y="21653"/>
                    <a:pt x="21523" y="21762"/>
                    <a:pt x="20971" y="21979"/>
                  </a:cubicBezTo>
                  <a:lnTo>
                    <a:pt x="395" y="30065"/>
                  </a:lnTo>
                  <a:lnTo>
                    <a:pt x="394" y="30065"/>
                  </a:lnTo>
                  <a:cubicBezTo>
                    <a:pt x="96" y="30183"/>
                    <a:pt x="39" y="30384"/>
                    <a:pt x="29" y="30492"/>
                  </a:cubicBezTo>
                  <a:cubicBezTo>
                    <a:pt x="0" y="30884"/>
                    <a:pt x="512" y="31233"/>
                    <a:pt x="718" y="31353"/>
                  </a:cubicBezTo>
                  <a:cubicBezTo>
                    <a:pt x="883" y="31470"/>
                    <a:pt x="17276" y="43009"/>
                    <a:pt x="18321" y="43813"/>
                  </a:cubicBezTo>
                  <a:cubicBezTo>
                    <a:pt x="19035" y="44362"/>
                    <a:pt x="19569" y="44474"/>
                    <a:pt x="19886" y="44474"/>
                  </a:cubicBezTo>
                  <a:cubicBezTo>
                    <a:pt x="20079" y="44474"/>
                    <a:pt x="20190" y="44433"/>
                    <a:pt x="20214" y="44424"/>
                  </a:cubicBezTo>
                  <a:lnTo>
                    <a:pt x="40224" y="37452"/>
                  </a:lnTo>
                  <a:cubicBezTo>
                    <a:pt x="43066" y="37200"/>
                    <a:pt x="43780" y="35379"/>
                    <a:pt x="43903" y="34981"/>
                  </a:cubicBezTo>
                  <a:lnTo>
                    <a:pt x="60354" y="18074"/>
                  </a:lnTo>
                  <a:cubicBezTo>
                    <a:pt x="60443" y="17982"/>
                    <a:pt x="60454" y="17839"/>
                    <a:pt x="60378" y="17738"/>
                  </a:cubicBezTo>
                  <a:cubicBezTo>
                    <a:pt x="56147" y="11959"/>
                    <a:pt x="48067" y="901"/>
                    <a:pt x="47774" y="423"/>
                  </a:cubicBezTo>
                  <a:cubicBezTo>
                    <a:pt x="47592" y="124"/>
                    <a:pt x="47362" y="33"/>
                    <a:pt x="47201" y="9"/>
                  </a:cubicBezTo>
                  <a:cubicBezTo>
                    <a:pt x="47161" y="3"/>
                    <a:pt x="47123" y="1"/>
                    <a:pt x="47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7758950" y="4152150"/>
              <a:ext cx="439975" cy="394225"/>
            </a:xfrm>
            <a:custGeom>
              <a:avLst/>
              <a:gdLst/>
              <a:ahLst/>
              <a:cxnLst/>
              <a:rect l="l" t="t" r="r" b="b"/>
              <a:pathLst>
                <a:path w="17599" h="15769" extrusionOk="0">
                  <a:moveTo>
                    <a:pt x="291" y="0"/>
                  </a:moveTo>
                  <a:cubicBezTo>
                    <a:pt x="220" y="0"/>
                    <a:pt x="149" y="29"/>
                    <a:pt x="97" y="86"/>
                  </a:cubicBezTo>
                  <a:cubicBezTo>
                    <a:pt x="0" y="194"/>
                    <a:pt x="10" y="359"/>
                    <a:pt x="116" y="455"/>
                  </a:cubicBezTo>
                  <a:lnTo>
                    <a:pt x="17135" y="15702"/>
                  </a:lnTo>
                  <a:cubicBezTo>
                    <a:pt x="17184" y="15746"/>
                    <a:pt x="17246" y="15768"/>
                    <a:pt x="17309" y="15768"/>
                  </a:cubicBezTo>
                  <a:cubicBezTo>
                    <a:pt x="17379" y="15768"/>
                    <a:pt x="17450" y="15740"/>
                    <a:pt x="17502" y="15682"/>
                  </a:cubicBezTo>
                  <a:cubicBezTo>
                    <a:pt x="17599" y="15575"/>
                    <a:pt x="17590" y="15410"/>
                    <a:pt x="17483" y="15315"/>
                  </a:cubicBezTo>
                  <a:lnTo>
                    <a:pt x="465" y="66"/>
                  </a:lnTo>
                  <a:cubicBezTo>
                    <a:pt x="415" y="22"/>
                    <a:pt x="353" y="0"/>
                    <a:pt x="2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7882375" y="4068425"/>
              <a:ext cx="404025" cy="419250"/>
            </a:xfrm>
            <a:custGeom>
              <a:avLst/>
              <a:gdLst/>
              <a:ahLst/>
              <a:cxnLst/>
              <a:rect l="l" t="t" r="r" b="b"/>
              <a:pathLst>
                <a:path w="16161" h="16770" extrusionOk="0">
                  <a:moveTo>
                    <a:pt x="288" y="1"/>
                  </a:moveTo>
                  <a:cubicBezTo>
                    <a:pt x="223" y="1"/>
                    <a:pt x="158" y="25"/>
                    <a:pt x="108" y="73"/>
                  </a:cubicBezTo>
                  <a:cubicBezTo>
                    <a:pt x="3" y="173"/>
                    <a:pt x="0" y="339"/>
                    <a:pt x="100" y="441"/>
                  </a:cubicBezTo>
                  <a:lnTo>
                    <a:pt x="15684" y="16689"/>
                  </a:lnTo>
                  <a:cubicBezTo>
                    <a:pt x="15734" y="16743"/>
                    <a:pt x="15804" y="16769"/>
                    <a:pt x="15872" y="16769"/>
                  </a:cubicBezTo>
                  <a:cubicBezTo>
                    <a:pt x="15936" y="16769"/>
                    <a:pt x="16001" y="16744"/>
                    <a:pt x="16053" y="16697"/>
                  </a:cubicBezTo>
                  <a:cubicBezTo>
                    <a:pt x="16157" y="16596"/>
                    <a:pt x="16160" y="16431"/>
                    <a:pt x="16061" y="16327"/>
                  </a:cubicBezTo>
                  <a:lnTo>
                    <a:pt x="476" y="80"/>
                  </a:lnTo>
                  <a:cubicBezTo>
                    <a:pt x="425" y="27"/>
                    <a:pt x="357" y="1"/>
                    <a:pt x="2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7758775" y="4068350"/>
              <a:ext cx="137925" cy="96825"/>
            </a:xfrm>
            <a:custGeom>
              <a:avLst/>
              <a:gdLst/>
              <a:ahLst/>
              <a:cxnLst/>
              <a:rect l="l" t="t" r="r" b="b"/>
              <a:pathLst>
                <a:path w="5517" h="3873" extrusionOk="0">
                  <a:moveTo>
                    <a:pt x="5235" y="1"/>
                  </a:moveTo>
                  <a:cubicBezTo>
                    <a:pt x="5217" y="1"/>
                    <a:pt x="5200" y="3"/>
                    <a:pt x="5182" y="7"/>
                  </a:cubicBezTo>
                  <a:cubicBezTo>
                    <a:pt x="1426" y="758"/>
                    <a:pt x="117" y="3388"/>
                    <a:pt x="64" y="3499"/>
                  </a:cubicBezTo>
                  <a:cubicBezTo>
                    <a:pt x="1" y="3628"/>
                    <a:pt x="54" y="3784"/>
                    <a:pt x="184" y="3847"/>
                  </a:cubicBezTo>
                  <a:cubicBezTo>
                    <a:pt x="221" y="3865"/>
                    <a:pt x="259" y="3873"/>
                    <a:pt x="298" y="3873"/>
                  </a:cubicBezTo>
                  <a:cubicBezTo>
                    <a:pt x="394" y="3873"/>
                    <a:pt x="487" y="3819"/>
                    <a:pt x="533" y="3725"/>
                  </a:cubicBezTo>
                  <a:cubicBezTo>
                    <a:pt x="545" y="3700"/>
                    <a:pt x="1793" y="1216"/>
                    <a:pt x="5283" y="517"/>
                  </a:cubicBezTo>
                  <a:cubicBezTo>
                    <a:pt x="5425" y="488"/>
                    <a:pt x="5517" y="352"/>
                    <a:pt x="5487" y="211"/>
                  </a:cubicBezTo>
                  <a:cubicBezTo>
                    <a:pt x="5463" y="87"/>
                    <a:pt x="5354" y="1"/>
                    <a:pt x="5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1" name="Google Shape;2631;p34"/>
            <p:cNvSpPr/>
            <p:nvPr/>
          </p:nvSpPr>
          <p:spPr>
            <a:xfrm>
              <a:off x="7215900" y="4096825"/>
              <a:ext cx="605475" cy="268375"/>
            </a:xfrm>
            <a:custGeom>
              <a:avLst/>
              <a:gdLst/>
              <a:ahLst/>
              <a:cxnLst/>
              <a:rect l="l" t="t" r="r" b="b"/>
              <a:pathLst>
                <a:path w="24219" h="10735" extrusionOk="0">
                  <a:moveTo>
                    <a:pt x="23977" y="1"/>
                  </a:moveTo>
                  <a:cubicBezTo>
                    <a:pt x="23970" y="1"/>
                    <a:pt x="23962" y="1"/>
                    <a:pt x="23955" y="2"/>
                  </a:cubicBezTo>
                  <a:cubicBezTo>
                    <a:pt x="12519" y="129"/>
                    <a:pt x="273" y="8895"/>
                    <a:pt x="151" y="8984"/>
                  </a:cubicBezTo>
                  <a:cubicBezTo>
                    <a:pt x="85" y="9031"/>
                    <a:pt x="46" y="9106"/>
                    <a:pt x="43" y="9187"/>
                  </a:cubicBezTo>
                  <a:lnTo>
                    <a:pt x="5" y="10467"/>
                  </a:lnTo>
                  <a:cubicBezTo>
                    <a:pt x="1" y="10610"/>
                    <a:pt x="114" y="10731"/>
                    <a:pt x="257" y="10735"/>
                  </a:cubicBezTo>
                  <a:lnTo>
                    <a:pt x="266" y="10735"/>
                  </a:lnTo>
                  <a:cubicBezTo>
                    <a:pt x="407" y="10735"/>
                    <a:pt x="522" y="10622"/>
                    <a:pt x="524" y="10481"/>
                  </a:cubicBezTo>
                  <a:lnTo>
                    <a:pt x="559" y="9332"/>
                  </a:lnTo>
                  <a:cubicBezTo>
                    <a:pt x="1768" y="8484"/>
                    <a:pt x="13243" y="642"/>
                    <a:pt x="23960" y="523"/>
                  </a:cubicBezTo>
                  <a:cubicBezTo>
                    <a:pt x="24104" y="522"/>
                    <a:pt x="24219" y="403"/>
                    <a:pt x="24218" y="260"/>
                  </a:cubicBezTo>
                  <a:cubicBezTo>
                    <a:pt x="24217" y="123"/>
                    <a:pt x="24114" y="1"/>
                    <a:pt x="23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2" name="Google Shape;2632;p34"/>
            <p:cNvSpPr/>
            <p:nvPr/>
          </p:nvSpPr>
          <p:spPr>
            <a:xfrm>
              <a:off x="7807450" y="3625425"/>
              <a:ext cx="532025" cy="484475"/>
            </a:xfrm>
            <a:custGeom>
              <a:avLst/>
              <a:gdLst/>
              <a:ahLst/>
              <a:cxnLst/>
              <a:rect l="l" t="t" r="r" b="b"/>
              <a:pathLst>
                <a:path w="21281" h="19379" extrusionOk="0">
                  <a:moveTo>
                    <a:pt x="20236" y="0"/>
                  </a:moveTo>
                  <a:cubicBezTo>
                    <a:pt x="20194" y="0"/>
                    <a:pt x="20152" y="10"/>
                    <a:pt x="20114" y="30"/>
                  </a:cubicBezTo>
                  <a:cubicBezTo>
                    <a:pt x="4713" y="8205"/>
                    <a:pt x="100" y="18910"/>
                    <a:pt x="55" y="19018"/>
                  </a:cubicBezTo>
                  <a:cubicBezTo>
                    <a:pt x="1" y="19150"/>
                    <a:pt x="64" y="19302"/>
                    <a:pt x="196" y="19358"/>
                  </a:cubicBezTo>
                  <a:cubicBezTo>
                    <a:pt x="228" y="19373"/>
                    <a:pt x="263" y="19379"/>
                    <a:pt x="296" y="19379"/>
                  </a:cubicBezTo>
                  <a:cubicBezTo>
                    <a:pt x="399" y="19379"/>
                    <a:pt x="495" y="19318"/>
                    <a:pt x="537" y="19218"/>
                  </a:cubicBezTo>
                  <a:cubicBezTo>
                    <a:pt x="582" y="19112"/>
                    <a:pt x="5099" y="8630"/>
                    <a:pt x="20246" y="550"/>
                  </a:cubicBezTo>
                  <a:lnTo>
                    <a:pt x="20875" y="843"/>
                  </a:lnTo>
                  <a:cubicBezTo>
                    <a:pt x="20910" y="859"/>
                    <a:pt x="20947" y="867"/>
                    <a:pt x="20983" y="867"/>
                  </a:cubicBezTo>
                  <a:cubicBezTo>
                    <a:pt x="21082" y="867"/>
                    <a:pt x="21176" y="811"/>
                    <a:pt x="21221" y="716"/>
                  </a:cubicBezTo>
                  <a:cubicBezTo>
                    <a:pt x="21280" y="587"/>
                    <a:pt x="21224" y="431"/>
                    <a:pt x="21093" y="370"/>
                  </a:cubicBezTo>
                  <a:lnTo>
                    <a:pt x="20347" y="24"/>
                  </a:lnTo>
                  <a:cubicBezTo>
                    <a:pt x="20312" y="8"/>
                    <a:pt x="20274" y="0"/>
                    <a:pt x="20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3" name="Google Shape;2633;p34"/>
            <p:cNvSpPr/>
            <p:nvPr/>
          </p:nvSpPr>
          <p:spPr>
            <a:xfrm>
              <a:off x="7913775" y="4527475"/>
              <a:ext cx="217725" cy="74900"/>
            </a:xfrm>
            <a:custGeom>
              <a:avLst/>
              <a:gdLst/>
              <a:ahLst/>
              <a:cxnLst/>
              <a:rect l="l" t="t" r="r" b="b"/>
              <a:pathLst>
                <a:path w="8709" h="2996" extrusionOk="0">
                  <a:moveTo>
                    <a:pt x="8569" y="0"/>
                  </a:moveTo>
                  <a:cubicBezTo>
                    <a:pt x="8556" y="0"/>
                    <a:pt x="8543" y="2"/>
                    <a:pt x="8530" y="7"/>
                  </a:cubicBezTo>
                  <a:lnTo>
                    <a:pt x="102" y="2753"/>
                  </a:lnTo>
                  <a:cubicBezTo>
                    <a:pt x="36" y="2774"/>
                    <a:pt x="0" y="2844"/>
                    <a:pt x="21" y="2910"/>
                  </a:cubicBezTo>
                  <a:cubicBezTo>
                    <a:pt x="38" y="2962"/>
                    <a:pt x="87" y="2996"/>
                    <a:pt x="140" y="2996"/>
                  </a:cubicBezTo>
                  <a:cubicBezTo>
                    <a:pt x="152" y="2996"/>
                    <a:pt x="166" y="2993"/>
                    <a:pt x="178" y="2989"/>
                  </a:cubicBezTo>
                  <a:lnTo>
                    <a:pt x="8608" y="244"/>
                  </a:lnTo>
                  <a:cubicBezTo>
                    <a:pt x="8672" y="223"/>
                    <a:pt x="8708" y="152"/>
                    <a:pt x="8687" y="87"/>
                  </a:cubicBezTo>
                  <a:cubicBezTo>
                    <a:pt x="8670" y="34"/>
                    <a:pt x="8621" y="0"/>
                    <a:pt x="8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7994425" y="4510350"/>
              <a:ext cx="94525" cy="33850"/>
            </a:xfrm>
            <a:custGeom>
              <a:avLst/>
              <a:gdLst/>
              <a:ahLst/>
              <a:cxnLst/>
              <a:rect l="l" t="t" r="r" b="b"/>
              <a:pathLst>
                <a:path w="3781" h="1354" extrusionOk="0">
                  <a:moveTo>
                    <a:pt x="3641" y="1"/>
                  </a:moveTo>
                  <a:cubicBezTo>
                    <a:pt x="3629" y="1"/>
                    <a:pt x="3616" y="3"/>
                    <a:pt x="3604" y="6"/>
                  </a:cubicBezTo>
                  <a:lnTo>
                    <a:pt x="102" y="1110"/>
                  </a:lnTo>
                  <a:cubicBezTo>
                    <a:pt x="37" y="1130"/>
                    <a:pt x="1" y="1202"/>
                    <a:pt x="22" y="1266"/>
                  </a:cubicBezTo>
                  <a:cubicBezTo>
                    <a:pt x="38" y="1319"/>
                    <a:pt x="88" y="1353"/>
                    <a:pt x="140" y="1353"/>
                  </a:cubicBezTo>
                  <a:cubicBezTo>
                    <a:pt x="153" y="1353"/>
                    <a:pt x="165" y="1351"/>
                    <a:pt x="177" y="1348"/>
                  </a:cubicBezTo>
                  <a:lnTo>
                    <a:pt x="3678" y="244"/>
                  </a:lnTo>
                  <a:cubicBezTo>
                    <a:pt x="3744" y="224"/>
                    <a:pt x="3781" y="153"/>
                    <a:pt x="3760" y="88"/>
                  </a:cubicBezTo>
                  <a:cubicBezTo>
                    <a:pt x="3744" y="34"/>
                    <a:pt x="3695" y="1"/>
                    <a:pt x="3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8014475" y="4485300"/>
              <a:ext cx="50075" cy="18475"/>
            </a:xfrm>
            <a:custGeom>
              <a:avLst/>
              <a:gdLst/>
              <a:ahLst/>
              <a:cxnLst/>
              <a:rect l="l" t="t" r="r" b="b"/>
              <a:pathLst>
                <a:path w="2003" h="739" extrusionOk="0">
                  <a:moveTo>
                    <a:pt x="1866" y="0"/>
                  </a:moveTo>
                  <a:cubicBezTo>
                    <a:pt x="1855" y="0"/>
                    <a:pt x="1843" y="2"/>
                    <a:pt x="1832" y="5"/>
                  </a:cubicBezTo>
                  <a:lnTo>
                    <a:pt x="104" y="495"/>
                  </a:lnTo>
                  <a:cubicBezTo>
                    <a:pt x="38" y="514"/>
                    <a:pt x="1" y="582"/>
                    <a:pt x="18" y="649"/>
                  </a:cubicBezTo>
                  <a:cubicBezTo>
                    <a:pt x="34" y="703"/>
                    <a:pt x="83" y="739"/>
                    <a:pt x="138" y="739"/>
                  </a:cubicBezTo>
                  <a:cubicBezTo>
                    <a:pt x="148" y="739"/>
                    <a:pt x="160" y="738"/>
                    <a:pt x="172" y="734"/>
                  </a:cubicBezTo>
                  <a:lnTo>
                    <a:pt x="1900" y="243"/>
                  </a:lnTo>
                  <a:cubicBezTo>
                    <a:pt x="1964" y="224"/>
                    <a:pt x="2002" y="157"/>
                    <a:pt x="1984" y="90"/>
                  </a:cubicBezTo>
                  <a:cubicBezTo>
                    <a:pt x="1969" y="35"/>
                    <a:pt x="1920" y="0"/>
                    <a:pt x="18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8004325" y="4448125"/>
              <a:ext cx="22075" cy="10350"/>
            </a:xfrm>
            <a:custGeom>
              <a:avLst/>
              <a:gdLst/>
              <a:ahLst/>
              <a:cxnLst/>
              <a:rect l="l" t="t" r="r" b="b"/>
              <a:pathLst>
                <a:path w="883" h="414" extrusionOk="0">
                  <a:moveTo>
                    <a:pt x="744" y="0"/>
                  </a:moveTo>
                  <a:cubicBezTo>
                    <a:pt x="733" y="0"/>
                    <a:pt x="722" y="2"/>
                    <a:pt x="711" y="5"/>
                  </a:cubicBezTo>
                  <a:lnTo>
                    <a:pt x="107" y="169"/>
                  </a:lnTo>
                  <a:cubicBezTo>
                    <a:pt x="40" y="187"/>
                    <a:pt x="0" y="255"/>
                    <a:pt x="19" y="322"/>
                  </a:cubicBezTo>
                  <a:cubicBezTo>
                    <a:pt x="35" y="377"/>
                    <a:pt x="84" y="414"/>
                    <a:pt x="140" y="414"/>
                  </a:cubicBezTo>
                  <a:cubicBezTo>
                    <a:pt x="151" y="414"/>
                    <a:pt x="162" y="412"/>
                    <a:pt x="172" y="410"/>
                  </a:cubicBezTo>
                  <a:lnTo>
                    <a:pt x="777" y="246"/>
                  </a:lnTo>
                  <a:cubicBezTo>
                    <a:pt x="843" y="228"/>
                    <a:pt x="883" y="160"/>
                    <a:pt x="864" y="93"/>
                  </a:cubicBezTo>
                  <a:cubicBezTo>
                    <a:pt x="849" y="37"/>
                    <a:pt x="800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7483200" y="4180850"/>
              <a:ext cx="261800" cy="109750"/>
            </a:xfrm>
            <a:custGeom>
              <a:avLst/>
              <a:gdLst/>
              <a:ahLst/>
              <a:cxnLst/>
              <a:rect l="l" t="t" r="r" b="b"/>
              <a:pathLst>
                <a:path w="10472" h="4390" extrusionOk="0">
                  <a:moveTo>
                    <a:pt x="10330" y="0"/>
                  </a:moveTo>
                  <a:cubicBezTo>
                    <a:pt x="10314" y="0"/>
                    <a:pt x="10298" y="4"/>
                    <a:pt x="10283" y="10"/>
                  </a:cubicBezTo>
                  <a:lnTo>
                    <a:pt x="95" y="4150"/>
                  </a:lnTo>
                  <a:cubicBezTo>
                    <a:pt x="32" y="4176"/>
                    <a:pt x="0" y="4248"/>
                    <a:pt x="27" y="4312"/>
                  </a:cubicBezTo>
                  <a:cubicBezTo>
                    <a:pt x="47" y="4360"/>
                    <a:pt x="92" y="4389"/>
                    <a:pt x="142" y="4389"/>
                  </a:cubicBezTo>
                  <a:cubicBezTo>
                    <a:pt x="158" y="4389"/>
                    <a:pt x="173" y="4386"/>
                    <a:pt x="189" y="4380"/>
                  </a:cubicBezTo>
                  <a:lnTo>
                    <a:pt x="10377" y="241"/>
                  </a:lnTo>
                  <a:cubicBezTo>
                    <a:pt x="10440" y="214"/>
                    <a:pt x="10471" y="142"/>
                    <a:pt x="10445" y="78"/>
                  </a:cubicBezTo>
                  <a:cubicBezTo>
                    <a:pt x="10425" y="30"/>
                    <a:pt x="10378" y="0"/>
                    <a:pt x="103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7631100" y="4221350"/>
              <a:ext cx="88100" cy="38500"/>
            </a:xfrm>
            <a:custGeom>
              <a:avLst/>
              <a:gdLst/>
              <a:ahLst/>
              <a:cxnLst/>
              <a:rect l="l" t="t" r="r" b="b"/>
              <a:pathLst>
                <a:path w="3524" h="1540" extrusionOk="0">
                  <a:moveTo>
                    <a:pt x="3382" y="0"/>
                  </a:moveTo>
                  <a:cubicBezTo>
                    <a:pt x="3367" y="0"/>
                    <a:pt x="3351" y="3"/>
                    <a:pt x="3337" y="9"/>
                  </a:cubicBezTo>
                  <a:lnTo>
                    <a:pt x="94" y="1298"/>
                  </a:lnTo>
                  <a:cubicBezTo>
                    <a:pt x="31" y="1325"/>
                    <a:pt x="0" y="1396"/>
                    <a:pt x="25" y="1461"/>
                  </a:cubicBezTo>
                  <a:cubicBezTo>
                    <a:pt x="43" y="1509"/>
                    <a:pt x="90" y="1539"/>
                    <a:pt x="141" y="1539"/>
                  </a:cubicBezTo>
                  <a:cubicBezTo>
                    <a:pt x="156" y="1539"/>
                    <a:pt x="172" y="1536"/>
                    <a:pt x="188" y="1530"/>
                  </a:cubicBezTo>
                  <a:lnTo>
                    <a:pt x="3430" y="241"/>
                  </a:lnTo>
                  <a:cubicBezTo>
                    <a:pt x="3494" y="215"/>
                    <a:pt x="3524" y="143"/>
                    <a:pt x="3499" y="79"/>
                  </a:cubicBezTo>
                  <a:cubicBezTo>
                    <a:pt x="3479" y="29"/>
                    <a:pt x="3431" y="0"/>
                    <a:pt x="3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7701525" y="4261300"/>
              <a:ext cx="46050" cy="22875"/>
            </a:xfrm>
            <a:custGeom>
              <a:avLst/>
              <a:gdLst/>
              <a:ahLst/>
              <a:cxnLst/>
              <a:rect l="l" t="t" r="r" b="b"/>
              <a:pathLst>
                <a:path w="1842" h="915" extrusionOk="0">
                  <a:moveTo>
                    <a:pt x="1700" y="0"/>
                  </a:moveTo>
                  <a:cubicBezTo>
                    <a:pt x="1684" y="0"/>
                    <a:pt x="1667" y="4"/>
                    <a:pt x="1651" y="10"/>
                  </a:cubicBezTo>
                  <a:lnTo>
                    <a:pt x="94" y="675"/>
                  </a:lnTo>
                  <a:cubicBezTo>
                    <a:pt x="30" y="702"/>
                    <a:pt x="0" y="775"/>
                    <a:pt x="29" y="838"/>
                  </a:cubicBezTo>
                  <a:cubicBezTo>
                    <a:pt x="47" y="886"/>
                    <a:pt x="94" y="915"/>
                    <a:pt x="142" y="915"/>
                  </a:cubicBezTo>
                  <a:cubicBezTo>
                    <a:pt x="159" y="915"/>
                    <a:pt x="175" y="912"/>
                    <a:pt x="192" y="904"/>
                  </a:cubicBezTo>
                  <a:lnTo>
                    <a:pt x="1749" y="240"/>
                  </a:lnTo>
                  <a:cubicBezTo>
                    <a:pt x="1813" y="211"/>
                    <a:pt x="1842" y="140"/>
                    <a:pt x="1815" y="75"/>
                  </a:cubicBezTo>
                  <a:cubicBezTo>
                    <a:pt x="1794" y="28"/>
                    <a:pt x="1748" y="0"/>
                    <a:pt x="17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8281050" y="4232150"/>
              <a:ext cx="205100" cy="201400"/>
            </a:xfrm>
            <a:custGeom>
              <a:avLst/>
              <a:gdLst/>
              <a:ahLst/>
              <a:cxnLst/>
              <a:rect l="l" t="t" r="r" b="b"/>
              <a:pathLst>
                <a:path w="8204" h="8056" extrusionOk="0">
                  <a:moveTo>
                    <a:pt x="8067" y="0"/>
                  </a:moveTo>
                  <a:cubicBezTo>
                    <a:pt x="8036" y="0"/>
                    <a:pt x="8005" y="12"/>
                    <a:pt x="7981" y="36"/>
                  </a:cubicBezTo>
                  <a:lnTo>
                    <a:pt x="51" y="7844"/>
                  </a:lnTo>
                  <a:cubicBezTo>
                    <a:pt x="2" y="7891"/>
                    <a:pt x="1" y="7969"/>
                    <a:pt x="49" y="8019"/>
                  </a:cubicBezTo>
                  <a:cubicBezTo>
                    <a:pt x="74" y="8043"/>
                    <a:pt x="106" y="8055"/>
                    <a:pt x="138" y="8055"/>
                  </a:cubicBezTo>
                  <a:cubicBezTo>
                    <a:pt x="169" y="8055"/>
                    <a:pt x="201" y="8044"/>
                    <a:pt x="225" y="8020"/>
                  </a:cubicBezTo>
                  <a:lnTo>
                    <a:pt x="8155" y="213"/>
                  </a:lnTo>
                  <a:cubicBezTo>
                    <a:pt x="8203" y="166"/>
                    <a:pt x="8204" y="88"/>
                    <a:pt x="8156" y="37"/>
                  </a:cubicBezTo>
                  <a:cubicBezTo>
                    <a:pt x="8131" y="13"/>
                    <a:pt x="8099" y="0"/>
                    <a:pt x="8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1" name="Google Shape;2641;p34"/>
            <p:cNvSpPr/>
            <p:nvPr/>
          </p:nvSpPr>
          <p:spPr>
            <a:xfrm>
              <a:off x="8290450" y="4284500"/>
              <a:ext cx="93975" cy="93250"/>
            </a:xfrm>
            <a:custGeom>
              <a:avLst/>
              <a:gdLst/>
              <a:ahLst/>
              <a:cxnLst/>
              <a:rect l="l" t="t" r="r" b="b"/>
              <a:pathLst>
                <a:path w="3759" h="3730" extrusionOk="0">
                  <a:moveTo>
                    <a:pt x="3623" y="1"/>
                  </a:moveTo>
                  <a:cubicBezTo>
                    <a:pt x="3591" y="1"/>
                    <a:pt x="3559" y="13"/>
                    <a:pt x="3535" y="37"/>
                  </a:cubicBezTo>
                  <a:lnTo>
                    <a:pt x="49" y="3517"/>
                  </a:lnTo>
                  <a:cubicBezTo>
                    <a:pt x="1" y="3565"/>
                    <a:pt x="1" y="3644"/>
                    <a:pt x="49" y="3693"/>
                  </a:cubicBezTo>
                  <a:cubicBezTo>
                    <a:pt x="73" y="3717"/>
                    <a:pt x="104" y="3729"/>
                    <a:pt x="137" y="3729"/>
                  </a:cubicBezTo>
                  <a:cubicBezTo>
                    <a:pt x="168" y="3729"/>
                    <a:pt x="201" y="3717"/>
                    <a:pt x="225" y="3693"/>
                  </a:cubicBezTo>
                  <a:lnTo>
                    <a:pt x="3710" y="213"/>
                  </a:lnTo>
                  <a:cubicBezTo>
                    <a:pt x="3759" y="165"/>
                    <a:pt x="3759" y="86"/>
                    <a:pt x="3710" y="37"/>
                  </a:cubicBezTo>
                  <a:cubicBezTo>
                    <a:pt x="3686" y="13"/>
                    <a:pt x="3654" y="1"/>
                    <a:pt x="36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2" name="Google Shape;2642;p34"/>
            <p:cNvSpPr/>
            <p:nvPr/>
          </p:nvSpPr>
          <p:spPr>
            <a:xfrm>
              <a:off x="8283800" y="4274175"/>
              <a:ext cx="46150" cy="40050"/>
            </a:xfrm>
            <a:custGeom>
              <a:avLst/>
              <a:gdLst/>
              <a:ahLst/>
              <a:cxnLst/>
              <a:rect l="l" t="t" r="r" b="b"/>
              <a:pathLst>
                <a:path w="1846" h="1602" extrusionOk="0">
                  <a:moveTo>
                    <a:pt x="1705" y="0"/>
                  </a:moveTo>
                  <a:cubicBezTo>
                    <a:pt x="1677" y="0"/>
                    <a:pt x="1649" y="10"/>
                    <a:pt x="1625" y="30"/>
                  </a:cubicBezTo>
                  <a:lnTo>
                    <a:pt x="58" y="1384"/>
                  </a:lnTo>
                  <a:cubicBezTo>
                    <a:pt x="6" y="1428"/>
                    <a:pt x="1" y="1506"/>
                    <a:pt x="46" y="1559"/>
                  </a:cubicBezTo>
                  <a:cubicBezTo>
                    <a:pt x="70" y="1588"/>
                    <a:pt x="104" y="1602"/>
                    <a:pt x="140" y="1602"/>
                  </a:cubicBezTo>
                  <a:cubicBezTo>
                    <a:pt x="168" y="1602"/>
                    <a:pt x="199" y="1591"/>
                    <a:pt x="221" y="1572"/>
                  </a:cubicBezTo>
                  <a:lnTo>
                    <a:pt x="1788" y="219"/>
                  </a:lnTo>
                  <a:cubicBezTo>
                    <a:pt x="1840" y="175"/>
                    <a:pt x="1845" y="96"/>
                    <a:pt x="1801" y="44"/>
                  </a:cubicBezTo>
                  <a:cubicBezTo>
                    <a:pt x="1776" y="15"/>
                    <a:pt x="1741" y="0"/>
                    <a:pt x="1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3" name="Google Shape;2643;p34"/>
            <p:cNvSpPr/>
            <p:nvPr/>
          </p:nvSpPr>
          <p:spPr>
            <a:xfrm>
              <a:off x="8280825" y="3724000"/>
              <a:ext cx="63725" cy="61275"/>
            </a:xfrm>
            <a:custGeom>
              <a:avLst/>
              <a:gdLst/>
              <a:ahLst/>
              <a:cxnLst/>
              <a:rect l="l" t="t" r="r" b="b"/>
              <a:pathLst>
                <a:path w="2549" h="2451" extrusionOk="0">
                  <a:moveTo>
                    <a:pt x="2407" y="1"/>
                  </a:moveTo>
                  <a:cubicBezTo>
                    <a:pt x="2380" y="1"/>
                    <a:pt x="2352" y="10"/>
                    <a:pt x="2330" y="28"/>
                  </a:cubicBezTo>
                  <a:cubicBezTo>
                    <a:pt x="1512" y="700"/>
                    <a:pt x="744" y="1446"/>
                    <a:pt x="46" y="2245"/>
                  </a:cubicBezTo>
                  <a:cubicBezTo>
                    <a:pt x="0" y="2297"/>
                    <a:pt x="6" y="2375"/>
                    <a:pt x="58" y="2420"/>
                  </a:cubicBezTo>
                  <a:cubicBezTo>
                    <a:pt x="81" y="2440"/>
                    <a:pt x="110" y="2451"/>
                    <a:pt x="140" y="2451"/>
                  </a:cubicBezTo>
                  <a:cubicBezTo>
                    <a:pt x="173" y="2451"/>
                    <a:pt x="209" y="2435"/>
                    <a:pt x="235" y="2409"/>
                  </a:cubicBezTo>
                  <a:cubicBezTo>
                    <a:pt x="924" y="1619"/>
                    <a:pt x="1681" y="885"/>
                    <a:pt x="2489" y="221"/>
                  </a:cubicBezTo>
                  <a:cubicBezTo>
                    <a:pt x="2541" y="177"/>
                    <a:pt x="2548" y="98"/>
                    <a:pt x="2506" y="46"/>
                  </a:cubicBezTo>
                  <a:cubicBezTo>
                    <a:pt x="2480" y="16"/>
                    <a:pt x="2444" y="1"/>
                    <a:pt x="24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4" name="Google Shape;2644;p34"/>
            <p:cNvSpPr/>
            <p:nvPr/>
          </p:nvSpPr>
          <p:spPr>
            <a:xfrm>
              <a:off x="8358300" y="3753625"/>
              <a:ext cx="29850" cy="26325"/>
            </a:xfrm>
            <a:custGeom>
              <a:avLst/>
              <a:gdLst/>
              <a:ahLst/>
              <a:cxnLst/>
              <a:rect l="l" t="t" r="r" b="b"/>
              <a:pathLst>
                <a:path w="1194" h="1053" extrusionOk="0">
                  <a:moveTo>
                    <a:pt x="1055" y="1"/>
                  </a:moveTo>
                  <a:cubicBezTo>
                    <a:pt x="1026" y="1"/>
                    <a:pt x="996" y="11"/>
                    <a:pt x="973" y="31"/>
                  </a:cubicBezTo>
                  <a:lnTo>
                    <a:pt x="58" y="835"/>
                  </a:lnTo>
                  <a:cubicBezTo>
                    <a:pt x="5" y="879"/>
                    <a:pt x="0" y="960"/>
                    <a:pt x="46" y="1010"/>
                  </a:cubicBezTo>
                  <a:cubicBezTo>
                    <a:pt x="70" y="1038"/>
                    <a:pt x="105" y="1052"/>
                    <a:pt x="139" y="1052"/>
                  </a:cubicBezTo>
                  <a:cubicBezTo>
                    <a:pt x="170" y="1052"/>
                    <a:pt x="198" y="1044"/>
                    <a:pt x="222" y="1023"/>
                  </a:cubicBezTo>
                  <a:lnTo>
                    <a:pt x="1136" y="219"/>
                  </a:lnTo>
                  <a:cubicBezTo>
                    <a:pt x="1188" y="175"/>
                    <a:pt x="1194" y="94"/>
                    <a:pt x="1149" y="44"/>
                  </a:cubicBezTo>
                  <a:cubicBezTo>
                    <a:pt x="1124" y="15"/>
                    <a:pt x="1089" y="1"/>
                    <a:pt x="1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5" name="Google Shape;2645;p34"/>
            <p:cNvSpPr/>
            <p:nvPr/>
          </p:nvSpPr>
          <p:spPr>
            <a:xfrm>
              <a:off x="7832175" y="4153625"/>
              <a:ext cx="70450" cy="41925"/>
            </a:xfrm>
            <a:custGeom>
              <a:avLst/>
              <a:gdLst/>
              <a:ahLst/>
              <a:cxnLst/>
              <a:rect l="l" t="t" r="r" b="b"/>
              <a:pathLst>
                <a:path w="2818" h="1677" extrusionOk="0">
                  <a:moveTo>
                    <a:pt x="2677" y="1"/>
                  </a:moveTo>
                  <a:cubicBezTo>
                    <a:pt x="2628" y="1"/>
                    <a:pt x="2581" y="29"/>
                    <a:pt x="2561" y="78"/>
                  </a:cubicBezTo>
                  <a:cubicBezTo>
                    <a:pt x="2228" y="881"/>
                    <a:pt x="1367" y="1428"/>
                    <a:pt x="502" y="1428"/>
                  </a:cubicBezTo>
                  <a:cubicBezTo>
                    <a:pt x="386" y="1428"/>
                    <a:pt x="271" y="1419"/>
                    <a:pt x="157" y="1399"/>
                  </a:cubicBezTo>
                  <a:cubicBezTo>
                    <a:pt x="149" y="1397"/>
                    <a:pt x="141" y="1396"/>
                    <a:pt x="133" y="1396"/>
                  </a:cubicBezTo>
                  <a:cubicBezTo>
                    <a:pt x="72" y="1396"/>
                    <a:pt x="23" y="1440"/>
                    <a:pt x="13" y="1500"/>
                  </a:cubicBezTo>
                  <a:cubicBezTo>
                    <a:pt x="0" y="1568"/>
                    <a:pt x="45" y="1632"/>
                    <a:pt x="113" y="1644"/>
                  </a:cubicBezTo>
                  <a:cubicBezTo>
                    <a:pt x="241" y="1666"/>
                    <a:pt x="368" y="1676"/>
                    <a:pt x="495" y="1676"/>
                  </a:cubicBezTo>
                  <a:cubicBezTo>
                    <a:pt x="1461" y="1676"/>
                    <a:pt x="2420" y="1067"/>
                    <a:pt x="2791" y="172"/>
                  </a:cubicBezTo>
                  <a:cubicBezTo>
                    <a:pt x="2817" y="109"/>
                    <a:pt x="2786" y="36"/>
                    <a:pt x="2723" y="10"/>
                  </a:cubicBezTo>
                  <a:cubicBezTo>
                    <a:pt x="2708" y="3"/>
                    <a:pt x="2692" y="1"/>
                    <a:pt x="2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6" name="Google Shape;2646;p34"/>
            <p:cNvSpPr/>
            <p:nvPr/>
          </p:nvSpPr>
          <p:spPr>
            <a:xfrm>
              <a:off x="7901175" y="4206025"/>
              <a:ext cx="34200" cy="26250"/>
            </a:xfrm>
            <a:custGeom>
              <a:avLst/>
              <a:gdLst/>
              <a:ahLst/>
              <a:cxnLst/>
              <a:rect l="l" t="t" r="r" b="b"/>
              <a:pathLst>
                <a:path w="1368" h="1050" extrusionOk="0">
                  <a:moveTo>
                    <a:pt x="1230" y="0"/>
                  </a:moveTo>
                  <a:cubicBezTo>
                    <a:pt x="1195" y="0"/>
                    <a:pt x="1161" y="14"/>
                    <a:pt x="1136" y="42"/>
                  </a:cubicBezTo>
                  <a:cubicBezTo>
                    <a:pt x="850" y="371"/>
                    <a:pt x="490" y="636"/>
                    <a:pt x="93" y="810"/>
                  </a:cubicBezTo>
                  <a:cubicBezTo>
                    <a:pt x="30" y="840"/>
                    <a:pt x="1" y="913"/>
                    <a:pt x="28" y="976"/>
                  </a:cubicBezTo>
                  <a:cubicBezTo>
                    <a:pt x="49" y="1023"/>
                    <a:pt x="94" y="1050"/>
                    <a:pt x="142" y="1050"/>
                  </a:cubicBezTo>
                  <a:cubicBezTo>
                    <a:pt x="158" y="1050"/>
                    <a:pt x="175" y="1046"/>
                    <a:pt x="193" y="1038"/>
                  </a:cubicBezTo>
                  <a:cubicBezTo>
                    <a:pt x="624" y="848"/>
                    <a:pt x="1015" y="560"/>
                    <a:pt x="1324" y="204"/>
                  </a:cubicBezTo>
                  <a:cubicBezTo>
                    <a:pt x="1368" y="154"/>
                    <a:pt x="1362" y="75"/>
                    <a:pt x="1310" y="29"/>
                  </a:cubicBezTo>
                  <a:cubicBezTo>
                    <a:pt x="1287" y="10"/>
                    <a:pt x="1258" y="0"/>
                    <a:pt x="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7" name="Google Shape;2647;p34"/>
            <p:cNvSpPr/>
            <p:nvPr/>
          </p:nvSpPr>
          <p:spPr>
            <a:xfrm>
              <a:off x="7946850" y="4254375"/>
              <a:ext cx="56825" cy="35625"/>
            </a:xfrm>
            <a:custGeom>
              <a:avLst/>
              <a:gdLst/>
              <a:ahLst/>
              <a:cxnLst/>
              <a:rect l="l" t="t" r="r" b="b"/>
              <a:pathLst>
                <a:path w="2273" h="1425" extrusionOk="0">
                  <a:moveTo>
                    <a:pt x="2132" y="1"/>
                  </a:moveTo>
                  <a:cubicBezTo>
                    <a:pt x="2092" y="1"/>
                    <a:pt x="2052" y="20"/>
                    <a:pt x="2027" y="56"/>
                  </a:cubicBezTo>
                  <a:cubicBezTo>
                    <a:pt x="1603" y="682"/>
                    <a:pt x="874" y="1111"/>
                    <a:pt x="120" y="1176"/>
                  </a:cubicBezTo>
                  <a:cubicBezTo>
                    <a:pt x="52" y="1182"/>
                    <a:pt x="1" y="1242"/>
                    <a:pt x="6" y="1310"/>
                  </a:cubicBezTo>
                  <a:cubicBezTo>
                    <a:pt x="11" y="1375"/>
                    <a:pt x="66" y="1424"/>
                    <a:pt x="130" y="1424"/>
                  </a:cubicBezTo>
                  <a:cubicBezTo>
                    <a:pt x="135" y="1424"/>
                    <a:pt x="137" y="1424"/>
                    <a:pt x="141" y="1423"/>
                  </a:cubicBezTo>
                  <a:cubicBezTo>
                    <a:pt x="979" y="1352"/>
                    <a:pt x="1763" y="893"/>
                    <a:pt x="2235" y="194"/>
                  </a:cubicBezTo>
                  <a:cubicBezTo>
                    <a:pt x="2272" y="137"/>
                    <a:pt x="2257" y="59"/>
                    <a:pt x="2200" y="21"/>
                  </a:cubicBezTo>
                  <a:cubicBezTo>
                    <a:pt x="2179" y="7"/>
                    <a:pt x="215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8013600" y="4314075"/>
              <a:ext cx="33125" cy="25225"/>
            </a:xfrm>
            <a:custGeom>
              <a:avLst/>
              <a:gdLst/>
              <a:ahLst/>
              <a:cxnLst/>
              <a:rect l="l" t="t" r="r" b="b"/>
              <a:pathLst>
                <a:path w="1325" h="1009" extrusionOk="0">
                  <a:moveTo>
                    <a:pt x="1183" y="1"/>
                  </a:moveTo>
                  <a:cubicBezTo>
                    <a:pt x="1145" y="1"/>
                    <a:pt x="1108" y="18"/>
                    <a:pt x="1084" y="51"/>
                  </a:cubicBezTo>
                  <a:cubicBezTo>
                    <a:pt x="837" y="377"/>
                    <a:pt x="488" y="633"/>
                    <a:pt x="99" y="767"/>
                  </a:cubicBezTo>
                  <a:cubicBezTo>
                    <a:pt x="35" y="789"/>
                    <a:pt x="0" y="859"/>
                    <a:pt x="22" y="925"/>
                  </a:cubicBezTo>
                  <a:cubicBezTo>
                    <a:pt x="41" y="976"/>
                    <a:pt x="89" y="1009"/>
                    <a:pt x="140" y="1009"/>
                  </a:cubicBezTo>
                  <a:cubicBezTo>
                    <a:pt x="153" y="1009"/>
                    <a:pt x="168" y="1005"/>
                    <a:pt x="180" y="1000"/>
                  </a:cubicBezTo>
                  <a:cubicBezTo>
                    <a:pt x="616" y="851"/>
                    <a:pt x="1006" y="566"/>
                    <a:pt x="1282" y="199"/>
                  </a:cubicBezTo>
                  <a:cubicBezTo>
                    <a:pt x="1324" y="145"/>
                    <a:pt x="1313" y="67"/>
                    <a:pt x="1257" y="26"/>
                  </a:cubicBezTo>
                  <a:cubicBezTo>
                    <a:pt x="1235" y="9"/>
                    <a:pt x="120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8073075" y="4360750"/>
              <a:ext cx="45425" cy="36800"/>
            </a:xfrm>
            <a:custGeom>
              <a:avLst/>
              <a:gdLst/>
              <a:ahLst/>
              <a:cxnLst/>
              <a:rect l="l" t="t" r="r" b="b"/>
              <a:pathLst>
                <a:path w="1817" h="1472" extrusionOk="0">
                  <a:moveTo>
                    <a:pt x="1679" y="1"/>
                  </a:moveTo>
                  <a:cubicBezTo>
                    <a:pt x="1628" y="1"/>
                    <a:pt x="1579" y="31"/>
                    <a:pt x="1560" y="84"/>
                  </a:cubicBezTo>
                  <a:cubicBezTo>
                    <a:pt x="1342" y="695"/>
                    <a:pt x="762" y="1151"/>
                    <a:pt x="118" y="1224"/>
                  </a:cubicBezTo>
                  <a:cubicBezTo>
                    <a:pt x="50" y="1231"/>
                    <a:pt x="1" y="1293"/>
                    <a:pt x="8" y="1361"/>
                  </a:cubicBezTo>
                  <a:cubicBezTo>
                    <a:pt x="14" y="1425"/>
                    <a:pt x="69" y="1472"/>
                    <a:pt x="131" y="1472"/>
                  </a:cubicBezTo>
                  <a:cubicBezTo>
                    <a:pt x="137" y="1472"/>
                    <a:pt x="140" y="1472"/>
                    <a:pt x="145" y="1468"/>
                  </a:cubicBezTo>
                  <a:cubicBezTo>
                    <a:pt x="882" y="1387"/>
                    <a:pt x="1545" y="864"/>
                    <a:pt x="1794" y="166"/>
                  </a:cubicBezTo>
                  <a:cubicBezTo>
                    <a:pt x="1817" y="101"/>
                    <a:pt x="1782" y="31"/>
                    <a:pt x="1718" y="7"/>
                  </a:cubicBezTo>
                  <a:cubicBezTo>
                    <a:pt x="1706" y="3"/>
                    <a:pt x="1692" y="1"/>
                    <a:pt x="1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8129350" y="4408725"/>
              <a:ext cx="33150" cy="27700"/>
            </a:xfrm>
            <a:custGeom>
              <a:avLst/>
              <a:gdLst/>
              <a:ahLst/>
              <a:cxnLst/>
              <a:rect l="l" t="t" r="r" b="b"/>
              <a:pathLst>
                <a:path w="1326" h="1108" extrusionOk="0">
                  <a:moveTo>
                    <a:pt x="1183" y="0"/>
                  </a:moveTo>
                  <a:cubicBezTo>
                    <a:pt x="1138" y="0"/>
                    <a:pt x="1095" y="25"/>
                    <a:pt x="1073" y="67"/>
                  </a:cubicBezTo>
                  <a:cubicBezTo>
                    <a:pt x="876" y="447"/>
                    <a:pt x="514" y="744"/>
                    <a:pt x="103" y="862"/>
                  </a:cubicBezTo>
                  <a:cubicBezTo>
                    <a:pt x="37" y="882"/>
                    <a:pt x="0" y="950"/>
                    <a:pt x="18" y="1017"/>
                  </a:cubicBezTo>
                  <a:cubicBezTo>
                    <a:pt x="34" y="1072"/>
                    <a:pt x="84" y="1107"/>
                    <a:pt x="137" y="1107"/>
                  </a:cubicBezTo>
                  <a:cubicBezTo>
                    <a:pt x="148" y="1107"/>
                    <a:pt x="159" y="1106"/>
                    <a:pt x="171" y="1102"/>
                  </a:cubicBezTo>
                  <a:cubicBezTo>
                    <a:pt x="646" y="965"/>
                    <a:pt x="1065" y="621"/>
                    <a:pt x="1293" y="182"/>
                  </a:cubicBezTo>
                  <a:cubicBezTo>
                    <a:pt x="1326" y="121"/>
                    <a:pt x="1300" y="48"/>
                    <a:pt x="1241" y="14"/>
                  </a:cubicBezTo>
                  <a:cubicBezTo>
                    <a:pt x="1222" y="5"/>
                    <a:pt x="1203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8184700" y="4462100"/>
              <a:ext cx="31975" cy="26375"/>
            </a:xfrm>
            <a:custGeom>
              <a:avLst/>
              <a:gdLst/>
              <a:ahLst/>
              <a:cxnLst/>
              <a:rect l="l" t="t" r="r" b="b"/>
              <a:pathLst>
                <a:path w="1279" h="1055" extrusionOk="0">
                  <a:moveTo>
                    <a:pt x="1142" y="0"/>
                  </a:moveTo>
                  <a:cubicBezTo>
                    <a:pt x="1089" y="0"/>
                    <a:pt x="1038" y="34"/>
                    <a:pt x="1021" y="87"/>
                  </a:cubicBezTo>
                  <a:cubicBezTo>
                    <a:pt x="901" y="473"/>
                    <a:pt x="522" y="774"/>
                    <a:pt x="119" y="805"/>
                  </a:cubicBezTo>
                  <a:cubicBezTo>
                    <a:pt x="51" y="811"/>
                    <a:pt x="0" y="871"/>
                    <a:pt x="6" y="939"/>
                  </a:cubicBezTo>
                  <a:cubicBezTo>
                    <a:pt x="11" y="1004"/>
                    <a:pt x="65" y="1055"/>
                    <a:pt x="129" y="1055"/>
                  </a:cubicBezTo>
                  <a:cubicBezTo>
                    <a:pt x="132" y="1055"/>
                    <a:pt x="136" y="1055"/>
                    <a:pt x="139" y="1054"/>
                  </a:cubicBezTo>
                  <a:cubicBezTo>
                    <a:pt x="646" y="1015"/>
                    <a:pt x="1107" y="647"/>
                    <a:pt x="1258" y="161"/>
                  </a:cubicBezTo>
                  <a:cubicBezTo>
                    <a:pt x="1279" y="96"/>
                    <a:pt x="1242" y="26"/>
                    <a:pt x="1176" y="5"/>
                  </a:cubicBezTo>
                  <a:cubicBezTo>
                    <a:pt x="1165" y="2"/>
                    <a:pt x="1153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8148525" y="3757075"/>
              <a:ext cx="37525" cy="27325"/>
            </a:xfrm>
            <a:custGeom>
              <a:avLst/>
              <a:gdLst/>
              <a:ahLst/>
              <a:cxnLst/>
              <a:rect l="l" t="t" r="r" b="b"/>
              <a:pathLst>
                <a:path w="1501" h="1093" extrusionOk="0">
                  <a:moveTo>
                    <a:pt x="1360" y="0"/>
                  </a:moveTo>
                  <a:cubicBezTo>
                    <a:pt x="1335" y="0"/>
                    <a:pt x="1310" y="8"/>
                    <a:pt x="1288" y="23"/>
                  </a:cubicBezTo>
                  <a:lnTo>
                    <a:pt x="72" y="866"/>
                  </a:lnTo>
                  <a:cubicBezTo>
                    <a:pt x="15" y="904"/>
                    <a:pt x="1" y="982"/>
                    <a:pt x="40" y="1039"/>
                  </a:cubicBezTo>
                  <a:cubicBezTo>
                    <a:pt x="63" y="1074"/>
                    <a:pt x="103" y="1092"/>
                    <a:pt x="142" y="1092"/>
                  </a:cubicBezTo>
                  <a:cubicBezTo>
                    <a:pt x="167" y="1092"/>
                    <a:pt x="192" y="1086"/>
                    <a:pt x="213" y="1070"/>
                  </a:cubicBezTo>
                  <a:lnTo>
                    <a:pt x="1430" y="227"/>
                  </a:lnTo>
                  <a:cubicBezTo>
                    <a:pt x="1486" y="189"/>
                    <a:pt x="1501" y="111"/>
                    <a:pt x="1461" y="55"/>
                  </a:cubicBezTo>
                  <a:cubicBezTo>
                    <a:pt x="1438" y="19"/>
                    <a:pt x="1399" y="0"/>
                    <a:pt x="1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7372750" y="4254050"/>
              <a:ext cx="28825" cy="18825"/>
            </a:xfrm>
            <a:custGeom>
              <a:avLst/>
              <a:gdLst/>
              <a:ahLst/>
              <a:cxnLst/>
              <a:rect l="l" t="t" r="r" b="b"/>
              <a:pathLst>
                <a:path w="1153" h="753" extrusionOk="0">
                  <a:moveTo>
                    <a:pt x="1009" y="0"/>
                  </a:moveTo>
                  <a:cubicBezTo>
                    <a:pt x="988" y="0"/>
                    <a:pt x="967" y="6"/>
                    <a:pt x="948" y="18"/>
                  </a:cubicBezTo>
                  <a:lnTo>
                    <a:pt x="80" y="520"/>
                  </a:lnTo>
                  <a:cubicBezTo>
                    <a:pt x="21" y="554"/>
                    <a:pt x="1" y="631"/>
                    <a:pt x="34" y="690"/>
                  </a:cubicBezTo>
                  <a:cubicBezTo>
                    <a:pt x="57" y="731"/>
                    <a:pt x="99" y="753"/>
                    <a:pt x="142" y="753"/>
                  </a:cubicBezTo>
                  <a:cubicBezTo>
                    <a:pt x="163" y="753"/>
                    <a:pt x="184" y="747"/>
                    <a:pt x="205" y="736"/>
                  </a:cubicBezTo>
                  <a:lnTo>
                    <a:pt x="1073" y="233"/>
                  </a:lnTo>
                  <a:cubicBezTo>
                    <a:pt x="1132" y="200"/>
                    <a:pt x="1152" y="122"/>
                    <a:pt x="1118" y="64"/>
                  </a:cubicBezTo>
                  <a:cubicBezTo>
                    <a:pt x="1094" y="23"/>
                    <a:pt x="1052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grpSp>
        <p:nvGrpSpPr>
          <p:cNvPr id="2654" name="Google Shape;2654;p34"/>
          <p:cNvGrpSpPr/>
          <p:nvPr/>
        </p:nvGrpSpPr>
        <p:grpSpPr>
          <a:xfrm>
            <a:off x="1042101" y="46380"/>
            <a:ext cx="1495072" cy="1618928"/>
            <a:chOff x="781576" y="34785"/>
            <a:chExt cx="1121304" cy="1214196"/>
          </a:xfrm>
        </p:grpSpPr>
        <p:sp>
          <p:nvSpPr>
            <p:cNvPr id="2655" name="Google Shape;2655;p34"/>
            <p:cNvSpPr/>
            <p:nvPr/>
          </p:nvSpPr>
          <p:spPr>
            <a:xfrm>
              <a:off x="795273" y="44642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863566" y="42359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839522" y="6560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844599" y="7545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1290458" y="4087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1372086" y="5575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1278745" y="5768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34"/>
            <p:cNvSpPr/>
            <p:nvPr/>
          </p:nvSpPr>
          <p:spPr>
            <a:xfrm>
              <a:off x="856077" y="3478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34"/>
            <p:cNvSpPr/>
            <p:nvPr/>
          </p:nvSpPr>
          <p:spPr>
            <a:xfrm>
              <a:off x="781576" y="38689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34"/>
            <p:cNvSpPr/>
            <p:nvPr/>
          </p:nvSpPr>
          <p:spPr>
            <a:xfrm>
              <a:off x="800478" y="6478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34"/>
            <p:cNvSpPr/>
            <p:nvPr/>
          </p:nvSpPr>
          <p:spPr>
            <a:xfrm>
              <a:off x="830732" y="5450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1147151" y="14754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1257965" y="2342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4"/>
            <p:cNvSpPr/>
            <p:nvPr/>
          </p:nvSpPr>
          <p:spPr>
            <a:xfrm>
              <a:off x="1377462" y="2465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34"/>
            <p:cNvSpPr/>
            <p:nvPr/>
          </p:nvSpPr>
          <p:spPr>
            <a:xfrm>
              <a:off x="1417785" y="8211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34"/>
            <p:cNvSpPr/>
            <p:nvPr/>
          </p:nvSpPr>
          <p:spPr>
            <a:xfrm>
              <a:off x="1412388" y="8798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34"/>
            <p:cNvSpPr/>
            <p:nvPr/>
          </p:nvSpPr>
          <p:spPr>
            <a:xfrm>
              <a:off x="1338889" y="8703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34"/>
            <p:cNvSpPr/>
            <p:nvPr/>
          </p:nvSpPr>
          <p:spPr>
            <a:xfrm>
              <a:off x="1777621" y="5012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34"/>
            <p:cNvSpPr/>
            <p:nvPr/>
          </p:nvSpPr>
          <p:spPr>
            <a:xfrm>
              <a:off x="1763092" y="4994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34"/>
            <p:cNvSpPr/>
            <p:nvPr/>
          </p:nvSpPr>
          <p:spPr>
            <a:xfrm>
              <a:off x="795273" y="44642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34"/>
            <p:cNvSpPr/>
            <p:nvPr/>
          </p:nvSpPr>
          <p:spPr>
            <a:xfrm>
              <a:off x="863566" y="42359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34"/>
            <p:cNvSpPr/>
            <p:nvPr/>
          </p:nvSpPr>
          <p:spPr>
            <a:xfrm>
              <a:off x="839522" y="6560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34"/>
            <p:cNvSpPr/>
            <p:nvPr/>
          </p:nvSpPr>
          <p:spPr>
            <a:xfrm>
              <a:off x="844599" y="7545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34"/>
            <p:cNvSpPr/>
            <p:nvPr/>
          </p:nvSpPr>
          <p:spPr>
            <a:xfrm>
              <a:off x="1290458" y="4087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34"/>
            <p:cNvSpPr/>
            <p:nvPr/>
          </p:nvSpPr>
          <p:spPr>
            <a:xfrm>
              <a:off x="1372086" y="5575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34"/>
            <p:cNvSpPr/>
            <p:nvPr/>
          </p:nvSpPr>
          <p:spPr>
            <a:xfrm>
              <a:off x="1278745" y="5768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34"/>
            <p:cNvSpPr/>
            <p:nvPr/>
          </p:nvSpPr>
          <p:spPr>
            <a:xfrm>
              <a:off x="856077" y="3478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34"/>
            <p:cNvSpPr/>
            <p:nvPr/>
          </p:nvSpPr>
          <p:spPr>
            <a:xfrm>
              <a:off x="781576" y="38689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34"/>
            <p:cNvSpPr/>
            <p:nvPr/>
          </p:nvSpPr>
          <p:spPr>
            <a:xfrm>
              <a:off x="800478" y="6478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34"/>
            <p:cNvSpPr/>
            <p:nvPr/>
          </p:nvSpPr>
          <p:spPr>
            <a:xfrm>
              <a:off x="830732" y="5450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34"/>
            <p:cNvSpPr/>
            <p:nvPr/>
          </p:nvSpPr>
          <p:spPr>
            <a:xfrm>
              <a:off x="1147151" y="14754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34"/>
            <p:cNvSpPr/>
            <p:nvPr/>
          </p:nvSpPr>
          <p:spPr>
            <a:xfrm>
              <a:off x="1257965" y="2342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34"/>
            <p:cNvSpPr/>
            <p:nvPr/>
          </p:nvSpPr>
          <p:spPr>
            <a:xfrm>
              <a:off x="1377462" y="2465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34"/>
            <p:cNvSpPr/>
            <p:nvPr/>
          </p:nvSpPr>
          <p:spPr>
            <a:xfrm>
              <a:off x="1417785" y="8211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34"/>
            <p:cNvSpPr/>
            <p:nvPr/>
          </p:nvSpPr>
          <p:spPr>
            <a:xfrm>
              <a:off x="1412388" y="8798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34"/>
            <p:cNvSpPr/>
            <p:nvPr/>
          </p:nvSpPr>
          <p:spPr>
            <a:xfrm>
              <a:off x="1338889" y="8703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34"/>
            <p:cNvSpPr/>
            <p:nvPr/>
          </p:nvSpPr>
          <p:spPr>
            <a:xfrm>
              <a:off x="1777621" y="5012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34"/>
            <p:cNvSpPr/>
            <p:nvPr/>
          </p:nvSpPr>
          <p:spPr>
            <a:xfrm>
              <a:off x="1763092" y="4994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4"/>
            <p:cNvSpPr/>
            <p:nvPr/>
          </p:nvSpPr>
          <p:spPr>
            <a:xfrm>
              <a:off x="781576" y="62968"/>
              <a:ext cx="1118146" cy="1186013"/>
            </a:xfrm>
            <a:custGeom>
              <a:avLst/>
              <a:gdLst/>
              <a:ahLst/>
              <a:cxnLst/>
              <a:rect l="l" t="t" r="r" b="b"/>
              <a:pathLst>
                <a:path w="52409" h="55590" extrusionOk="0">
                  <a:moveTo>
                    <a:pt x="2978" y="33705"/>
                  </a:moveTo>
                  <a:cubicBezTo>
                    <a:pt x="2989" y="33719"/>
                    <a:pt x="2999" y="33731"/>
                    <a:pt x="3011" y="33745"/>
                  </a:cubicBezTo>
                  <a:cubicBezTo>
                    <a:pt x="3007" y="33746"/>
                    <a:pt x="3003" y="33745"/>
                    <a:pt x="3000" y="33747"/>
                  </a:cubicBezTo>
                  <a:cubicBezTo>
                    <a:pt x="2996" y="33750"/>
                    <a:pt x="2996" y="33755"/>
                    <a:pt x="2993" y="33757"/>
                  </a:cubicBezTo>
                  <a:cubicBezTo>
                    <a:pt x="2988" y="33740"/>
                    <a:pt x="2984" y="33723"/>
                    <a:pt x="2978" y="33705"/>
                  </a:cubicBezTo>
                  <a:close/>
                  <a:moveTo>
                    <a:pt x="2817" y="34252"/>
                  </a:moveTo>
                  <a:cubicBezTo>
                    <a:pt x="2832" y="34285"/>
                    <a:pt x="2848" y="34320"/>
                    <a:pt x="2864" y="34353"/>
                  </a:cubicBezTo>
                  <a:cubicBezTo>
                    <a:pt x="2841" y="34325"/>
                    <a:pt x="2815" y="34296"/>
                    <a:pt x="2792" y="34267"/>
                  </a:cubicBezTo>
                  <a:cubicBezTo>
                    <a:pt x="2796" y="34265"/>
                    <a:pt x="2801" y="34267"/>
                    <a:pt x="2807" y="34264"/>
                  </a:cubicBezTo>
                  <a:cubicBezTo>
                    <a:pt x="2812" y="34262"/>
                    <a:pt x="2813" y="34255"/>
                    <a:pt x="2817" y="34252"/>
                  </a:cubicBezTo>
                  <a:close/>
                  <a:moveTo>
                    <a:pt x="27642" y="54809"/>
                  </a:moveTo>
                  <a:lnTo>
                    <a:pt x="27643" y="54838"/>
                  </a:lnTo>
                  <a:lnTo>
                    <a:pt x="27631" y="54815"/>
                  </a:lnTo>
                  <a:cubicBezTo>
                    <a:pt x="27635" y="54813"/>
                    <a:pt x="27637" y="54812"/>
                    <a:pt x="27642" y="54809"/>
                  </a:cubicBezTo>
                  <a:close/>
                  <a:moveTo>
                    <a:pt x="28337" y="1"/>
                  </a:moveTo>
                  <a:cubicBezTo>
                    <a:pt x="28291" y="1"/>
                    <a:pt x="28245" y="20"/>
                    <a:pt x="28212" y="59"/>
                  </a:cubicBezTo>
                  <a:lnTo>
                    <a:pt x="27841" y="489"/>
                  </a:lnTo>
                  <a:cubicBezTo>
                    <a:pt x="27604" y="332"/>
                    <a:pt x="27260" y="184"/>
                    <a:pt x="26895" y="184"/>
                  </a:cubicBezTo>
                  <a:cubicBezTo>
                    <a:pt x="26558" y="184"/>
                    <a:pt x="26203" y="310"/>
                    <a:pt x="25896" y="668"/>
                  </a:cubicBezTo>
                  <a:lnTo>
                    <a:pt x="2487" y="27932"/>
                  </a:lnTo>
                  <a:cubicBezTo>
                    <a:pt x="2462" y="27974"/>
                    <a:pt x="1" y="32122"/>
                    <a:pt x="3021" y="35007"/>
                  </a:cubicBezTo>
                  <a:lnTo>
                    <a:pt x="4005" y="35853"/>
                  </a:lnTo>
                  <a:lnTo>
                    <a:pt x="25969" y="54713"/>
                  </a:lnTo>
                  <a:cubicBezTo>
                    <a:pt x="26197" y="54909"/>
                    <a:pt x="26654" y="55265"/>
                    <a:pt x="27149" y="55458"/>
                  </a:cubicBezTo>
                  <a:cubicBezTo>
                    <a:pt x="27390" y="55552"/>
                    <a:pt x="27601" y="55590"/>
                    <a:pt x="27783" y="55590"/>
                  </a:cubicBezTo>
                  <a:cubicBezTo>
                    <a:pt x="28183" y="55590"/>
                    <a:pt x="28444" y="55405"/>
                    <a:pt x="28609" y="55213"/>
                  </a:cubicBezTo>
                  <a:lnTo>
                    <a:pt x="51428" y="28638"/>
                  </a:lnTo>
                  <a:cubicBezTo>
                    <a:pt x="52121" y="27832"/>
                    <a:pt x="52210" y="26692"/>
                    <a:pt x="51646" y="25865"/>
                  </a:cubicBezTo>
                  <a:cubicBezTo>
                    <a:pt x="51432" y="25554"/>
                    <a:pt x="50797" y="25235"/>
                    <a:pt x="50416" y="25091"/>
                  </a:cubicBezTo>
                  <a:cubicBezTo>
                    <a:pt x="50415" y="24563"/>
                    <a:pt x="50407" y="24262"/>
                    <a:pt x="50404" y="24139"/>
                  </a:cubicBezTo>
                  <a:lnTo>
                    <a:pt x="52022" y="22254"/>
                  </a:lnTo>
                  <a:cubicBezTo>
                    <a:pt x="52283" y="21952"/>
                    <a:pt x="52409" y="21567"/>
                    <a:pt x="52378" y="21169"/>
                  </a:cubicBezTo>
                  <a:cubicBezTo>
                    <a:pt x="52348" y="20771"/>
                    <a:pt x="52165" y="20408"/>
                    <a:pt x="51861" y="20149"/>
                  </a:cubicBezTo>
                  <a:lnTo>
                    <a:pt x="28444" y="40"/>
                  </a:lnTo>
                  <a:cubicBezTo>
                    <a:pt x="28413" y="14"/>
                    <a:pt x="28375" y="1"/>
                    <a:pt x="283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34"/>
            <p:cNvSpPr/>
            <p:nvPr/>
          </p:nvSpPr>
          <p:spPr>
            <a:xfrm>
              <a:off x="1372086" y="557535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5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3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7" y="29717"/>
                    <a:pt x="117" y="29708"/>
                    <a:pt x="132" y="29690"/>
                  </a:cubicBezTo>
                  <a:lnTo>
                    <a:pt x="22397" y="3762"/>
                  </a:lnTo>
                  <a:cubicBezTo>
                    <a:pt x="22407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3"/>
                    <a:pt x="22428" y="20"/>
                  </a:cubicBezTo>
                  <a:cubicBezTo>
                    <a:pt x="22423" y="14"/>
                    <a:pt x="22413" y="7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34"/>
            <p:cNvSpPr/>
            <p:nvPr/>
          </p:nvSpPr>
          <p:spPr>
            <a:xfrm>
              <a:off x="1147151" y="147540"/>
              <a:ext cx="209403" cy="226770"/>
            </a:xfrm>
            <a:custGeom>
              <a:avLst/>
              <a:gdLst/>
              <a:ahLst/>
              <a:cxnLst/>
              <a:rect l="l" t="t" r="r" b="b"/>
              <a:pathLst>
                <a:path w="9815" h="10629" extrusionOk="0">
                  <a:moveTo>
                    <a:pt x="9725" y="1"/>
                  </a:moveTo>
                  <a:cubicBezTo>
                    <a:pt x="9702" y="1"/>
                    <a:pt x="9680" y="10"/>
                    <a:pt x="9663" y="27"/>
                  </a:cubicBezTo>
                  <a:lnTo>
                    <a:pt x="31" y="10489"/>
                  </a:lnTo>
                  <a:cubicBezTo>
                    <a:pt x="1" y="10522"/>
                    <a:pt x="3" y="10575"/>
                    <a:pt x="36" y="10606"/>
                  </a:cubicBezTo>
                  <a:cubicBezTo>
                    <a:pt x="52" y="10620"/>
                    <a:pt x="73" y="10628"/>
                    <a:pt x="93" y="10628"/>
                  </a:cubicBezTo>
                  <a:cubicBezTo>
                    <a:pt x="115" y="10628"/>
                    <a:pt x="137" y="10619"/>
                    <a:pt x="152" y="10601"/>
                  </a:cubicBezTo>
                  <a:lnTo>
                    <a:pt x="9784" y="138"/>
                  </a:lnTo>
                  <a:cubicBezTo>
                    <a:pt x="9815" y="106"/>
                    <a:pt x="9813" y="53"/>
                    <a:pt x="9779" y="22"/>
                  </a:cubicBezTo>
                  <a:cubicBezTo>
                    <a:pt x="9764" y="8"/>
                    <a:pt x="9745" y="1"/>
                    <a:pt x="97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34"/>
            <p:cNvSpPr/>
            <p:nvPr/>
          </p:nvSpPr>
          <p:spPr>
            <a:xfrm>
              <a:off x="1257965" y="234203"/>
              <a:ext cx="53743" cy="61530"/>
            </a:xfrm>
            <a:custGeom>
              <a:avLst/>
              <a:gdLst/>
              <a:ahLst/>
              <a:cxnLst/>
              <a:rect l="l" t="t" r="r" b="b"/>
              <a:pathLst>
                <a:path w="2519" h="2884" extrusionOk="0">
                  <a:moveTo>
                    <a:pt x="2427" y="0"/>
                  </a:moveTo>
                  <a:cubicBezTo>
                    <a:pt x="2403" y="0"/>
                    <a:pt x="2380" y="10"/>
                    <a:pt x="2363" y="29"/>
                  </a:cubicBezTo>
                  <a:lnTo>
                    <a:pt x="28" y="2747"/>
                  </a:lnTo>
                  <a:cubicBezTo>
                    <a:pt x="0" y="2782"/>
                    <a:pt x="3" y="2834"/>
                    <a:pt x="38" y="2863"/>
                  </a:cubicBezTo>
                  <a:cubicBezTo>
                    <a:pt x="53" y="2877"/>
                    <a:pt x="71" y="2883"/>
                    <a:pt x="91" y="2883"/>
                  </a:cubicBezTo>
                  <a:cubicBezTo>
                    <a:pt x="115" y="2883"/>
                    <a:pt x="138" y="2874"/>
                    <a:pt x="154" y="2855"/>
                  </a:cubicBezTo>
                  <a:lnTo>
                    <a:pt x="2489" y="136"/>
                  </a:lnTo>
                  <a:cubicBezTo>
                    <a:pt x="2518" y="102"/>
                    <a:pt x="2514" y="50"/>
                    <a:pt x="2480" y="20"/>
                  </a:cubicBezTo>
                  <a:cubicBezTo>
                    <a:pt x="2465" y="7"/>
                    <a:pt x="2446" y="0"/>
                    <a:pt x="24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34"/>
            <p:cNvSpPr/>
            <p:nvPr/>
          </p:nvSpPr>
          <p:spPr>
            <a:xfrm>
              <a:off x="1377462" y="246513"/>
              <a:ext cx="17452" cy="23298"/>
            </a:xfrm>
            <a:custGeom>
              <a:avLst/>
              <a:gdLst/>
              <a:ahLst/>
              <a:cxnLst/>
              <a:rect l="l" t="t" r="r" b="b"/>
              <a:pathLst>
                <a:path w="818" h="1092" extrusionOk="0">
                  <a:moveTo>
                    <a:pt x="724" y="0"/>
                  </a:moveTo>
                  <a:cubicBezTo>
                    <a:pt x="698" y="0"/>
                    <a:pt x="672" y="13"/>
                    <a:pt x="656" y="36"/>
                  </a:cubicBezTo>
                  <a:lnTo>
                    <a:pt x="26" y="961"/>
                  </a:lnTo>
                  <a:cubicBezTo>
                    <a:pt x="0" y="999"/>
                    <a:pt x="10" y="1050"/>
                    <a:pt x="48" y="1076"/>
                  </a:cubicBezTo>
                  <a:cubicBezTo>
                    <a:pt x="62" y="1086"/>
                    <a:pt x="79" y="1091"/>
                    <a:pt x="95" y="1091"/>
                  </a:cubicBezTo>
                  <a:cubicBezTo>
                    <a:pt x="121" y="1091"/>
                    <a:pt x="147" y="1080"/>
                    <a:pt x="163" y="1054"/>
                  </a:cubicBezTo>
                  <a:lnTo>
                    <a:pt x="794" y="129"/>
                  </a:lnTo>
                  <a:cubicBezTo>
                    <a:pt x="818" y="92"/>
                    <a:pt x="808" y="40"/>
                    <a:pt x="771" y="14"/>
                  </a:cubicBezTo>
                  <a:cubicBezTo>
                    <a:pt x="757" y="5"/>
                    <a:pt x="740" y="0"/>
                    <a:pt x="7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34"/>
            <p:cNvSpPr/>
            <p:nvPr/>
          </p:nvSpPr>
          <p:spPr>
            <a:xfrm>
              <a:off x="863545" y="42380"/>
              <a:ext cx="1032721" cy="1043772"/>
            </a:xfrm>
            <a:custGeom>
              <a:avLst/>
              <a:gdLst/>
              <a:ahLst/>
              <a:cxnLst/>
              <a:rect l="l" t="t" r="r" b="b"/>
              <a:pathLst>
                <a:path w="48405" h="48923" extrusionOk="0">
                  <a:moveTo>
                    <a:pt x="24801" y="9641"/>
                  </a:moveTo>
                  <a:lnTo>
                    <a:pt x="24833" y="9663"/>
                  </a:lnTo>
                  <a:lnTo>
                    <a:pt x="24199" y="10586"/>
                  </a:lnTo>
                  <a:lnTo>
                    <a:pt x="24171" y="10591"/>
                  </a:lnTo>
                  <a:cubicBezTo>
                    <a:pt x="24160" y="10581"/>
                    <a:pt x="24164" y="10570"/>
                    <a:pt x="24167" y="10567"/>
                  </a:cubicBezTo>
                  <a:lnTo>
                    <a:pt x="24801" y="9641"/>
                  </a:lnTo>
                  <a:close/>
                  <a:moveTo>
                    <a:pt x="20895" y="9060"/>
                  </a:moveTo>
                  <a:lnTo>
                    <a:pt x="18592" y="11804"/>
                  </a:lnTo>
                  <a:lnTo>
                    <a:pt x="18563" y="11806"/>
                  </a:lnTo>
                  <a:cubicBezTo>
                    <a:pt x="18558" y="11801"/>
                    <a:pt x="18557" y="11785"/>
                    <a:pt x="18561" y="11779"/>
                  </a:cubicBezTo>
                  <a:lnTo>
                    <a:pt x="20895" y="9060"/>
                  </a:lnTo>
                  <a:close/>
                  <a:moveTo>
                    <a:pt x="23001" y="5001"/>
                  </a:moveTo>
                  <a:lnTo>
                    <a:pt x="23031" y="5025"/>
                  </a:lnTo>
                  <a:lnTo>
                    <a:pt x="13400" y="15488"/>
                  </a:lnTo>
                  <a:lnTo>
                    <a:pt x="13320" y="15546"/>
                  </a:lnTo>
                  <a:lnTo>
                    <a:pt x="13372" y="15490"/>
                  </a:lnTo>
                  <a:cubicBezTo>
                    <a:pt x="13363" y="15483"/>
                    <a:pt x="13366" y="15469"/>
                    <a:pt x="13370" y="15463"/>
                  </a:cubicBezTo>
                  <a:lnTo>
                    <a:pt x="23001" y="5001"/>
                  </a:lnTo>
                  <a:close/>
                  <a:moveTo>
                    <a:pt x="42967" y="21492"/>
                  </a:moveTo>
                  <a:lnTo>
                    <a:pt x="42269" y="22364"/>
                  </a:lnTo>
                  <a:lnTo>
                    <a:pt x="42242" y="22366"/>
                  </a:lnTo>
                  <a:cubicBezTo>
                    <a:pt x="42232" y="22359"/>
                    <a:pt x="42236" y="22345"/>
                    <a:pt x="42240" y="22339"/>
                  </a:cubicBezTo>
                  <a:lnTo>
                    <a:pt x="42967" y="21492"/>
                  </a:lnTo>
                  <a:close/>
                  <a:moveTo>
                    <a:pt x="45336" y="21574"/>
                  </a:moveTo>
                  <a:lnTo>
                    <a:pt x="42949" y="24413"/>
                  </a:lnTo>
                  <a:lnTo>
                    <a:pt x="42922" y="24416"/>
                  </a:lnTo>
                  <a:cubicBezTo>
                    <a:pt x="42917" y="24410"/>
                    <a:pt x="42916" y="24395"/>
                    <a:pt x="42920" y="24387"/>
                  </a:cubicBezTo>
                  <a:lnTo>
                    <a:pt x="45336" y="21574"/>
                  </a:lnTo>
                  <a:close/>
                  <a:moveTo>
                    <a:pt x="24129" y="38876"/>
                  </a:moveTo>
                  <a:lnTo>
                    <a:pt x="22388" y="40964"/>
                  </a:lnTo>
                  <a:lnTo>
                    <a:pt x="22360" y="40966"/>
                  </a:lnTo>
                  <a:cubicBezTo>
                    <a:pt x="22351" y="40958"/>
                    <a:pt x="22351" y="40948"/>
                    <a:pt x="22357" y="40938"/>
                  </a:cubicBezTo>
                  <a:lnTo>
                    <a:pt x="24129" y="38876"/>
                  </a:lnTo>
                  <a:close/>
                  <a:moveTo>
                    <a:pt x="27491" y="39320"/>
                  </a:moveTo>
                  <a:lnTo>
                    <a:pt x="25830" y="41315"/>
                  </a:lnTo>
                  <a:lnTo>
                    <a:pt x="25803" y="41318"/>
                  </a:lnTo>
                  <a:cubicBezTo>
                    <a:pt x="25793" y="41310"/>
                    <a:pt x="25795" y="41296"/>
                    <a:pt x="25800" y="41290"/>
                  </a:cubicBezTo>
                  <a:lnTo>
                    <a:pt x="27491" y="39320"/>
                  </a:lnTo>
                  <a:close/>
                  <a:moveTo>
                    <a:pt x="32074" y="36575"/>
                  </a:moveTo>
                  <a:lnTo>
                    <a:pt x="32102" y="36600"/>
                  </a:lnTo>
                  <a:lnTo>
                    <a:pt x="26091" y="43977"/>
                  </a:lnTo>
                  <a:lnTo>
                    <a:pt x="26012" y="44040"/>
                  </a:lnTo>
                  <a:lnTo>
                    <a:pt x="26061" y="43982"/>
                  </a:lnTo>
                  <a:cubicBezTo>
                    <a:pt x="26056" y="43977"/>
                    <a:pt x="26055" y="43961"/>
                    <a:pt x="26058" y="43954"/>
                  </a:cubicBezTo>
                  <a:lnTo>
                    <a:pt x="32074" y="36575"/>
                  </a:lnTo>
                  <a:close/>
                  <a:moveTo>
                    <a:pt x="24516" y="0"/>
                  </a:moveTo>
                  <a:cubicBezTo>
                    <a:pt x="24494" y="0"/>
                    <a:pt x="24473" y="9"/>
                    <a:pt x="24458" y="27"/>
                  </a:cubicBezTo>
                  <a:lnTo>
                    <a:pt x="28" y="28474"/>
                  </a:lnTo>
                  <a:cubicBezTo>
                    <a:pt x="1" y="28506"/>
                    <a:pt x="5" y="28554"/>
                    <a:pt x="36" y="28582"/>
                  </a:cubicBezTo>
                  <a:lnTo>
                    <a:pt x="23427" y="48668"/>
                  </a:lnTo>
                  <a:cubicBezTo>
                    <a:pt x="23626" y="48839"/>
                    <a:pt x="23871" y="48922"/>
                    <a:pt x="24115" y="48922"/>
                  </a:cubicBezTo>
                  <a:cubicBezTo>
                    <a:pt x="24413" y="48922"/>
                    <a:pt x="24710" y="48797"/>
                    <a:pt x="24919" y="48554"/>
                  </a:cubicBezTo>
                  <a:lnTo>
                    <a:pt x="47967" y="21715"/>
                  </a:lnTo>
                  <a:cubicBezTo>
                    <a:pt x="48404" y="21206"/>
                    <a:pt x="48345" y="20439"/>
                    <a:pt x="47836" y="20002"/>
                  </a:cubicBez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34"/>
            <p:cNvSpPr/>
            <p:nvPr/>
          </p:nvSpPr>
          <p:spPr>
            <a:xfrm>
              <a:off x="795251" y="44620"/>
              <a:ext cx="576514" cy="721379"/>
            </a:xfrm>
            <a:custGeom>
              <a:avLst/>
              <a:gdLst/>
              <a:ahLst/>
              <a:cxnLst/>
              <a:rect l="l" t="t" r="r" b="b"/>
              <a:pathLst>
                <a:path w="27022" h="33812" extrusionOk="0">
                  <a:moveTo>
                    <a:pt x="26254" y="0"/>
                  </a:moveTo>
                  <a:cubicBezTo>
                    <a:pt x="25996" y="0"/>
                    <a:pt x="25715" y="94"/>
                    <a:pt x="25464" y="386"/>
                  </a:cubicBezTo>
                  <a:lnTo>
                    <a:pt x="2089" y="27602"/>
                  </a:lnTo>
                  <a:cubicBezTo>
                    <a:pt x="2061" y="27647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4" y="33793"/>
                  </a:cubicBezTo>
                  <a:cubicBezTo>
                    <a:pt x="2089" y="33806"/>
                    <a:pt x="2107" y="33811"/>
                    <a:pt x="2124" y="33811"/>
                  </a:cubicBezTo>
                  <a:cubicBezTo>
                    <a:pt x="2139" y="33811"/>
                    <a:pt x="2153" y="33807"/>
                    <a:pt x="2166" y="33800"/>
                  </a:cubicBezTo>
                  <a:cubicBezTo>
                    <a:pt x="2200" y="33785"/>
                    <a:pt x="2213" y="33741"/>
                    <a:pt x="2196" y="33706"/>
                  </a:cubicBezTo>
                  <a:cubicBezTo>
                    <a:pt x="2009" y="33239"/>
                    <a:pt x="1905" y="32723"/>
                    <a:pt x="1887" y="32172"/>
                  </a:cubicBezTo>
                  <a:cubicBezTo>
                    <a:pt x="1863" y="32011"/>
                    <a:pt x="1863" y="31860"/>
                    <a:pt x="1884" y="31718"/>
                  </a:cubicBezTo>
                  <a:cubicBezTo>
                    <a:pt x="1998" y="29918"/>
                    <a:pt x="2911" y="28393"/>
                    <a:pt x="2921" y="28382"/>
                  </a:cubicBezTo>
                  <a:lnTo>
                    <a:pt x="27001" y="335"/>
                  </a:lnTo>
                  <a:cubicBezTo>
                    <a:pt x="27014" y="318"/>
                    <a:pt x="27022" y="298"/>
                    <a:pt x="27017" y="275"/>
                  </a:cubicBezTo>
                  <a:cubicBezTo>
                    <a:pt x="27013" y="256"/>
                    <a:pt x="27007" y="241"/>
                    <a:pt x="26992" y="228"/>
                  </a:cubicBezTo>
                  <a:lnTo>
                    <a:pt x="26983" y="220"/>
                  </a:lnTo>
                  <a:cubicBezTo>
                    <a:pt x="26832" y="132"/>
                    <a:pt x="26560" y="0"/>
                    <a:pt x="262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34"/>
            <p:cNvSpPr/>
            <p:nvPr/>
          </p:nvSpPr>
          <p:spPr>
            <a:xfrm>
              <a:off x="1417785" y="821193"/>
              <a:ext cx="132320" cy="160951"/>
            </a:xfrm>
            <a:custGeom>
              <a:avLst/>
              <a:gdLst/>
              <a:ahLst/>
              <a:cxnLst/>
              <a:rect l="l" t="t" r="r" b="b"/>
              <a:pathLst>
                <a:path w="6202" h="7544" extrusionOk="0">
                  <a:moveTo>
                    <a:pt x="6109" y="1"/>
                  </a:moveTo>
                  <a:cubicBezTo>
                    <a:pt x="6085" y="1"/>
                    <a:pt x="6061" y="11"/>
                    <a:pt x="6045" y="31"/>
                  </a:cubicBezTo>
                  <a:lnTo>
                    <a:pt x="30" y="7410"/>
                  </a:lnTo>
                  <a:cubicBezTo>
                    <a:pt x="1" y="7445"/>
                    <a:pt x="6" y="7497"/>
                    <a:pt x="41" y="7526"/>
                  </a:cubicBezTo>
                  <a:cubicBezTo>
                    <a:pt x="57" y="7538"/>
                    <a:pt x="76" y="7544"/>
                    <a:pt x="94" y="7544"/>
                  </a:cubicBezTo>
                  <a:cubicBezTo>
                    <a:pt x="119" y="7544"/>
                    <a:pt x="142" y="7533"/>
                    <a:pt x="158" y="7513"/>
                  </a:cubicBezTo>
                  <a:lnTo>
                    <a:pt x="6174" y="136"/>
                  </a:lnTo>
                  <a:cubicBezTo>
                    <a:pt x="6202" y="100"/>
                    <a:pt x="6197" y="48"/>
                    <a:pt x="6162" y="19"/>
                  </a:cubicBezTo>
                  <a:cubicBezTo>
                    <a:pt x="6146" y="7"/>
                    <a:pt x="6128" y="1"/>
                    <a:pt x="6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34"/>
            <p:cNvSpPr/>
            <p:nvPr/>
          </p:nvSpPr>
          <p:spPr>
            <a:xfrm>
              <a:off x="1412388" y="879800"/>
              <a:ext cx="39982" cy="45529"/>
            </a:xfrm>
            <a:custGeom>
              <a:avLst/>
              <a:gdLst/>
              <a:ahLst/>
              <a:cxnLst/>
              <a:rect l="l" t="t" r="r" b="b"/>
              <a:pathLst>
                <a:path w="1874" h="2134" extrusionOk="0">
                  <a:moveTo>
                    <a:pt x="1782" y="0"/>
                  </a:moveTo>
                  <a:cubicBezTo>
                    <a:pt x="1758" y="0"/>
                    <a:pt x="1735" y="10"/>
                    <a:pt x="1719" y="29"/>
                  </a:cubicBezTo>
                  <a:lnTo>
                    <a:pt x="29" y="1997"/>
                  </a:lnTo>
                  <a:cubicBezTo>
                    <a:pt x="0" y="2032"/>
                    <a:pt x="5" y="2084"/>
                    <a:pt x="38" y="2114"/>
                  </a:cubicBezTo>
                  <a:cubicBezTo>
                    <a:pt x="54" y="2127"/>
                    <a:pt x="73" y="2133"/>
                    <a:pt x="91" y="2133"/>
                  </a:cubicBezTo>
                  <a:cubicBezTo>
                    <a:pt x="115" y="2133"/>
                    <a:pt x="138" y="2123"/>
                    <a:pt x="154" y="2105"/>
                  </a:cubicBezTo>
                  <a:lnTo>
                    <a:pt x="1844" y="136"/>
                  </a:lnTo>
                  <a:cubicBezTo>
                    <a:pt x="1874" y="102"/>
                    <a:pt x="1870" y="50"/>
                    <a:pt x="1836" y="19"/>
                  </a:cubicBezTo>
                  <a:cubicBezTo>
                    <a:pt x="1820" y="7"/>
                    <a:pt x="1801" y="0"/>
                    <a:pt x="1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34"/>
            <p:cNvSpPr/>
            <p:nvPr/>
          </p:nvSpPr>
          <p:spPr>
            <a:xfrm>
              <a:off x="1777621" y="501211"/>
              <a:ext cx="55471" cy="63536"/>
            </a:xfrm>
            <a:custGeom>
              <a:avLst/>
              <a:gdLst/>
              <a:ahLst/>
              <a:cxnLst/>
              <a:rect l="l" t="t" r="r" b="b"/>
              <a:pathLst>
                <a:path w="2600" h="2978" extrusionOk="0">
                  <a:moveTo>
                    <a:pt x="2508" y="0"/>
                  </a:moveTo>
                  <a:cubicBezTo>
                    <a:pt x="2485" y="0"/>
                    <a:pt x="2461" y="10"/>
                    <a:pt x="2445" y="28"/>
                  </a:cubicBezTo>
                  <a:lnTo>
                    <a:pt x="30" y="2842"/>
                  </a:lnTo>
                  <a:cubicBezTo>
                    <a:pt x="1" y="2875"/>
                    <a:pt x="5" y="2927"/>
                    <a:pt x="39" y="2958"/>
                  </a:cubicBezTo>
                  <a:cubicBezTo>
                    <a:pt x="55" y="2970"/>
                    <a:pt x="73" y="2978"/>
                    <a:pt x="93" y="2978"/>
                  </a:cubicBezTo>
                  <a:cubicBezTo>
                    <a:pt x="116" y="2978"/>
                    <a:pt x="140" y="2967"/>
                    <a:pt x="156" y="2948"/>
                  </a:cubicBezTo>
                  <a:lnTo>
                    <a:pt x="2570" y="136"/>
                  </a:lnTo>
                  <a:cubicBezTo>
                    <a:pt x="2599" y="102"/>
                    <a:pt x="2595" y="49"/>
                    <a:pt x="2562" y="19"/>
                  </a:cubicBezTo>
                  <a:cubicBezTo>
                    <a:pt x="2546" y="6"/>
                    <a:pt x="2527" y="0"/>
                    <a:pt x="25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34"/>
            <p:cNvSpPr/>
            <p:nvPr/>
          </p:nvSpPr>
          <p:spPr>
            <a:xfrm>
              <a:off x="1763092" y="499440"/>
              <a:ext cx="19372" cy="21548"/>
            </a:xfrm>
            <a:custGeom>
              <a:avLst/>
              <a:gdLst/>
              <a:ahLst/>
              <a:cxnLst/>
              <a:rect l="l" t="t" r="r" b="b"/>
              <a:pathLst>
                <a:path w="908" h="1010" extrusionOk="0">
                  <a:moveTo>
                    <a:pt x="816" y="1"/>
                  </a:moveTo>
                  <a:cubicBezTo>
                    <a:pt x="793" y="1"/>
                    <a:pt x="770" y="10"/>
                    <a:pt x="754" y="29"/>
                  </a:cubicBezTo>
                  <a:lnTo>
                    <a:pt x="29" y="873"/>
                  </a:lnTo>
                  <a:cubicBezTo>
                    <a:pt x="0" y="907"/>
                    <a:pt x="5" y="959"/>
                    <a:pt x="38" y="989"/>
                  </a:cubicBezTo>
                  <a:cubicBezTo>
                    <a:pt x="54" y="1002"/>
                    <a:pt x="73" y="1009"/>
                    <a:pt x="92" y="1009"/>
                  </a:cubicBezTo>
                  <a:cubicBezTo>
                    <a:pt x="115" y="1009"/>
                    <a:pt x="140" y="999"/>
                    <a:pt x="155" y="980"/>
                  </a:cubicBezTo>
                  <a:lnTo>
                    <a:pt x="880" y="136"/>
                  </a:lnTo>
                  <a:cubicBezTo>
                    <a:pt x="908" y="102"/>
                    <a:pt x="905" y="50"/>
                    <a:pt x="870" y="20"/>
                  </a:cubicBezTo>
                  <a:cubicBezTo>
                    <a:pt x="855" y="7"/>
                    <a:pt x="835" y="1"/>
                    <a:pt x="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34"/>
            <p:cNvSpPr/>
            <p:nvPr/>
          </p:nvSpPr>
          <p:spPr>
            <a:xfrm>
              <a:off x="839522" y="656081"/>
              <a:ext cx="529556" cy="538026"/>
            </a:xfrm>
            <a:custGeom>
              <a:avLst/>
              <a:gdLst/>
              <a:ahLst/>
              <a:cxnLst/>
              <a:rect l="l" t="t" r="r" b="b"/>
              <a:pathLst>
                <a:path w="24821" h="25218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4" y="5020"/>
                    <a:pt x="1115" y="5030"/>
                  </a:cubicBezTo>
                  <a:lnTo>
                    <a:pt x="24602" y="25200"/>
                  </a:lnTo>
                  <a:cubicBezTo>
                    <a:pt x="24617" y="25212"/>
                    <a:pt x="24634" y="25218"/>
                    <a:pt x="24652" y="25218"/>
                  </a:cubicBezTo>
                  <a:cubicBezTo>
                    <a:pt x="24663" y="25218"/>
                    <a:pt x="24674" y="25215"/>
                    <a:pt x="24684" y="25210"/>
                  </a:cubicBezTo>
                  <a:cubicBezTo>
                    <a:pt x="24710" y="25203"/>
                    <a:pt x="24729" y="25173"/>
                    <a:pt x="24731" y="25144"/>
                  </a:cubicBezTo>
                  <a:cubicBezTo>
                    <a:pt x="24821" y="22100"/>
                    <a:pt x="24795" y="20702"/>
                    <a:pt x="24790" y="20346"/>
                  </a:cubicBezTo>
                  <a:cubicBezTo>
                    <a:pt x="24788" y="20326"/>
                    <a:pt x="24779" y="20307"/>
                    <a:pt x="24760" y="20291"/>
                  </a:cubicBezTo>
                  <a:cubicBezTo>
                    <a:pt x="24755" y="20286"/>
                    <a:pt x="24749" y="20281"/>
                    <a:pt x="24740" y="20279"/>
                  </a:cubicBezTo>
                  <a:cubicBezTo>
                    <a:pt x="24606" y="20220"/>
                    <a:pt x="24496" y="20155"/>
                    <a:pt x="24403" y="20075"/>
                  </a:cubicBez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34"/>
            <p:cNvSpPr/>
            <p:nvPr/>
          </p:nvSpPr>
          <p:spPr>
            <a:xfrm>
              <a:off x="844621" y="576843"/>
              <a:ext cx="1044412" cy="637916"/>
            </a:xfrm>
            <a:custGeom>
              <a:avLst/>
              <a:gdLst/>
              <a:ahLst/>
              <a:cxnLst/>
              <a:rect l="l" t="t" r="r" b="b"/>
              <a:pathLst>
                <a:path w="48953" h="29900" extrusionOk="0">
                  <a:moveTo>
                    <a:pt x="47487" y="1"/>
                  </a:moveTo>
                  <a:cubicBezTo>
                    <a:pt x="47473" y="1"/>
                    <a:pt x="47458" y="5"/>
                    <a:pt x="47446" y="11"/>
                  </a:cubicBezTo>
                  <a:cubicBezTo>
                    <a:pt x="47423" y="27"/>
                    <a:pt x="47408" y="49"/>
                    <a:pt x="47411" y="77"/>
                  </a:cubicBezTo>
                  <a:cubicBezTo>
                    <a:pt x="47405" y="867"/>
                    <a:pt x="47392" y="1812"/>
                    <a:pt x="47362" y="2888"/>
                  </a:cubicBezTo>
                  <a:cubicBezTo>
                    <a:pt x="47366" y="2915"/>
                    <a:pt x="47353" y="2940"/>
                    <a:pt x="47335" y="2960"/>
                  </a:cubicBezTo>
                  <a:lnTo>
                    <a:pt x="24682" y="29340"/>
                  </a:lnTo>
                  <a:lnTo>
                    <a:pt x="24689" y="29431"/>
                  </a:lnTo>
                  <a:lnTo>
                    <a:pt x="24651" y="29364"/>
                  </a:lnTo>
                  <a:cubicBezTo>
                    <a:pt x="24622" y="29379"/>
                    <a:pt x="24604" y="29384"/>
                    <a:pt x="24588" y="29385"/>
                  </a:cubicBezTo>
                  <a:cubicBezTo>
                    <a:pt x="24558" y="29385"/>
                    <a:pt x="24536" y="29371"/>
                    <a:pt x="24521" y="29357"/>
                  </a:cubicBezTo>
                  <a:cubicBezTo>
                    <a:pt x="24519" y="29355"/>
                    <a:pt x="24498" y="29332"/>
                    <a:pt x="24495" y="29330"/>
                  </a:cubicBezTo>
                  <a:lnTo>
                    <a:pt x="736" y="8928"/>
                  </a:lnTo>
                  <a:cubicBezTo>
                    <a:pt x="721" y="8916"/>
                    <a:pt x="664" y="8871"/>
                    <a:pt x="578" y="8797"/>
                  </a:cubicBezTo>
                  <a:cubicBezTo>
                    <a:pt x="470" y="8705"/>
                    <a:pt x="306" y="8553"/>
                    <a:pt x="139" y="8359"/>
                  </a:cubicBezTo>
                  <a:cubicBezTo>
                    <a:pt x="139" y="8354"/>
                    <a:pt x="135" y="8352"/>
                    <a:pt x="133" y="8349"/>
                  </a:cubicBezTo>
                  <a:cubicBezTo>
                    <a:pt x="119" y="8338"/>
                    <a:pt x="100" y="8331"/>
                    <a:pt x="82" y="8331"/>
                  </a:cubicBezTo>
                  <a:cubicBezTo>
                    <a:pt x="69" y="8331"/>
                    <a:pt x="57" y="8334"/>
                    <a:pt x="45" y="8340"/>
                  </a:cubicBezTo>
                  <a:cubicBezTo>
                    <a:pt x="14" y="8358"/>
                    <a:pt x="0" y="8398"/>
                    <a:pt x="11" y="8431"/>
                  </a:cubicBezTo>
                  <a:cubicBezTo>
                    <a:pt x="238" y="9127"/>
                    <a:pt x="647" y="9730"/>
                    <a:pt x="1234" y="10235"/>
                  </a:cubicBezTo>
                  <a:lnTo>
                    <a:pt x="23197" y="29095"/>
                  </a:lnTo>
                  <a:cubicBezTo>
                    <a:pt x="23463" y="29322"/>
                    <a:pt x="24200" y="29900"/>
                    <a:pt x="24826" y="29900"/>
                  </a:cubicBezTo>
                  <a:cubicBezTo>
                    <a:pt x="25055" y="29900"/>
                    <a:pt x="25269" y="29822"/>
                    <a:pt x="25440" y="29623"/>
                  </a:cubicBezTo>
                  <a:lnTo>
                    <a:pt x="48261" y="3047"/>
                  </a:lnTo>
                  <a:cubicBezTo>
                    <a:pt x="48869" y="2339"/>
                    <a:pt x="48952" y="1335"/>
                    <a:pt x="48457" y="614"/>
                  </a:cubicBezTo>
                  <a:cubicBezTo>
                    <a:pt x="48433" y="572"/>
                    <a:pt x="48389" y="531"/>
                    <a:pt x="48335" y="483"/>
                  </a:cubicBezTo>
                  <a:cubicBezTo>
                    <a:pt x="48155" y="330"/>
                    <a:pt x="47836" y="141"/>
                    <a:pt x="47515" y="6"/>
                  </a:cubicBezTo>
                  <a:cubicBezTo>
                    <a:pt x="47506" y="2"/>
                    <a:pt x="47497" y="1"/>
                    <a:pt x="47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34"/>
            <p:cNvSpPr/>
            <p:nvPr/>
          </p:nvSpPr>
          <p:spPr>
            <a:xfrm>
              <a:off x="795273" y="44642"/>
              <a:ext cx="576514" cy="721358"/>
            </a:xfrm>
            <a:custGeom>
              <a:avLst/>
              <a:gdLst/>
              <a:ahLst/>
              <a:cxnLst/>
              <a:rect l="l" t="t" r="r" b="b"/>
              <a:pathLst>
                <a:path w="27022" h="33811" extrusionOk="0">
                  <a:moveTo>
                    <a:pt x="26255" y="0"/>
                  </a:moveTo>
                  <a:cubicBezTo>
                    <a:pt x="25997" y="0"/>
                    <a:pt x="25715" y="94"/>
                    <a:pt x="25464" y="386"/>
                  </a:cubicBezTo>
                  <a:lnTo>
                    <a:pt x="2090" y="27602"/>
                  </a:lnTo>
                  <a:cubicBezTo>
                    <a:pt x="2061" y="27648"/>
                    <a:pt x="0" y="31094"/>
                    <a:pt x="2065" y="33779"/>
                  </a:cubicBezTo>
                  <a:cubicBezTo>
                    <a:pt x="2070" y="33785"/>
                    <a:pt x="2071" y="33790"/>
                    <a:pt x="2075" y="33793"/>
                  </a:cubicBezTo>
                  <a:cubicBezTo>
                    <a:pt x="2089" y="33805"/>
                    <a:pt x="2106" y="33810"/>
                    <a:pt x="2123" y="33810"/>
                  </a:cubicBezTo>
                  <a:cubicBezTo>
                    <a:pt x="2137" y="33810"/>
                    <a:pt x="2151" y="33806"/>
                    <a:pt x="2164" y="33799"/>
                  </a:cubicBezTo>
                  <a:cubicBezTo>
                    <a:pt x="2197" y="33784"/>
                    <a:pt x="2211" y="33740"/>
                    <a:pt x="2193" y="33705"/>
                  </a:cubicBezTo>
                  <a:cubicBezTo>
                    <a:pt x="2007" y="33238"/>
                    <a:pt x="1903" y="32722"/>
                    <a:pt x="1884" y="32171"/>
                  </a:cubicBezTo>
                  <a:cubicBezTo>
                    <a:pt x="1864" y="32011"/>
                    <a:pt x="1862" y="31859"/>
                    <a:pt x="1885" y="31718"/>
                  </a:cubicBezTo>
                  <a:cubicBezTo>
                    <a:pt x="1998" y="29919"/>
                    <a:pt x="2912" y="28394"/>
                    <a:pt x="2922" y="28382"/>
                  </a:cubicBezTo>
                  <a:lnTo>
                    <a:pt x="27001" y="335"/>
                  </a:lnTo>
                  <a:cubicBezTo>
                    <a:pt x="27015" y="318"/>
                    <a:pt x="27022" y="298"/>
                    <a:pt x="27017" y="275"/>
                  </a:cubicBezTo>
                  <a:cubicBezTo>
                    <a:pt x="27014" y="256"/>
                    <a:pt x="27007" y="241"/>
                    <a:pt x="26993" y="228"/>
                  </a:cubicBezTo>
                  <a:lnTo>
                    <a:pt x="26984" y="220"/>
                  </a:lnTo>
                  <a:cubicBezTo>
                    <a:pt x="26833" y="132"/>
                    <a:pt x="26561" y="0"/>
                    <a:pt x="2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34"/>
            <p:cNvSpPr/>
            <p:nvPr/>
          </p:nvSpPr>
          <p:spPr>
            <a:xfrm>
              <a:off x="863566" y="42359"/>
              <a:ext cx="610586" cy="684107"/>
            </a:xfrm>
            <a:custGeom>
              <a:avLst/>
              <a:gdLst/>
              <a:ahLst/>
              <a:cxnLst/>
              <a:rect l="l" t="t" r="r" b="b"/>
              <a:pathLst>
                <a:path w="28619" h="32065" extrusionOk="0">
                  <a:moveTo>
                    <a:pt x="24516" y="0"/>
                  </a:moveTo>
                  <a:cubicBezTo>
                    <a:pt x="24494" y="0"/>
                    <a:pt x="24473" y="9"/>
                    <a:pt x="24458" y="26"/>
                  </a:cubicBezTo>
                  <a:lnTo>
                    <a:pt x="29" y="28474"/>
                  </a:lnTo>
                  <a:cubicBezTo>
                    <a:pt x="1" y="28509"/>
                    <a:pt x="4" y="28556"/>
                    <a:pt x="36" y="28583"/>
                  </a:cubicBezTo>
                  <a:lnTo>
                    <a:pt x="4090" y="32064"/>
                  </a:lnTo>
                  <a:lnTo>
                    <a:pt x="28618" y="3499"/>
                  </a:lnTo>
                  <a:lnTo>
                    <a:pt x="24565" y="18"/>
                  </a:lnTo>
                  <a:cubicBezTo>
                    <a:pt x="24551" y="6"/>
                    <a:pt x="24533" y="0"/>
                    <a:pt x="2451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34"/>
            <p:cNvSpPr/>
            <p:nvPr/>
          </p:nvSpPr>
          <p:spPr>
            <a:xfrm>
              <a:off x="839522" y="656081"/>
              <a:ext cx="159010" cy="223441"/>
            </a:xfrm>
            <a:custGeom>
              <a:avLst/>
              <a:gdLst/>
              <a:ahLst/>
              <a:cxnLst/>
              <a:rect l="l" t="t" r="r" b="b"/>
              <a:pathLst>
                <a:path w="7453" h="10473" extrusionOk="0">
                  <a:moveTo>
                    <a:pt x="1000" y="0"/>
                  </a:moveTo>
                  <a:cubicBezTo>
                    <a:pt x="995" y="0"/>
                    <a:pt x="989" y="1"/>
                    <a:pt x="983" y="2"/>
                  </a:cubicBezTo>
                  <a:cubicBezTo>
                    <a:pt x="962" y="5"/>
                    <a:pt x="938" y="20"/>
                    <a:pt x="929" y="42"/>
                  </a:cubicBezTo>
                  <a:cubicBezTo>
                    <a:pt x="648" y="568"/>
                    <a:pt x="1" y="1965"/>
                    <a:pt x="44" y="3482"/>
                  </a:cubicBezTo>
                  <a:cubicBezTo>
                    <a:pt x="152" y="4128"/>
                    <a:pt x="676" y="4658"/>
                    <a:pt x="976" y="4916"/>
                  </a:cubicBezTo>
                  <a:cubicBezTo>
                    <a:pt x="1051" y="4981"/>
                    <a:pt x="1102" y="5020"/>
                    <a:pt x="1114" y="5030"/>
                  </a:cubicBezTo>
                  <a:lnTo>
                    <a:pt x="7452" y="10473"/>
                  </a:lnTo>
                  <a:lnTo>
                    <a:pt x="7452" y="10473"/>
                  </a:lnTo>
                  <a:lnTo>
                    <a:pt x="5209" y="3592"/>
                  </a:lnTo>
                  <a:lnTo>
                    <a:pt x="1046" y="17"/>
                  </a:lnTo>
                  <a:cubicBezTo>
                    <a:pt x="1033" y="6"/>
                    <a:pt x="1016" y="0"/>
                    <a:pt x="10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34"/>
            <p:cNvSpPr/>
            <p:nvPr/>
          </p:nvSpPr>
          <p:spPr>
            <a:xfrm>
              <a:off x="844599" y="754521"/>
              <a:ext cx="153804" cy="142091"/>
            </a:xfrm>
            <a:custGeom>
              <a:avLst/>
              <a:gdLst/>
              <a:ahLst/>
              <a:cxnLst/>
              <a:rect l="l" t="t" r="r" b="b"/>
              <a:pathLst>
                <a:path w="7209" h="6660" extrusionOk="0">
                  <a:moveTo>
                    <a:pt x="81" y="0"/>
                  </a:moveTo>
                  <a:cubicBezTo>
                    <a:pt x="69" y="0"/>
                    <a:pt x="56" y="3"/>
                    <a:pt x="45" y="9"/>
                  </a:cubicBezTo>
                  <a:cubicBezTo>
                    <a:pt x="14" y="28"/>
                    <a:pt x="0" y="67"/>
                    <a:pt x="11" y="101"/>
                  </a:cubicBezTo>
                  <a:cubicBezTo>
                    <a:pt x="237" y="797"/>
                    <a:pt x="647" y="1400"/>
                    <a:pt x="1234" y="1904"/>
                  </a:cubicBezTo>
                  <a:lnTo>
                    <a:pt x="6774" y="6659"/>
                  </a:lnTo>
                  <a:lnTo>
                    <a:pt x="7208" y="6154"/>
                  </a:lnTo>
                  <a:lnTo>
                    <a:pt x="736" y="596"/>
                  </a:lnTo>
                  <a:cubicBezTo>
                    <a:pt x="721" y="585"/>
                    <a:pt x="664" y="541"/>
                    <a:pt x="578" y="466"/>
                  </a:cubicBezTo>
                  <a:cubicBezTo>
                    <a:pt x="470" y="375"/>
                    <a:pt x="306" y="223"/>
                    <a:pt x="139" y="29"/>
                  </a:cubicBezTo>
                  <a:cubicBezTo>
                    <a:pt x="139" y="24"/>
                    <a:pt x="135" y="21"/>
                    <a:pt x="133" y="19"/>
                  </a:cubicBezTo>
                  <a:cubicBezTo>
                    <a:pt x="119" y="7"/>
                    <a:pt x="100" y="0"/>
                    <a:pt x="81" y="0"/>
                  </a:cubicBezTo>
                  <a:close/>
                </a:path>
              </a:pathLst>
            </a:custGeom>
            <a:solidFill>
              <a:srgbClr val="191919">
                <a:alpha val="17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34"/>
            <p:cNvSpPr/>
            <p:nvPr/>
          </p:nvSpPr>
          <p:spPr>
            <a:xfrm>
              <a:off x="1290458" y="408723"/>
              <a:ext cx="605807" cy="677429"/>
            </a:xfrm>
            <a:custGeom>
              <a:avLst/>
              <a:gdLst/>
              <a:ahLst/>
              <a:cxnLst/>
              <a:rect l="l" t="t" r="r" b="b"/>
              <a:pathLst>
                <a:path w="28395" h="31752" extrusionOk="0">
                  <a:moveTo>
                    <a:pt x="24529" y="0"/>
                  </a:moveTo>
                  <a:lnTo>
                    <a:pt x="1" y="28565"/>
                  </a:lnTo>
                  <a:lnTo>
                    <a:pt x="3415" y="31497"/>
                  </a:lnTo>
                  <a:cubicBezTo>
                    <a:pt x="3615" y="31668"/>
                    <a:pt x="3860" y="31751"/>
                    <a:pt x="4105" y="31751"/>
                  </a:cubicBezTo>
                  <a:cubicBezTo>
                    <a:pt x="4403" y="31751"/>
                    <a:pt x="4700" y="31626"/>
                    <a:pt x="4909" y="31383"/>
                  </a:cubicBezTo>
                  <a:lnTo>
                    <a:pt x="27957" y="4544"/>
                  </a:lnTo>
                  <a:cubicBezTo>
                    <a:pt x="28394" y="4035"/>
                    <a:pt x="28335" y="3268"/>
                    <a:pt x="27826" y="2831"/>
                  </a:cubicBezTo>
                  <a:lnTo>
                    <a:pt x="24529" y="0"/>
                  </a:lnTo>
                  <a:close/>
                </a:path>
              </a:pathLst>
            </a:custGeom>
            <a:solidFill>
              <a:srgbClr val="FFFFFF">
                <a:alpha val="396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34"/>
            <p:cNvSpPr/>
            <p:nvPr/>
          </p:nvSpPr>
          <p:spPr>
            <a:xfrm>
              <a:off x="1372086" y="557556"/>
              <a:ext cx="479269" cy="634034"/>
            </a:xfrm>
            <a:custGeom>
              <a:avLst/>
              <a:gdLst/>
              <a:ahLst/>
              <a:cxnLst/>
              <a:rect l="l" t="t" r="r" b="b"/>
              <a:pathLst>
                <a:path w="22464" h="29718" extrusionOk="0">
                  <a:moveTo>
                    <a:pt x="22380" y="0"/>
                  </a:moveTo>
                  <a:cubicBezTo>
                    <a:pt x="22358" y="0"/>
                    <a:pt x="22335" y="11"/>
                    <a:pt x="22320" y="27"/>
                  </a:cubicBezTo>
                  <a:lnTo>
                    <a:pt x="1257" y="24556"/>
                  </a:lnTo>
                  <a:cubicBezTo>
                    <a:pt x="1011" y="24843"/>
                    <a:pt x="652" y="25004"/>
                    <a:pt x="274" y="25004"/>
                  </a:cubicBezTo>
                  <a:cubicBezTo>
                    <a:pt x="230" y="25004"/>
                    <a:pt x="185" y="25001"/>
                    <a:pt x="140" y="24997"/>
                  </a:cubicBezTo>
                  <a:cubicBezTo>
                    <a:pt x="136" y="24996"/>
                    <a:pt x="131" y="24996"/>
                    <a:pt x="127" y="24996"/>
                  </a:cubicBezTo>
                  <a:cubicBezTo>
                    <a:pt x="109" y="24996"/>
                    <a:pt x="93" y="25002"/>
                    <a:pt x="80" y="25015"/>
                  </a:cubicBezTo>
                  <a:cubicBezTo>
                    <a:pt x="68" y="25029"/>
                    <a:pt x="59" y="25051"/>
                    <a:pt x="58" y="25071"/>
                  </a:cubicBezTo>
                  <a:cubicBezTo>
                    <a:pt x="66" y="25541"/>
                    <a:pt x="76" y="26914"/>
                    <a:pt x="0" y="29640"/>
                  </a:cubicBezTo>
                  <a:cubicBezTo>
                    <a:pt x="1" y="29661"/>
                    <a:pt x="10" y="29684"/>
                    <a:pt x="26" y="29697"/>
                  </a:cubicBezTo>
                  <a:cubicBezTo>
                    <a:pt x="32" y="29702"/>
                    <a:pt x="40" y="29709"/>
                    <a:pt x="48" y="29712"/>
                  </a:cubicBezTo>
                  <a:cubicBezTo>
                    <a:pt x="58" y="29715"/>
                    <a:pt x="67" y="29717"/>
                    <a:pt x="76" y="29717"/>
                  </a:cubicBezTo>
                  <a:cubicBezTo>
                    <a:pt x="98" y="29717"/>
                    <a:pt x="118" y="29708"/>
                    <a:pt x="133" y="29690"/>
                  </a:cubicBezTo>
                  <a:lnTo>
                    <a:pt x="22398" y="3762"/>
                  </a:lnTo>
                  <a:cubicBezTo>
                    <a:pt x="22405" y="3751"/>
                    <a:pt x="22415" y="3734"/>
                    <a:pt x="22414" y="3718"/>
                  </a:cubicBezTo>
                  <a:cubicBezTo>
                    <a:pt x="22464" y="1843"/>
                    <a:pt x="22463" y="704"/>
                    <a:pt x="22454" y="77"/>
                  </a:cubicBezTo>
                  <a:cubicBezTo>
                    <a:pt x="22455" y="52"/>
                    <a:pt x="22445" y="34"/>
                    <a:pt x="22428" y="20"/>
                  </a:cubicBezTo>
                  <a:cubicBezTo>
                    <a:pt x="22423" y="14"/>
                    <a:pt x="22413" y="8"/>
                    <a:pt x="22405" y="5"/>
                  </a:cubicBezTo>
                  <a:cubicBezTo>
                    <a:pt x="22397" y="2"/>
                    <a:pt x="22389" y="0"/>
                    <a:pt x="22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34"/>
            <p:cNvSpPr/>
            <p:nvPr/>
          </p:nvSpPr>
          <p:spPr>
            <a:xfrm>
              <a:off x="1278745" y="576843"/>
              <a:ext cx="610288" cy="637916"/>
            </a:xfrm>
            <a:custGeom>
              <a:avLst/>
              <a:gdLst/>
              <a:ahLst/>
              <a:cxnLst/>
              <a:rect l="l" t="t" r="r" b="b"/>
              <a:pathLst>
                <a:path w="28605" h="29900" extrusionOk="0">
                  <a:moveTo>
                    <a:pt x="27139" y="1"/>
                  </a:moveTo>
                  <a:cubicBezTo>
                    <a:pt x="27125" y="1"/>
                    <a:pt x="27110" y="5"/>
                    <a:pt x="27098" y="11"/>
                  </a:cubicBezTo>
                  <a:cubicBezTo>
                    <a:pt x="27075" y="27"/>
                    <a:pt x="27060" y="49"/>
                    <a:pt x="27063" y="77"/>
                  </a:cubicBezTo>
                  <a:cubicBezTo>
                    <a:pt x="27057" y="867"/>
                    <a:pt x="27044" y="1812"/>
                    <a:pt x="27014" y="2888"/>
                  </a:cubicBezTo>
                  <a:cubicBezTo>
                    <a:pt x="27018" y="2915"/>
                    <a:pt x="27005" y="2940"/>
                    <a:pt x="26987" y="2960"/>
                  </a:cubicBezTo>
                  <a:lnTo>
                    <a:pt x="4334" y="29340"/>
                  </a:lnTo>
                  <a:lnTo>
                    <a:pt x="4341" y="29431"/>
                  </a:lnTo>
                  <a:lnTo>
                    <a:pt x="4303" y="29364"/>
                  </a:lnTo>
                  <a:cubicBezTo>
                    <a:pt x="4274" y="29379"/>
                    <a:pt x="4256" y="29384"/>
                    <a:pt x="4240" y="29385"/>
                  </a:cubicBezTo>
                  <a:cubicBezTo>
                    <a:pt x="4210" y="29385"/>
                    <a:pt x="4188" y="29371"/>
                    <a:pt x="4173" y="29357"/>
                  </a:cubicBezTo>
                  <a:cubicBezTo>
                    <a:pt x="4171" y="29355"/>
                    <a:pt x="4150" y="29332"/>
                    <a:pt x="4147" y="29330"/>
                  </a:cubicBezTo>
                  <a:lnTo>
                    <a:pt x="435" y="26141"/>
                  </a:lnTo>
                  <a:lnTo>
                    <a:pt x="0" y="26647"/>
                  </a:lnTo>
                  <a:lnTo>
                    <a:pt x="2848" y="29094"/>
                  </a:lnTo>
                  <a:cubicBezTo>
                    <a:pt x="3115" y="29321"/>
                    <a:pt x="3852" y="29900"/>
                    <a:pt x="4478" y="29900"/>
                  </a:cubicBezTo>
                  <a:cubicBezTo>
                    <a:pt x="4707" y="29900"/>
                    <a:pt x="4921" y="29822"/>
                    <a:pt x="5092" y="29623"/>
                  </a:cubicBezTo>
                  <a:lnTo>
                    <a:pt x="27913" y="3047"/>
                  </a:lnTo>
                  <a:cubicBezTo>
                    <a:pt x="28521" y="2339"/>
                    <a:pt x="28604" y="1335"/>
                    <a:pt x="28109" y="614"/>
                  </a:cubicBezTo>
                  <a:cubicBezTo>
                    <a:pt x="28085" y="572"/>
                    <a:pt x="28041" y="531"/>
                    <a:pt x="27987" y="483"/>
                  </a:cubicBezTo>
                  <a:cubicBezTo>
                    <a:pt x="27807" y="330"/>
                    <a:pt x="27488" y="141"/>
                    <a:pt x="27167" y="6"/>
                  </a:cubicBezTo>
                  <a:cubicBezTo>
                    <a:pt x="27158" y="2"/>
                    <a:pt x="27149" y="1"/>
                    <a:pt x="27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4"/>
            <p:cNvSpPr/>
            <p:nvPr/>
          </p:nvSpPr>
          <p:spPr>
            <a:xfrm>
              <a:off x="856077" y="34785"/>
              <a:ext cx="1046802" cy="1057384"/>
            </a:xfrm>
            <a:custGeom>
              <a:avLst/>
              <a:gdLst/>
              <a:ahLst/>
              <a:cxnLst/>
              <a:rect l="l" t="t" r="r" b="b"/>
              <a:pathLst>
                <a:path w="49065" h="49561" extrusionOk="0">
                  <a:moveTo>
                    <a:pt x="24862" y="398"/>
                  </a:moveTo>
                  <a:lnTo>
                    <a:pt x="48155" y="20398"/>
                  </a:lnTo>
                  <a:cubicBezTo>
                    <a:pt x="48641" y="20817"/>
                    <a:pt x="48698" y="21551"/>
                    <a:pt x="48280" y="22038"/>
                  </a:cubicBezTo>
                  <a:lnTo>
                    <a:pt x="25234" y="48877"/>
                  </a:lnTo>
                  <a:cubicBezTo>
                    <a:pt x="25057" y="49082"/>
                    <a:pt x="24813" y="49206"/>
                    <a:pt x="24544" y="49227"/>
                  </a:cubicBezTo>
                  <a:cubicBezTo>
                    <a:pt x="24520" y="49228"/>
                    <a:pt x="24495" y="49229"/>
                    <a:pt x="24471" y="49229"/>
                  </a:cubicBezTo>
                  <a:cubicBezTo>
                    <a:pt x="24230" y="49229"/>
                    <a:pt x="23996" y="49145"/>
                    <a:pt x="23810" y="48986"/>
                  </a:cubicBezTo>
                  <a:lnTo>
                    <a:pt x="402" y="28885"/>
                  </a:lnTo>
                  <a:lnTo>
                    <a:pt x="24862" y="398"/>
                  </a:lnTo>
                  <a:close/>
                  <a:moveTo>
                    <a:pt x="24844" y="0"/>
                  </a:moveTo>
                  <a:cubicBezTo>
                    <a:pt x="24798" y="0"/>
                    <a:pt x="24752" y="20"/>
                    <a:pt x="24719" y="58"/>
                  </a:cubicBezTo>
                  <a:lnTo>
                    <a:pt x="42" y="28796"/>
                  </a:lnTo>
                  <a:cubicBezTo>
                    <a:pt x="14" y="28828"/>
                    <a:pt x="0" y="28872"/>
                    <a:pt x="3" y="28916"/>
                  </a:cubicBezTo>
                  <a:cubicBezTo>
                    <a:pt x="6" y="28959"/>
                    <a:pt x="27" y="29000"/>
                    <a:pt x="61" y="29028"/>
                  </a:cubicBezTo>
                  <a:lnTo>
                    <a:pt x="23595" y="49237"/>
                  </a:lnTo>
                  <a:cubicBezTo>
                    <a:pt x="23840" y="49448"/>
                    <a:pt x="24145" y="49561"/>
                    <a:pt x="24465" y="49561"/>
                  </a:cubicBezTo>
                  <a:cubicBezTo>
                    <a:pt x="24499" y="49561"/>
                    <a:pt x="24534" y="49559"/>
                    <a:pt x="24567" y="49556"/>
                  </a:cubicBezTo>
                  <a:cubicBezTo>
                    <a:pt x="24924" y="49529"/>
                    <a:pt x="25249" y="49365"/>
                    <a:pt x="25481" y="49093"/>
                  </a:cubicBezTo>
                  <a:lnTo>
                    <a:pt x="48527" y="22255"/>
                  </a:lnTo>
                  <a:cubicBezTo>
                    <a:pt x="49064" y="21630"/>
                    <a:pt x="48993" y="20685"/>
                    <a:pt x="48368" y="20148"/>
                  </a:cubicBezTo>
                  <a:lnTo>
                    <a:pt x="24951" y="40"/>
                  </a:lnTo>
                  <a:cubicBezTo>
                    <a:pt x="24920" y="13"/>
                    <a:pt x="24882" y="0"/>
                    <a:pt x="248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34"/>
            <p:cNvSpPr/>
            <p:nvPr/>
          </p:nvSpPr>
          <p:spPr>
            <a:xfrm>
              <a:off x="781576" y="38689"/>
              <a:ext cx="1113922" cy="1182108"/>
            </a:xfrm>
            <a:custGeom>
              <a:avLst/>
              <a:gdLst/>
              <a:ahLst/>
              <a:cxnLst/>
              <a:rect l="l" t="t" r="r" b="b"/>
              <a:pathLst>
                <a:path w="52211" h="55407" extrusionOk="0">
                  <a:moveTo>
                    <a:pt x="26898" y="0"/>
                  </a:moveTo>
                  <a:cubicBezTo>
                    <a:pt x="26561" y="0"/>
                    <a:pt x="26205" y="125"/>
                    <a:pt x="25898" y="483"/>
                  </a:cubicBezTo>
                  <a:cubicBezTo>
                    <a:pt x="25108" y="1403"/>
                    <a:pt x="2503" y="27725"/>
                    <a:pt x="2487" y="27747"/>
                  </a:cubicBezTo>
                  <a:cubicBezTo>
                    <a:pt x="2462" y="27789"/>
                    <a:pt x="1" y="31937"/>
                    <a:pt x="3021" y="34822"/>
                  </a:cubicBezTo>
                  <a:lnTo>
                    <a:pt x="25968" y="54528"/>
                  </a:lnTo>
                  <a:cubicBezTo>
                    <a:pt x="26197" y="54724"/>
                    <a:pt x="26654" y="55083"/>
                    <a:pt x="27147" y="55273"/>
                  </a:cubicBezTo>
                  <a:cubicBezTo>
                    <a:pt x="27389" y="55367"/>
                    <a:pt x="27600" y="55406"/>
                    <a:pt x="27782" y="55406"/>
                  </a:cubicBezTo>
                  <a:cubicBezTo>
                    <a:pt x="28182" y="55406"/>
                    <a:pt x="28443" y="55220"/>
                    <a:pt x="28610" y="55030"/>
                  </a:cubicBezTo>
                  <a:lnTo>
                    <a:pt x="51429" y="28454"/>
                  </a:lnTo>
                  <a:cubicBezTo>
                    <a:pt x="52122" y="27648"/>
                    <a:pt x="52211" y="26509"/>
                    <a:pt x="51647" y="25682"/>
                  </a:cubicBezTo>
                  <a:cubicBezTo>
                    <a:pt x="51411" y="25337"/>
                    <a:pt x="50654" y="24981"/>
                    <a:pt x="50303" y="24867"/>
                  </a:cubicBezTo>
                  <a:cubicBezTo>
                    <a:pt x="50285" y="24861"/>
                    <a:pt x="50268" y="24859"/>
                    <a:pt x="50251" y="24859"/>
                  </a:cubicBezTo>
                  <a:cubicBezTo>
                    <a:pt x="50181" y="24859"/>
                    <a:pt x="50117" y="24904"/>
                    <a:pt x="50094" y="24973"/>
                  </a:cubicBezTo>
                  <a:cubicBezTo>
                    <a:pt x="50066" y="25060"/>
                    <a:pt x="50114" y="25154"/>
                    <a:pt x="50201" y="25181"/>
                  </a:cubicBezTo>
                  <a:cubicBezTo>
                    <a:pt x="50569" y="25300"/>
                    <a:pt x="51208" y="25627"/>
                    <a:pt x="51373" y="25868"/>
                  </a:cubicBezTo>
                  <a:cubicBezTo>
                    <a:pt x="51853" y="26572"/>
                    <a:pt x="51772" y="27546"/>
                    <a:pt x="51178" y="28238"/>
                  </a:cubicBezTo>
                  <a:lnTo>
                    <a:pt x="28359" y="54815"/>
                  </a:lnTo>
                  <a:cubicBezTo>
                    <a:pt x="28207" y="54990"/>
                    <a:pt x="28017" y="55077"/>
                    <a:pt x="27783" y="55077"/>
                  </a:cubicBezTo>
                  <a:cubicBezTo>
                    <a:pt x="27630" y="55077"/>
                    <a:pt x="27460" y="55040"/>
                    <a:pt x="27269" y="54966"/>
                  </a:cubicBezTo>
                  <a:cubicBezTo>
                    <a:pt x="26820" y="54792"/>
                    <a:pt x="26397" y="54460"/>
                    <a:pt x="26186" y="54278"/>
                  </a:cubicBezTo>
                  <a:lnTo>
                    <a:pt x="3244" y="34579"/>
                  </a:lnTo>
                  <a:cubicBezTo>
                    <a:pt x="421" y="31884"/>
                    <a:pt x="2747" y="27959"/>
                    <a:pt x="2754" y="27941"/>
                  </a:cubicBezTo>
                  <a:cubicBezTo>
                    <a:pt x="2754" y="27941"/>
                    <a:pt x="25359" y="1619"/>
                    <a:pt x="26147" y="700"/>
                  </a:cubicBezTo>
                  <a:cubicBezTo>
                    <a:pt x="26385" y="423"/>
                    <a:pt x="26652" y="332"/>
                    <a:pt x="26899" y="332"/>
                  </a:cubicBezTo>
                  <a:cubicBezTo>
                    <a:pt x="27353" y="332"/>
                    <a:pt x="27741" y="637"/>
                    <a:pt x="27766" y="656"/>
                  </a:cubicBezTo>
                  <a:cubicBezTo>
                    <a:pt x="27797" y="681"/>
                    <a:pt x="27834" y="693"/>
                    <a:pt x="27870" y="693"/>
                  </a:cubicBezTo>
                  <a:cubicBezTo>
                    <a:pt x="27919" y="693"/>
                    <a:pt x="27966" y="672"/>
                    <a:pt x="27998" y="632"/>
                  </a:cubicBezTo>
                  <a:cubicBezTo>
                    <a:pt x="28055" y="560"/>
                    <a:pt x="28045" y="456"/>
                    <a:pt x="27973" y="398"/>
                  </a:cubicBezTo>
                  <a:cubicBezTo>
                    <a:pt x="27743" y="211"/>
                    <a:pt x="27336" y="0"/>
                    <a:pt x="26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34"/>
            <p:cNvSpPr/>
            <p:nvPr/>
          </p:nvSpPr>
          <p:spPr>
            <a:xfrm>
              <a:off x="800478" y="647889"/>
              <a:ext cx="72816" cy="152652"/>
            </a:xfrm>
            <a:custGeom>
              <a:avLst/>
              <a:gdLst/>
              <a:ahLst/>
              <a:cxnLst/>
              <a:rect l="l" t="t" r="r" b="b"/>
              <a:pathLst>
                <a:path w="3413" h="7155" extrusionOk="0">
                  <a:moveTo>
                    <a:pt x="2775" y="1"/>
                  </a:moveTo>
                  <a:cubicBezTo>
                    <a:pt x="2720" y="1"/>
                    <a:pt x="2665" y="29"/>
                    <a:pt x="2633" y="80"/>
                  </a:cubicBezTo>
                  <a:cubicBezTo>
                    <a:pt x="2606" y="123"/>
                    <a:pt x="0" y="4437"/>
                    <a:pt x="3119" y="7115"/>
                  </a:cubicBezTo>
                  <a:cubicBezTo>
                    <a:pt x="3149" y="7141"/>
                    <a:pt x="3188" y="7155"/>
                    <a:pt x="3227" y="7155"/>
                  </a:cubicBezTo>
                  <a:cubicBezTo>
                    <a:pt x="3274" y="7155"/>
                    <a:pt x="3319" y="7135"/>
                    <a:pt x="3352" y="7098"/>
                  </a:cubicBezTo>
                  <a:cubicBezTo>
                    <a:pt x="3412" y="7029"/>
                    <a:pt x="3405" y="6926"/>
                    <a:pt x="3335" y="6865"/>
                  </a:cubicBezTo>
                  <a:cubicBezTo>
                    <a:pt x="2123" y="5824"/>
                    <a:pt x="1679" y="4402"/>
                    <a:pt x="2019" y="2639"/>
                  </a:cubicBezTo>
                  <a:cubicBezTo>
                    <a:pt x="2275" y="1302"/>
                    <a:pt x="2909" y="264"/>
                    <a:pt x="2915" y="254"/>
                  </a:cubicBezTo>
                  <a:cubicBezTo>
                    <a:pt x="2963" y="176"/>
                    <a:pt x="2940" y="75"/>
                    <a:pt x="2862" y="25"/>
                  </a:cubicBezTo>
                  <a:cubicBezTo>
                    <a:pt x="2835" y="9"/>
                    <a:pt x="2805" y="1"/>
                    <a:pt x="27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34"/>
            <p:cNvSpPr/>
            <p:nvPr/>
          </p:nvSpPr>
          <p:spPr>
            <a:xfrm>
              <a:off x="830732" y="545011"/>
              <a:ext cx="1027195" cy="659721"/>
            </a:xfrm>
            <a:custGeom>
              <a:avLst/>
              <a:gdLst/>
              <a:ahLst/>
              <a:cxnLst/>
              <a:rect l="l" t="t" r="r" b="b"/>
              <a:pathLst>
                <a:path w="48146" h="30922" extrusionOk="0">
                  <a:moveTo>
                    <a:pt x="47936" y="0"/>
                  </a:moveTo>
                  <a:cubicBezTo>
                    <a:pt x="47932" y="0"/>
                    <a:pt x="47928" y="0"/>
                    <a:pt x="47924" y="1"/>
                  </a:cubicBezTo>
                  <a:cubicBezTo>
                    <a:pt x="47834" y="5"/>
                    <a:pt x="47763" y="82"/>
                    <a:pt x="47767" y="173"/>
                  </a:cubicBezTo>
                  <a:cubicBezTo>
                    <a:pt x="47767" y="184"/>
                    <a:pt x="47815" y="1275"/>
                    <a:pt x="47737" y="4313"/>
                  </a:cubicBezTo>
                  <a:lnTo>
                    <a:pt x="25230" y="30524"/>
                  </a:lnTo>
                  <a:lnTo>
                    <a:pt x="1548" y="10188"/>
                  </a:lnTo>
                  <a:cubicBezTo>
                    <a:pt x="1535" y="10180"/>
                    <a:pt x="355" y="9310"/>
                    <a:pt x="498" y="8305"/>
                  </a:cubicBezTo>
                  <a:cubicBezTo>
                    <a:pt x="512" y="8215"/>
                    <a:pt x="449" y="8132"/>
                    <a:pt x="358" y="8118"/>
                  </a:cubicBezTo>
                  <a:cubicBezTo>
                    <a:pt x="350" y="8117"/>
                    <a:pt x="342" y="8116"/>
                    <a:pt x="334" y="8116"/>
                  </a:cubicBezTo>
                  <a:cubicBezTo>
                    <a:pt x="254" y="8116"/>
                    <a:pt x="183" y="8176"/>
                    <a:pt x="172" y="8258"/>
                  </a:cubicBezTo>
                  <a:cubicBezTo>
                    <a:pt x="0" y="9458"/>
                    <a:pt x="1298" y="10415"/>
                    <a:pt x="1342" y="10447"/>
                  </a:cubicBezTo>
                  <a:lnTo>
                    <a:pt x="25140" y="30882"/>
                  </a:lnTo>
                  <a:cubicBezTo>
                    <a:pt x="25170" y="30908"/>
                    <a:pt x="25209" y="30922"/>
                    <a:pt x="25248" y="30922"/>
                  </a:cubicBezTo>
                  <a:cubicBezTo>
                    <a:pt x="25293" y="30922"/>
                    <a:pt x="25340" y="30902"/>
                    <a:pt x="25373" y="30864"/>
                  </a:cubicBezTo>
                  <a:lnTo>
                    <a:pt x="48027" y="4483"/>
                  </a:lnTo>
                  <a:cubicBezTo>
                    <a:pt x="48051" y="4454"/>
                    <a:pt x="48066" y="4417"/>
                    <a:pt x="48067" y="4380"/>
                  </a:cubicBezTo>
                  <a:cubicBezTo>
                    <a:pt x="48145" y="1281"/>
                    <a:pt x="48097" y="168"/>
                    <a:pt x="48097" y="158"/>
                  </a:cubicBezTo>
                  <a:cubicBezTo>
                    <a:pt x="48093" y="71"/>
                    <a:pt x="48029" y="0"/>
                    <a:pt x="479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34"/>
            <p:cNvSpPr/>
            <p:nvPr/>
          </p:nvSpPr>
          <p:spPr>
            <a:xfrm>
              <a:off x="1338889" y="870306"/>
              <a:ext cx="41710" cy="47513"/>
            </a:xfrm>
            <a:custGeom>
              <a:avLst/>
              <a:gdLst/>
              <a:ahLst/>
              <a:cxnLst/>
              <a:rect l="l" t="t" r="r" b="b"/>
              <a:pathLst>
                <a:path w="1955" h="2227" extrusionOk="0">
                  <a:moveTo>
                    <a:pt x="1863" y="0"/>
                  </a:moveTo>
                  <a:cubicBezTo>
                    <a:pt x="1840" y="0"/>
                    <a:pt x="1817" y="10"/>
                    <a:pt x="1801" y="29"/>
                  </a:cubicBezTo>
                  <a:lnTo>
                    <a:pt x="29" y="2091"/>
                  </a:lnTo>
                  <a:cubicBezTo>
                    <a:pt x="1" y="2124"/>
                    <a:pt x="4" y="2176"/>
                    <a:pt x="39" y="2207"/>
                  </a:cubicBezTo>
                  <a:cubicBezTo>
                    <a:pt x="54" y="2220"/>
                    <a:pt x="72" y="2227"/>
                    <a:pt x="92" y="2227"/>
                  </a:cubicBezTo>
                  <a:cubicBezTo>
                    <a:pt x="116" y="2227"/>
                    <a:pt x="139" y="2216"/>
                    <a:pt x="155" y="2199"/>
                  </a:cubicBezTo>
                  <a:lnTo>
                    <a:pt x="1927" y="136"/>
                  </a:lnTo>
                  <a:cubicBezTo>
                    <a:pt x="1955" y="102"/>
                    <a:pt x="1951" y="50"/>
                    <a:pt x="1917" y="19"/>
                  </a:cubicBezTo>
                  <a:cubicBezTo>
                    <a:pt x="1901" y="7"/>
                    <a:pt x="1882" y="0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19" name="Google Shape;2719;p34"/>
          <p:cNvGrpSpPr/>
          <p:nvPr/>
        </p:nvGrpSpPr>
        <p:grpSpPr>
          <a:xfrm>
            <a:off x="1529535" y="5832097"/>
            <a:ext cx="138533" cy="154500"/>
            <a:chOff x="1385075" y="3682325"/>
            <a:chExt cx="103900" cy="115875"/>
          </a:xfrm>
        </p:grpSpPr>
        <p:sp>
          <p:nvSpPr>
            <p:cNvPr id="2720" name="Google Shape;2720;p34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sp>
        <p:nvSpPr>
          <p:cNvPr id="2722" name="Google Shape;2722;p34"/>
          <p:cNvSpPr/>
          <p:nvPr/>
        </p:nvSpPr>
        <p:spPr>
          <a:xfrm>
            <a:off x="5500101" y="5961927"/>
            <a:ext cx="260100" cy="282000"/>
          </a:xfrm>
          <a:custGeom>
            <a:avLst/>
            <a:gdLst/>
            <a:ahLst/>
            <a:cxnLst/>
            <a:rect l="l" t="t" r="r" b="b"/>
            <a:pathLst>
              <a:path w="7803" h="8460" extrusionOk="0">
                <a:moveTo>
                  <a:pt x="5958" y="1015"/>
                </a:moveTo>
                <a:lnTo>
                  <a:pt x="5270" y="3433"/>
                </a:lnTo>
                <a:lnTo>
                  <a:pt x="3993" y="2794"/>
                </a:lnTo>
                <a:lnTo>
                  <a:pt x="5958" y="1015"/>
                </a:lnTo>
                <a:close/>
                <a:moveTo>
                  <a:pt x="1414" y="2059"/>
                </a:moveTo>
                <a:lnTo>
                  <a:pt x="3117" y="2912"/>
                </a:lnTo>
                <a:lnTo>
                  <a:pt x="2229" y="3716"/>
                </a:lnTo>
                <a:lnTo>
                  <a:pt x="1414" y="2059"/>
                </a:lnTo>
                <a:close/>
                <a:moveTo>
                  <a:pt x="5584" y="4146"/>
                </a:moveTo>
                <a:lnTo>
                  <a:pt x="6706" y="4710"/>
                </a:lnTo>
                <a:lnTo>
                  <a:pt x="5373" y="4888"/>
                </a:lnTo>
                <a:lnTo>
                  <a:pt x="5584" y="4146"/>
                </a:lnTo>
                <a:close/>
                <a:moveTo>
                  <a:pt x="3595" y="3151"/>
                </a:moveTo>
                <a:lnTo>
                  <a:pt x="5130" y="3919"/>
                </a:lnTo>
                <a:lnTo>
                  <a:pt x="4834" y="4958"/>
                </a:lnTo>
                <a:lnTo>
                  <a:pt x="2964" y="5208"/>
                </a:lnTo>
                <a:lnTo>
                  <a:pt x="2457" y="4179"/>
                </a:lnTo>
                <a:lnTo>
                  <a:pt x="3595" y="3151"/>
                </a:lnTo>
                <a:close/>
                <a:moveTo>
                  <a:pt x="2074" y="4528"/>
                </a:moveTo>
                <a:lnTo>
                  <a:pt x="2445" y="5280"/>
                </a:lnTo>
                <a:lnTo>
                  <a:pt x="1034" y="5469"/>
                </a:lnTo>
                <a:lnTo>
                  <a:pt x="2074" y="4528"/>
                </a:lnTo>
                <a:close/>
                <a:moveTo>
                  <a:pt x="4686" y="5480"/>
                </a:moveTo>
                <a:lnTo>
                  <a:pt x="4104" y="7522"/>
                </a:lnTo>
                <a:lnTo>
                  <a:pt x="3197" y="5680"/>
                </a:lnTo>
                <a:lnTo>
                  <a:pt x="4686" y="5480"/>
                </a:lnTo>
                <a:close/>
                <a:moveTo>
                  <a:pt x="6436" y="1"/>
                </a:moveTo>
                <a:cubicBezTo>
                  <a:pt x="6376" y="1"/>
                  <a:pt x="6316" y="23"/>
                  <a:pt x="6269" y="65"/>
                </a:cubicBezTo>
                <a:lnTo>
                  <a:pt x="3515" y="2555"/>
                </a:lnTo>
                <a:lnTo>
                  <a:pt x="975" y="1283"/>
                </a:lnTo>
                <a:cubicBezTo>
                  <a:pt x="940" y="1266"/>
                  <a:pt x="901" y="1257"/>
                  <a:pt x="863" y="1257"/>
                </a:cubicBezTo>
                <a:cubicBezTo>
                  <a:pt x="799" y="1257"/>
                  <a:pt x="736" y="1282"/>
                  <a:pt x="688" y="1329"/>
                </a:cubicBezTo>
                <a:cubicBezTo>
                  <a:pt x="613" y="1405"/>
                  <a:pt x="593" y="1520"/>
                  <a:pt x="640" y="1616"/>
                </a:cubicBezTo>
                <a:lnTo>
                  <a:pt x="1845" y="4063"/>
                </a:lnTo>
                <a:lnTo>
                  <a:pt x="105" y="5636"/>
                </a:lnTo>
                <a:cubicBezTo>
                  <a:pt x="23" y="5709"/>
                  <a:pt x="0" y="5827"/>
                  <a:pt x="46" y="5925"/>
                </a:cubicBezTo>
                <a:cubicBezTo>
                  <a:pt x="86" y="6011"/>
                  <a:pt x="170" y="6070"/>
                  <a:pt x="263" y="6070"/>
                </a:cubicBezTo>
                <a:cubicBezTo>
                  <a:pt x="277" y="6070"/>
                  <a:pt x="291" y="6069"/>
                  <a:pt x="305" y="6066"/>
                </a:cubicBezTo>
                <a:lnTo>
                  <a:pt x="2676" y="5749"/>
                </a:lnTo>
                <a:lnTo>
                  <a:pt x="3943" y="8321"/>
                </a:lnTo>
                <a:cubicBezTo>
                  <a:pt x="3986" y="8406"/>
                  <a:pt x="4073" y="8460"/>
                  <a:pt x="4167" y="8460"/>
                </a:cubicBezTo>
                <a:lnTo>
                  <a:pt x="4189" y="8460"/>
                </a:lnTo>
                <a:cubicBezTo>
                  <a:pt x="4292" y="8450"/>
                  <a:pt x="4377" y="8380"/>
                  <a:pt x="4405" y="8281"/>
                </a:cubicBezTo>
                <a:lnTo>
                  <a:pt x="5224" y="5409"/>
                </a:lnTo>
                <a:lnTo>
                  <a:pt x="7574" y="5095"/>
                </a:lnTo>
                <a:cubicBezTo>
                  <a:pt x="7681" y="5081"/>
                  <a:pt x="7768" y="4998"/>
                  <a:pt x="7786" y="4890"/>
                </a:cubicBezTo>
                <a:cubicBezTo>
                  <a:pt x="7802" y="4783"/>
                  <a:pt x="7749" y="4676"/>
                  <a:pt x="7651" y="4627"/>
                </a:cubicBezTo>
                <a:lnTo>
                  <a:pt x="5722" y="3661"/>
                </a:lnTo>
                <a:lnTo>
                  <a:pt x="6675" y="319"/>
                </a:lnTo>
                <a:cubicBezTo>
                  <a:pt x="6706" y="211"/>
                  <a:pt x="6661" y="98"/>
                  <a:pt x="6567" y="39"/>
                </a:cubicBezTo>
                <a:cubicBezTo>
                  <a:pt x="6527" y="13"/>
                  <a:pt x="6482" y="1"/>
                  <a:pt x="643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grpSp>
        <p:nvGrpSpPr>
          <p:cNvPr id="2723" name="Google Shape;2723;p34"/>
          <p:cNvGrpSpPr/>
          <p:nvPr/>
        </p:nvGrpSpPr>
        <p:grpSpPr>
          <a:xfrm>
            <a:off x="2944823" y="296403"/>
            <a:ext cx="260101" cy="286861"/>
            <a:chOff x="3080000" y="3727500"/>
            <a:chExt cx="99625" cy="109875"/>
          </a:xfrm>
        </p:grpSpPr>
        <p:sp>
          <p:nvSpPr>
            <p:cNvPr id="2724" name="Google Shape;2724;p34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34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34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34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308137" y="1000732"/>
            <a:ext cx="875909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4800" kern="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 thầm đoạn văn và thực hiện các yêu cầu sau:</a:t>
            </a:r>
            <a:endParaRPr lang="en-US" sz="4800" kern="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8867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0"/>
            <a:ext cx="12192000" cy="168812"/>
            <a:chOff x="0" y="0"/>
            <a:chExt cx="12192000" cy="168812"/>
          </a:xfrm>
        </p:grpSpPr>
        <p:sp>
          <p:nvSpPr>
            <p:cNvPr id="5" name="矩形 4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矩形 6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矩形 9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矩形 10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矩形 11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 rot="10800000">
            <a:off x="0" y="6689188"/>
            <a:ext cx="12192000" cy="168812"/>
            <a:chOff x="0" y="0"/>
            <a:chExt cx="12192000" cy="168812"/>
          </a:xfrm>
        </p:grpSpPr>
        <p:sp>
          <p:nvSpPr>
            <p:cNvPr id="14" name="矩形 13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矩形 16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Group 1"/>
          <p:cNvGrpSpPr/>
          <p:nvPr/>
        </p:nvGrpSpPr>
        <p:grpSpPr>
          <a:xfrm>
            <a:off x="-277067" y="371928"/>
            <a:ext cx="4954751" cy="6317259"/>
            <a:chOff x="-1597" y="1761"/>
            <a:chExt cx="9371" cy="8912"/>
          </a:xfrm>
        </p:grpSpPr>
        <p:sp>
          <p:nvSpPr>
            <p:cNvPr id="27" name="Bong bóng Ý nghĩ: Hình đám mây 26"/>
            <p:cNvSpPr/>
            <p:nvPr/>
          </p:nvSpPr>
          <p:spPr>
            <a:xfrm>
              <a:off x="-1369" y="1761"/>
              <a:ext cx="9143" cy="3920"/>
            </a:xfrm>
            <a:prstGeom prst="cloudCallout">
              <a:avLst>
                <a:gd name="adj1" fmla="val -31698"/>
                <a:gd name="adj2" fmla="val 63498"/>
              </a:avLst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>
              <a:defPPr>
                <a:defRPr lang="en-US">
                  <a:solidFill>
                    <a:schemeClr val="dk1"/>
                  </a:solidFill>
                </a:defRPr>
              </a:defPPr>
              <a:lvl1pPr marL="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nl-NL" sz="44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Từ khó viết trong bài</a:t>
              </a:r>
              <a:endParaRPr lang="vi-VN" sz="44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FF0066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28" name="Picture 4" descr="Những icon đẹp cute, đáng yêu, dí dỏm nhất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597" y="6304"/>
              <a:ext cx="5049" cy="43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5" name="Rounded Rectangle 7"/>
          <p:cNvSpPr/>
          <p:nvPr/>
        </p:nvSpPr>
        <p:spPr>
          <a:xfrm>
            <a:off x="4841262" y="1770968"/>
            <a:ext cx="3183948" cy="831294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làng</a:t>
            </a:r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Rounded Rectangle 7"/>
          <p:cNvSpPr/>
          <p:nvPr/>
        </p:nvSpPr>
        <p:spPr>
          <a:xfrm>
            <a:off x="8552642" y="1835028"/>
            <a:ext cx="3059510" cy="831294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ounded Rectangle 7"/>
          <p:cNvSpPr/>
          <p:nvPr/>
        </p:nvSpPr>
        <p:spPr>
          <a:xfrm>
            <a:off x="4827933" y="3368807"/>
            <a:ext cx="3183948" cy="831294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chiêng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ounded Rectangle 7"/>
          <p:cNvSpPr/>
          <p:nvPr/>
        </p:nvSpPr>
        <p:spPr>
          <a:xfrm>
            <a:off x="8552642" y="3310649"/>
            <a:ext cx="3059510" cy="831294"/>
          </a:xfrm>
          <a:prstGeom prst="roundRect">
            <a:avLst/>
          </a:prstGeom>
          <a:ln>
            <a:solidFill>
              <a:srgbClr val="FF0000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nl-NL" sz="36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nl-NL" sz="36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36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chemeClr val="tx1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3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7746" y="4467816"/>
            <a:ext cx="744855" cy="902335"/>
          </a:xfrm>
          <a:prstGeom prst="rect">
            <a:avLst/>
          </a:prstGeom>
        </p:spPr>
      </p:pic>
      <p:grpSp>
        <p:nvGrpSpPr>
          <p:cNvPr id="34" name="组合 31"/>
          <p:cNvGrpSpPr/>
          <p:nvPr/>
        </p:nvGrpSpPr>
        <p:grpSpPr>
          <a:xfrm>
            <a:off x="7648396" y="2564721"/>
            <a:ext cx="1512570" cy="1823085"/>
            <a:chOff x="4378324" y="1762126"/>
            <a:chExt cx="1023937" cy="1233488"/>
          </a:xfrm>
        </p:grpSpPr>
        <p:sp>
          <p:nvSpPr>
            <p:cNvPr id="37" name="Freeform 722"/>
            <p:cNvSpPr/>
            <p:nvPr/>
          </p:nvSpPr>
          <p:spPr bwMode="auto">
            <a:xfrm>
              <a:off x="4854574" y="2789239"/>
              <a:ext cx="87312" cy="141288"/>
            </a:xfrm>
            <a:custGeom>
              <a:avLst/>
              <a:gdLst>
                <a:gd name="T0" fmla="*/ 5 w 32"/>
                <a:gd name="T1" fmla="*/ 18 h 52"/>
                <a:gd name="T2" fmla="*/ 1 w 32"/>
                <a:gd name="T3" fmla="*/ 9 h 52"/>
                <a:gd name="T4" fmla="*/ 1 w 32"/>
                <a:gd name="T5" fmla="*/ 3 h 52"/>
                <a:gd name="T6" fmla="*/ 6 w 32"/>
                <a:gd name="T7" fmla="*/ 0 h 52"/>
                <a:gd name="T8" fmla="*/ 17 w 32"/>
                <a:gd name="T9" fmla="*/ 3 h 52"/>
                <a:gd name="T10" fmla="*/ 13 w 32"/>
                <a:gd name="T11" fmla="*/ 12 h 52"/>
                <a:gd name="T12" fmla="*/ 3 w 32"/>
                <a:gd name="T13" fmla="*/ 37 h 52"/>
                <a:gd name="T14" fmla="*/ 9 w 32"/>
                <a:gd name="T15" fmla="*/ 47 h 52"/>
                <a:gd name="T16" fmla="*/ 18 w 32"/>
                <a:gd name="T17" fmla="*/ 52 h 52"/>
                <a:gd name="T18" fmla="*/ 29 w 32"/>
                <a:gd name="T19" fmla="*/ 46 h 52"/>
                <a:gd name="T20" fmla="*/ 32 w 32"/>
                <a:gd name="T21" fmla="*/ 40 h 52"/>
                <a:gd name="T22" fmla="*/ 30 w 32"/>
                <a:gd name="T23" fmla="*/ 33 h 52"/>
                <a:gd name="T24" fmla="*/ 22 w 32"/>
                <a:gd name="T25" fmla="*/ 22 h 52"/>
                <a:gd name="T26" fmla="*/ 17 w 32"/>
                <a:gd name="T27" fmla="*/ 16 h 52"/>
                <a:gd name="T28" fmla="*/ 12 w 32"/>
                <a:gd name="T29" fmla="*/ 14 h 52"/>
                <a:gd name="T30" fmla="*/ 12 w 32"/>
                <a:gd name="T31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2">
                  <a:moveTo>
                    <a:pt x="5" y="18"/>
                  </a:moveTo>
                  <a:cubicBezTo>
                    <a:pt x="3" y="16"/>
                    <a:pt x="1" y="12"/>
                    <a:pt x="1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1"/>
                    <a:pt x="4" y="1"/>
                    <a:pt x="6" y="0"/>
                  </a:cubicBezTo>
                  <a:cubicBezTo>
                    <a:pt x="9" y="0"/>
                    <a:pt x="15" y="0"/>
                    <a:pt x="17" y="3"/>
                  </a:cubicBezTo>
                  <a:cubicBezTo>
                    <a:pt x="18" y="7"/>
                    <a:pt x="15" y="10"/>
                    <a:pt x="13" y="12"/>
                  </a:cubicBezTo>
                  <a:cubicBezTo>
                    <a:pt x="6" y="19"/>
                    <a:pt x="1" y="28"/>
                    <a:pt x="3" y="37"/>
                  </a:cubicBezTo>
                  <a:cubicBezTo>
                    <a:pt x="4" y="41"/>
                    <a:pt x="6" y="44"/>
                    <a:pt x="9" y="47"/>
                  </a:cubicBezTo>
                  <a:cubicBezTo>
                    <a:pt x="11" y="50"/>
                    <a:pt x="14" y="51"/>
                    <a:pt x="18" y="52"/>
                  </a:cubicBezTo>
                  <a:cubicBezTo>
                    <a:pt x="21" y="52"/>
                    <a:pt x="27" y="49"/>
                    <a:pt x="29" y="46"/>
                  </a:cubicBezTo>
                  <a:cubicBezTo>
                    <a:pt x="30" y="44"/>
                    <a:pt x="32" y="42"/>
                    <a:pt x="32" y="40"/>
                  </a:cubicBezTo>
                  <a:cubicBezTo>
                    <a:pt x="32" y="37"/>
                    <a:pt x="31" y="35"/>
                    <a:pt x="30" y="33"/>
                  </a:cubicBezTo>
                  <a:cubicBezTo>
                    <a:pt x="28" y="29"/>
                    <a:pt x="26" y="25"/>
                    <a:pt x="22" y="22"/>
                  </a:cubicBezTo>
                  <a:cubicBezTo>
                    <a:pt x="21" y="20"/>
                    <a:pt x="19" y="18"/>
                    <a:pt x="17" y="16"/>
                  </a:cubicBezTo>
                  <a:cubicBezTo>
                    <a:pt x="15" y="15"/>
                    <a:pt x="13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Freeform 723"/>
            <p:cNvSpPr/>
            <p:nvPr/>
          </p:nvSpPr>
          <p:spPr bwMode="auto">
            <a:xfrm>
              <a:off x="4532311" y="2735264"/>
              <a:ext cx="128587" cy="149225"/>
            </a:xfrm>
            <a:custGeom>
              <a:avLst/>
              <a:gdLst>
                <a:gd name="T0" fmla="*/ 33 w 47"/>
                <a:gd name="T1" fmla="*/ 22 h 55"/>
                <a:gd name="T2" fmla="*/ 23 w 47"/>
                <a:gd name="T3" fmla="*/ 23 h 55"/>
                <a:gd name="T4" fmla="*/ 7 w 47"/>
                <a:gd name="T5" fmla="*/ 32 h 55"/>
                <a:gd name="T6" fmla="*/ 1 w 47"/>
                <a:gd name="T7" fmla="*/ 42 h 55"/>
                <a:gd name="T8" fmla="*/ 2 w 47"/>
                <a:gd name="T9" fmla="*/ 50 h 55"/>
                <a:gd name="T10" fmla="*/ 20 w 47"/>
                <a:gd name="T11" fmla="*/ 49 h 55"/>
                <a:gd name="T12" fmla="*/ 33 w 47"/>
                <a:gd name="T13" fmla="*/ 34 h 55"/>
                <a:gd name="T14" fmla="*/ 35 w 47"/>
                <a:gd name="T15" fmla="*/ 26 h 55"/>
                <a:gd name="T16" fmla="*/ 39 w 47"/>
                <a:gd name="T17" fmla="*/ 16 h 55"/>
                <a:gd name="T18" fmla="*/ 42 w 47"/>
                <a:gd name="T19" fmla="*/ 3 h 55"/>
                <a:gd name="T20" fmla="*/ 29 w 47"/>
                <a:gd name="T21" fmla="*/ 6 h 55"/>
                <a:gd name="T22" fmla="*/ 32 w 47"/>
                <a:gd name="T23" fmla="*/ 18 h 55"/>
                <a:gd name="T24" fmla="*/ 33 w 47"/>
                <a:gd name="T2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5">
                  <a:moveTo>
                    <a:pt x="33" y="22"/>
                  </a:moveTo>
                  <a:cubicBezTo>
                    <a:pt x="33" y="19"/>
                    <a:pt x="24" y="23"/>
                    <a:pt x="23" y="23"/>
                  </a:cubicBezTo>
                  <a:cubicBezTo>
                    <a:pt x="17" y="25"/>
                    <a:pt x="11" y="28"/>
                    <a:pt x="7" y="32"/>
                  </a:cubicBezTo>
                  <a:cubicBezTo>
                    <a:pt x="5" y="34"/>
                    <a:pt x="2" y="38"/>
                    <a:pt x="1" y="42"/>
                  </a:cubicBezTo>
                  <a:cubicBezTo>
                    <a:pt x="0" y="44"/>
                    <a:pt x="1" y="48"/>
                    <a:pt x="2" y="50"/>
                  </a:cubicBezTo>
                  <a:cubicBezTo>
                    <a:pt x="6" y="55"/>
                    <a:pt x="15" y="52"/>
                    <a:pt x="20" y="49"/>
                  </a:cubicBezTo>
                  <a:cubicBezTo>
                    <a:pt x="25" y="46"/>
                    <a:pt x="30" y="40"/>
                    <a:pt x="33" y="34"/>
                  </a:cubicBezTo>
                  <a:cubicBezTo>
                    <a:pt x="35" y="31"/>
                    <a:pt x="35" y="29"/>
                    <a:pt x="35" y="26"/>
                  </a:cubicBezTo>
                  <a:cubicBezTo>
                    <a:pt x="36" y="22"/>
                    <a:pt x="38" y="19"/>
                    <a:pt x="39" y="16"/>
                  </a:cubicBezTo>
                  <a:cubicBezTo>
                    <a:pt x="41" y="12"/>
                    <a:pt x="47" y="7"/>
                    <a:pt x="42" y="3"/>
                  </a:cubicBezTo>
                  <a:cubicBezTo>
                    <a:pt x="38" y="0"/>
                    <a:pt x="29" y="0"/>
                    <a:pt x="29" y="6"/>
                  </a:cubicBezTo>
                  <a:cubicBezTo>
                    <a:pt x="28" y="11"/>
                    <a:pt x="30" y="15"/>
                    <a:pt x="32" y="18"/>
                  </a:cubicBezTo>
                  <a:cubicBezTo>
                    <a:pt x="32" y="20"/>
                    <a:pt x="33" y="21"/>
                    <a:pt x="33" y="22"/>
                  </a:cubicBezTo>
                </a:path>
              </a:pathLst>
            </a:custGeom>
            <a:solidFill>
              <a:srgbClr val="C7B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Freeform 724"/>
            <p:cNvSpPr/>
            <p:nvPr/>
          </p:nvSpPr>
          <p:spPr bwMode="auto">
            <a:xfrm>
              <a:off x="4603749" y="2762251"/>
              <a:ext cx="303212" cy="233363"/>
            </a:xfrm>
            <a:custGeom>
              <a:avLst/>
              <a:gdLst>
                <a:gd name="T0" fmla="*/ 85 w 112"/>
                <a:gd name="T1" fmla="*/ 24 h 86"/>
                <a:gd name="T2" fmla="*/ 64 w 112"/>
                <a:gd name="T3" fmla="*/ 13 h 86"/>
                <a:gd name="T4" fmla="*/ 32 w 112"/>
                <a:gd name="T5" fmla="*/ 1 h 86"/>
                <a:gd name="T6" fmla="*/ 5 w 112"/>
                <a:gd name="T7" fmla="*/ 15 h 86"/>
                <a:gd name="T8" fmla="*/ 4 w 112"/>
                <a:gd name="T9" fmla="*/ 53 h 86"/>
                <a:gd name="T10" fmla="*/ 32 w 112"/>
                <a:gd name="T11" fmla="*/ 78 h 86"/>
                <a:gd name="T12" fmla="*/ 98 w 112"/>
                <a:gd name="T13" fmla="*/ 64 h 86"/>
                <a:gd name="T14" fmla="*/ 78 w 112"/>
                <a:gd name="T15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86">
                  <a:moveTo>
                    <a:pt x="85" y="24"/>
                  </a:moveTo>
                  <a:cubicBezTo>
                    <a:pt x="79" y="20"/>
                    <a:pt x="72" y="16"/>
                    <a:pt x="64" y="13"/>
                  </a:cubicBezTo>
                  <a:cubicBezTo>
                    <a:pt x="54" y="9"/>
                    <a:pt x="43" y="1"/>
                    <a:pt x="32" y="1"/>
                  </a:cubicBezTo>
                  <a:cubicBezTo>
                    <a:pt x="20" y="0"/>
                    <a:pt x="10" y="3"/>
                    <a:pt x="5" y="15"/>
                  </a:cubicBezTo>
                  <a:cubicBezTo>
                    <a:pt x="0" y="26"/>
                    <a:pt x="1" y="41"/>
                    <a:pt x="4" y="53"/>
                  </a:cubicBezTo>
                  <a:cubicBezTo>
                    <a:pt x="7" y="67"/>
                    <a:pt x="19" y="73"/>
                    <a:pt x="32" y="78"/>
                  </a:cubicBezTo>
                  <a:cubicBezTo>
                    <a:pt x="52" y="86"/>
                    <a:pt x="85" y="84"/>
                    <a:pt x="98" y="64"/>
                  </a:cubicBezTo>
                  <a:cubicBezTo>
                    <a:pt x="112" y="41"/>
                    <a:pt x="97" y="30"/>
                    <a:pt x="78" y="18"/>
                  </a:cubicBezTo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Freeform 725"/>
            <p:cNvSpPr>
              <a:spLocks noEditPoints="1"/>
            </p:cNvSpPr>
            <p:nvPr/>
          </p:nvSpPr>
          <p:spPr bwMode="auto">
            <a:xfrm>
              <a:off x="4611686" y="2770189"/>
              <a:ext cx="273050" cy="214313"/>
            </a:xfrm>
            <a:custGeom>
              <a:avLst/>
              <a:gdLst>
                <a:gd name="T0" fmla="*/ 51 w 101"/>
                <a:gd name="T1" fmla="*/ 79 h 79"/>
                <a:gd name="T2" fmla="*/ 32 w 101"/>
                <a:gd name="T3" fmla="*/ 76 h 79"/>
                <a:gd name="T4" fmla="*/ 1 w 101"/>
                <a:gd name="T5" fmla="*/ 37 h 79"/>
                <a:gd name="T6" fmla="*/ 2 w 101"/>
                <a:gd name="T7" fmla="*/ 26 h 79"/>
                <a:gd name="T8" fmla="*/ 7 w 101"/>
                <a:gd name="T9" fmla="*/ 7 h 79"/>
                <a:gd name="T10" fmla="*/ 8 w 101"/>
                <a:gd name="T11" fmla="*/ 6 h 79"/>
                <a:gd name="T12" fmla="*/ 8 w 101"/>
                <a:gd name="T13" fmla="*/ 4 h 79"/>
                <a:gd name="T14" fmla="*/ 11 w 101"/>
                <a:gd name="T15" fmla="*/ 0 h 79"/>
                <a:gd name="T16" fmla="*/ 12 w 101"/>
                <a:gd name="T17" fmla="*/ 0 h 79"/>
                <a:gd name="T18" fmla="*/ 74 w 101"/>
                <a:gd name="T19" fmla="*/ 12 h 79"/>
                <a:gd name="T20" fmla="*/ 101 w 101"/>
                <a:gd name="T21" fmla="*/ 37 h 79"/>
                <a:gd name="T22" fmla="*/ 89 w 101"/>
                <a:gd name="T23" fmla="*/ 63 h 79"/>
                <a:gd name="T24" fmla="*/ 51 w 101"/>
                <a:gd name="T25" fmla="*/ 79 h 79"/>
                <a:gd name="T26" fmla="*/ 14 w 101"/>
                <a:gd name="T27" fmla="*/ 10 h 79"/>
                <a:gd name="T28" fmla="*/ 9 w 101"/>
                <a:gd name="T29" fmla="*/ 27 h 79"/>
                <a:gd name="T30" fmla="*/ 8 w 101"/>
                <a:gd name="T31" fmla="*/ 37 h 79"/>
                <a:gd name="T32" fmla="*/ 34 w 101"/>
                <a:gd name="T33" fmla="*/ 69 h 79"/>
                <a:gd name="T34" fmla="*/ 51 w 101"/>
                <a:gd name="T35" fmla="*/ 71 h 79"/>
                <a:gd name="T36" fmla="*/ 83 w 101"/>
                <a:gd name="T37" fmla="*/ 58 h 79"/>
                <a:gd name="T38" fmla="*/ 93 w 101"/>
                <a:gd name="T39" fmla="*/ 37 h 79"/>
                <a:gd name="T40" fmla="*/ 72 w 101"/>
                <a:gd name="T41" fmla="*/ 19 h 79"/>
                <a:gd name="T42" fmla="*/ 15 w 101"/>
                <a:gd name="T43" fmla="*/ 8 h 79"/>
                <a:gd name="T44" fmla="*/ 14 w 101"/>
                <a:gd name="T45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1" h="79">
                  <a:moveTo>
                    <a:pt x="51" y="79"/>
                  </a:moveTo>
                  <a:cubicBezTo>
                    <a:pt x="44" y="79"/>
                    <a:pt x="38" y="78"/>
                    <a:pt x="32" y="76"/>
                  </a:cubicBezTo>
                  <a:cubicBezTo>
                    <a:pt x="11" y="71"/>
                    <a:pt x="0" y="56"/>
                    <a:pt x="1" y="37"/>
                  </a:cubicBezTo>
                  <a:cubicBezTo>
                    <a:pt x="1" y="33"/>
                    <a:pt x="1" y="30"/>
                    <a:pt x="2" y="26"/>
                  </a:cubicBezTo>
                  <a:cubicBezTo>
                    <a:pt x="3" y="20"/>
                    <a:pt x="5" y="13"/>
                    <a:pt x="7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7" y="2"/>
                    <a:pt x="9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33" y="0"/>
                    <a:pt x="55" y="7"/>
                    <a:pt x="74" y="12"/>
                  </a:cubicBezTo>
                  <a:cubicBezTo>
                    <a:pt x="90" y="16"/>
                    <a:pt x="101" y="24"/>
                    <a:pt x="101" y="37"/>
                  </a:cubicBezTo>
                  <a:cubicBezTo>
                    <a:pt x="101" y="45"/>
                    <a:pt x="97" y="54"/>
                    <a:pt x="89" y="63"/>
                  </a:cubicBezTo>
                  <a:cubicBezTo>
                    <a:pt x="80" y="74"/>
                    <a:pt x="65" y="79"/>
                    <a:pt x="51" y="79"/>
                  </a:cubicBezTo>
                  <a:close/>
                  <a:moveTo>
                    <a:pt x="14" y="10"/>
                  </a:moveTo>
                  <a:cubicBezTo>
                    <a:pt x="12" y="15"/>
                    <a:pt x="10" y="21"/>
                    <a:pt x="9" y="27"/>
                  </a:cubicBezTo>
                  <a:cubicBezTo>
                    <a:pt x="9" y="30"/>
                    <a:pt x="8" y="34"/>
                    <a:pt x="8" y="37"/>
                  </a:cubicBezTo>
                  <a:cubicBezTo>
                    <a:pt x="9" y="54"/>
                    <a:pt x="15" y="64"/>
                    <a:pt x="34" y="69"/>
                  </a:cubicBezTo>
                  <a:cubicBezTo>
                    <a:pt x="39" y="70"/>
                    <a:pt x="45" y="71"/>
                    <a:pt x="51" y="71"/>
                  </a:cubicBezTo>
                  <a:cubicBezTo>
                    <a:pt x="63" y="71"/>
                    <a:pt x="76" y="67"/>
                    <a:pt x="83" y="58"/>
                  </a:cubicBezTo>
                  <a:cubicBezTo>
                    <a:pt x="90" y="49"/>
                    <a:pt x="93" y="42"/>
                    <a:pt x="93" y="37"/>
                  </a:cubicBezTo>
                  <a:cubicBezTo>
                    <a:pt x="93" y="29"/>
                    <a:pt x="87" y="23"/>
                    <a:pt x="72" y="19"/>
                  </a:cubicBezTo>
                  <a:cubicBezTo>
                    <a:pt x="54" y="15"/>
                    <a:pt x="33" y="9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Freeform 726"/>
            <p:cNvSpPr>
              <a:spLocks noEditPoints="1"/>
            </p:cNvSpPr>
            <p:nvPr/>
          </p:nvSpPr>
          <p:spPr bwMode="auto">
            <a:xfrm>
              <a:off x="4846636" y="2781301"/>
              <a:ext cx="71437" cy="68263"/>
            </a:xfrm>
            <a:custGeom>
              <a:avLst/>
              <a:gdLst>
                <a:gd name="T0" fmla="*/ 4 w 26"/>
                <a:gd name="T1" fmla="*/ 23 h 25"/>
                <a:gd name="T2" fmla="*/ 0 w 26"/>
                <a:gd name="T3" fmla="*/ 10 h 25"/>
                <a:gd name="T4" fmla="*/ 3 w 26"/>
                <a:gd name="T5" fmla="*/ 2 h 25"/>
                <a:gd name="T6" fmla="*/ 10 w 26"/>
                <a:gd name="T7" fmla="*/ 0 h 25"/>
                <a:gd name="T8" fmla="*/ 25 w 26"/>
                <a:gd name="T9" fmla="*/ 5 h 25"/>
                <a:gd name="T10" fmla="*/ 26 w 26"/>
                <a:gd name="T11" fmla="*/ 9 h 25"/>
                <a:gd name="T12" fmla="*/ 11 w 26"/>
                <a:gd name="T13" fmla="*/ 23 h 25"/>
                <a:gd name="T14" fmla="*/ 9 w 26"/>
                <a:gd name="T15" fmla="*/ 24 h 25"/>
                <a:gd name="T16" fmla="*/ 7 w 26"/>
                <a:gd name="T17" fmla="*/ 25 h 25"/>
                <a:gd name="T18" fmla="*/ 4 w 26"/>
                <a:gd name="T19" fmla="*/ 23 h 25"/>
                <a:gd name="T20" fmla="*/ 9 w 26"/>
                <a:gd name="T21" fmla="*/ 16 h 25"/>
                <a:gd name="T22" fmla="*/ 9 w 26"/>
                <a:gd name="T23" fmla="*/ 16 h 25"/>
                <a:gd name="T24" fmla="*/ 8 w 26"/>
                <a:gd name="T25" fmla="*/ 8 h 25"/>
                <a:gd name="T26" fmla="*/ 8 w 26"/>
                <a:gd name="T27" fmla="*/ 10 h 25"/>
                <a:gd name="T28" fmla="*/ 9 w 26"/>
                <a:gd name="T29" fmla="*/ 16 h 25"/>
                <a:gd name="T30" fmla="*/ 10 w 26"/>
                <a:gd name="T31" fmla="*/ 16 h 25"/>
                <a:gd name="T32" fmla="*/ 14 w 26"/>
                <a:gd name="T33" fmla="*/ 13 h 25"/>
                <a:gd name="T34" fmla="*/ 17 w 26"/>
                <a:gd name="T35" fmla="*/ 10 h 25"/>
                <a:gd name="T36" fmla="*/ 10 w 26"/>
                <a:gd name="T37" fmla="*/ 8 h 25"/>
                <a:gd name="T38" fmla="*/ 9 w 26"/>
                <a:gd name="T39" fmla="*/ 8 h 25"/>
                <a:gd name="T40" fmla="*/ 8 w 26"/>
                <a:gd name="T4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5">
                  <a:moveTo>
                    <a:pt x="4" y="23"/>
                  </a:moveTo>
                  <a:cubicBezTo>
                    <a:pt x="2" y="20"/>
                    <a:pt x="0" y="15"/>
                    <a:pt x="0" y="10"/>
                  </a:cubicBezTo>
                  <a:cubicBezTo>
                    <a:pt x="0" y="7"/>
                    <a:pt x="1" y="4"/>
                    <a:pt x="3" y="2"/>
                  </a:cubicBezTo>
                  <a:cubicBezTo>
                    <a:pt x="5" y="1"/>
                    <a:pt x="8" y="0"/>
                    <a:pt x="10" y="0"/>
                  </a:cubicBezTo>
                  <a:cubicBezTo>
                    <a:pt x="15" y="1"/>
                    <a:pt x="21" y="2"/>
                    <a:pt x="25" y="5"/>
                  </a:cubicBezTo>
                  <a:cubicBezTo>
                    <a:pt x="26" y="6"/>
                    <a:pt x="26" y="8"/>
                    <a:pt x="26" y="9"/>
                  </a:cubicBezTo>
                  <a:cubicBezTo>
                    <a:pt x="24" y="16"/>
                    <a:pt x="17" y="21"/>
                    <a:pt x="11" y="23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6" y="25"/>
                    <a:pt x="5" y="24"/>
                    <a:pt x="4" y="23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8" y="8"/>
                  </a:move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8" y="14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4"/>
                    <a:pt x="14" y="13"/>
                  </a:cubicBezTo>
                  <a:cubicBezTo>
                    <a:pt x="15" y="12"/>
                    <a:pt x="16" y="11"/>
                    <a:pt x="17" y="10"/>
                  </a:cubicBezTo>
                  <a:cubicBezTo>
                    <a:pt x="15" y="9"/>
                    <a:pt x="12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Freeform 727"/>
            <p:cNvSpPr>
              <a:spLocks noEditPoints="1"/>
            </p:cNvSpPr>
            <p:nvPr/>
          </p:nvSpPr>
          <p:spPr bwMode="auto">
            <a:xfrm>
              <a:off x="4860924" y="2819401"/>
              <a:ext cx="88900" cy="115888"/>
            </a:xfrm>
            <a:custGeom>
              <a:avLst/>
              <a:gdLst>
                <a:gd name="T0" fmla="*/ 16 w 33"/>
                <a:gd name="T1" fmla="*/ 43 h 43"/>
                <a:gd name="T2" fmla="*/ 0 w 33"/>
                <a:gd name="T3" fmla="*/ 20 h 43"/>
                <a:gd name="T4" fmla="*/ 1 w 33"/>
                <a:gd name="T5" fmla="*/ 5 h 43"/>
                <a:gd name="T6" fmla="*/ 1 w 33"/>
                <a:gd name="T7" fmla="*/ 3 h 43"/>
                <a:gd name="T8" fmla="*/ 5 w 33"/>
                <a:gd name="T9" fmla="*/ 1 h 43"/>
                <a:gd name="T10" fmla="*/ 7 w 33"/>
                <a:gd name="T11" fmla="*/ 1 h 43"/>
                <a:gd name="T12" fmla="*/ 30 w 33"/>
                <a:gd name="T13" fmla="*/ 18 h 43"/>
                <a:gd name="T14" fmla="*/ 32 w 33"/>
                <a:gd name="T15" fmla="*/ 28 h 43"/>
                <a:gd name="T16" fmla="*/ 19 w 33"/>
                <a:gd name="T17" fmla="*/ 42 h 43"/>
                <a:gd name="T18" fmla="*/ 16 w 33"/>
                <a:gd name="T19" fmla="*/ 43 h 43"/>
                <a:gd name="T20" fmla="*/ 8 w 33"/>
                <a:gd name="T21" fmla="*/ 20 h 43"/>
                <a:gd name="T22" fmla="*/ 16 w 33"/>
                <a:gd name="T23" fmla="*/ 35 h 43"/>
                <a:gd name="T24" fmla="*/ 18 w 33"/>
                <a:gd name="T25" fmla="*/ 35 h 43"/>
                <a:gd name="T26" fmla="*/ 24 w 33"/>
                <a:gd name="T27" fmla="*/ 28 h 43"/>
                <a:gd name="T28" fmla="*/ 23 w 33"/>
                <a:gd name="T29" fmla="*/ 22 h 43"/>
                <a:gd name="T30" fmla="*/ 8 w 33"/>
                <a:gd name="T31" fmla="*/ 10 h 43"/>
                <a:gd name="T32" fmla="*/ 8 w 33"/>
                <a:gd name="T3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cubicBezTo>
                    <a:pt x="2" y="42"/>
                    <a:pt x="0" y="29"/>
                    <a:pt x="0" y="20"/>
                  </a:cubicBezTo>
                  <a:cubicBezTo>
                    <a:pt x="0" y="14"/>
                    <a:pt x="1" y="8"/>
                    <a:pt x="1" y="5"/>
                  </a:cubicBezTo>
                  <a:cubicBezTo>
                    <a:pt x="1" y="5"/>
                    <a:pt x="0" y="5"/>
                    <a:pt x="1" y="3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16" y="4"/>
                    <a:pt x="25" y="9"/>
                    <a:pt x="30" y="18"/>
                  </a:cubicBezTo>
                  <a:cubicBezTo>
                    <a:pt x="31" y="21"/>
                    <a:pt x="32" y="24"/>
                    <a:pt x="32" y="28"/>
                  </a:cubicBezTo>
                  <a:cubicBezTo>
                    <a:pt x="33" y="34"/>
                    <a:pt x="28" y="41"/>
                    <a:pt x="19" y="42"/>
                  </a:cubicBezTo>
                  <a:cubicBezTo>
                    <a:pt x="18" y="43"/>
                    <a:pt x="17" y="43"/>
                    <a:pt x="16" y="43"/>
                  </a:cubicBezTo>
                  <a:close/>
                  <a:moveTo>
                    <a:pt x="8" y="20"/>
                  </a:moveTo>
                  <a:cubicBezTo>
                    <a:pt x="8" y="29"/>
                    <a:pt x="9" y="35"/>
                    <a:pt x="16" y="35"/>
                  </a:cubicBezTo>
                  <a:cubicBezTo>
                    <a:pt x="16" y="35"/>
                    <a:pt x="17" y="35"/>
                    <a:pt x="18" y="35"/>
                  </a:cubicBezTo>
                  <a:cubicBezTo>
                    <a:pt x="23" y="34"/>
                    <a:pt x="24" y="31"/>
                    <a:pt x="24" y="28"/>
                  </a:cubicBezTo>
                  <a:cubicBezTo>
                    <a:pt x="24" y="26"/>
                    <a:pt x="24" y="24"/>
                    <a:pt x="23" y="22"/>
                  </a:cubicBezTo>
                  <a:cubicBezTo>
                    <a:pt x="20" y="16"/>
                    <a:pt x="14" y="12"/>
                    <a:pt x="8" y="10"/>
                  </a:cubicBezTo>
                  <a:cubicBezTo>
                    <a:pt x="8" y="13"/>
                    <a:pt x="8" y="16"/>
                    <a:pt x="8" y="2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" name="Freeform 728"/>
            <p:cNvSpPr>
              <a:spLocks noEditPoints="1"/>
            </p:cNvSpPr>
            <p:nvPr/>
          </p:nvSpPr>
          <p:spPr bwMode="auto">
            <a:xfrm>
              <a:off x="4527549" y="2727326"/>
              <a:ext cx="138112" cy="168275"/>
            </a:xfrm>
            <a:custGeom>
              <a:avLst/>
              <a:gdLst>
                <a:gd name="T0" fmla="*/ 3 w 51"/>
                <a:gd name="T1" fmla="*/ 57 h 62"/>
                <a:gd name="T2" fmla="*/ 0 w 51"/>
                <a:gd name="T3" fmla="*/ 48 h 62"/>
                <a:gd name="T4" fmla="*/ 29 w 51"/>
                <a:gd name="T5" fmla="*/ 19 h 62"/>
                <a:gd name="T6" fmla="*/ 25 w 51"/>
                <a:gd name="T7" fmla="*/ 10 h 62"/>
                <a:gd name="T8" fmla="*/ 27 w 51"/>
                <a:gd name="T9" fmla="*/ 5 h 62"/>
                <a:gd name="T10" fmla="*/ 36 w 51"/>
                <a:gd name="T11" fmla="*/ 0 h 62"/>
                <a:gd name="T12" fmla="*/ 51 w 51"/>
                <a:gd name="T13" fmla="*/ 8 h 62"/>
                <a:gd name="T14" fmla="*/ 51 w 51"/>
                <a:gd name="T15" fmla="*/ 11 h 62"/>
                <a:gd name="T16" fmla="*/ 44 w 51"/>
                <a:gd name="T17" fmla="*/ 24 h 62"/>
                <a:gd name="T18" fmla="*/ 44 w 51"/>
                <a:gd name="T19" fmla="*/ 24 h 62"/>
                <a:gd name="T20" fmla="*/ 41 w 51"/>
                <a:gd name="T21" fmla="*/ 25 h 62"/>
                <a:gd name="T22" fmla="*/ 41 w 51"/>
                <a:gd name="T23" fmla="*/ 26 h 62"/>
                <a:gd name="T24" fmla="*/ 32 w 51"/>
                <a:gd name="T25" fmla="*/ 52 h 62"/>
                <a:gd name="T26" fmla="*/ 14 w 51"/>
                <a:gd name="T27" fmla="*/ 62 h 62"/>
                <a:gd name="T28" fmla="*/ 14 w 51"/>
                <a:gd name="T29" fmla="*/ 62 h 62"/>
                <a:gd name="T30" fmla="*/ 3 w 51"/>
                <a:gd name="T31" fmla="*/ 57 h 62"/>
                <a:gd name="T32" fmla="*/ 17 w 51"/>
                <a:gd name="T33" fmla="*/ 34 h 62"/>
                <a:gd name="T34" fmla="*/ 8 w 51"/>
                <a:gd name="T35" fmla="*/ 48 h 62"/>
                <a:gd name="T36" fmla="*/ 9 w 51"/>
                <a:gd name="T37" fmla="*/ 52 h 62"/>
                <a:gd name="T38" fmla="*/ 14 w 51"/>
                <a:gd name="T39" fmla="*/ 54 h 62"/>
                <a:gd name="T40" fmla="*/ 26 w 51"/>
                <a:gd name="T41" fmla="*/ 47 h 62"/>
                <a:gd name="T42" fmla="*/ 33 w 51"/>
                <a:gd name="T43" fmla="*/ 26 h 62"/>
                <a:gd name="T44" fmla="*/ 32 w 51"/>
                <a:gd name="T45" fmla="*/ 26 h 62"/>
                <a:gd name="T46" fmla="*/ 32 w 51"/>
                <a:gd name="T47" fmla="*/ 26 h 62"/>
                <a:gd name="T48" fmla="*/ 17 w 51"/>
                <a:gd name="T49" fmla="*/ 34 h 62"/>
                <a:gd name="T50" fmla="*/ 36 w 51"/>
                <a:gd name="T51" fmla="*/ 8 h 62"/>
                <a:gd name="T52" fmla="*/ 33 w 51"/>
                <a:gd name="T53" fmla="*/ 9 h 62"/>
                <a:gd name="T54" fmla="*/ 33 w 51"/>
                <a:gd name="T55" fmla="*/ 10 h 62"/>
                <a:gd name="T56" fmla="*/ 38 w 51"/>
                <a:gd name="T57" fmla="*/ 18 h 62"/>
                <a:gd name="T58" fmla="*/ 43 w 51"/>
                <a:gd name="T59" fmla="*/ 11 h 62"/>
                <a:gd name="T60" fmla="*/ 36 w 51"/>
                <a:gd name="T61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" h="62">
                  <a:moveTo>
                    <a:pt x="3" y="57"/>
                  </a:moveTo>
                  <a:cubicBezTo>
                    <a:pt x="1" y="54"/>
                    <a:pt x="0" y="51"/>
                    <a:pt x="0" y="48"/>
                  </a:cubicBezTo>
                  <a:cubicBezTo>
                    <a:pt x="1" y="34"/>
                    <a:pt x="16" y="22"/>
                    <a:pt x="29" y="19"/>
                  </a:cubicBezTo>
                  <a:cubicBezTo>
                    <a:pt x="27" y="16"/>
                    <a:pt x="25" y="13"/>
                    <a:pt x="25" y="10"/>
                  </a:cubicBezTo>
                  <a:cubicBezTo>
                    <a:pt x="25" y="8"/>
                    <a:pt x="26" y="6"/>
                    <a:pt x="27" y="5"/>
                  </a:cubicBezTo>
                  <a:cubicBezTo>
                    <a:pt x="29" y="1"/>
                    <a:pt x="33" y="0"/>
                    <a:pt x="36" y="0"/>
                  </a:cubicBezTo>
                  <a:cubicBezTo>
                    <a:pt x="42" y="0"/>
                    <a:pt x="48" y="3"/>
                    <a:pt x="51" y="8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17"/>
                    <a:pt x="46" y="20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2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8" y="33"/>
                    <a:pt x="40" y="42"/>
                    <a:pt x="32" y="52"/>
                  </a:cubicBezTo>
                  <a:cubicBezTo>
                    <a:pt x="28" y="56"/>
                    <a:pt x="22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0" y="62"/>
                    <a:pt x="6" y="60"/>
                    <a:pt x="3" y="57"/>
                  </a:cubicBezTo>
                  <a:close/>
                  <a:moveTo>
                    <a:pt x="17" y="34"/>
                  </a:moveTo>
                  <a:cubicBezTo>
                    <a:pt x="11" y="38"/>
                    <a:pt x="8" y="44"/>
                    <a:pt x="8" y="48"/>
                  </a:cubicBezTo>
                  <a:cubicBezTo>
                    <a:pt x="8" y="49"/>
                    <a:pt x="8" y="50"/>
                    <a:pt x="9" y="52"/>
                  </a:cubicBezTo>
                  <a:cubicBezTo>
                    <a:pt x="11" y="54"/>
                    <a:pt x="12" y="54"/>
                    <a:pt x="14" y="54"/>
                  </a:cubicBezTo>
                  <a:cubicBezTo>
                    <a:pt x="17" y="54"/>
                    <a:pt x="23" y="50"/>
                    <a:pt x="26" y="47"/>
                  </a:cubicBezTo>
                  <a:cubicBezTo>
                    <a:pt x="32" y="41"/>
                    <a:pt x="30" y="35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9" y="26"/>
                    <a:pt x="22" y="29"/>
                    <a:pt x="17" y="34"/>
                  </a:cubicBezTo>
                  <a:close/>
                  <a:moveTo>
                    <a:pt x="36" y="8"/>
                  </a:moveTo>
                  <a:cubicBezTo>
                    <a:pt x="34" y="8"/>
                    <a:pt x="34" y="8"/>
                    <a:pt x="33" y="9"/>
                  </a:cubicBezTo>
                  <a:cubicBezTo>
                    <a:pt x="33" y="9"/>
                    <a:pt x="33" y="9"/>
                    <a:pt x="33" y="10"/>
                  </a:cubicBezTo>
                  <a:cubicBezTo>
                    <a:pt x="33" y="11"/>
                    <a:pt x="35" y="15"/>
                    <a:pt x="38" y="18"/>
                  </a:cubicBezTo>
                  <a:cubicBezTo>
                    <a:pt x="40" y="15"/>
                    <a:pt x="42" y="13"/>
                    <a:pt x="43" y="11"/>
                  </a:cubicBezTo>
                  <a:cubicBezTo>
                    <a:pt x="41" y="9"/>
                    <a:pt x="38" y="8"/>
                    <a:pt x="36" y="8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729"/>
            <p:cNvSpPr/>
            <p:nvPr/>
          </p:nvSpPr>
          <p:spPr bwMode="auto">
            <a:xfrm>
              <a:off x="4646611" y="2611439"/>
              <a:ext cx="60325" cy="165100"/>
            </a:xfrm>
            <a:custGeom>
              <a:avLst/>
              <a:gdLst>
                <a:gd name="T0" fmla="*/ 3 w 22"/>
                <a:gd name="T1" fmla="*/ 61 h 61"/>
                <a:gd name="T2" fmla="*/ 0 w 22"/>
                <a:gd name="T3" fmla="*/ 57 h 61"/>
                <a:gd name="T4" fmla="*/ 14 w 22"/>
                <a:gd name="T5" fmla="*/ 2 h 61"/>
                <a:gd name="T6" fmla="*/ 14 w 22"/>
                <a:gd name="T7" fmla="*/ 2 h 61"/>
                <a:gd name="T8" fmla="*/ 19 w 22"/>
                <a:gd name="T9" fmla="*/ 1 h 61"/>
                <a:gd name="T10" fmla="*/ 21 w 22"/>
                <a:gd name="T11" fmla="*/ 6 h 61"/>
                <a:gd name="T12" fmla="*/ 8 w 22"/>
                <a:gd name="T13" fmla="*/ 58 h 61"/>
                <a:gd name="T14" fmla="*/ 4 w 22"/>
                <a:gd name="T15" fmla="*/ 61 h 61"/>
                <a:gd name="T16" fmla="*/ 3 w 22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1">
                  <a:moveTo>
                    <a:pt x="3" y="61"/>
                  </a:moveTo>
                  <a:cubicBezTo>
                    <a:pt x="1" y="61"/>
                    <a:pt x="0" y="59"/>
                    <a:pt x="0" y="57"/>
                  </a:cubicBezTo>
                  <a:cubicBezTo>
                    <a:pt x="2" y="41"/>
                    <a:pt x="5" y="18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1" y="2"/>
                    <a:pt x="22" y="4"/>
                    <a:pt x="21" y="6"/>
                  </a:cubicBezTo>
                  <a:cubicBezTo>
                    <a:pt x="13" y="19"/>
                    <a:pt x="10" y="42"/>
                    <a:pt x="8" y="58"/>
                  </a:cubicBezTo>
                  <a:cubicBezTo>
                    <a:pt x="8" y="60"/>
                    <a:pt x="6" y="61"/>
                    <a:pt x="4" y="61"/>
                  </a:cubicBezTo>
                  <a:lnTo>
                    <a:pt x="3" y="61"/>
                  </a:ln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Freeform 730"/>
            <p:cNvSpPr/>
            <p:nvPr/>
          </p:nvSpPr>
          <p:spPr bwMode="auto">
            <a:xfrm>
              <a:off x="4868861" y="2657476"/>
              <a:ext cx="46037" cy="131763"/>
            </a:xfrm>
            <a:custGeom>
              <a:avLst/>
              <a:gdLst>
                <a:gd name="T0" fmla="*/ 4 w 17"/>
                <a:gd name="T1" fmla="*/ 49 h 49"/>
                <a:gd name="T2" fmla="*/ 0 w 17"/>
                <a:gd name="T3" fmla="*/ 45 h 49"/>
                <a:gd name="T4" fmla="*/ 5 w 17"/>
                <a:gd name="T5" fmla="*/ 24 h 49"/>
                <a:gd name="T6" fmla="*/ 9 w 17"/>
                <a:gd name="T7" fmla="*/ 6 h 49"/>
                <a:gd name="T8" fmla="*/ 9 w 17"/>
                <a:gd name="T9" fmla="*/ 6 h 49"/>
                <a:gd name="T10" fmla="*/ 11 w 17"/>
                <a:gd name="T11" fmla="*/ 0 h 49"/>
                <a:gd name="T12" fmla="*/ 16 w 17"/>
                <a:gd name="T13" fmla="*/ 3 h 49"/>
                <a:gd name="T14" fmla="*/ 17 w 17"/>
                <a:gd name="T15" fmla="*/ 6 h 49"/>
                <a:gd name="T16" fmla="*/ 12 w 17"/>
                <a:gd name="T17" fmla="*/ 26 h 49"/>
                <a:gd name="T18" fmla="*/ 8 w 17"/>
                <a:gd name="T19" fmla="*/ 46 h 49"/>
                <a:gd name="T20" fmla="*/ 4 w 17"/>
                <a:gd name="T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9">
                  <a:moveTo>
                    <a:pt x="4" y="49"/>
                  </a:moveTo>
                  <a:cubicBezTo>
                    <a:pt x="2" y="49"/>
                    <a:pt x="0" y="47"/>
                    <a:pt x="0" y="45"/>
                  </a:cubicBezTo>
                  <a:cubicBezTo>
                    <a:pt x="1" y="39"/>
                    <a:pt x="4" y="30"/>
                    <a:pt x="5" y="24"/>
                  </a:cubicBezTo>
                  <a:cubicBezTo>
                    <a:pt x="6" y="20"/>
                    <a:pt x="9" y="9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9" y="1"/>
                    <a:pt x="11" y="0"/>
                  </a:cubicBezTo>
                  <a:cubicBezTo>
                    <a:pt x="13" y="0"/>
                    <a:pt x="15" y="1"/>
                    <a:pt x="16" y="3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6" y="12"/>
                    <a:pt x="13" y="22"/>
                    <a:pt x="12" y="26"/>
                  </a:cubicBezTo>
                  <a:cubicBezTo>
                    <a:pt x="11" y="33"/>
                    <a:pt x="8" y="42"/>
                    <a:pt x="8" y="46"/>
                  </a:cubicBezTo>
                  <a:cubicBezTo>
                    <a:pt x="8" y="48"/>
                    <a:pt x="6" y="49"/>
                    <a:pt x="4" y="49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Freeform 731"/>
            <p:cNvSpPr/>
            <p:nvPr/>
          </p:nvSpPr>
          <p:spPr bwMode="auto">
            <a:xfrm>
              <a:off x="4651374" y="2814639"/>
              <a:ext cx="41275" cy="31750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Freeform 732"/>
            <p:cNvSpPr/>
            <p:nvPr/>
          </p:nvSpPr>
          <p:spPr bwMode="auto">
            <a:xfrm>
              <a:off x="4700586" y="2825751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2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2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Freeform 733"/>
            <p:cNvSpPr/>
            <p:nvPr/>
          </p:nvSpPr>
          <p:spPr bwMode="auto">
            <a:xfrm>
              <a:off x="4749799" y="2835276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" name="Freeform 734"/>
            <p:cNvSpPr/>
            <p:nvPr/>
          </p:nvSpPr>
          <p:spPr bwMode="auto">
            <a:xfrm>
              <a:off x="4800599" y="2846389"/>
              <a:ext cx="41275" cy="33338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1" y="3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" name="Freeform 735"/>
            <p:cNvSpPr/>
            <p:nvPr/>
          </p:nvSpPr>
          <p:spPr bwMode="auto">
            <a:xfrm>
              <a:off x="4673599" y="2852739"/>
              <a:ext cx="41275" cy="31750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" name="Freeform 736"/>
            <p:cNvSpPr/>
            <p:nvPr/>
          </p:nvSpPr>
          <p:spPr bwMode="auto">
            <a:xfrm>
              <a:off x="4633911" y="2841626"/>
              <a:ext cx="34925" cy="28575"/>
            </a:xfrm>
            <a:custGeom>
              <a:avLst/>
              <a:gdLst>
                <a:gd name="T0" fmla="*/ 3 w 13"/>
                <a:gd name="T1" fmla="*/ 0 h 11"/>
                <a:gd name="T2" fmla="*/ 12 w 13"/>
                <a:gd name="T3" fmla="*/ 2 h 11"/>
                <a:gd name="T4" fmla="*/ 3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3" y="0"/>
                  </a:moveTo>
                  <a:cubicBezTo>
                    <a:pt x="0" y="8"/>
                    <a:pt x="13" y="11"/>
                    <a:pt x="12" y="2"/>
                  </a:cubicBezTo>
                  <a:cubicBezTo>
                    <a:pt x="10" y="3"/>
                    <a:pt x="5" y="2"/>
                    <a:pt x="3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Freeform 737"/>
            <p:cNvSpPr/>
            <p:nvPr/>
          </p:nvSpPr>
          <p:spPr bwMode="auto">
            <a:xfrm>
              <a:off x="4719636" y="2862264"/>
              <a:ext cx="41275" cy="36513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2" y="4"/>
                    <a:pt x="6" y="3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Freeform 738"/>
            <p:cNvSpPr/>
            <p:nvPr/>
          </p:nvSpPr>
          <p:spPr bwMode="auto">
            <a:xfrm>
              <a:off x="4770436" y="2870201"/>
              <a:ext cx="41275" cy="36513"/>
            </a:xfrm>
            <a:custGeom>
              <a:avLst/>
              <a:gdLst>
                <a:gd name="T0" fmla="*/ 3 w 15"/>
                <a:gd name="T1" fmla="*/ 0 h 13"/>
                <a:gd name="T2" fmla="*/ 14 w 15"/>
                <a:gd name="T3" fmla="*/ 3 h 13"/>
                <a:gd name="T4" fmla="*/ 3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3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1" y="4"/>
                    <a:pt x="6" y="2"/>
                    <a:pt x="3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" name="Freeform 739"/>
            <p:cNvSpPr/>
            <p:nvPr/>
          </p:nvSpPr>
          <p:spPr bwMode="auto">
            <a:xfrm>
              <a:off x="4814886" y="2876551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5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5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" name="Freeform 740"/>
            <p:cNvSpPr/>
            <p:nvPr/>
          </p:nvSpPr>
          <p:spPr bwMode="auto">
            <a:xfrm>
              <a:off x="4643436" y="2884489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9"/>
                    <a:pt x="15" y="13"/>
                    <a:pt x="14" y="3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Freeform 741"/>
            <p:cNvSpPr/>
            <p:nvPr/>
          </p:nvSpPr>
          <p:spPr bwMode="auto">
            <a:xfrm>
              <a:off x="4692649" y="2895601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" name="Freeform 742"/>
            <p:cNvSpPr/>
            <p:nvPr/>
          </p:nvSpPr>
          <p:spPr bwMode="auto">
            <a:xfrm>
              <a:off x="4741861" y="2906714"/>
              <a:ext cx="39687" cy="34925"/>
            </a:xfrm>
            <a:custGeom>
              <a:avLst/>
              <a:gdLst>
                <a:gd name="T0" fmla="*/ 4 w 15"/>
                <a:gd name="T1" fmla="*/ 0 h 13"/>
                <a:gd name="T2" fmla="*/ 15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5" y="3"/>
                  </a:cubicBezTo>
                  <a:cubicBezTo>
                    <a:pt x="12" y="4"/>
                    <a:pt x="6" y="3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Freeform 743"/>
            <p:cNvSpPr/>
            <p:nvPr/>
          </p:nvSpPr>
          <p:spPr bwMode="auto">
            <a:xfrm>
              <a:off x="4789486" y="2916239"/>
              <a:ext cx="44450" cy="33338"/>
            </a:xfrm>
            <a:custGeom>
              <a:avLst/>
              <a:gdLst>
                <a:gd name="T0" fmla="*/ 4 w 16"/>
                <a:gd name="T1" fmla="*/ 0 h 12"/>
                <a:gd name="T2" fmla="*/ 15 w 16"/>
                <a:gd name="T3" fmla="*/ 2 h 12"/>
                <a:gd name="T4" fmla="*/ 4 w 1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4" y="0"/>
                  </a:moveTo>
                  <a:cubicBezTo>
                    <a:pt x="0" y="9"/>
                    <a:pt x="16" y="12"/>
                    <a:pt x="15" y="2"/>
                  </a:cubicBezTo>
                  <a:cubicBezTo>
                    <a:pt x="12" y="3"/>
                    <a:pt x="7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Freeform 744"/>
            <p:cNvSpPr/>
            <p:nvPr/>
          </p:nvSpPr>
          <p:spPr bwMode="auto">
            <a:xfrm>
              <a:off x="4665661" y="2922589"/>
              <a:ext cx="41275" cy="34925"/>
            </a:xfrm>
            <a:custGeom>
              <a:avLst/>
              <a:gdLst>
                <a:gd name="T0" fmla="*/ 4 w 15"/>
                <a:gd name="T1" fmla="*/ 0 h 13"/>
                <a:gd name="T2" fmla="*/ 14 w 15"/>
                <a:gd name="T3" fmla="*/ 3 h 13"/>
                <a:gd name="T4" fmla="*/ 4 w 1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3">
                  <a:moveTo>
                    <a:pt x="4" y="0"/>
                  </a:moveTo>
                  <a:cubicBezTo>
                    <a:pt x="0" y="10"/>
                    <a:pt x="15" y="13"/>
                    <a:pt x="14" y="3"/>
                  </a:cubicBezTo>
                  <a:cubicBezTo>
                    <a:pt x="11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Freeform 745"/>
            <p:cNvSpPr/>
            <p:nvPr/>
          </p:nvSpPr>
          <p:spPr bwMode="auto">
            <a:xfrm>
              <a:off x="4711699" y="2935289"/>
              <a:ext cx="41275" cy="33338"/>
            </a:xfrm>
            <a:custGeom>
              <a:avLst/>
              <a:gdLst>
                <a:gd name="T0" fmla="*/ 4 w 15"/>
                <a:gd name="T1" fmla="*/ 0 h 12"/>
                <a:gd name="T2" fmla="*/ 14 w 15"/>
                <a:gd name="T3" fmla="*/ 2 h 12"/>
                <a:gd name="T4" fmla="*/ 4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4" y="0"/>
                  </a:moveTo>
                  <a:cubicBezTo>
                    <a:pt x="0" y="9"/>
                    <a:pt x="15" y="12"/>
                    <a:pt x="14" y="2"/>
                  </a:cubicBezTo>
                  <a:cubicBezTo>
                    <a:pt x="12" y="4"/>
                    <a:pt x="6" y="2"/>
                    <a:pt x="4" y="0"/>
                  </a:cubicBezTo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Freeform 746"/>
            <p:cNvSpPr/>
            <p:nvPr/>
          </p:nvSpPr>
          <p:spPr bwMode="auto">
            <a:xfrm>
              <a:off x="4378324" y="1771651"/>
              <a:ext cx="1023937" cy="920750"/>
            </a:xfrm>
            <a:custGeom>
              <a:avLst/>
              <a:gdLst>
                <a:gd name="T0" fmla="*/ 188 w 378"/>
                <a:gd name="T1" fmla="*/ 0 h 340"/>
                <a:gd name="T2" fmla="*/ 55 w 378"/>
                <a:gd name="T3" fmla="*/ 54 h 340"/>
                <a:gd name="T4" fmla="*/ 11 w 378"/>
                <a:gd name="T5" fmla="*/ 113 h 340"/>
                <a:gd name="T6" fmla="*/ 6 w 378"/>
                <a:gd name="T7" fmla="*/ 179 h 340"/>
                <a:gd name="T8" fmla="*/ 23 w 378"/>
                <a:gd name="T9" fmla="*/ 233 h 340"/>
                <a:gd name="T10" fmla="*/ 51 w 378"/>
                <a:gd name="T11" fmla="*/ 278 h 340"/>
                <a:gd name="T12" fmla="*/ 155 w 378"/>
                <a:gd name="T13" fmla="*/ 338 h 340"/>
                <a:gd name="T14" fmla="*/ 199 w 378"/>
                <a:gd name="T15" fmla="*/ 337 h 340"/>
                <a:gd name="T16" fmla="*/ 211 w 378"/>
                <a:gd name="T17" fmla="*/ 337 h 340"/>
                <a:gd name="T18" fmla="*/ 225 w 378"/>
                <a:gd name="T19" fmla="*/ 337 h 340"/>
                <a:gd name="T20" fmla="*/ 282 w 378"/>
                <a:gd name="T21" fmla="*/ 307 h 340"/>
                <a:gd name="T22" fmla="*/ 365 w 378"/>
                <a:gd name="T23" fmla="*/ 207 h 340"/>
                <a:gd name="T24" fmla="*/ 351 w 378"/>
                <a:gd name="T25" fmla="*/ 84 h 340"/>
                <a:gd name="T26" fmla="*/ 265 w 378"/>
                <a:gd name="T27" fmla="*/ 15 h 340"/>
                <a:gd name="T28" fmla="*/ 220 w 378"/>
                <a:gd name="T29" fmla="*/ 2 h 340"/>
                <a:gd name="T30" fmla="*/ 197 w 378"/>
                <a:gd name="T31" fmla="*/ 1 h 340"/>
                <a:gd name="T32" fmla="*/ 184 w 378"/>
                <a:gd name="T33" fmla="*/ 1 h 340"/>
                <a:gd name="T34" fmla="*/ 185 w 378"/>
                <a:gd name="T35" fmla="*/ 3 h 340"/>
                <a:gd name="T36" fmla="*/ 188 w 378"/>
                <a:gd name="T37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8" h="340">
                  <a:moveTo>
                    <a:pt x="188" y="0"/>
                  </a:moveTo>
                  <a:cubicBezTo>
                    <a:pt x="137" y="0"/>
                    <a:pt x="91" y="19"/>
                    <a:pt x="55" y="54"/>
                  </a:cubicBezTo>
                  <a:cubicBezTo>
                    <a:pt x="36" y="72"/>
                    <a:pt x="23" y="90"/>
                    <a:pt x="11" y="113"/>
                  </a:cubicBezTo>
                  <a:cubicBezTo>
                    <a:pt x="0" y="133"/>
                    <a:pt x="2" y="158"/>
                    <a:pt x="6" y="179"/>
                  </a:cubicBezTo>
                  <a:cubicBezTo>
                    <a:pt x="9" y="198"/>
                    <a:pt x="14" y="216"/>
                    <a:pt x="23" y="233"/>
                  </a:cubicBezTo>
                  <a:cubicBezTo>
                    <a:pt x="31" y="248"/>
                    <a:pt x="41" y="264"/>
                    <a:pt x="51" y="278"/>
                  </a:cubicBezTo>
                  <a:cubicBezTo>
                    <a:pt x="73" y="312"/>
                    <a:pt x="116" y="333"/>
                    <a:pt x="155" y="338"/>
                  </a:cubicBezTo>
                  <a:cubicBezTo>
                    <a:pt x="168" y="340"/>
                    <a:pt x="185" y="338"/>
                    <a:pt x="199" y="337"/>
                  </a:cubicBezTo>
                  <a:cubicBezTo>
                    <a:pt x="203" y="336"/>
                    <a:pt x="207" y="337"/>
                    <a:pt x="211" y="337"/>
                  </a:cubicBezTo>
                  <a:cubicBezTo>
                    <a:pt x="215" y="337"/>
                    <a:pt x="220" y="337"/>
                    <a:pt x="225" y="337"/>
                  </a:cubicBezTo>
                  <a:cubicBezTo>
                    <a:pt x="247" y="334"/>
                    <a:pt x="262" y="318"/>
                    <a:pt x="282" y="307"/>
                  </a:cubicBezTo>
                  <a:cubicBezTo>
                    <a:pt x="319" y="286"/>
                    <a:pt x="352" y="248"/>
                    <a:pt x="365" y="207"/>
                  </a:cubicBezTo>
                  <a:cubicBezTo>
                    <a:pt x="378" y="167"/>
                    <a:pt x="375" y="118"/>
                    <a:pt x="351" y="84"/>
                  </a:cubicBezTo>
                  <a:cubicBezTo>
                    <a:pt x="330" y="54"/>
                    <a:pt x="297" y="29"/>
                    <a:pt x="265" y="15"/>
                  </a:cubicBezTo>
                  <a:cubicBezTo>
                    <a:pt x="250" y="9"/>
                    <a:pt x="234" y="5"/>
                    <a:pt x="220" y="2"/>
                  </a:cubicBezTo>
                  <a:cubicBezTo>
                    <a:pt x="212" y="1"/>
                    <a:pt x="205" y="1"/>
                    <a:pt x="197" y="1"/>
                  </a:cubicBezTo>
                  <a:cubicBezTo>
                    <a:pt x="193" y="1"/>
                    <a:pt x="188" y="1"/>
                    <a:pt x="184" y="1"/>
                  </a:cubicBezTo>
                  <a:cubicBezTo>
                    <a:pt x="184" y="2"/>
                    <a:pt x="184" y="3"/>
                    <a:pt x="185" y="3"/>
                  </a:cubicBezTo>
                  <a:cubicBezTo>
                    <a:pt x="188" y="0"/>
                    <a:pt x="188" y="0"/>
                    <a:pt x="18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Freeform 747"/>
            <p:cNvSpPr/>
            <p:nvPr/>
          </p:nvSpPr>
          <p:spPr bwMode="auto">
            <a:xfrm>
              <a:off x="4397374" y="1790701"/>
              <a:ext cx="979487" cy="877888"/>
            </a:xfrm>
            <a:custGeom>
              <a:avLst/>
              <a:gdLst>
                <a:gd name="T0" fmla="*/ 182 w 362"/>
                <a:gd name="T1" fmla="*/ 0 h 324"/>
                <a:gd name="T2" fmla="*/ 53 w 362"/>
                <a:gd name="T3" fmla="*/ 53 h 324"/>
                <a:gd name="T4" fmla="*/ 10 w 362"/>
                <a:gd name="T5" fmla="*/ 110 h 324"/>
                <a:gd name="T6" fmla="*/ 5 w 362"/>
                <a:gd name="T7" fmla="*/ 174 h 324"/>
                <a:gd name="T8" fmla="*/ 21 w 362"/>
                <a:gd name="T9" fmla="*/ 227 h 324"/>
                <a:gd name="T10" fmla="*/ 47 w 362"/>
                <a:gd name="T11" fmla="*/ 270 h 324"/>
                <a:gd name="T12" fmla="*/ 143 w 362"/>
                <a:gd name="T13" fmla="*/ 322 h 324"/>
                <a:gd name="T14" fmla="*/ 180 w 362"/>
                <a:gd name="T15" fmla="*/ 319 h 324"/>
                <a:gd name="T16" fmla="*/ 208 w 362"/>
                <a:gd name="T17" fmla="*/ 317 h 324"/>
                <a:gd name="T18" fmla="*/ 268 w 362"/>
                <a:gd name="T19" fmla="*/ 296 h 324"/>
                <a:gd name="T20" fmla="*/ 350 w 362"/>
                <a:gd name="T21" fmla="*/ 198 h 324"/>
                <a:gd name="T22" fmla="*/ 337 w 362"/>
                <a:gd name="T23" fmla="*/ 79 h 324"/>
                <a:gd name="T24" fmla="*/ 255 w 362"/>
                <a:gd name="T25" fmla="*/ 13 h 324"/>
                <a:gd name="T26" fmla="*/ 212 w 362"/>
                <a:gd name="T27" fmla="*/ 1 h 324"/>
                <a:gd name="T28" fmla="*/ 190 w 362"/>
                <a:gd name="T29" fmla="*/ 0 h 324"/>
                <a:gd name="T30" fmla="*/ 177 w 362"/>
                <a:gd name="T31" fmla="*/ 0 h 324"/>
                <a:gd name="T32" fmla="*/ 178 w 362"/>
                <a:gd name="T33" fmla="*/ 2 h 324"/>
                <a:gd name="T34" fmla="*/ 182 w 362"/>
                <a:gd name="T3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2" h="324">
                  <a:moveTo>
                    <a:pt x="182" y="0"/>
                  </a:moveTo>
                  <a:cubicBezTo>
                    <a:pt x="133" y="0"/>
                    <a:pt x="88" y="18"/>
                    <a:pt x="53" y="53"/>
                  </a:cubicBezTo>
                  <a:cubicBezTo>
                    <a:pt x="35" y="71"/>
                    <a:pt x="22" y="88"/>
                    <a:pt x="10" y="110"/>
                  </a:cubicBezTo>
                  <a:cubicBezTo>
                    <a:pt x="0" y="130"/>
                    <a:pt x="1" y="154"/>
                    <a:pt x="5" y="174"/>
                  </a:cubicBezTo>
                  <a:cubicBezTo>
                    <a:pt x="8" y="192"/>
                    <a:pt x="12" y="210"/>
                    <a:pt x="21" y="227"/>
                  </a:cubicBezTo>
                  <a:cubicBezTo>
                    <a:pt x="28" y="241"/>
                    <a:pt x="38" y="256"/>
                    <a:pt x="47" y="270"/>
                  </a:cubicBezTo>
                  <a:cubicBezTo>
                    <a:pt x="68" y="302"/>
                    <a:pt x="106" y="317"/>
                    <a:pt x="143" y="322"/>
                  </a:cubicBezTo>
                  <a:cubicBezTo>
                    <a:pt x="156" y="324"/>
                    <a:pt x="168" y="320"/>
                    <a:pt x="180" y="319"/>
                  </a:cubicBezTo>
                  <a:cubicBezTo>
                    <a:pt x="190" y="318"/>
                    <a:pt x="199" y="318"/>
                    <a:pt x="208" y="317"/>
                  </a:cubicBezTo>
                  <a:cubicBezTo>
                    <a:pt x="230" y="314"/>
                    <a:pt x="250" y="307"/>
                    <a:pt x="268" y="296"/>
                  </a:cubicBezTo>
                  <a:cubicBezTo>
                    <a:pt x="304" y="275"/>
                    <a:pt x="337" y="238"/>
                    <a:pt x="350" y="198"/>
                  </a:cubicBezTo>
                  <a:cubicBezTo>
                    <a:pt x="362" y="159"/>
                    <a:pt x="360" y="112"/>
                    <a:pt x="337" y="79"/>
                  </a:cubicBezTo>
                  <a:cubicBezTo>
                    <a:pt x="317" y="50"/>
                    <a:pt x="286" y="26"/>
                    <a:pt x="255" y="13"/>
                  </a:cubicBezTo>
                  <a:cubicBezTo>
                    <a:pt x="241" y="8"/>
                    <a:pt x="226" y="4"/>
                    <a:pt x="212" y="1"/>
                  </a:cubicBezTo>
                  <a:cubicBezTo>
                    <a:pt x="204" y="0"/>
                    <a:pt x="197" y="0"/>
                    <a:pt x="190" y="0"/>
                  </a:cubicBezTo>
                  <a:cubicBezTo>
                    <a:pt x="186" y="0"/>
                    <a:pt x="182" y="1"/>
                    <a:pt x="177" y="0"/>
                  </a:cubicBezTo>
                  <a:cubicBezTo>
                    <a:pt x="178" y="1"/>
                    <a:pt x="178" y="2"/>
                    <a:pt x="17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FCE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Freeform 748"/>
            <p:cNvSpPr/>
            <p:nvPr/>
          </p:nvSpPr>
          <p:spPr bwMode="auto">
            <a:xfrm>
              <a:off x="4538661" y="1763714"/>
              <a:ext cx="452437" cy="901700"/>
            </a:xfrm>
            <a:custGeom>
              <a:avLst/>
              <a:gdLst>
                <a:gd name="T0" fmla="*/ 112 w 167"/>
                <a:gd name="T1" fmla="*/ 4 h 333"/>
                <a:gd name="T2" fmla="*/ 80 w 167"/>
                <a:gd name="T3" fmla="*/ 42 h 333"/>
                <a:gd name="T4" fmla="*/ 43 w 167"/>
                <a:gd name="T5" fmla="*/ 89 h 333"/>
                <a:gd name="T6" fmla="*/ 16 w 167"/>
                <a:gd name="T7" fmla="*/ 143 h 333"/>
                <a:gd name="T8" fmla="*/ 8 w 167"/>
                <a:gd name="T9" fmla="*/ 226 h 333"/>
                <a:gd name="T10" fmla="*/ 21 w 167"/>
                <a:gd name="T11" fmla="*/ 264 h 333"/>
                <a:gd name="T12" fmla="*/ 31 w 167"/>
                <a:gd name="T13" fmla="*/ 300 h 333"/>
                <a:gd name="T14" fmla="*/ 54 w 167"/>
                <a:gd name="T15" fmla="*/ 326 h 333"/>
                <a:gd name="T16" fmla="*/ 82 w 167"/>
                <a:gd name="T17" fmla="*/ 320 h 333"/>
                <a:gd name="T18" fmla="*/ 86 w 167"/>
                <a:gd name="T19" fmla="*/ 284 h 333"/>
                <a:gd name="T20" fmla="*/ 93 w 167"/>
                <a:gd name="T21" fmla="*/ 241 h 333"/>
                <a:gd name="T22" fmla="*/ 108 w 167"/>
                <a:gd name="T23" fmla="*/ 169 h 333"/>
                <a:gd name="T24" fmla="*/ 121 w 167"/>
                <a:gd name="T25" fmla="*/ 133 h 333"/>
                <a:gd name="T26" fmla="*/ 132 w 167"/>
                <a:gd name="T27" fmla="*/ 99 h 333"/>
                <a:gd name="T28" fmla="*/ 142 w 167"/>
                <a:gd name="T29" fmla="*/ 57 h 333"/>
                <a:gd name="T30" fmla="*/ 162 w 167"/>
                <a:gd name="T31" fmla="*/ 11 h 333"/>
                <a:gd name="T32" fmla="*/ 160 w 167"/>
                <a:gd name="T33" fmla="*/ 5 h 333"/>
                <a:gd name="T34" fmla="*/ 141 w 167"/>
                <a:gd name="T35" fmla="*/ 1 h 333"/>
                <a:gd name="T36" fmla="*/ 104 w 167"/>
                <a:gd name="T37" fmla="*/ 9 h 333"/>
                <a:gd name="T38" fmla="*/ 112 w 167"/>
                <a:gd name="T39" fmla="*/ 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333">
                  <a:moveTo>
                    <a:pt x="112" y="4"/>
                  </a:moveTo>
                  <a:cubicBezTo>
                    <a:pt x="99" y="13"/>
                    <a:pt x="90" y="30"/>
                    <a:pt x="80" y="42"/>
                  </a:cubicBezTo>
                  <a:cubicBezTo>
                    <a:pt x="67" y="57"/>
                    <a:pt x="55" y="73"/>
                    <a:pt x="43" y="89"/>
                  </a:cubicBezTo>
                  <a:cubicBezTo>
                    <a:pt x="32" y="106"/>
                    <a:pt x="23" y="124"/>
                    <a:pt x="16" y="143"/>
                  </a:cubicBezTo>
                  <a:cubicBezTo>
                    <a:pt x="5" y="172"/>
                    <a:pt x="0" y="197"/>
                    <a:pt x="8" y="226"/>
                  </a:cubicBezTo>
                  <a:cubicBezTo>
                    <a:pt x="12" y="239"/>
                    <a:pt x="16" y="252"/>
                    <a:pt x="21" y="264"/>
                  </a:cubicBezTo>
                  <a:cubicBezTo>
                    <a:pt x="25" y="276"/>
                    <a:pt x="27" y="289"/>
                    <a:pt x="31" y="300"/>
                  </a:cubicBezTo>
                  <a:cubicBezTo>
                    <a:pt x="36" y="311"/>
                    <a:pt x="43" y="321"/>
                    <a:pt x="54" y="326"/>
                  </a:cubicBezTo>
                  <a:cubicBezTo>
                    <a:pt x="63" y="330"/>
                    <a:pt x="80" y="333"/>
                    <a:pt x="82" y="320"/>
                  </a:cubicBezTo>
                  <a:cubicBezTo>
                    <a:pt x="84" y="308"/>
                    <a:pt x="84" y="296"/>
                    <a:pt x="86" y="284"/>
                  </a:cubicBezTo>
                  <a:cubicBezTo>
                    <a:pt x="89" y="270"/>
                    <a:pt x="89" y="255"/>
                    <a:pt x="93" y="241"/>
                  </a:cubicBezTo>
                  <a:cubicBezTo>
                    <a:pt x="99" y="217"/>
                    <a:pt x="101" y="193"/>
                    <a:pt x="108" y="169"/>
                  </a:cubicBezTo>
                  <a:cubicBezTo>
                    <a:pt x="111" y="156"/>
                    <a:pt x="116" y="145"/>
                    <a:pt x="121" y="133"/>
                  </a:cubicBezTo>
                  <a:cubicBezTo>
                    <a:pt x="126" y="122"/>
                    <a:pt x="129" y="110"/>
                    <a:pt x="132" y="99"/>
                  </a:cubicBezTo>
                  <a:cubicBezTo>
                    <a:pt x="136" y="83"/>
                    <a:pt x="137" y="72"/>
                    <a:pt x="142" y="57"/>
                  </a:cubicBezTo>
                  <a:cubicBezTo>
                    <a:pt x="147" y="45"/>
                    <a:pt x="159" y="23"/>
                    <a:pt x="162" y="11"/>
                  </a:cubicBezTo>
                  <a:cubicBezTo>
                    <a:pt x="164" y="4"/>
                    <a:pt x="167" y="8"/>
                    <a:pt x="160" y="5"/>
                  </a:cubicBezTo>
                  <a:cubicBezTo>
                    <a:pt x="155" y="3"/>
                    <a:pt x="147" y="1"/>
                    <a:pt x="141" y="1"/>
                  </a:cubicBezTo>
                  <a:cubicBezTo>
                    <a:pt x="134" y="0"/>
                    <a:pt x="107" y="3"/>
                    <a:pt x="104" y="9"/>
                  </a:cubicBezTo>
                  <a:cubicBezTo>
                    <a:pt x="112" y="4"/>
                    <a:pt x="112" y="4"/>
                    <a:pt x="112" y="4"/>
                  </a:cubicBezTo>
                </a:path>
              </a:pathLst>
            </a:custGeom>
            <a:solidFill>
              <a:srgbClr val="FB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Freeform 749"/>
            <p:cNvSpPr/>
            <p:nvPr/>
          </p:nvSpPr>
          <p:spPr bwMode="auto">
            <a:xfrm>
              <a:off x="4830761" y="1863726"/>
              <a:ext cx="538162" cy="836613"/>
            </a:xfrm>
            <a:custGeom>
              <a:avLst/>
              <a:gdLst>
                <a:gd name="T0" fmla="*/ 5 w 199"/>
                <a:gd name="T1" fmla="*/ 304 h 309"/>
                <a:gd name="T2" fmla="*/ 23 w 199"/>
                <a:gd name="T3" fmla="*/ 287 h 309"/>
                <a:gd name="T4" fmla="*/ 45 w 199"/>
                <a:gd name="T5" fmla="*/ 270 h 309"/>
                <a:gd name="T6" fmla="*/ 82 w 199"/>
                <a:gd name="T7" fmla="*/ 242 h 309"/>
                <a:gd name="T8" fmla="*/ 130 w 199"/>
                <a:gd name="T9" fmla="*/ 176 h 309"/>
                <a:gd name="T10" fmla="*/ 143 w 199"/>
                <a:gd name="T11" fmla="*/ 110 h 309"/>
                <a:gd name="T12" fmla="*/ 131 w 199"/>
                <a:gd name="T13" fmla="*/ 46 h 309"/>
                <a:gd name="T14" fmla="*/ 116 w 199"/>
                <a:gd name="T15" fmla="*/ 4 h 309"/>
                <a:gd name="T16" fmla="*/ 144 w 199"/>
                <a:gd name="T17" fmla="*/ 22 h 309"/>
                <a:gd name="T18" fmla="*/ 169 w 199"/>
                <a:gd name="T19" fmla="*/ 60 h 309"/>
                <a:gd name="T20" fmla="*/ 191 w 199"/>
                <a:gd name="T21" fmla="*/ 101 h 309"/>
                <a:gd name="T22" fmla="*/ 198 w 199"/>
                <a:gd name="T23" fmla="*/ 149 h 309"/>
                <a:gd name="T24" fmla="*/ 156 w 199"/>
                <a:gd name="T25" fmla="*/ 236 h 309"/>
                <a:gd name="T26" fmla="*/ 98 w 199"/>
                <a:gd name="T27" fmla="*/ 284 h 309"/>
                <a:gd name="T28" fmla="*/ 46 w 199"/>
                <a:gd name="T29" fmla="*/ 303 h 309"/>
                <a:gd name="T30" fmla="*/ 23 w 199"/>
                <a:gd name="T31" fmla="*/ 308 h 309"/>
                <a:gd name="T32" fmla="*/ 7 w 199"/>
                <a:gd name="T33" fmla="*/ 299 h 309"/>
                <a:gd name="T34" fmla="*/ 5 w 199"/>
                <a:gd name="T35" fmla="*/ 30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309">
                  <a:moveTo>
                    <a:pt x="5" y="304"/>
                  </a:moveTo>
                  <a:cubicBezTo>
                    <a:pt x="6" y="299"/>
                    <a:pt x="18" y="291"/>
                    <a:pt x="23" y="287"/>
                  </a:cubicBezTo>
                  <a:cubicBezTo>
                    <a:pt x="30" y="280"/>
                    <a:pt x="38" y="276"/>
                    <a:pt x="45" y="270"/>
                  </a:cubicBezTo>
                  <a:cubicBezTo>
                    <a:pt x="57" y="261"/>
                    <a:pt x="72" y="252"/>
                    <a:pt x="82" y="242"/>
                  </a:cubicBezTo>
                  <a:cubicBezTo>
                    <a:pt x="101" y="221"/>
                    <a:pt x="119" y="202"/>
                    <a:pt x="130" y="176"/>
                  </a:cubicBezTo>
                  <a:cubicBezTo>
                    <a:pt x="139" y="157"/>
                    <a:pt x="142" y="131"/>
                    <a:pt x="143" y="110"/>
                  </a:cubicBezTo>
                  <a:cubicBezTo>
                    <a:pt x="145" y="89"/>
                    <a:pt x="134" y="66"/>
                    <a:pt x="131" y="46"/>
                  </a:cubicBezTo>
                  <a:cubicBezTo>
                    <a:pt x="128" y="31"/>
                    <a:pt x="118" y="18"/>
                    <a:pt x="116" y="4"/>
                  </a:cubicBezTo>
                  <a:cubicBezTo>
                    <a:pt x="124" y="0"/>
                    <a:pt x="137" y="18"/>
                    <a:pt x="144" y="22"/>
                  </a:cubicBezTo>
                  <a:cubicBezTo>
                    <a:pt x="155" y="31"/>
                    <a:pt x="162" y="47"/>
                    <a:pt x="169" y="60"/>
                  </a:cubicBezTo>
                  <a:cubicBezTo>
                    <a:pt x="177" y="73"/>
                    <a:pt x="183" y="87"/>
                    <a:pt x="191" y="101"/>
                  </a:cubicBezTo>
                  <a:cubicBezTo>
                    <a:pt x="199" y="114"/>
                    <a:pt x="199" y="134"/>
                    <a:pt x="198" y="149"/>
                  </a:cubicBezTo>
                  <a:cubicBezTo>
                    <a:pt x="195" y="180"/>
                    <a:pt x="176" y="212"/>
                    <a:pt x="156" y="236"/>
                  </a:cubicBezTo>
                  <a:cubicBezTo>
                    <a:pt x="140" y="256"/>
                    <a:pt x="120" y="272"/>
                    <a:pt x="98" y="284"/>
                  </a:cubicBezTo>
                  <a:cubicBezTo>
                    <a:pt x="80" y="293"/>
                    <a:pt x="65" y="300"/>
                    <a:pt x="46" y="303"/>
                  </a:cubicBezTo>
                  <a:cubicBezTo>
                    <a:pt x="38" y="304"/>
                    <a:pt x="31" y="307"/>
                    <a:pt x="23" y="308"/>
                  </a:cubicBezTo>
                  <a:cubicBezTo>
                    <a:pt x="19" y="309"/>
                    <a:pt x="0" y="306"/>
                    <a:pt x="7" y="299"/>
                  </a:cubicBezTo>
                  <a:cubicBezTo>
                    <a:pt x="5" y="304"/>
                    <a:pt x="5" y="304"/>
                    <a:pt x="5" y="304"/>
                  </a:cubicBezTo>
                </a:path>
              </a:pathLst>
            </a:custGeom>
            <a:solidFill>
              <a:srgbClr val="FB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Freeform 750"/>
            <p:cNvSpPr/>
            <p:nvPr/>
          </p:nvSpPr>
          <p:spPr bwMode="auto">
            <a:xfrm>
              <a:off x="4979986" y="1790701"/>
              <a:ext cx="296862" cy="173038"/>
            </a:xfrm>
            <a:custGeom>
              <a:avLst/>
              <a:gdLst>
                <a:gd name="T0" fmla="*/ 5 w 110"/>
                <a:gd name="T1" fmla="*/ 0 h 64"/>
                <a:gd name="T2" fmla="*/ 0 w 110"/>
                <a:gd name="T3" fmla="*/ 2 h 64"/>
                <a:gd name="T4" fmla="*/ 40 w 110"/>
                <a:gd name="T5" fmla="*/ 13 h 64"/>
                <a:gd name="T6" fmla="*/ 110 w 110"/>
                <a:gd name="T7" fmla="*/ 64 h 64"/>
                <a:gd name="T8" fmla="*/ 100 w 110"/>
                <a:gd name="T9" fmla="*/ 52 h 64"/>
                <a:gd name="T10" fmla="*/ 33 w 110"/>
                <a:gd name="T11" fmla="*/ 9 h 64"/>
                <a:gd name="T12" fmla="*/ 5 w 110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64">
                  <a:moveTo>
                    <a:pt x="5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13" y="4"/>
                    <a:pt x="27" y="8"/>
                    <a:pt x="40" y="13"/>
                  </a:cubicBezTo>
                  <a:cubicBezTo>
                    <a:pt x="65" y="24"/>
                    <a:pt x="91" y="42"/>
                    <a:pt x="110" y="64"/>
                  </a:cubicBezTo>
                  <a:cubicBezTo>
                    <a:pt x="106" y="59"/>
                    <a:pt x="103" y="54"/>
                    <a:pt x="100" y="52"/>
                  </a:cubicBezTo>
                  <a:cubicBezTo>
                    <a:pt x="81" y="31"/>
                    <a:pt x="58" y="18"/>
                    <a:pt x="33" y="9"/>
                  </a:cubicBezTo>
                  <a:cubicBezTo>
                    <a:pt x="27" y="7"/>
                    <a:pt x="1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Freeform 751"/>
            <p:cNvSpPr/>
            <p:nvPr/>
          </p:nvSpPr>
          <p:spPr bwMode="auto">
            <a:xfrm>
              <a:off x="4973636" y="1797051"/>
              <a:ext cx="344487" cy="257175"/>
            </a:xfrm>
            <a:custGeom>
              <a:avLst/>
              <a:gdLst>
                <a:gd name="T0" fmla="*/ 2 w 127"/>
                <a:gd name="T1" fmla="*/ 0 h 95"/>
                <a:gd name="T2" fmla="*/ 1 w 127"/>
                <a:gd name="T3" fmla="*/ 0 h 95"/>
                <a:gd name="T4" fmla="*/ 0 w 127"/>
                <a:gd name="T5" fmla="*/ 3 h 95"/>
                <a:gd name="T6" fmla="*/ 10 w 127"/>
                <a:gd name="T7" fmla="*/ 4 h 95"/>
                <a:gd name="T8" fmla="*/ 8 w 127"/>
                <a:gd name="T9" fmla="*/ 25 h 95"/>
                <a:gd name="T10" fmla="*/ 36 w 127"/>
                <a:gd name="T11" fmla="*/ 60 h 95"/>
                <a:gd name="T12" fmla="*/ 83 w 127"/>
                <a:gd name="T13" fmla="*/ 93 h 95"/>
                <a:gd name="T14" fmla="*/ 78 w 127"/>
                <a:gd name="T15" fmla="*/ 71 h 95"/>
                <a:gd name="T16" fmla="*/ 63 w 127"/>
                <a:gd name="T17" fmla="*/ 29 h 95"/>
                <a:gd name="T18" fmla="*/ 65 w 127"/>
                <a:gd name="T19" fmla="*/ 28 h 95"/>
                <a:gd name="T20" fmla="*/ 91 w 127"/>
                <a:gd name="T21" fmla="*/ 47 h 95"/>
                <a:gd name="T22" fmla="*/ 116 w 127"/>
                <a:gd name="T23" fmla="*/ 85 h 95"/>
                <a:gd name="T24" fmla="*/ 122 w 127"/>
                <a:gd name="T25" fmla="*/ 95 h 95"/>
                <a:gd name="T26" fmla="*/ 112 w 127"/>
                <a:gd name="T27" fmla="*/ 62 h 95"/>
                <a:gd name="T28" fmla="*/ 42 w 127"/>
                <a:gd name="T29" fmla="*/ 11 h 95"/>
                <a:gd name="T30" fmla="*/ 2 w 127"/>
                <a:gd name="T3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" h="9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5"/>
                    <a:pt x="6" y="20"/>
                    <a:pt x="8" y="25"/>
                  </a:cubicBezTo>
                  <a:cubicBezTo>
                    <a:pt x="13" y="37"/>
                    <a:pt x="27" y="51"/>
                    <a:pt x="36" y="60"/>
                  </a:cubicBezTo>
                  <a:cubicBezTo>
                    <a:pt x="46" y="68"/>
                    <a:pt x="65" y="84"/>
                    <a:pt x="83" y="93"/>
                  </a:cubicBezTo>
                  <a:cubicBezTo>
                    <a:pt x="81" y="86"/>
                    <a:pt x="79" y="78"/>
                    <a:pt x="78" y="71"/>
                  </a:cubicBezTo>
                  <a:cubicBezTo>
                    <a:pt x="75" y="56"/>
                    <a:pt x="65" y="43"/>
                    <a:pt x="63" y="29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73" y="28"/>
                    <a:pt x="85" y="43"/>
                    <a:pt x="91" y="47"/>
                  </a:cubicBezTo>
                  <a:cubicBezTo>
                    <a:pt x="102" y="56"/>
                    <a:pt x="109" y="72"/>
                    <a:pt x="116" y="85"/>
                  </a:cubicBezTo>
                  <a:cubicBezTo>
                    <a:pt x="118" y="88"/>
                    <a:pt x="120" y="91"/>
                    <a:pt x="122" y="95"/>
                  </a:cubicBezTo>
                  <a:cubicBezTo>
                    <a:pt x="127" y="87"/>
                    <a:pt x="120" y="73"/>
                    <a:pt x="112" y="62"/>
                  </a:cubicBezTo>
                  <a:cubicBezTo>
                    <a:pt x="93" y="40"/>
                    <a:pt x="67" y="22"/>
                    <a:pt x="42" y="11"/>
                  </a:cubicBezTo>
                  <a:cubicBezTo>
                    <a:pt x="29" y="6"/>
                    <a:pt x="15" y="2"/>
                    <a:pt x="2" y="0"/>
                  </a:cubicBezTo>
                </a:path>
              </a:pathLst>
            </a:custGeom>
            <a:solidFill>
              <a:srgbClr val="FEF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Freeform 752"/>
            <p:cNvSpPr/>
            <p:nvPr/>
          </p:nvSpPr>
          <p:spPr bwMode="auto">
            <a:xfrm>
              <a:off x="4972049" y="1797051"/>
              <a:ext cx="4762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FDE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Freeform 753"/>
            <p:cNvSpPr/>
            <p:nvPr/>
          </p:nvSpPr>
          <p:spPr bwMode="auto">
            <a:xfrm>
              <a:off x="5145086" y="1871664"/>
              <a:ext cx="158750" cy="198438"/>
            </a:xfrm>
            <a:custGeom>
              <a:avLst/>
              <a:gdLst>
                <a:gd name="T0" fmla="*/ 2 w 59"/>
                <a:gd name="T1" fmla="*/ 0 h 73"/>
                <a:gd name="T2" fmla="*/ 0 w 59"/>
                <a:gd name="T3" fmla="*/ 1 h 73"/>
                <a:gd name="T4" fmla="*/ 15 w 59"/>
                <a:gd name="T5" fmla="*/ 43 h 73"/>
                <a:gd name="T6" fmla="*/ 20 w 59"/>
                <a:gd name="T7" fmla="*/ 65 h 73"/>
                <a:gd name="T8" fmla="*/ 45 w 59"/>
                <a:gd name="T9" fmla="*/ 73 h 73"/>
                <a:gd name="T10" fmla="*/ 50 w 59"/>
                <a:gd name="T11" fmla="*/ 72 h 73"/>
                <a:gd name="T12" fmla="*/ 59 w 59"/>
                <a:gd name="T13" fmla="*/ 67 h 73"/>
                <a:gd name="T14" fmla="*/ 53 w 59"/>
                <a:gd name="T15" fmla="*/ 57 h 73"/>
                <a:gd name="T16" fmla="*/ 28 w 59"/>
                <a:gd name="T17" fmla="*/ 19 h 73"/>
                <a:gd name="T18" fmla="*/ 2 w 59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7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5"/>
                    <a:pt x="12" y="28"/>
                    <a:pt x="15" y="43"/>
                  </a:cubicBezTo>
                  <a:cubicBezTo>
                    <a:pt x="16" y="50"/>
                    <a:pt x="18" y="58"/>
                    <a:pt x="20" y="65"/>
                  </a:cubicBezTo>
                  <a:cubicBezTo>
                    <a:pt x="29" y="70"/>
                    <a:pt x="37" y="73"/>
                    <a:pt x="45" y="73"/>
                  </a:cubicBezTo>
                  <a:cubicBezTo>
                    <a:pt x="47" y="73"/>
                    <a:pt x="49" y="72"/>
                    <a:pt x="50" y="72"/>
                  </a:cubicBezTo>
                  <a:cubicBezTo>
                    <a:pt x="54" y="71"/>
                    <a:pt x="57" y="69"/>
                    <a:pt x="59" y="67"/>
                  </a:cubicBezTo>
                  <a:cubicBezTo>
                    <a:pt x="57" y="63"/>
                    <a:pt x="55" y="60"/>
                    <a:pt x="53" y="57"/>
                  </a:cubicBezTo>
                  <a:cubicBezTo>
                    <a:pt x="46" y="44"/>
                    <a:pt x="39" y="28"/>
                    <a:pt x="28" y="19"/>
                  </a:cubicBezTo>
                  <a:cubicBezTo>
                    <a:pt x="22" y="15"/>
                    <a:pt x="10" y="0"/>
                    <a:pt x="2" y="0"/>
                  </a:cubicBezTo>
                </a:path>
              </a:pathLst>
            </a:custGeom>
            <a:solidFill>
              <a:srgbClr val="FDE6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Freeform 754"/>
            <p:cNvSpPr>
              <a:spLocks noEditPoints="1"/>
            </p:cNvSpPr>
            <p:nvPr/>
          </p:nvSpPr>
          <p:spPr bwMode="auto">
            <a:xfrm>
              <a:off x="4408487" y="1762126"/>
              <a:ext cx="958850" cy="944563"/>
            </a:xfrm>
            <a:custGeom>
              <a:avLst/>
              <a:gdLst>
                <a:gd name="T0" fmla="*/ 91 w 354"/>
                <a:gd name="T1" fmla="*/ 328 h 349"/>
                <a:gd name="T2" fmla="*/ 0 w 354"/>
                <a:gd name="T3" fmla="*/ 173 h 349"/>
                <a:gd name="T4" fmla="*/ 25 w 354"/>
                <a:gd name="T5" fmla="*/ 82 h 349"/>
                <a:gd name="T6" fmla="*/ 175 w 354"/>
                <a:gd name="T7" fmla="*/ 0 h 349"/>
                <a:gd name="T8" fmla="*/ 264 w 354"/>
                <a:gd name="T9" fmla="*/ 24 h 349"/>
                <a:gd name="T10" fmla="*/ 354 w 354"/>
                <a:gd name="T11" fmla="*/ 171 h 349"/>
                <a:gd name="T12" fmla="*/ 330 w 354"/>
                <a:gd name="T13" fmla="*/ 252 h 349"/>
                <a:gd name="T14" fmla="*/ 172 w 354"/>
                <a:gd name="T15" fmla="*/ 349 h 349"/>
                <a:gd name="T16" fmla="*/ 91 w 354"/>
                <a:gd name="T17" fmla="*/ 328 h 349"/>
                <a:gd name="T18" fmla="*/ 32 w 354"/>
                <a:gd name="T19" fmla="*/ 86 h 349"/>
                <a:gd name="T20" fmla="*/ 8 w 354"/>
                <a:gd name="T21" fmla="*/ 173 h 349"/>
                <a:gd name="T22" fmla="*/ 95 w 354"/>
                <a:gd name="T23" fmla="*/ 321 h 349"/>
                <a:gd name="T24" fmla="*/ 172 w 354"/>
                <a:gd name="T25" fmla="*/ 342 h 349"/>
                <a:gd name="T26" fmla="*/ 324 w 354"/>
                <a:gd name="T27" fmla="*/ 248 h 349"/>
                <a:gd name="T28" fmla="*/ 346 w 354"/>
                <a:gd name="T29" fmla="*/ 171 h 349"/>
                <a:gd name="T30" fmla="*/ 260 w 354"/>
                <a:gd name="T31" fmla="*/ 30 h 349"/>
                <a:gd name="T32" fmla="*/ 175 w 354"/>
                <a:gd name="T33" fmla="*/ 8 h 349"/>
                <a:gd name="T34" fmla="*/ 32 w 354"/>
                <a:gd name="T35" fmla="*/ 8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349">
                  <a:moveTo>
                    <a:pt x="91" y="328"/>
                  </a:moveTo>
                  <a:cubicBezTo>
                    <a:pt x="30" y="292"/>
                    <a:pt x="0" y="232"/>
                    <a:pt x="0" y="173"/>
                  </a:cubicBezTo>
                  <a:cubicBezTo>
                    <a:pt x="0" y="141"/>
                    <a:pt x="8" y="109"/>
                    <a:pt x="25" y="82"/>
                  </a:cubicBezTo>
                  <a:cubicBezTo>
                    <a:pt x="58" y="29"/>
                    <a:pt x="116" y="0"/>
                    <a:pt x="175" y="0"/>
                  </a:cubicBezTo>
                  <a:cubicBezTo>
                    <a:pt x="206" y="0"/>
                    <a:pt x="236" y="8"/>
                    <a:pt x="264" y="24"/>
                  </a:cubicBezTo>
                  <a:cubicBezTo>
                    <a:pt x="321" y="56"/>
                    <a:pt x="354" y="113"/>
                    <a:pt x="354" y="171"/>
                  </a:cubicBezTo>
                  <a:cubicBezTo>
                    <a:pt x="354" y="199"/>
                    <a:pt x="346" y="227"/>
                    <a:pt x="330" y="252"/>
                  </a:cubicBezTo>
                  <a:cubicBezTo>
                    <a:pt x="290" y="316"/>
                    <a:pt x="231" y="349"/>
                    <a:pt x="172" y="349"/>
                  </a:cubicBezTo>
                  <a:cubicBezTo>
                    <a:pt x="144" y="349"/>
                    <a:pt x="117" y="342"/>
                    <a:pt x="91" y="328"/>
                  </a:cubicBezTo>
                  <a:close/>
                  <a:moveTo>
                    <a:pt x="32" y="86"/>
                  </a:moveTo>
                  <a:cubicBezTo>
                    <a:pt x="16" y="112"/>
                    <a:pt x="8" y="142"/>
                    <a:pt x="8" y="173"/>
                  </a:cubicBezTo>
                  <a:cubicBezTo>
                    <a:pt x="8" y="230"/>
                    <a:pt x="36" y="287"/>
                    <a:pt x="95" y="321"/>
                  </a:cubicBezTo>
                  <a:cubicBezTo>
                    <a:pt x="120" y="335"/>
                    <a:pt x="146" y="342"/>
                    <a:pt x="172" y="342"/>
                  </a:cubicBezTo>
                  <a:cubicBezTo>
                    <a:pt x="228" y="342"/>
                    <a:pt x="285" y="310"/>
                    <a:pt x="324" y="248"/>
                  </a:cubicBezTo>
                  <a:cubicBezTo>
                    <a:pt x="339" y="224"/>
                    <a:pt x="346" y="197"/>
                    <a:pt x="346" y="171"/>
                  </a:cubicBezTo>
                  <a:cubicBezTo>
                    <a:pt x="346" y="116"/>
                    <a:pt x="315" y="62"/>
                    <a:pt x="260" y="30"/>
                  </a:cubicBezTo>
                  <a:cubicBezTo>
                    <a:pt x="234" y="15"/>
                    <a:pt x="204" y="8"/>
                    <a:pt x="175" y="8"/>
                  </a:cubicBezTo>
                  <a:cubicBezTo>
                    <a:pt x="118" y="8"/>
                    <a:pt x="63" y="36"/>
                    <a:pt x="32" y="86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Freeform 755"/>
            <p:cNvSpPr>
              <a:spLocks noEditPoints="1"/>
            </p:cNvSpPr>
            <p:nvPr/>
          </p:nvSpPr>
          <p:spPr bwMode="auto">
            <a:xfrm>
              <a:off x="4559299" y="1778001"/>
              <a:ext cx="282575" cy="860425"/>
            </a:xfrm>
            <a:custGeom>
              <a:avLst/>
              <a:gdLst>
                <a:gd name="T0" fmla="*/ 34 w 104"/>
                <a:gd name="T1" fmla="*/ 310 h 318"/>
                <a:gd name="T2" fmla="*/ 42 w 104"/>
                <a:gd name="T3" fmla="*/ 314 h 318"/>
                <a:gd name="T4" fmla="*/ 38 w 104"/>
                <a:gd name="T5" fmla="*/ 317 h 318"/>
                <a:gd name="T6" fmla="*/ 27 w 104"/>
                <a:gd name="T7" fmla="*/ 293 h 318"/>
                <a:gd name="T8" fmla="*/ 33 w 104"/>
                <a:gd name="T9" fmla="*/ 304 h 318"/>
                <a:gd name="T10" fmla="*/ 23 w 104"/>
                <a:gd name="T11" fmla="*/ 290 h 318"/>
                <a:gd name="T12" fmla="*/ 23 w 104"/>
                <a:gd name="T13" fmla="*/ 281 h 318"/>
                <a:gd name="T14" fmla="*/ 25 w 104"/>
                <a:gd name="T15" fmla="*/ 291 h 318"/>
                <a:gd name="T16" fmla="*/ 13 w 104"/>
                <a:gd name="T17" fmla="*/ 268 h 318"/>
                <a:gd name="T18" fmla="*/ 17 w 104"/>
                <a:gd name="T19" fmla="*/ 266 h 318"/>
                <a:gd name="T20" fmla="*/ 18 w 104"/>
                <a:gd name="T21" fmla="*/ 277 h 318"/>
                <a:gd name="T22" fmla="*/ 8 w 104"/>
                <a:gd name="T23" fmla="*/ 253 h 318"/>
                <a:gd name="T24" fmla="*/ 15 w 104"/>
                <a:gd name="T25" fmla="*/ 259 h 318"/>
                <a:gd name="T26" fmla="*/ 10 w 104"/>
                <a:gd name="T27" fmla="*/ 260 h 318"/>
                <a:gd name="T28" fmla="*/ 4 w 104"/>
                <a:gd name="T29" fmla="*/ 238 h 318"/>
                <a:gd name="T30" fmla="*/ 11 w 104"/>
                <a:gd name="T31" fmla="*/ 244 h 318"/>
                <a:gd name="T32" fmla="*/ 6 w 104"/>
                <a:gd name="T33" fmla="*/ 245 h 318"/>
                <a:gd name="T34" fmla="*/ 4 w 104"/>
                <a:gd name="T35" fmla="*/ 219 h 318"/>
                <a:gd name="T36" fmla="*/ 5 w 104"/>
                <a:gd name="T37" fmla="*/ 232 h 318"/>
                <a:gd name="T38" fmla="*/ 1 w 104"/>
                <a:gd name="T39" fmla="*/ 214 h 318"/>
                <a:gd name="T40" fmla="*/ 5 w 104"/>
                <a:gd name="T41" fmla="*/ 206 h 318"/>
                <a:gd name="T42" fmla="*/ 3 w 104"/>
                <a:gd name="T43" fmla="*/ 216 h 318"/>
                <a:gd name="T44" fmla="*/ 0 w 104"/>
                <a:gd name="T45" fmla="*/ 196 h 318"/>
                <a:gd name="T46" fmla="*/ 5 w 104"/>
                <a:gd name="T47" fmla="*/ 191 h 318"/>
                <a:gd name="T48" fmla="*/ 2 w 104"/>
                <a:gd name="T49" fmla="*/ 201 h 318"/>
                <a:gd name="T50" fmla="*/ 0 w 104"/>
                <a:gd name="T51" fmla="*/ 183 h 318"/>
                <a:gd name="T52" fmla="*/ 6 w 104"/>
                <a:gd name="T53" fmla="*/ 175 h 318"/>
                <a:gd name="T54" fmla="*/ 2 w 104"/>
                <a:gd name="T55" fmla="*/ 185 h 318"/>
                <a:gd name="T56" fmla="*/ 3 w 104"/>
                <a:gd name="T57" fmla="*/ 159 h 318"/>
                <a:gd name="T58" fmla="*/ 7 w 104"/>
                <a:gd name="T59" fmla="*/ 168 h 318"/>
                <a:gd name="T60" fmla="*/ 5 w 104"/>
                <a:gd name="T61" fmla="*/ 152 h 318"/>
                <a:gd name="T62" fmla="*/ 11 w 104"/>
                <a:gd name="T63" fmla="*/ 145 h 318"/>
                <a:gd name="T64" fmla="*/ 10 w 104"/>
                <a:gd name="T65" fmla="*/ 139 h 318"/>
                <a:gd name="T66" fmla="*/ 14 w 104"/>
                <a:gd name="T67" fmla="*/ 127 h 318"/>
                <a:gd name="T68" fmla="*/ 11 w 104"/>
                <a:gd name="T69" fmla="*/ 139 h 318"/>
                <a:gd name="T70" fmla="*/ 14 w 104"/>
                <a:gd name="T71" fmla="*/ 121 h 318"/>
                <a:gd name="T72" fmla="*/ 21 w 104"/>
                <a:gd name="T73" fmla="*/ 116 h 318"/>
                <a:gd name="T74" fmla="*/ 15 w 104"/>
                <a:gd name="T75" fmla="*/ 124 h 318"/>
                <a:gd name="T76" fmla="*/ 23 w 104"/>
                <a:gd name="T77" fmla="*/ 100 h 318"/>
                <a:gd name="T78" fmla="*/ 27 w 104"/>
                <a:gd name="T79" fmla="*/ 102 h 318"/>
                <a:gd name="T80" fmla="*/ 21 w 104"/>
                <a:gd name="T81" fmla="*/ 110 h 318"/>
                <a:gd name="T82" fmla="*/ 30 w 104"/>
                <a:gd name="T83" fmla="*/ 86 h 318"/>
                <a:gd name="T84" fmla="*/ 31 w 104"/>
                <a:gd name="T85" fmla="*/ 95 h 318"/>
                <a:gd name="T86" fmla="*/ 35 w 104"/>
                <a:gd name="T87" fmla="*/ 82 h 318"/>
                <a:gd name="T88" fmla="*/ 42 w 104"/>
                <a:gd name="T89" fmla="*/ 71 h 318"/>
                <a:gd name="T90" fmla="*/ 36 w 104"/>
                <a:gd name="T91" fmla="*/ 82 h 318"/>
                <a:gd name="T92" fmla="*/ 43 w 104"/>
                <a:gd name="T93" fmla="*/ 65 h 318"/>
                <a:gd name="T94" fmla="*/ 51 w 104"/>
                <a:gd name="T95" fmla="*/ 62 h 318"/>
                <a:gd name="T96" fmla="*/ 43 w 104"/>
                <a:gd name="T97" fmla="*/ 69 h 318"/>
                <a:gd name="T98" fmla="*/ 56 w 104"/>
                <a:gd name="T99" fmla="*/ 46 h 318"/>
                <a:gd name="T100" fmla="*/ 55 w 104"/>
                <a:gd name="T101" fmla="*/ 55 h 318"/>
                <a:gd name="T102" fmla="*/ 62 w 104"/>
                <a:gd name="T103" fmla="*/ 43 h 318"/>
                <a:gd name="T104" fmla="*/ 70 w 104"/>
                <a:gd name="T105" fmla="*/ 34 h 318"/>
                <a:gd name="T106" fmla="*/ 63 w 104"/>
                <a:gd name="T107" fmla="*/ 44 h 318"/>
                <a:gd name="T108" fmla="*/ 72 w 104"/>
                <a:gd name="T109" fmla="*/ 28 h 318"/>
                <a:gd name="T110" fmla="*/ 80 w 104"/>
                <a:gd name="T111" fmla="*/ 26 h 318"/>
                <a:gd name="T112" fmla="*/ 72 w 104"/>
                <a:gd name="T113" fmla="*/ 32 h 318"/>
                <a:gd name="T114" fmla="*/ 88 w 104"/>
                <a:gd name="T115" fmla="*/ 11 h 318"/>
                <a:gd name="T116" fmla="*/ 86 w 104"/>
                <a:gd name="T117" fmla="*/ 20 h 318"/>
                <a:gd name="T118" fmla="*/ 94 w 104"/>
                <a:gd name="T119" fmla="*/ 9 h 318"/>
                <a:gd name="T120" fmla="*/ 100 w 104"/>
                <a:gd name="T121" fmla="*/ 1 h 318"/>
                <a:gd name="T122" fmla="*/ 97 w 104"/>
                <a:gd name="T123" fmla="*/ 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318">
                  <a:moveTo>
                    <a:pt x="38" y="317"/>
                  </a:moveTo>
                  <a:cubicBezTo>
                    <a:pt x="37" y="315"/>
                    <a:pt x="35" y="312"/>
                    <a:pt x="34" y="310"/>
                  </a:cubicBezTo>
                  <a:cubicBezTo>
                    <a:pt x="34" y="310"/>
                    <a:pt x="34" y="310"/>
                    <a:pt x="34" y="310"/>
                  </a:cubicBezTo>
                  <a:cubicBezTo>
                    <a:pt x="33" y="309"/>
                    <a:pt x="34" y="308"/>
                    <a:pt x="35" y="307"/>
                  </a:cubicBezTo>
                  <a:cubicBezTo>
                    <a:pt x="36" y="306"/>
                    <a:pt x="37" y="307"/>
                    <a:pt x="38" y="308"/>
                  </a:cubicBezTo>
                  <a:cubicBezTo>
                    <a:pt x="39" y="310"/>
                    <a:pt x="41" y="312"/>
                    <a:pt x="42" y="314"/>
                  </a:cubicBezTo>
                  <a:cubicBezTo>
                    <a:pt x="43" y="315"/>
                    <a:pt x="42" y="317"/>
                    <a:pt x="41" y="318"/>
                  </a:cubicBezTo>
                  <a:cubicBezTo>
                    <a:pt x="41" y="318"/>
                    <a:pt x="40" y="318"/>
                    <a:pt x="40" y="318"/>
                  </a:cubicBezTo>
                  <a:cubicBezTo>
                    <a:pt x="39" y="318"/>
                    <a:pt x="39" y="318"/>
                    <a:pt x="38" y="317"/>
                  </a:cubicBezTo>
                  <a:close/>
                  <a:moveTo>
                    <a:pt x="30" y="303"/>
                  </a:moveTo>
                  <a:cubicBezTo>
                    <a:pt x="29" y="301"/>
                    <a:pt x="27" y="299"/>
                    <a:pt x="26" y="297"/>
                  </a:cubicBezTo>
                  <a:cubicBezTo>
                    <a:pt x="25" y="295"/>
                    <a:pt x="26" y="294"/>
                    <a:pt x="27" y="293"/>
                  </a:cubicBezTo>
                  <a:cubicBezTo>
                    <a:pt x="28" y="293"/>
                    <a:pt x="30" y="293"/>
                    <a:pt x="30" y="294"/>
                  </a:cubicBezTo>
                  <a:cubicBezTo>
                    <a:pt x="31" y="297"/>
                    <a:pt x="33" y="299"/>
                    <a:pt x="34" y="301"/>
                  </a:cubicBezTo>
                  <a:cubicBezTo>
                    <a:pt x="35" y="302"/>
                    <a:pt x="34" y="304"/>
                    <a:pt x="33" y="304"/>
                  </a:cubicBezTo>
                  <a:cubicBezTo>
                    <a:pt x="33" y="305"/>
                    <a:pt x="32" y="305"/>
                    <a:pt x="32" y="305"/>
                  </a:cubicBezTo>
                  <a:cubicBezTo>
                    <a:pt x="31" y="305"/>
                    <a:pt x="30" y="304"/>
                    <a:pt x="30" y="303"/>
                  </a:cubicBezTo>
                  <a:close/>
                  <a:moveTo>
                    <a:pt x="23" y="290"/>
                  </a:moveTo>
                  <a:cubicBezTo>
                    <a:pt x="21" y="287"/>
                    <a:pt x="20" y="285"/>
                    <a:pt x="19" y="282"/>
                  </a:cubicBezTo>
                  <a:cubicBezTo>
                    <a:pt x="19" y="281"/>
                    <a:pt x="19" y="280"/>
                    <a:pt x="20" y="279"/>
                  </a:cubicBezTo>
                  <a:cubicBezTo>
                    <a:pt x="21" y="279"/>
                    <a:pt x="23" y="279"/>
                    <a:pt x="23" y="281"/>
                  </a:cubicBezTo>
                  <a:cubicBezTo>
                    <a:pt x="24" y="283"/>
                    <a:pt x="26" y="285"/>
                    <a:pt x="27" y="287"/>
                  </a:cubicBezTo>
                  <a:cubicBezTo>
                    <a:pt x="27" y="289"/>
                    <a:pt x="27" y="290"/>
                    <a:pt x="26" y="291"/>
                  </a:cubicBezTo>
                  <a:cubicBezTo>
                    <a:pt x="25" y="291"/>
                    <a:pt x="25" y="291"/>
                    <a:pt x="25" y="291"/>
                  </a:cubicBezTo>
                  <a:cubicBezTo>
                    <a:pt x="24" y="291"/>
                    <a:pt x="23" y="290"/>
                    <a:pt x="23" y="290"/>
                  </a:cubicBezTo>
                  <a:close/>
                  <a:moveTo>
                    <a:pt x="16" y="275"/>
                  </a:moveTo>
                  <a:cubicBezTo>
                    <a:pt x="15" y="273"/>
                    <a:pt x="14" y="270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3" y="267"/>
                    <a:pt x="13" y="265"/>
                    <a:pt x="14" y="265"/>
                  </a:cubicBezTo>
                  <a:cubicBezTo>
                    <a:pt x="16" y="264"/>
                    <a:pt x="17" y="265"/>
                    <a:pt x="17" y="266"/>
                  </a:cubicBezTo>
                  <a:cubicBezTo>
                    <a:pt x="18" y="269"/>
                    <a:pt x="19" y="271"/>
                    <a:pt x="20" y="273"/>
                  </a:cubicBezTo>
                  <a:cubicBezTo>
                    <a:pt x="21" y="275"/>
                    <a:pt x="20" y="276"/>
                    <a:pt x="19" y="276"/>
                  </a:cubicBezTo>
                  <a:cubicBezTo>
                    <a:pt x="18" y="277"/>
                    <a:pt x="18" y="277"/>
                    <a:pt x="18" y="277"/>
                  </a:cubicBezTo>
                  <a:cubicBezTo>
                    <a:pt x="17" y="277"/>
                    <a:pt x="16" y="276"/>
                    <a:pt x="16" y="275"/>
                  </a:cubicBezTo>
                  <a:close/>
                  <a:moveTo>
                    <a:pt x="10" y="260"/>
                  </a:moveTo>
                  <a:cubicBezTo>
                    <a:pt x="10" y="258"/>
                    <a:pt x="9" y="255"/>
                    <a:pt x="8" y="253"/>
                  </a:cubicBezTo>
                  <a:cubicBezTo>
                    <a:pt x="8" y="252"/>
                    <a:pt x="8" y="250"/>
                    <a:pt x="10" y="250"/>
                  </a:cubicBezTo>
                  <a:cubicBezTo>
                    <a:pt x="11" y="250"/>
                    <a:pt x="12" y="250"/>
                    <a:pt x="13" y="252"/>
                  </a:cubicBezTo>
                  <a:cubicBezTo>
                    <a:pt x="13" y="254"/>
                    <a:pt x="14" y="256"/>
                    <a:pt x="15" y="259"/>
                  </a:cubicBezTo>
                  <a:cubicBezTo>
                    <a:pt x="15" y="260"/>
                    <a:pt x="15" y="262"/>
                    <a:pt x="13" y="262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2" y="262"/>
                    <a:pt x="11" y="261"/>
                    <a:pt x="10" y="260"/>
                  </a:cubicBezTo>
                  <a:close/>
                  <a:moveTo>
                    <a:pt x="6" y="245"/>
                  </a:moveTo>
                  <a:cubicBezTo>
                    <a:pt x="5" y="243"/>
                    <a:pt x="5" y="240"/>
                    <a:pt x="4" y="238"/>
                  </a:cubicBezTo>
                  <a:cubicBezTo>
                    <a:pt x="4" y="238"/>
                    <a:pt x="4" y="238"/>
                    <a:pt x="4" y="238"/>
                  </a:cubicBezTo>
                  <a:cubicBezTo>
                    <a:pt x="4" y="236"/>
                    <a:pt x="5" y="235"/>
                    <a:pt x="6" y="235"/>
                  </a:cubicBezTo>
                  <a:cubicBezTo>
                    <a:pt x="7" y="235"/>
                    <a:pt x="9" y="235"/>
                    <a:pt x="9" y="237"/>
                  </a:cubicBezTo>
                  <a:cubicBezTo>
                    <a:pt x="9" y="239"/>
                    <a:pt x="10" y="242"/>
                    <a:pt x="11" y="244"/>
                  </a:cubicBezTo>
                  <a:cubicBezTo>
                    <a:pt x="11" y="245"/>
                    <a:pt x="10" y="247"/>
                    <a:pt x="9" y="247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7" y="247"/>
                    <a:pt x="6" y="246"/>
                    <a:pt x="6" y="245"/>
                  </a:cubicBezTo>
                  <a:close/>
                  <a:moveTo>
                    <a:pt x="3" y="230"/>
                  </a:moveTo>
                  <a:cubicBezTo>
                    <a:pt x="2" y="227"/>
                    <a:pt x="2" y="225"/>
                    <a:pt x="2" y="222"/>
                  </a:cubicBezTo>
                  <a:cubicBezTo>
                    <a:pt x="1" y="221"/>
                    <a:pt x="2" y="220"/>
                    <a:pt x="4" y="219"/>
                  </a:cubicBezTo>
                  <a:cubicBezTo>
                    <a:pt x="5" y="219"/>
                    <a:pt x="6" y="220"/>
                    <a:pt x="6" y="221"/>
                  </a:cubicBezTo>
                  <a:cubicBezTo>
                    <a:pt x="6" y="224"/>
                    <a:pt x="7" y="227"/>
                    <a:pt x="7" y="229"/>
                  </a:cubicBezTo>
                  <a:cubicBezTo>
                    <a:pt x="8" y="230"/>
                    <a:pt x="7" y="232"/>
                    <a:pt x="5" y="232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4" y="232"/>
                    <a:pt x="3" y="231"/>
                    <a:pt x="3" y="230"/>
                  </a:cubicBezTo>
                  <a:close/>
                  <a:moveTo>
                    <a:pt x="1" y="214"/>
                  </a:moveTo>
                  <a:cubicBezTo>
                    <a:pt x="0" y="212"/>
                    <a:pt x="0" y="209"/>
                    <a:pt x="0" y="206"/>
                  </a:cubicBezTo>
                  <a:cubicBezTo>
                    <a:pt x="0" y="205"/>
                    <a:pt x="1" y="204"/>
                    <a:pt x="2" y="204"/>
                  </a:cubicBezTo>
                  <a:cubicBezTo>
                    <a:pt x="4" y="204"/>
                    <a:pt x="5" y="205"/>
                    <a:pt x="5" y="206"/>
                  </a:cubicBezTo>
                  <a:cubicBezTo>
                    <a:pt x="5" y="209"/>
                    <a:pt x="5" y="211"/>
                    <a:pt x="5" y="214"/>
                  </a:cubicBezTo>
                  <a:cubicBezTo>
                    <a:pt x="5" y="215"/>
                    <a:pt x="5" y="216"/>
                    <a:pt x="3" y="216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2" y="216"/>
                    <a:pt x="1" y="215"/>
                    <a:pt x="1" y="214"/>
                  </a:cubicBezTo>
                  <a:close/>
                  <a:moveTo>
                    <a:pt x="0" y="198"/>
                  </a:moveTo>
                  <a:cubicBezTo>
                    <a:pt x="0" y="198"/>
                    <a:pt x="0" y="197"/>
                    <a:pt x="0" y="196"/>
                  </a:cubicBezTo>
                  <a:cubicBezTo>
                    <a:pt x="0" y="194"/>
                    <a:pt x="0" y="192"/>
                    <a:pt x="0" y="191"/>
                  </a:cubicBezTo>
                  <a:cubicBezTo>
                    <a:pt x="0" y="189"/>
                    <a:pt x="1" y="188"/>
                    <a:pt x="2" y="188"/>
                  </a:cubicBezTo>
                  <a:cubicBezTo>
                    <a:pt x="4" y="188"/>
                    <a:pt x="5" y="189"/>
                    <a:pt x="5" y="191"/>
                  </a:cubicBezTo>
                  <a:cubicBezTo>
                    <a:pt x="5" y="193"/>
                    <a:pt x="5" y="194"/>
                    <a:pt x="5" y="196"/>
                  </a:cubicBezTo>
                  <a:cubicBezTo>
                    <a:pt x="5" y="197"/>
                    <a:pt x="5" y="198"/>
                    <a:pt x="5" y="198"/>
                  </a:cubicBezTo>
                  <a:cubicBezTo>
                    <a:pt x="5" y="200"/>
                    <a:pt x="3" y="201"/>
                    <a:pt x="2" y="201"/>
                  </a:cubicBezTo>
                  <a:cubicBezTo>
                    <a:pt x="1" y="201"/>
                    <a:pt x="0" y="200"/>
                    <a:pt x="0" y="198"/>
                  </a:cubicBezTo>
                  <a:close/>
                  <a:moveTo>
                    <a:pt x="2" y="185"/>
                  </a:moveTo>
                  <a:cubicBezTo>
                    <a:pt x="1" y="185"/>
                    <a:pt x="0" y="184"/>
                    <a:pt x="0" y="183"/>
                  </a:cubicBezTo>
                  <a:cubicBezTo>
                    <a:pt x="0" y="180"/>
                    <a:pt x="1" y="177"/>
                    <a:pt x="1" y="175"/>
                  </a:cubicBezTo>
                  <a:cubicBezTo>
                    <a:pt x="1" y="174"/>
                    <a:pt x="2" y="173"/>
                    <a:pt x="4" y="173"/>
                  </a:cubicBezTo>
                  <a:cubicBezTo>
                    <a:pt x="5" y="173"/>
                    <a:pt x="6" y="174"/>
                    <a:pt x="6" y="175"/>
                  </a:cubicBezTo>
                  <a:cubicBezTo>
                    <a:pt x="5" y="178"/>
                    <a:pt x="5" y="180"/>
                    <a:pt x="5" y="183"/>
                  </a:cubicBezTo>
                  <a:cubicBezTo>
                    <a:pt x="5" y="184"/>
                    <a:pt x="4" y="185"/>
                    <a:pt x="3" y="185"/>
                  </a:cubicBezTo>
                  <a:lnTo>
                    <a:pt x="2" y="185"/>
                  </a:lnTo>
                  <a:close/>
                  <a:moveTo>
                    <a:pt x="4" y="170"/>
                  </a:moveTo>
                  <a:cubicBezTo>
                    <a:pt x="3" y="169"/>
                    <a:pt x="2" y="168"/>
                    <a:pt x="2" y="167"/>
                  </a:cubicBezTo>
                  <a:cubicBezTo>
                    <a:pt x="2" y="164"/>
                    <a:pt x="3" y="162"/>
                    <a:pt x="3" y="159"/>
                  </a:cubicBezTo>
                  <a:cubicBezTo>
                    <a:pt x="3" y="158"/>
                    <a:pt x="5" y="157"/>
                    <a:pt x="6" y="157"/>
                  </a:cubicBezTo>
                  <a:cubicBezTo>
                    <a:pt x="7" y="158"/>
                    <a:pt x="8" y="159"/>
                    <a:pt x="8" y="160"/>
                  </a:cubicBezTo>
                  <a:cubicBezTo>
                    <a:pt x="7" y="163"/>
                    <a:pt x="7" y="165"/>
                    <a:pt x="7" y="168"/>
                  </a:cubicBezTo>
                  <a:cubicBezTo>
                    <a:pt x="6" y="169"/>
                    <a:pt x="5" y="170"/>
                    <a:pt x="4" y="170"/>
                  </a:cubicBezTo>
                  <a:close/>
                  <a:moveTo>
                    <a:pt x="7" y="154"/>
                  </a:moveTo>
                  <a:cubicBezTo>
                    <a:pt x="5" y="154"/>
                    <a:pt x="5" y="153"/>
                    <a:pt x="5" y="152"/>
                  </a:cubicBezTo>
                  <a:cubicBezTo>
                    <a:pt x="5" y="149"/>
                    <a:pt x="6" y="146"/>
                    <a:pt x="7" y="144"/>
                  </a:cubicBezTo>
                  <a:cubicBezTo>
                    <a:pt x="7" y="143"/>
                    <a:pt x="8" y="142"/>
                    <a:pt x="10" y="142"/>
                  </a:cubicBezTo>
                  <a:cubicBezTo>
                    <a:pt x="11" y="142"/>
                    <a:pt x="12" y="144"/>
                    <a:pt x="11" y="145"/>
                  </a:cubicBezTo>
                  <a:cubicBezTo>
                    <a:pt x="11" y="147"/>
                    <a:pt x="10" y="150"/>
                    <a:pt x="9" y="153"/>
                  </a:cubicBezTo>
                  <a:cubicBezTo>
                    <a:pt x="9" y="154"/>
                    <a:pt x="8" y="154"/>
                    <a:pt x="7" y="154"/>
                  </a:cubicBezTo>
                  <a:close/>
                  <a:moveTo>
                    <a:pt x="10" y="139"/>
                  </a:moveTo>
                  <a:cubicBezTo>
                    <a:pt x="9" y="139"/>
                    <a:pt x="8" y="137"/>
                    <a:pt x="9" y="136"/>
                  </a:cubicBezTo>
                  <a:cubicBezTo>
                    <a:pt x="10" y="134"/>
                    <a:pt x="10" y="131"/>
                    <a:pt x="11" y="129"/>
                  </a:cubicBezTo>
                  <a:cubicBezTo>
                    <a:pt x="12" y="128"/>
                    <a:pt x="13" y="127"/>
                    <a:pt x="14" y="127"/>
                  </a:cubicBezTo>
                  <a:cubicBezTo>
                    <a:pt x="15" y="128"/>
                    <a:pt x="16" y="129"/>
                    <a:pt x="16" y="130"/>
                  </a:cubicBezTo>
                  <a:cubicBezTo>
                    <a:pt x="15" y="133"/>
                    <a:pt x="14" y="135"/>
                    <a:pt x="13" y="138"/>
                  </a:cubicBezTo>
                  <a:cubicBezTo>
                    <a:pt x="13" y="139"/>
                    <a:pt x="12" y="139"/>
                    <a:pt x="11" y="139"/>
                  </a:cubicBezTo>
                  <a:lnTo>
                    <a:pt x="10" y="139"/>
                  </a:lnTo>
                  <a:close/>
                  <a:moveTo>
                    <a:pt x="15" y="124"/>
                  </a:moveTo>
                  <a:cubicBezTo>
                    <a:pt x="14" y="124"/>
                    <a:pt x="13" y="123"/>
                    <a:pt x="14" y="121"/>
                  </a:cubicBezTo>
                  <a:cubicBezTo>
                    <a:pt x="15" y="119"/>
                    <a:pt x="16" y="116"/>
                    <a:pt x="17" y="114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3"/>
                    <a:pt x="21" y="115"/>
                    <a:pt x="21" y="116"/>
                  </a:cubicBezTo>
                  <a:cubicBezTo>
                    <a:pt x="20" y="118"/>
                    <a:pt x="19" y="121"/>
                    <a:pt x="18" y="123"/>
                  </a:cubicBezTo>
                  <a:cubicBezTo>
                    <a:pt x="18" y="124"/>
                    <a:pt x="17" y="124"/>
                    <a:pt x="16" y="124"/>
                  </a:cubicBezTo>
                  <a:lnTo>
                    <a:pt x="15" y="124"/>
                  </a:lnTo>
                  <a:close/>
                  <a:moveTo>
                    <a:pt x="21" y="110"/>
                  </a:moveTo>
                  <a:cubicBezTo>
                    <a:pt x="20" y="109"/>
                    <a:pt x="19" y="108"/>
                    <a:pt x="20" y="107"/>
                  </a:cubicBezTo>
                  <a:cubicBezTo>
                    <a:pt x="21" y="104"/>
                    <a:pt x="22" y="102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4" y="98"/>
                    <a:pt x="25" y="98"/>
                    <a:pt x="26" y="99"/>
                  </a:cubicBezTo>
                  <a:cubicBezTo>
                    <a:pt x="27" y="99"/>
                    <a:pt x="28" y="100"/>
                    <a:pt x="27" y="102"/>
                  </a:cubicBezTo>
                  <a:cubicBezTo>
                    <a:pt x="26" y="104"/>
                    <a:pt x="25" y="106"/>
                    <a:pt x="24" y="109"/>
                  </a:cubicBezTo>
                  <a:cubicBezTo>
                    <a:pt x="24" y="110"/>
                    <a:pt x="23" y="110"/>
                    <a:pt x="22" y="110"/>
                  </a:cubicBezTo>
                  <a:lnTo>
                    <a:pt x="21" y="110"/>
                  </a:lnTo>
                  <a:close/>
                  <a:moveTo>
                    <a:pt x="28" y="96"/>
                  </a:moveTo>
                  <a:cubicBezTo>
                    <a:pt x="26" y="95"/>
                    <a:pt x="26" y="94"/>
                    <a:pt x="27" y="93"/>
                  </a:cubicBezTo>
                  <a:cubicBezTo>
                    <a:pt x="28" y="90"/>
                    <a:pt x="29" y="88"/>
                    <a:pt x="30" y="86"/>
                  </a:cubicBezTo>
                  <a:cubicBezTo>
                    <a:pt x="31" y="85"/>
                    <a:pt x="32" y="84"/>
                    <a:pt x="34" y="85"/>
                  </a:cubicBezTo>
                  <a:cubicBezTo>
                    <a:pt x="35" y="85"/>
                    <a:pt x="35" y="87"/>
                    <a:pt x="34" y="88"/>
                  </a:cubicBezTo>
                  <a:cubicBezTo>
                    <a:pt x="33" y="90"/>
                    <a:pt x="32" y="92"/>
                    <a:pt x="31" y="95"/>
                  </a:cubicBezTo>
                  <a:cubicBezTo>
                    <a:pt x="30" y="96"/>
                    <a:pt x="30" y="96"/>
                    <a:pt x="29" y="96"/>
                  </a:cubicBezTo>
                  <a:lnTo>
                    <a:pt x="28" y="96"/>
                  </a:lnTo>
                  <a:close/>
                  <a:moveTo>
                    <a:pt x="35" y="82"/>
                  </a:moveTo>
                  <a:cubicBezTo>
                    <a:pt x="34" y="81"/>
                    <a:pt x="34" y="80"/>
                    <a:pt x="34" y="79"/>
                  </a:cubicBezTo>
                  <a:cubicBezTo>
                    <a:pt x="36" y="77"/>
                    <a:pt x="37" y="74"/>
                    <a:pt x="38" y="72"/>
                  </a:cubicBezTo>
                  <a:cubicBezTo>
                    <a:pt x="39" y="71"/>
                    <a:pt x="40" y="71"/>
                    <a:pt x="42" y="71"/>
                  </a:cubicBezTo>
                  <a:cubicBezTo>
                    <a:pt x="43" y="72"/>
                    <a:pt x="43" y="73"/>
                    <a:pt x="42" y="75"/>
                  </a:cubicBezTo>
                  <a:cubicBezTo>
                    <a:pt x="41" y="77"/>
                    <a:pt x="40" y="79"/>
                    <a:pt x="38" y="81"/>
                  </a:cubicBezTo>
                  <a:cubicBezTo>
                    <a:pt x="38" y="82"/>
                    <a:pt x="37" y="82"/>
                    <a:pt x="36" y="82"/>
                  </a:cubicBezTo>
                  <a:cubicBezTo>
                    <a:pt x="36" y="82"/>
                    <a:pt x="35" y="82"/>
                    <a:pt x="35" y="82"/>
                  </a:cubicBezTo>
                  <a:close/>
                  <a:moveTo>
                    <a:pt x="43" y="69"/>
                  </a:moveTo>
                  <a:cubicBezTo>
                    <a:pt x="42" y="68"/>
                    <a:pt x="42" y="67"/>
                    <a:pt x="43" y="65"/>
                  </a:cubicBezTo>
                  <a:cubicBezTo>
                    <a:pt x="44" y="63"/>
                    <a:pt x="46" y="61"/>
                    <a:pt x="47" y="59"/>
                  </a:cubicBezTo>
                  <a:cubicBezTo>
                    <a:pt x="48" y="58"/>
                    <a:pt x="49" y="58"/>
                    <a:pt x="50" y="58"/>
                  </a:cubicBezTo>
                  <a:cubicBezTo>
                    <a:pt x="51" y="59"/>
                    <a:pt x="52" y="61"/>
                    <a:pt x="51" y="62"/>
                  </a:cubicBezTo>
                  <a:cubicBezTo>
                    <a:pt x="49" y="64"/>
                    <a:pt x="48" y="66"/>
                    <a:pt x="47" y="68"/>
                  </a:cubicBezTo>
                  <a:cubicBezTo>
                    <a:pt x="46" y="69"/>
                    <a:pt x="45" y="69"/>
                    <a:pt x="45" y="69"/>
                  </a:cubicBezTo>
                  <a:cubicBezTo>
                    <a:pt x="44" y="69"/>
                    <a:pt x="44" y="69"/>
                    <a:pt x="43" y="69"/>
                  </a:cubicBezTo>
                  <a:close/>
                  <a:moveTo>
                    <a:pt x="52" y="56"/>
                  </a:moveTo>
                  <a:cubicBezTo>
                    <a:pt x="51" y="55"/>
                    <a:pt x="51" y="54"/>
                    <a:pt x="52" y="53"/>
                  </a:cubicBezTo>
                  <a:cubicBezTo>
                    <a:pt x="53" y="50"/>
                    <a:pt x="55" y="48"/>
                    <a:pt x="56" y="46"/>
                  </a:cubicBezTo>
                  <a:cubicBezTo>
                    <a:pt x="57" y="45"/>
                    <a:pt x="59" y="45"/>
                    <a:pt x="60" y="46"/>
                  </a:cubicBezTo>
                  <a:cubicBezTo>
                    <a:pt x="61" y="47"/>
                    <a:pt x="61" y="48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3" y="56"/>
                    <a:pt x="53" y="56"/>
                    <a:pt x="52" y="56"/>
                  </a:cubicBezTo>
                  <a:close/>
                  <a:moveTo>
                    <a:pt x="62" y="43"/>
                  </a:moveTo>
                  <a:cubicBezTo>
                    <a:pt x="61" y="43"/>
                    <a:pt x="60" y="41"/>
                    <a:pt x="61" y="40"/>
                  </a:cubicBezTo>
                  <a:cubicBezTo>
                    <a:pt x="63" y="38"/>
                    <a:pt x="65" y="36"/>
                    <a:pt x="66" y="34"/>
                  </a:cubicBezTo>
                  <a:cubicBezTo>
                    <a:pt x="67" y="33"/>
                    <a:pt x="69" y="33"/>
                    <a:pt x="70" y="34"/>
                  </a:cubicBezTo>
                  <a:cubicBezTo>
                    <a:pt x="71" y="35"/>
                    <a:pt x="71" y="36"/>
                    <a:pt x="70" y="37"/>
                  </a:cubicBezTo>
                  <a:cubicBezTo>
                    <a:pt x="68" y="39"/>
                    <a:pt x="67" y="41"/>
                    <a:pt x="65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2" y="44"/>
                    <a:pt x="62" y="43"/>
                  </a:cubicBezTo>
                  <a:close/>
                  <a:moveTo>
                    <a:pt x="72" y="32"/>
                  </a:moveTo>
                  <a:cubicBezTo>
                    <a:pt x="71" y="31"/>
                    <a:pt x="71" y="29"/>
                    <a:pt x="72" y="28"/>
                  </a:cubicBezTo>
                  <a:cubicBezTo>
                    <a:pt x="73" y="26"/>
                    <a:pt x="75" y="24"/>
                    <a:pt x="77" y="22"/>
                  </a:cubicBezTo>
                  <a:cubicBezTo>
                    <a:pt x="78" y="22"/>
                    <a:pt x="79" y="21"/>
                    <a:pt x="80" y="22"/>
                  </a:cubicBezTo>
                  <a:cubicBezTo>
                    <a:pt x="81" y="23"/>
                    <a:pt x="81" y="25"/>
                    <a:pt x="80" y="26"/>
                  </a:cubicBezTo>
                  <a:cubicBezTo>
                    <a:pt x="79" y="27"/>
                    <a:pt x="77" y="29"/>
                    <a:pt x="75" y="31"/>
                  </a:cubicBezTo>
                  <a:cubicBezTo>
                    <a:pt x="75" y="32"/>
                    <a:pt x="74" y="32"/>
                    <a:pt x="73" y="32"/>
                  </a:cubicBezTo>
                  <a:cubicBezTo>
                    <a:pt x="73" y="32"/>
                    <a:pt x="72" y="32"/>
                    <a:pt x="72" y="32"/>
                  </a:cubicBezTo>
                  <a:close/>
                  <a:moveTo>
                    <a:pt x="82" y="20"/>
                  </a:moveTo>
                  <a:cubicBezTo>
                    <a:pt x="81" y="19"/>
                    <a:pt x="81" y="18"/>
                    <a:pt x="82" y="17"/>
                  </a:cubicBezTo>
                  <a:cubicBezTo>
                    <a:pt x="84" y="15"/>
                    <a:pt x="86" y="13"/>
                    <a:pt x="88" y="11"/>
                  </a:cubicBezTo>
                  <a:cubicBezTo>
                    <a:pt x="89" y="10"/>
                    <a:pt x="90" y="10"/>
                    <a:pt x="91" y="11"/>
                  </a:cubicBezTo>
                  <a:cubicBezTo>
                    <a:pt x="92" y="12"/>
                    <a:pt x="92" y="14"/>
                    <a:pt x="91" y="15"/>
                  </a:cubicBezTo>
                  <a:cubicBezTo>
                    <a:pt x="89" y="16"/>
                    <a:pt x="88" y="18"/>
                    <a:pt x="86" y="20"/>
                  </a:cubicBezTo>
                  <a:cubicBezTo>
                    <a:pt x="85" y="20"/>
                    <a:pt x="85" y="21"/>
                    <a:pt x="84" y="21"/>
                  </a:cubicBezTo>
                  <a:cubicBezTo>
                    <a:pt x="83" y="21"/>
                    <a:pt x="83" y="20"/>
                    <a:pt x="82" y="20"/>
                  </a:cubicBezTo>
                  <a:close/>
                  <a:moveTo>
                    <a:pt x="94" y="9"/>
                  </a:moveTo>
                  <a:cubicBezTo>
                    <a:pt x="93" y="8"/>
                    <a:pt x="93" y="7"/>
                    <a:pt x="94" y="6"/>
                  </a:cubicBezTo>
                  <a:cubicBezTo>
                    <a:pt x="97" y="2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0"/>
                    <a:pt x="102" y="0"/>
                    <a:pt x="103" y="1"/>
                  </a:cubicBezTo>
                  <a:cubicBezTo>
                    <a:pt x="104" y="2"/>
                    <a:pt x="104" y="3"/>
                    <a:pt x="103" y="4"/>
                  </a:cubicBezTo>
                  <a:cubicBezTo>
                    <a:pt x="103" y="4"/>
                    <a:pt x="101" y="6"/>
                    <a:pt x="97" y="9"/>
                  </a:cubicBezTo>
                  <a:cubicBezTo>
                    <a:pt x="96" y="10"/>
                    <a:pt x="96" y="10"/>
                    <a:pt x="95" y="10"/>
                  </a:cubicBezTo>
                  <a:cubicBezTo>
                    <a:pt x="95" y="10"/>
                    <a:pt x="94" y="10"/>
                    <a:pt x="94" y="9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Freeform 756"/>
            <p:cNvSpPr>
              <a:spLocks noEditPoints="1"/>
            </p:cNvSpPr>
            <p:nvPr/>
          </p:nvSpPr>
          <p:spPr bwMode="auto">
            <a:xfrm>
              <a:off x="4819649" y="1854201"/>
              <a:ext cx="387350" cy="841375"/>
            </a:xfrm>
            <a:custGeom>
              <a:avLst/>
              <a:gdLst>
                <a:gd name="T0" fmla="*/ 12 w 143"/>
                <a:gd name="T1" fmla="*/ 304 h 311"/>
                <a:gd name="T2" fmla="*/ 1 w 143"/>
                <a:gd name="T3" fmla="*/ 310 h 311"/>
                <a:gd name="T4" fmla="*/ 26 w 143"/>
                <a:gd name="T5" fmla="*/ 297 h 311"/>
                <a:gd name="T6" fmla="*/ 15 w 143"/>
                <a:gd name="T7" fmla="*/ 303 h 311"/>
                <a:gd name="T8" fmla="*/ 39 w 143"/>
                <a:gd name="T9" fmla="*/ 289 h 311"/>
                <a:gd name="T10" fmla="*/ 29 w 143"/>
                <a:gd name="T11" fmla="*/ 295 h 311"/>
                <a:gd name="T12" fmla="*/ 52 w 143"/>
                <a:gd name="T13" fmla="*/ 280 h 311"/>
                <a:gd name="T14" fmla="*/ 42 w 143"/>
                <a:gd name="T15" fmla="*/ 287 h 311"/>
                <a:gd name="T16" fmla="*/ 61 w 143"/>
                <a:gd name="T17" fmla="*/ 270 h 311"/>
                <a:gd name="T18" fmla="*/ 57 w 143"/>
                <a:gd name="T19" fmla="*/ 279 h 311"/>
                <a:gd name="T20" fmla="*/ 73 w 143"/>
                <a:gd name="T21" fmla="*/ 260 h 311"/>
                <a:gd name="T22" fmla="*/ 69 w 143"/>
                <a:gd name="T23" fmla="*/ 269 h 311"/>
                <a:gd name="T24" fmla="*/ 84 w 143"/>
                <a:gd name="T25" fmla="*/ 249 h 311"/>
                <a:gd name="T26" fmla="*/ 80 w 143"/>
                <a:gd name="T27" fmla="*/ 259 h 311"/>
                <a:gd name="T28" fmla="*/ 84 w 143"/>
                <a:gd name="T29" fmla="*/ 249 h 311"/>
                <a:gd name="T30" fmla="*/ 94 w 143"/>
                <a:gd name="T31" fmla="*/ 238 h 311"/>
                <a:gd name="T32" fmla="*/ 91 w 143"/>
                <a:gd name="T33" fmla="*/ 247 h 311"/>
                <a:gd name="T34" fmla="*/ 103 w 143"/>
                <a:gd name="T35" fmla="*/ 225 h 311"/>
                <a:gd name="T36" fmla="*/ 101 w 143"/>
                <a:gd name="T37" fmla="*/ 235 h 311"/>
                <a:gd name="T38" fmla="*/ 112 w 143"/>
                <a:gd name="T39" fmla="*/ 212 h 311"/>
                <a:gd name="T40" fmla="*/ 110 w 143"/>
                <a:gd name="T41" fmla="*/ 223 h 311"/>
                <a:gd name="T42" fmla="*/ 119 w 143"/>
                <a:gd name="T43" fmla="*/ 199 h 311"/>
                <a:gd name="T44" fmla="*/ 117 w 143"/>
                <a:gd name="T45" fmla="*/ 209 h 311"/>
                <a:gd name="T46" fmla="*/ 125 w 143"/>
                <a:gd name="T47" fmla="*/ 185 h 311"/>
                <a:gd name="T48" fmla="*/ 124 w 143"/>
                <a:gd name="T49" fmla="*/ 195 h 311"/>
                <a:gd name="T50" fmla="*/ 130 w 143"/>
                <a:gd name="T51" fmla="*/ 170 h 311"/>
                <a:gd name="T52" fmla="*/ 130 w 143"/>
                <a:gd name="T53" fmla="*/ 180 h 311"/>
                <a:gd name="T54" fmla="*/ 134 w 143"/>
                <a:gd name="T55" fmla="*/ 155 h 311"/>
                <a:gd name="T56" fmla="*/ 136 w 143"/>
                <a:gd name="T57" fmla="*/ 164 h 311"/>
                <a:gd name="T58" fmla="*/ 136 w 143"/>
                <a:gd name="T59" fmla="*/ 140 h 311"/>
                <a:gd name="T60" fmla="*/ 137 w 143"/>
                <a:gd name="T61" fmla="*/ 150 h 311"/>
                <a:gd name="T62" fmla="*/ 138 w 143"/>
                <a:gd name="T63" fmla="*/ 125 h 311"/>
                <a:gd name="T64" fmla="*/ 140 w 143"/>
                <a:gd name="T65" fmla="*/ 135 h 311"/>
                <a:gd name="T66" fmla="*/ 139 w 143"/>
                <a:gd name="T67" fmla="*/ 109 h 311"/>
                <a:gd name="T68" fmla="*/ 141 w 143"/>
                <a:gd name="T69" fmla="*/ 119 h 311"/>
                <a:gd name="T70" fmla="*/ 141 w 143"/>
                <a:gd name="T71" fmla="*/ 91 h 311"/>
                <a:gd name="T72" fmla="*/ 141 w 143"/>
                <a:gd name="T73" fmla="*/ 104 h 311"/>
                <a:gd name="T74" fmla="*/ 139 w 143"/>
                <a:gd name="T75" fmla="*/ 76 h 311"/>
                <a:gd name="T76" fmla="*/ 140 w 143"/>
                <a:gd name="T77" fmla="*/ 88 h 311"/>
                <a:gd name="T78" fmla="*/ 135 w 143"/>
                <a:gd name="T79" fmla="*/ 63 h 311"/>
                <a:gd name="T80" fmla="*/ 139 w 143"/>
                <a:gd name="T81" fmla="*/ 72 h 311"/>
                <a:gd name="T82" fmla="*/ 132 w 143"/>
                <a:gd name="T83" fmla="*/ 48 h 311"/>
                <a:gd name="T84" fmla="*/ 138 w 143"/>
                <a:gd name="T85" fmla="*/ 54 h 311"/>
                <a:gd name="T86" fmla="*/ 131 w 143"/>
                <a:gd name="T87" fmla="*/ 40 h 311"/>
                <a:gd name="T88" fmla="*/ 133 w 143"/>
                <a:gd name="T89" fmla="*/ 31 h 311"/>
                <a:gd name="T90" fmla="*/ 131 w 143"/>
                <a:gd name="T91" fmla="*/ 40 h 311"/>
                <a:gd name="T92" fmla="*/ 129 w 143"/>
                <a:gd name="T93" fmla="*/ 16 h 311"/>
                <a:gd name="T94" fmla="*/ 126 w 143"/>
                <a:gd name="T95" fmla="*/ 25 h 311"/>
                <a:gd name="T96" fmla="*/ 120 w 143"/>
                <a:gd name="T97" fmla="*/ 0 h 311"/>
                <a:gd name="T98" fmla="*/ 124 w 143"/>
                <a:gd name="T99" fmla="*/ 1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311">
                  <a:moveTo>
                    <a:pt x="1" y="310"/>
                  </a:moveTo>
                  <a:cubicBezTo>
                    <a:pt x="0" y="308"/>
                    <a:pt x="1" y="307"/>
                    <a:pt x="2" y="306"/>
                  </a:cubicBezTo>
                  <a:cubicBezTo>
                    <a:pt x="5" y="305"/>
                    <a:pt x="7" y="304"/>
                    <a:pt x="9" y="303"/>
                  </a:cubicBezTo>
                  <a:cubicBezTo>
                    <a:pt x="10" y="302"/>
                    <a:pt x="12" y="303"/>
                    <a:pt x="12" y="304"/>
                  </a:cubicBezTo>
                  <a:cubicBezTo>
                    <a:pt x="13" y="305"/>
                    <a:pt x="12" y="307"/>
                    <a:pt x="11" y="307"/>
                  </a:cubicBezTo>
                  <a:cubicBezTo>
                    <a:pt x="9" y="308"/>
                    <a:pt x="7" y="310"/>
                    <a:pt x="4" y="311"/>
                  </a:cubicBezTo>
                  <a:cubicBezTo>
                    <a:pt x="3" y="311"/>
                    <a:pt x="3" y="311"/>
                    <a:pt x="3" y="311"/>
                  </a:cubicBezTo>
                  <a:cubicBezTo>
                    <a:pt x="2" y="311"/>
                    <a:pt x="1" y="310"/>
                    <a:pt x="1" y="310"/>
                  </a:cubicBezTo>
                  <a:close/>
                  <a:moveTo>
                    <a:pt x="15" y="303"/>
                  </a:moveTo>
                  <a:cubicBezTo>
                    <a:pt x="14" y="302"/>
                    <a:pt x="15" y="300"/>
                    <a:pt x="16" y="300"/>
                  </a:cubicBezTo>
                  <a:cubicBezTo>
                    <a:pt x="18" y="298"/>
                    <a:pt x="21" y="297"/>
                    <a:pt x="23" y="296"/>
                  </a:cubicBezTo>
                  <a:cubicBezTo>
                    <a:pt x="24" y="295"/>
                    <a:pt x="25" y="296"/>
                    <a:pt x="26" y="297"/>
                  </a:cubicBezTo>
                  <a:cubicBezTo>
                    <a:pt x="27" y="298"/>
                    <a:pt x="26" y="299"/>
                    <a:pt x="25" y="300"/>
                  </a:cubicBezTo>
                  <a:cubicBezTo>
                    <a:pt x="23" y="301"/>
                    <a:pt x="21" y="302"/>
                    <a:pt x="18" y="304"/>
                  </a:cubicBezTo>
                  <a:cubicBezTo>
                    <a:pt x="18" y="304"/>
                    <a:pt x="17" y="304"/>
                    <a:pt x="17" y="304"/>
                  </a:cubicBezTo>
                  <a:cubicBezTo>
                    <a:pt x="16" y="304"/>
                    <a:pt x="15" y="304"/>
                    <a:pt x="15" y="303"/>
                  </a:cubicBezTo>
                  <a:close/>
                  <a:moveTo>
                    <a:pt x="29" y="295"/>
                  </a:moveTo>
                  <a:cubicBezTo>
                    <a:pt x="28" y="294"/>
                    <a:pt x="28" y="293"/>
                    <a:pt x="30" y="292"/>
                  </a:cubicBezTo>
                  <a:cubicBezTo>
                    <a:pt x="32" y="291"/>
                    <a:pt x="34" y="289"/>
                    <a:pt x="36" y="288"/>
                  </a:cubicBezTo>
                  <a:cubicBezTo>
                    <a:pt x="37" y="287"/>
                    <a:pt x="39" y="288"/>
                    <a:pt x="39" y="289"/>
                  </a:cubicBezTo>
                  <a:cubicBezTo>
                    <a:pt x="40" y="290"/>
                    <a:pt x="40" y="291"/>
                    <a:pt x="39" y="292"/>
                  </a:cubicBezTo>
                  <a:cubicBezTo>
                    <a:pt x="36" y="293"/>
                    <a:pt x="34" y="295"/>
                    <a:pt x="32" y="296"/>
                  </a:cubicBezTo>
                  <a:cubicBezTo>
                    <a:pt x="32" y="296"/>
                    <a:pt x="31" y="296"/>
                    <a:pt x="31" y="296"/>
                  </a:cubicBezTo>
                  <a:cubicBezTo>
                    <a:pt x="30" y="296"/>
                    <a:pt x="29" y="296"/>
                    <a:pt x="29" y="295"/>
                  </a:cubicBezTo>
                  <a:close/>
                  <a:moveTo>
                    <a:pt x="42" y="287"/>
                  </a:moveTo>
                  <a:cubicBezTo>
                    <a:pt x="41" y="286"/>
                    <a:pt x="42" y="285"/>
                    <a:pt x="43" y="284"/>
                  </a:cubicBezTo>
                  <a:cubicBezTo>
                    <a:pt x="45" y="282"/>
                    <a:pt x="47" y="281"/>
                    <a:pt x="49" y="280"/>
                  </a:cubicBezTo>
                  <a:cubicBezTo>
                    <a:pt x="50" y="279"/>
                    <a:pt x="52" y="279"/>
                    <a:pt x="52" y="280"/>
                  </a:cubicBezTo>
                  <a:cubicBezTo>
                    <a:pt x="53" y="281"/>
                    <a:pt x="53" y="283"/>
                    <a:pt x="52" y="283"/>
                  </a:cubicBezTo>
                  <a:cubicBezTo>
                    <a:pt x="50" y="285"/>
                    <a:pt x="47" y="286"/>
                    <a:pt x="45" y="288"/>
                  </a:cubicBezTo>
                  <a:cubicBezTo>
                    <a:pt x="45" y="288"/>
                    <a:pt x="44" y="288"/>
                    <a:pt x="44" y="288"/>
                  </a:cubicBezTo>
                  <a:cubicBezTo>
                    <a:pt x="43" y="288"/>
                    <a:pt x="42" y="288"/>
                    <a:pt x="42" y="287"/>
                  </a:cubicBezTo>
                  <a:close/>
                  <a:moveTo>
                    <a:pt x="55" y="278"/>
                  </a:moveTo>
                  <a:cubicBezTo>
                    <a:pt x="54" y="277"/>
                    <a:pt x="54" y="276"/>
                    <a:pt x="55" y="275"/>
                  </a:cubicBezTo>
                  <a:cubicBezTo>
                    <a:pt x="57" y="273"/>
                    <a:pt x="59" y="272"/>
                    <a:pt x="61" y="270"/>
                  </a:cubicBezTo>
                  <a:cubicBezTo>
                    <a:pt x="61" y="270"/>
                    <a:pt x="61" y="270"/>
                    <a:pt x="61" y="270"/>
                  </a:cubicBezTo>
                  <a:cubicBezTo>
                    <a:pt x="62" y="269"/>
                    <a:pt x="64" y="270"/>
                    <a:pt x="65" y="271"/>
                  </a:cubicBezTo>
                  <a:cubicBezTo>
                    <a:pt x="65" y="272"/>
                    <a:pt x="65" y="273"/>
                    <a:pt x="64" y="274"/>
                  </a:cubicBezTo>
                  <a:cubicBezTo>
                    <a:pt x="62" y="276"/>
                    <a:pt x="60" y="277"/>
                    <a:pt x="58" y="279"/>
                  </a:cubicBezTo>
                  <a:cubicBezTo>
                    <a:pt x="58" y="279"/>
                    <a:pt x="57" y="279"/>
                    <a:pt x="57" y="279"/>
                  </a:cubicBezTo>
                  <a:cubicBezTo>
                    <a:pt x="56" y="279"/>
                    <a:pt x="55" y="279"/>
                    <a:pt x="55" y="278"/>
                  </a:cubicBezTo>
                  <a:close/>
                  <a:moveTo>
                    <a:pt x="67" y="269"/>
                  </a:moveTo>
                  <a:cubicBezTo>
                    <a:pt x="66" y="268"/>
                    <a:pt x="66" y="266"/>
                    <a:pt x="67" y="265"/>
                  </a:cubicBezTo>
                  <a:cubicBezTo>
                    <a:pt x="69" y="264"/>
                    <a:pt x="71" y="262"/>
                    <a:pt x="73" y="260"/>
                  </a:cubicBezTo>
                  <a:cubicBezTo>
                    <a:pt x="74" y="259"/>
                    <a:pt x="76" y="259"/>
                    <a:pt x="76" y="260"/>
                  </a:cubicBezTo>
                  <a:cubicBezTo>
                    <a:pt x="77" y="261"/>
                    <a:pt x="77" y="263"/>
                    <a:pt x="76" y="264"/>
                  </a:cubicBezTo>
                  <a:cubicBezTo>
                    <a:pt x="74" y="265"/>
                    <a:pt x="72" y="267"/>
                    <a:pt x="70" y="269"/>
                  </a:cubicBezTo>
                  <a:cubicBezTo>
                    <a:pt x="70" y="269"/>
                    <a:pt x="69" y="269"/>
                    <a:pt x="69" y="269"/>
                  </a:cubicBezTo>
                  <a:cubicBezTo>
                    <a:pt x="68" y="269"/>
                    <a:pt x="68" y="269"/>
                    <a:pt x="67" y="269"/>
                  </a:cubicBezTo>
                  <a:close/>
                  <a:moveTo>
                    <a:pt x="79" y="258"/>
                  </a:moveTo>
                  <a:cubicBezTo>
                    <a:pt x="78" y="257"/>
                    <a:pt x="78" y="256"/>
                    <a:pt x="79" y="255"/>
                  </a:cubicBezTo>
                  <a:cubicBezTo>
                    <a:pt x="81" y="253"/>
                    <a:pt x="82" y="251"/>
                    <a:pt x="84" y="249"/>
                  </a:cubicBezTo>
                  <a:cubicBezTo>
                    <a:pt x="85" y="248"/>
                    <a:pt x="86" y="248"/>
                    <a:pt x="87" y="249"/>
                  </a:cubicBezTo>
                  <a:cubicBezTo>
                    <a:pt x="88" y="250"/>
                    <a:pt x="88" y="252"/>
                    <a:pt x="87" y="253"/>
                  </a:cubicBezTo>
                  <a:cubicBezTo>
                    <a:pt x="86" y="254"/>
                    <a:pt x="84" y="256"/>
                    <a:pt x="82" y="258"/>
                  </a:cubicBezTo>
                  <a:cubicBezTo>
                    <a:pt x="82" y="259"/>
                    <a:pt x="81" y="259"/>
                    <a:pt x="80" y="259"/>
                  </a:cubicBezTo>
                  <a:cubicBezTo>
                    <a:pt x="80" y="259"/>
                    <a:pt x="79" y="259"/>
                    <a:pt x="79" y="258"/>
                  </a:cubicBezTo>
                  <a:close/>
                  <a:moveTo>
                    <a:pt x="84" y="249"/>
                  </a:move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lose/>
                  <a:moveTo>
                    <a:pt x="89" y="247"/>
                  </a:moveTo>
                  <a:cubicBezTo>
                    <a:pt x="88" y="246"/>
                    <a:pt x="88" y="245"/>
                    <a:pt x="89" y="244"/>
                  </a:cubicBezTo>
                  <a:cubicBezTo>
                    <a:pt x="91" y="242"/>
                    <a:pt x="93" y="240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5" y="237"/>
                    <a:pt x="97" y="237"/>
                    <a:pt x="98" y="237"/>
                  </a:cubicBezTo>
                  <a:cubicBezTo>
                    <a:pt x="98" y="238"/>
                    <a:pt x="99" y="240"/>
                    <a:pt x="98" y="241"/>
                  </a:cubicBezTo>
                  <a:cubicBezTo>
                    <a:pt x="96" y="243"/>
                    <a:pt x="95" y="245"/>
                    <a:pt x="93" y="247"/>
                  </a:cubicBezTo>
                  <a:cubicBezTo>
                    <a:pt x="92" y="247"/>
                    <a:pt x="92" y="247"/>
                    <a:pt x="91" y="247"/>
                  </a:cubicBezTo>
                  <a:cubicBezTo>
                    <a:pt x="90" y="247"/>
                    <a:pt x="90" y="247"/>
                    <a:pt x="89" y="247"/>
                  </a:cubicBezTo>
                  <a:close/>
                  <a:moveTo>
                    <a:pt x="99" y="235"/>
                  </a:moveTo>
                  <a:cubicBezTo>
                    <a:pt x="98" y="234"/>
                    <a:pt x="98" y="233"/>
                    <a:pt x="99" y="232"/>
                  </a:cubicBezTo>
                  <a:cubicBezTo>
                    <a:pt x="101" y="230"/>
                    <a:pt x="102" y="227"/>
                    <a:pt x="103" y="225"/>
                  </a:cubicBezTo>
                  <a:cubicBezTo>
                    <a:pt x="104" y="224"/>
                    <a:pt x="106" y="224"/>
                    <a:pt x="107" y="225"/>
                  </a:cubicBezTo>
                  <a:cubicBezTo>
                    <a:pt x="108" y="226"/>
                    <a:pt x="108" y="227"/>
                    <a:pt x="107" y="228"/>
                  </a:cubicBezTo>
                  <a:cubicBezTo>
                    <a:pt x="106" y="230"/>
                    <a:pt x="104" y="232"/>
                    <a:pt x="103" y="234"/>
                  </a:cubicBezTo>
                  <a:cubicBezTo>
                    <a:pt x="102" y="235"/>
                    <a:pt x="102" y="235"/>
                    <a:pt x="101" y="235"/>
                  </a:cubicBezTo>
                  <a:cubicBezTo>
                    <a:pt x="100" y="235"/>
                    <a:pt x="100" y="235"/>
                    <a:pt x="99" y="235"/>
                  </a:cubicBezTo>
                  <a:close/>
                  <a:moveTo>
                    <a:pt x="108" y="222"/>
                  </a:moveTo>
                  <a:cubicBezTo>
                    <a:pt x="107" y="221"/>
                    <a:pt x="107" y="220"/>
                    <a:pt x="108" y="219"/>
                  </a:cubicBezTo>
                  <a:cubicBezTo>
                    <a:pt x="109" y="217"/>
                    <a:pt x="110" y="215"/>
                    <a:pt x="112" y="212"/>
                  </a:cubicBezTo>
                  <a:cubicBezTo>
                    <a:pt x="112" y="211"/>
                    <a:pt x="114" y="211"/>
                    <a:pt x="115" y="212"/>
                  </a:cubicBezTo>
                  <a:cubicBezTo>
                    <a:pt x="116" y="212"/>
                    <a:pt x="116" y="214"/>
                    <a:pt x="116" y="215"/>
                  </a:cubicBezTo>
                  <a:cubicBezTo>
                    <a:pt x="114" y="217"/>
                    <a:pt x="113" y="219"/>
                    <a:pt x="112" y="221"/>
                  </a:cubicBezTo>
                  <a:cubicBezTo>
                    <a:pt x="111" y="222"/>
                    <a:pt x="110" y="223"/>
                    <a:pt x="110" y="223"/>
                  </a:cubicBezTo>
                  <a:cubicBezTo>
                    <a:pt x="109" y="223"/>
                    <a:pt x="109" y="222"/>
                    <a:pt x="108" y="222"/>
                  </a:cubicBezTo>
                  <a:close/>
                  <a:moveTo>
                    <a:pt x="116" y="209"/>
                  </a:moveTo>
                  <a:cubicBezTo>
                    <a:pt x="115" y="208"/>
                    <a:pt x="115" y="207"/>
                    <a:pt x="115" y="206"/>
                  </a:cubicBezTo>
                  <a:cubicBezTo>
                    <a:pt x="117" y="203"/>
                    <a:pt x="118" y="201"/>
                    <a:pt x="119" y="199"/>
                  </a:cubicBezTo>
                  <a:cubicBezTo>
                    <a:pt x="119" y="198"/>
                    <a:pt x="121" y="197"/>
                    <a:pt x="122" y="198"/>
                  </a:cubicBezTo>
                  <a:cubicBezTo>
                    <a:pt x="123" y="198"/>
                    <a:pt x="124" y="200"/>
                    <a:pt x="123" y="201"/>
                  </a:cubicBezTo>
                  <a:cubicBezTo>
                    <a:pt x="122" y="203"/>
                    <a:pt x="121" y="205"/>
                    <a:pt x="120" y="208"/>
                  </a:cubicBezTo>
                  <a:cubicBezTo>
                    <a:pt x="119" y="209"/>
                    <a:pt x="118" y="209"/>
                    <a:pt x="117" y="209"/>
                  </a:cubicBezTo>
                  <a:lnTo>
                    <a:pt x="116" y="209"/>
                  </a:lnTo>
                  <a:close/>
                  <a:moveTo>
                    <a:pt x="123" y="195"/>
                  </a:moveTo>
                  <a:cubicBezTo>
                    <a:pt x="122" y="194"/>
                    <a:pt x="122" y="193"/>
                    <a:pt x="122" y="192"/>
                  </a:cubicBezTo>
                  <a:cubicBezTo>
                    <a:pt x="123" y="189"/>
                    <a:pt x="124" y="187"/>
                    <a:pt x="125" y="185"/>
                  </a:cubicBezTo>
                  <a:cubicBezTo>
                    <a:pt x="125" y="183"/>
                    <a:pt x="127" y="183"/>
                    <a:pt x="128" y="183"/>
                  </a:cubicBezTo>
                  <a:cubicBezTo>
                    <a:pt x="129" y="184"/>
                    <a:pt x="130" y="185"/>
                    <a:pt x="129" y="186"/>
                  </a:cubicBezTo>
                  <a:cubicBezTo>
                    <a:pt x="128" y="189"/>
                    <a:pt x="127" y="191"/>
                    <a:pt x="126" y="194"/>
                  </a:cubicBezTo>
                  <a:cubicBezTo>
                    <a:pt x="126" y="194"/>
                    <a:pt x="125" y="195"/>
                    <a:pt x="124" y="195"/>
                  </a:cubicBezTo>
                  <a:lnTo>
                    <a:pt x="123" y="195"/>
                  </a:lnTo>
                  <a:close/>
                  <a:moveTo>
                    <a:pt x="129" y="180"/>
                  </a:moveTo>
                  <a:cubicBezTo>
                    <a:pt x="128" y="180"/>
                    <a:pt x="127" y="179"/>
                    <a:pt x="128" y="177"/>
                  </a:cubicBezTo>
                  <a:cubicBezTo>
                    <a:pt x="128" y="175"/>
                    <a:pt x="129" y="172"/>
                    <a:pt x="130" y="170"/>
                  </a:cubicBezTo>
                  <a:cubicBezTo>
                    <a:pt x="130" y="169"/>
                    <a:pt x="132" y="168"/>
                    <a:pt x="133" y="168"/>
                  </a:cubicBezTo>
                  <a:cubicBezTo>
                    <a:pt x="134" y="169"/>
                    <a:pt x="135" y="170"/>
                    <a:pt x="134" y="171"/>
                  </a:cubicBezTo>
                  <a:cubicBezTo>
                    <a:pt x="134" y="174"/>
                    <a:pt x="133" y="176"/>
                    <a:pt x="132" y="179"/>
                  </a:cubicBezTo>
                  <a:cubicBezTo>
                    <a:pt x="132" y="180"/>
                    <a:pt x="131" y="180"/>
                    <a:pt x="130" y="180"/>
                  </a:cubicBezTo>
                  <a:lnTo>
                    <a:pt x="129" y="180"/>
                  </a:lnTo>
                  <a:close/>
                  <a:moveTo>
                    <a:pt x="134" y="165"/>
                  </a:moveTo>
                  <a:cubicBezTo>
                    <a:pt x="132" y="165"/>
                    <a:pt x="132" y="164"/>
                    <a:pt x="132" y="163"/>
                  </a:cubicBezTo>
                  <a:cubicBezTo>
                    <a:pt x="133" y="160"/>
                    <a:pt x="133" y="158"/>
                    <a:pt x="134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4"/>
                    <a:pt x="135" y="153"/>
                    <a:pt x="136" y="153"/>
                  </a:cubicBezTo>
                  <a:cubicBezTo>
                    <a:pt x="138" y="154"/>
                    <a:pt x="139" y="155"/>
                    <a:pt x="138" y="156"/>
                  </a:cubicBezTo>
                  <a:cubicBezTo>
                    <a:pt x="138" y="159"/>
                    <a:pt x="137" y="161"/>
                    <a:pt x="136" y="164"/>
                  </a:cubicBezTo>
                  <a:cubicBezTo>
                    <a:pt x="136" y="165"/>
                    <a:pt x="135" y="165"/>
                    <a:pt x="134" y="165"/>
                  </a:cubicBezTo>
                  <a:close/>
                  <a:moveTo>
                    <a:pt x="137" y="150"/>
                  </a:moveTo>
                  <a:cubicBezTo>
                    <a:pt x="136" y="150"/>
                    <a:pt x="135" y="149"/>
                    <a:pt x="135" y="147"/>
                  </a:cubicBezTo>
                  <a:cubicBezTo>
                    <a:pt x="136" y="145"/>
                    <a:pt x="136" y="142"/>
                    <a:pt x="136" y="140"/>
                  </a:cubicBezTo>
                  <a:cubicBezTo>
                    <a:pt x="137" y="139"/>
                    <a:pt x="138" y="138"/>
                    <a:pt x="139" y="138"/>
                  </a:cubicBezTo>
                  <a:cubicBezTo>
                    <a:pt x="140" y="138"/>
                    <a:pt x="141" y="139"/>
                    <a:pt x="141" y="140"/>
                  </a:cubicBezTo>
                  <a:cubicBezTo>
                    <a:pt x="141" y="143"/>
                    <a:pt x="140" y="146"/>
                    <a:pt x="140" y="148"/>
                  </a:cubicBezTo>
                  <a:cubicBezTo>
                    <a:pt x="140" y="149"/>
                    <a:pt x="139" y="150"/>
                    <a:pt x="137" y="150"/>
                  </a:cubicBezTo>
                  <a:close/>
                  <a:moveTo>
                    <a:pt x="139" y="135"/>
                  </a:moveTo>
                  <a:cubicBezTo>
                    <a:pt x="138" y="135"/>
                    <a:pt x="137" y="133"/>
                    <a:pt x="137" y="132"/>
                  </a:cubicBezTo>
                  <a:cubicBezTo>
                    <a:pt x="138" y="130"/>
                    <a:pt x="138" y="127"/>
                    <a:pt x="138" y="124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3"/>
                    <a:pt x="139" y="122"/>
                    <a:pt x="141" y="122"/>
                  </a:cubicBezTo>
                  <a:cubicBezTo>
                    <a:pt x="142" y="122"/>
                    <a:pt x="143" y="124"/>
                    <a:pt x="143" y="125"/>
                  </a:cubicBezTo>
                  <a:cubicBezTo>
                    <a:pt x="143" y="127"/>
                    <a:pt x="142" y="130"/>
                    <a:pt x="142" y="133"/>
                  </a:cubicBezTo>
                  <a:cubicBezTo>
                    <a:pt x="142" y="134"/>
                    <a:pt x="141" y="135"/>
                    <a:pt x="140" y="135"/>
                  </a:cubicBezTo>
                  <a:lnTo>
                    <a:pt x="139" y="135"/>
                  </a:lnTo>
                  <a:close/>
                  <a:moveTo>
                    <a:pt x="141" y="119"/>
                  </a:moveTo>
                  <a:cubicBezTo>
                    <a:pt x="139" y="119"/>
                    <a:pt x="138" y="118"/>
                    <a:pt x="138" y="117"/>
                  </a:cubicBezTo>
                  <a:cubicBezTo>
                    <a:pt x="139" y="114"/>
                    <a:pt x="139" y="112"/>
                    <a:pt x="139" y="109"/>
                  </a:cubicBezTo>
                  <a:cubicBezTo>
                    <a:pt x="139" y="108"/>
                    <a:pt x="140" y="107"/>
                    <a:pt x="141" y="107"/>
                  </a:cubicBezTo>
                  <a:cubicBezTo>
                    <a:pt x="142" y="107"/>
                    <a:pt x="143" y="108"/>
                    <a:pt x="143" y="109"/>
                  </a:cubicBezTo>
                  <a:cubicBezTo>
                    <a:pt x="143" y="112"/>
                    <a:pt x="143" y="114"/>
                    <a:pt x="143" y="117"/>
                  </a:cubicBezTo>
                  <a:cubicBezTo>
                    <a:pt x="143" y="118"/>
                    <a:pt x="142" y="119"/>
                    <a:pt x="141" y="119"/>
                  </a:cubicBezTo>
                  <a:close/>
                  <a:moveTo>
                    <a:pt x="139" y="101"/>
                  </a:moveTo>
                  <a:cubicBezTo>
                    <a:pt x="139" y="99"/>
                    <a:pt x="138" y="96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2"/>
                    <a:pt x="139" y="91"/>
                    <a:pt x="141" y="91"/>
                  </a:cubicBezTo>
                  <a:cubicBezTo>
                    <a:pt x="142" y="91"/>
                    <a:pt x="143" y="92"/>
                    <a:pt x="143" y="93"/>
                  </a:cubicBezTo>
                  <a:cubicBezTo>
                    <a:pt x="143" y="96"/>
                    <a:pt x="143" y="99"/>
                    <a:pt x="143" y="101"/>
                  </a:cubicBezTo>
                  <a:cubicBezTo>
                    <a:pt x="143" y="102"/>
                    <a:pt x="142" y="104"/>
                    <a:pt x="141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0" y="104"/>
                    <a:pt x="139" y="103"/>
                    <a:pt x="139" y="101"/>
                  </a:cubicBezTo>
                  <a:close/>
                  <a:moveTo>
                    <a:pt x="138" y="86"/>
                  </a:moveTo>
                  <a:cubicBezTo>
                    <a:pt x="138" y="83"/>
                    <a:pt x="137" y="81"/>
                    <a:pt x="137" y="78"/>
                  </a:cubicBezTo>
                  <a:cubicBezTo>
                    <a:pt x="137" y="77"/>
                    <a:pt x="138" y="76"/>
                    <a:pt x="139" y="76"/>
                  </a:cubicBezTo>
                  <a:cubicBezTo>
                    <a:pt x="141" y="75"/>
                    <a:pt x="142" y="76"/>
                    <a:pt x="142" y="78"/>
                  </a:cubicBezTo>
                  <a:cubicBezTo>
                    <a:pt x="142" y="80"/>
                    <a:pt x="142" y="83"/>
                    <a:pt x="143" y="86"/>
                  </a:cubicBezTo>
                  <a:cubicBezTo>
                    <a:pt x="143" y="87"/>
                    <a:pt x="142" y="88"/>
                    <a:pt x="140" y="88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39" y="88"/>
                    <a:pt x="138" y="87"/>
                    <a:pt x="138" y="86"/>
                  </a:cubicBezTo>
                  <a:close/>
                  <a:moveTo>
                    <a:pt x="136" y="71"/>
                  </a:moveTo>
                  <a:cubicBezTo>
                    <a:pt x="136" y="68"/>
                    <a:pt x="135" y="65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2"/>
                    <a:pt x="136" y="60"/>
                    <a:pt x="137" y="60"/>
                  </a:cubicBezTo>
                  <a:cubicBezTo>
                    <a:pt x="138" y="60"/>
                    <a:pt x="140" y="61"/>
                    <a:pt x="140" y="62"/>
                  </a:cubicBezTo>
                  <a:cubicBezTo>
                    <a:pt x="140" y="65"/>
                    <a:pt x="141" y="67"/>
                    <a:pt x="141" y="70"/>
                  </a:cubicBezTo>
                  <a:cubicBezTo>
                    <a:pt x="141" y="71"/>
                    <a:pt x="140" y="72"/>
                    <a:pt x="139" y="72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7" y="73"/>
                    <a:pt x="136" y="72"/>
                    <a:pt x="136" y="71"/>
                  </a:cubicBezTo>
                  <a:close/>
                  <a:moveTo>
                    <a:pt x="134" y="55"/>
                  </a:moveTo>
                  <a:cubicBezTo>
                    <a:pt x="133" y="53"/>
                    <a:pt x="133" y="50"/>
                    <a:pt x="132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6"/>
                    <a:pt x="133" y="45"/>
                    <a:pt x="134" y="45"/>
                  </a:cubicBezTo>
                  <a:cubicBezTo>
                    <a:pt x="135" y="45"/>
                    <a:pt x="137" y="45"/>
                    <a:pt x="137" y="47"/>
                  </a:cubicBezTo>
                  <a:cubicBezTo>
                    <a:pt x="137" y="49"/>
                    <a:pt x="138" y="52"/>
                    <a:pt x="138" y="54"/>
                  </a:cubicBezTo>
                  <a:cubicBezTo>
                    <a:pt x="139" y="56"/>
                    <a:pt x="138" y="57"/>
                    <a:pt x="136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5" y="57"/>
                    <a:pt x="134" y="56"/>
                    <a:pt x="134" y="55"/>
                  </a:cubicBezTo>
                  <a:close/>
                  <a:moveTo>
                    <a:pt x="131" y="40"/>
                  </a:moveTo>
                  <a:cubicBezTo>
                    <a:pt x="130" y="37"/>
                    <a:pt x="129" y="35"/>
                    <a:pt x="129" y="33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8" y="31"/>
                    <a:pt x="129" y="30"/>
                    <a:pt x="130" y="30"/>
                  </a:cubicBezTo>
                  <a:cubicBezTo>
                    <a:pt x="131" y="29"/>
                    <a:pt x="133" y="30"/>
                    <a:pt x="133" y="31"/>
                  </a:cubicBezTo>
                  <a:cubicBezTo>
                    <a:pt x="134" y="34"/>
                    <a:pt x="134" y="36"/>
                    <a:pt x="135" y="39"/>
                  </a:cubicBezTo>
                  <a:cubicBezTo>
                    <a:pt x="135" y="40"/>
                    <a:pt x="135" y="41"/>
                    <a:pt x="133" y="42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2" y="42"/>
                    <a:pt x="131" y="41"/>
                    <a:pt x="131" y="40"/>
                  </a:cubicBezTo>
                  <a:close/>
                  <a:moveTo>
                    <a:pt x="126" y="25"/>
                  </a:moveTo>
                  <a:cubicBezTo>
                    <a:pt x="126" y="22"/>
                    <a:pt x="125" y="20"/>
                    <a:pt x="124" y="18"/>
                  </a:cubicBezTo>
                  <a:cubicBezTo>
                    <a:pt x="124" y="16"/>
                    <a:pt x="124" y="15"/>
                    <a:pt x="126" y="15"/>
                  </a:cubicBezTo>
                  <a:cubicBezTo>
                    <a:pt x="127" y="14"/>
                    <a:pt x="128" y="15"/>
                    <a:pt x="129" y="16"/>
                  </a:cubicBezTo>
                  <a:cubicBezTo>
                    <a:pt x="129" y="19"/>
                    <a:pt x="130" y="21"/>
                    <a:pt x="131" y="24"/>
                  </a:cubicBezTo>
                  <a:cubicBezTo>
                    <a:pt x="131" y="25"/>
                    <a:pt x="131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7" y="26"/>
                    <a:pt x="126" y="25"/>
                  </a:cubicBezTo>
                  <a:close/>
                  <a:moveTo>
                    <a:pt x="122" y="10"/>
                  </a:moveTo>
                  <a:cubicBezTo>
                    <a:pt x="120" y="6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8" y="2"/>
                    <a:pt x="119" y="1"/>
                    <a:pt x="120" y="0"/>
                  </a:cubicBezTo>
                  <a:cubicBezTo>
                    <a:pt x="121" y="0"/>
                    <a:pt x="123" y="0"/>
                    <a:pt x="123" y="1"/>
                  </a:cubicBezTo>
                  <a:cubicBezTo>
                    <a:pt x="123" y="1"/>
                    <a:pt x="124" y="4"/>
                    <a:pt x="126" y="9"/>
                  </a:cubicBezTo>
                  <a:cubicBezTo>
                    <a:pt x="126" y="10"/>
                    <a:pt x="126" y="11"/>
                    <a:pt x="125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3" y="12"/>
                    <a:pt x="122" y="11"/>
                    <a:pt x="122" y="10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Freeform 757"/>
            <p:cNvSpPr>
              <a:spLocks noEditPoints="1"/>
            </p:cNvSpPr>
            <p:nvPr/>
          </p:nvSpPr>
          <p:spPr bwMode="auto">
            <a:xfrm>
              <a:off x="4743449" y="1778001"/>
              <a:ext cx="247650" cy="909638"/>
            </a:xfrm>
            <a:custGeom>
              <a:avLst/>
              <a:gdLst>
                <a:gd name="T0" fmla="*/ 3 w 91"/>
                <a:gd name="T1" fmla="*/ 336 h 336"/>
                <a:gd name="T2" fmla="*/ 0 w 91"/>
                <a:gd name="T3" fmla="*/ 334 h 336"/>
                <a:gd name="T4" fmla="*/ 5 w 91"/>
                <a:gd name="T5" fmla="*/ 335 h 336"/>
                <a:gd name="T6" fmla="*/ 5 w 91"/>
                <a:gd name="T7" fmla="*/ 333 h 336"/>
                <a:gd name="T8" fmla="*/ 2 w 91"/>
                <a:gd name="T9" fmla="*/ 317 h 336"/>
                <a:gd name="T10" fmla="*/ 6 w 91"/>
                <a:gd name="T11" fmla="*/ 326 h 336"/>
                <a:gd name="T12" fmla="*/ 4 w 91"/>
                <a:gd name="T13" fmla="*/ 310 h 336"/>
                <a:gd name="T14" fmla="*/ 7 w 91"/>
                <a:gd name="T15" fmla="*/ 300 h 336"/>
                <a:gd name="T16" fmla="*/ 6 w 91"/>
                <a:gd name="T17" fmla="*/ 312 h 336"/>
                <a:gd name="T18" fmla="*/ 8 w 91"/>
                <a:gd name="T19" fmla="*/ 287 h 336"/>
                <a:gd name="T20" fmla="*/ 12 w 91"/>
                <a:gd name="T21" fmla="*/ 288 h 336"/>
                <a:gd name="T22" fmla="*/ 8 w 91"/>
                <a:gd name="T23" fmla="*/ 297 h 336"/>
                <a:gd name="T24" fmla="*/ 11 w 91"/>
                <a:gd name="T25" fmla="*/ 271 h 336"/>
                <a:gd name="T26" fmla="*/ 14 w 91"/>
                <a:gd name="T27" fmla="*/ 280 h 336"/>
                <a:gd name="T28" fmla="*/ 14 w 91"/>
                <a:gd name="T29" fmla="*/ 267 h 336"/>
                <a:gd name="T30" fmla="*/ 17 w 91"/>
                <a:gd name="T31" fmla="*/ 254 h 336"/>
                <a:gd name="T32" fmla="*/ 15 w 91"/>
                <a:gd name="T33" fmla="*/ 267 h 336"/>
                <a:gd name="T34" fmla="*/ 15 w 91"/>
                <a:gd name="T35" fmla="*/ 248 h 336"/>
                <a:gd name="T36" fmla="*/ 21 w 91"/>
                <a:gd name="T37" fmla="*/ 241 h 336"/>
                <a:gd name="T38" fmla="*/ 19 w 91"/>
                <a:gd name="T39" fmla="*/ 236 h 336"/>
                <a:gd name="T40" fmla="*/ 19 w 91"/>
                <a:gd name="T41" fmla="*/ 225 h 336"/>
                <a:gd name="T42" fmla="*/ 23 w 91"/>
                <a:gd name="T43" fmla="*/ 227 h 336"/>
                <a:gd name="T44" fmla="*/ 19 w 91"/>
                <a:gd name="T45" fmla="*/ 236 h 336"/>
                <a:gd name="T46" fmla="*/ 21 w 91"/>
                <a:gd name="T47" fmla="*/ 210 h 336"/>
                <a:gd name="T48" fmla="*/ 24 w 91"/>
                <a:gd name="T49" fmla="*/ 218 h 336"/>
                <a:gd name="T50" fmla="*/ 23 w 91"/>
                <a:gd name="T51" fmla="*/ 202 h 336"/>
                <a:gd name="T52" fmla="*/ 27 w 91"/>
                <a:gd name="T53" fmla="*/ 193 h 336"/>
                <a:gd name="T54" fmla="*/ 25 w 91"/>
                <a:gd name="T55" fmla="*/ 205 h 336"/>
                <a:gd name="T56" fmla="*/ 28 w 91"/>
                <a:gd name="T57" fmla="*/ 179 h 336"/>
                <a:gd name="T58" fmla="*/ 30 w 91"/>
                <a:gd name="T59" fmla="*/ 188 h 336"/>
                <a:gd name="T60" fmla="*/ 30 w 91"/>
                <a:gd name="T61" fmla="*/ 172 h 336"/>
                <a:gd name="T62" fmla="*/ 36 w 91"/>
                <a:gd name="T63" fmla="*/ 165 h 336"/>
                <a:gd name="T64" fmla="*/ 31 w 91"/>
                <a:gd name="T65" fmla="*/ 174 h 336"/>
                <a:gd name="T66" fmla="*/ 35 w 91"/>
                <a:gd name="T67" fmla="*/ 149 h 336"/>
                <a:gd name="T68" fmla="*/ 38 w 91"/>
                <a:gd name="T69" fmla="*/ 158 h 336"/>
                <a:gd name="T70" fmla="*/ 39 w 91"/>
                <a:gd name="T71" fmla="*/ 144 h 336"/>
                <a:gd name="T72" fmla="*/ 39 w 91"/>
                <a:gd name="T73" fmla="*/ 134 h 336"/>
                <a:gd name="T74" fmla="*/ 42 w 91"/>
                <a:gd name="T75" fmla="*/ 143 h 336"/>
                <a:gd name="T76" fmla="*/ 43 w 91"/>
                <a:gd name="T77" fmla="*/ 129 h 336"/>
                <a:gd name="T78" fmla="*/ 46 w 91"/>
                <a:gd name="T79" fmla="*/ 117 h 336"/>
                <a:gd name="T80" fmla="*/ 44 w 91"/>
                <a:gd name="T81" fmla="*/ 129 h 336"/>
                <a:gd name="T82" fmla="*/ 46 w 91"/>
                <a:gd name="T83" fmla="*/ 111 h 336"/>
                <a:gd name="T84" fmla="*/ 52 w 91"/>
                <a:gd name="T85" fmla="*/ 105 h 336"/>
                <a:gd name="T86" fmla="*/ 47 w 91"/>
                <a:gd name="T87" fmla="*/ 114 h 336"/>
                <a:gd name="T88" fmla="*/ 52 w 91"/>
                <a:gd name="T89" fmla="*/ 89 h 336"/>
                <a:gd name="T90" fmla="*/ 54 w 91"/>
                <a:gd name="T91" fmla="*/ 97 h 336"/>
                <a:gd name="T92" fmla="*/ 55 w 91"/>
                <a:gd name="T93" fmla="*/ 84 h 336"/>
                <a:gd name="T94" fmla="*/ 56 w 91"/>
                <a:gd name="T95" fmla="*/ 74 h 336"/>
                <a:gd name="T96" fmla="*/ 58 w 91"/>
                <a:gd name="T97" fmla="*/ 82 h 336"/>
                <a:gd name="T98" fmla="*/ 60 w 91"/>
                <a:gd name="T99" fmla="*/ 69 h 336"/>
                <a:gd name="T100" fmla="*/ 64 w 91"/>
                <a:gd name="T101" fmla="*/ 57 h 336"/>
                <a:gd name="T102" fmla="*/ 60 w 91"/>
                <a:gd name="T103" fmla="*/ 69 h 336"/>
                <a:gd name="T104" fmla="*/ 66 w 91"/>
                <a:gd name="T105" fmla="*/ 44 h 336"/>
                <a:gd name="T106" fmla="*/ 68 w 91"/>
                <a:gd name="T107" fmla="*/ 53 h 336"/>
                <a:gd name="T108" fmla="*/ 69 w 91"/>
                <a:gd name="T109" fmla="*/ 37 h 336"/>
                <a:gd name="T110" fmla="*/ 75 w 91"/>
                <a:gd name="T111" fmla="*/ 28 h 336"/>
                <a:gd name="T112" fmla="*/ 71 w 91"/>
                <a:gd name="T113" fmla="*/ 40 h 336"/>
                <a:gd name="T114" fmla="*/ 75 w 91"/>
                <a:gd name="T115" fmla="*/ 22 h 336"/>
                <a:gd name="T116" fmla="*/ 83 w 91"/>
                <a:gd name="T117" fmla="*/ 17 h 336"/>
                <a:gd name="T118" fmla="*/ 76 w 91"/>
                <a:gd name="T119" fmla="*/ 25 h 336"/>
                <a:gd name="T120" fmla="*/ 87 w 91"/>
                <a:gd name="T121" fmla="*/ 1 h 336"/>
                <a:gd name="T122" fmla="*/ 90 w 91"/>
                <a:gd name="T123" fmla="*/ 4 h 336"/>
                <a:gd name="T124" fmla="*/ 83 w 91"/>
                <a:gd name="T125" fmla="*/ 1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336">
                  <a:moveTo>
                    <a:pt x="3" y="336"/>
                  </a:moveTo>
                  <a:cubicBezTo>
                    <a:pt x="3" y="336"/>
                    <a:pt x="3" y="336"/>
                    <a:pt x="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1" y="336"/>
                    <a:pt x="1" y="334"/>
                    <a:pt x="0" y="334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2"/>
                    <a:pt x="1" y="331"/>
                    <a:pt x="2" y="331"/>
                  </a:cubicBezTo>
                  <a:cubicBezTo>
                    <a:pt x="3" y="331"/>
                    <a:pt x="4" y="331"/>
                    <a:pt x="5" y="332"/>
                  </a:cubicBezTo>
                  <a:cubicBezTo>
                    <a:pt x="6" y="333"/>
                    <a:pt x="6" y="334"/>
                    <a:pt x="5" y="335"/>
                  </a:cubicBezTo>
                  <a:cubicBezTo>
                    <a:pt x="5" y="336"/>
                    <a:pt x="4" y="336"/>
                    <a:pt x="3" y="336"/>
                  </a:cubicBezTo>
                  <a:close/>
                  <a:moveTo>
                    <a:pt x="5" y="333"/>
                  </a:moveTo>
                  <a:cubicBezTo>
                    <a:pt x="5" y="333"/>
                    <a:pt x="5" y="333"/>
                    <a:pt x="5" y="333"/>
                  </a:cubicBezTo>
                  <a:moveTo>
                    <a:pt x="3" y="328"/>
                  </a:moveTo>
                  <a:cubicBezTo>
                    <a:pt x="2" y="328"/>
                    <a:pt x="1" y="326"/>
                    <a:pt x="1" y="325"/>
                  </a:cubicBezTo>
                  <a:cubicBezTo>
                    <a:pt x="2" y="323"/>
                    <a:pt x="2" y="320"/>
                    <a:pt x="2" y="317"/>
                  </a:cubicBezTo>
                  <a:cubicBezTo>
                    <a:pt x="3" y="316"/>
                    <a:pt x="4" y="315"/>
                    <a:pt x="5" y="316"/>
                  </a:cubicBezTo>
                  <a:cubicBezTo>
                    <a:pt x="6" y="316"/>
                    <a:pt x="7" y="317"/>
                    <a:pt x="7" y="318"/>
                  </a:cubicBezTo>
                  <a:cubicBezTo>
                    <a:pt x="7" y="321"/>
                    <a:pt x="6" y="323"/>
                    <a:pt x="6" y="326"/>
                  </a:cubicBezTo>
                  <a:cubicBezTo>
                    <a:pt x="6" y="327"/>
                    <a:pt x="5" y="328"/>
                    <a:pt x="3" y="328"/>
                  </a:cubicBezTo>
                  <a:close/>
                  <a:moveTo>
                    <a:pt x="6" y="312"/>
                  </a:moveTo>
                  <a:cubicBezTo>
                    <a:pt x="4" y="312"/>
                    <a:pt x="3" y="311"/>
                    <a:pt x="4" y="310"/>
                  </a:cubicBezTo>
                  <a:cubicBezTo>
                    <a:pt x="4" y="307"/>
                    <a:pt x="4" y="305"/>
                    <a:pt x="5" y="302"/>
                  </a:cubicBezTo>
                  <a:cubicBezTo>
                    <a:pt x="5" y="302"/>
                    <a:pt x="5" y="302"/>
                    <a:pt x="5" y="302"/>
                  </a:cubicBezTo>
                  <a:cubicBezTo>
                    <a:pt x="5" y="301"/>
                    <a:pt x="6" y="300"/>
                    <a:pt x="7" y="300"/>
                  </a:cubicBezTo>
                  <a:cubicBezTo>
                    <a:pt x="9" y="300"/>
                    <a:pt x="10" y="302"/>
                    <a:pt x="9" y="303"/>
                  </a:cubicBezTo>
                  <a:cubicBezTo>
                    <a:pt x="9" y="305"/>
                    <a:pt x="9" y="308"/>
                    <a:pt x="8" y="310"/>
                  </a:cubicBezTo>
                  <a:cubicBezTo>
                    <a:pt x="8" y="312"/>
                    <a:pt x="7" y="312"/>
                    <a:pt x="6" y="312"/>
                  </a:cubicBezTo>
                  <a:close/>
                  <a:moveTo>
                    <a:pt x="8" y="297"/>
                  </a:moveTo>
                  <a:cubicBezTo>
                    <a:pt x="7" y="297"/>
                    <a:pt x="6" y="296"/>
                    <a:pt x="6" y="294"/>
                  </a:cubicBezTo>
                  <a:cubicBezTo>
                    <a:pt x="7" y="292"/>
                    <a:pt x="7" y="290"/>
                    <a:pt x="8" y="287"/>
                  </a:cubicBezTo>
                  <a:cubicBezTo>
                    <a:pt x="8" y="287"/>
                    <a:pt x="8" y="287"/>
                    <a:pt x="8" y="287"/>
                  </a:cubicBezTo>
                  <a:cubicBezTo>
                    <a:pt x="8" y="285"/>
                    <a:pt x="9" y="285"/>
                    <a:pt x="11" y="285"/>
                  </a:cubicBezTo>
                  <a:cubicBezTo>
                    <a:pt x="12" y="285"/>
                    <a:pt x="13" y="286"/>
                    <a:pt x="12" y="28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2" y="291"/>
                    <a:pt x="11" y="293"/>
                    <a:pt x="11" y="295"/>
                  </a:cubicBezTo>
                  <a:cubicBezTo>
                    <a:pt x="11" y="296"/>
                    <a:pt x="10" y="297"/>
                    <a:pt x="8" y="297"/>
                  </a:cubicBezTo>
                  <a:close/>
                  <a:moveTo>
                    <a:pt x="11" y="282"/>
                  </a:moveTo>
                  <a:cubicBezTo>
                    <a:pt x="10" y="282"/>
                    <a:pt x="9" y="280"/>
                    <a:pt x="10" y="279"/>
                  </a:cubicBezTo>
                  <a:cubicBezTo>
                    <a:pt x="10" y="276"/>
                    <a:pt x="11" y="274"/>
                    <a:pt x="11" y="271"/>
                  </a:cubicBezTo>
                  <a:cubicBezTo>
                    <a:pt x="11" y="270"/>
                    <a:pt x="13" y="269"/>
                    <a:pt x="14" y="270"/>
                  </a:cubicBezTo>
                  <a:cubicBezTo>
                    <a:pt x="15" y="270"/>
                    <a:pt x="16" y="271"/>
                    <a:pt x="16" y="272"/>
                  </a:cubicBezTo>
                  <a:cubicBezTo>
                    <a:pt x="15" y="275"/>
                    <a:pt x="15" y="277"/>
                    <a:pt x="14" y="280"/>
                  </a:cubicBezTo>
                  <a:cubicBezTo>
                    <a:pt x="14" y="281"/>
                    <a:pt x="13" y="282"/>
                    <a:pt x="12" y="282"/>
                  </a:cubicBezTo>
                  <a:lnTo>
                    <a:pt x="11" y="282"/>
                  </a:lnTo>
                  <a:close/>
                  <a:moveTo>
                    <a:pt x="14" y="267"/>
                  </a:moveTo>
                  <a:cubicBezTo>
                    <a:pt x="13" y="266"/>
                    <a:pt x="12" y="265"/>
                    <a:pt x="13" y="264"/>
                  </a:cubicBezTo>
                  <a:cubicBezTo>
                    <a:pt x="13" y="261"/>
                    <a:pt x="13" y="259"/>
                    <a:pt x="14" y="256"/>
                  </a:cubicBezTo>
                  <a:cubicBezTo>
                    <a:pt x="14" y="255"/>
                    <a:pt x="15" y="254"/>
                    <a:pt x="17" y="254"/>
                  </a:cubicBezTo>
                  <a:cubicBezTo>
                    <a:pt x="18" y="254"/>
                    <a:pt x="19" y="256"/>
                    <a:pt x="18" y="257"/>
                  </a:cubicBezTo>
                  <a:cubicBezTo>
                    <a:pt x="18" y="259"/>
                    <a:pt x="18" y="262"/>
                    <a:pt x="17" y="265"/>
                  </a:cubicBezTo>
                  <a:cubicBezTo>
                    <a:pt x="17" y="266"/>
                    <a:pt x="16" y="267"/>
                    <a:pt x="15" y="267"/>
                  </a:cubicBezTo>
                  <a:lnTo>
                    <a:pt x="14" y="267"/>
                  </a:lnTo>
                  <a:close/>
                  <a:moveTo>
                    <a:pt x="17" y="251"/>
                  </a:moveTo>
                  <a:cubicBezTo>
                    <a:pt x="16" y="251"/>
                    <a:pt x="15" y="250"/>
                    <a:pt x="15" y="248"/>
                  </a:cubicBezTo>
                  <a:cubicBezTo>
                    <a:pt x="15" y="246"/>
                    <a:pt x="16" y="243"/>
                    <a:pt x="16" y="241"/>
                  </a:cubicBezTo>
                  <a:cubicBezTo>
                    <a:pt x="16" y="239"/>
                    <a:pt x="18" y="239"/>
                    <a:pt x="19" y="239"/>
                  </a:cubicBezTo>
                  <a:cubicBezTo>
                    <a:pt x="20" y="239"/>
                    <a:pt x="21" y="240"/>
                    <a:pt x="21" y="241"/>
                  </a:cubicBezTo>
                  <a:cubicBezTo>
                    <a:pt x="20" y="244"/>
                    <a:pt x="20" y="247"/>
                    <a:pt x="20" y="249"/>
                  </a:cubicBezTo>
                  <a:cubicBezTo>
                    <a:pt x="20" y="250"/>
                    <a:pt x="18" y="251"/>
                    <a:pt x="17" y="251"/>
                  </a:cubicBezTo>
                  <a:close/>
                  <a:moveTo>
                    <a:pt x="19" y="236"/>
                  </a:moveTo>
                  <a:cubicBezTo>
                    <a:pt x="18" y="236"/>
                    <a:pt x="17" y="234"/>
                    <a:pt x="17" y="233"/>
                  </a:cubicBezTo>
                  <a:cubicBezTo>
                    <a:pt x="18" y="231"/>
                    <a:pt x="18" y="229"/>
                    <a:pt x="18" y="227"/>
                  </a:cubicBezTo>
                  <a:cubicBezTo>
                    <a:pt x="18" y="226"/>
                    <a:pt x="18" y="226"/>
                    <a:pt x="19" y="225"/>
                  </a:cubicBezTo>
                  <a:cubicBezTo>
                    <a:pt x="19" y="224"/>
                    <a:pt x="20" y="223"/>
                    <a:pt x="21" y="223"/>
                  </a:cubicBezTo>
                  <a:cubicBezTo>
                    <a:pt x="22" y="224"/>
                    <a:pt x="23" y="225"/>
                    <a:pt x="23" y="226"/>
                  </a:cubicBezTo>
                  <a:cubicBezTo>
                    <a:pt x="23" y="226"/>
                    <a:pt x="23" y="227"/>
                    <a:pt x="23" y="227"/>
                  </a:cubicBezTo>
                  <a:cubicBezTo>
                    <a:pt x="23" y="229"/>
                    <a:pt x="22" y="232"/>
                    <a:pt x="22" y="234"/>
                  </a:cubicBezTo>
                  <a:cubicBezTo>
                    <a:pt x="22" y="235"/>
                    <a:pt x="21" y="236"/>
                    <a:pt x="20" y="236"/>
                  </a:cubicBezTo>
                  <a:lnTo>
                    <a:pt x="19" y="236"/>
                  </a:lnTo>
                  <a:close/>
                  <a:moveTo>
                    <a:pt x="22" y="220"/>
                  </a:moveTo>
                  <a:cubicBezTo>
                    <a:pt x="20" y="220"/>
                    <a:pt x="20" y="219"/>
                    <a:pt x="20" y="218"/>
                  </a:cubicBezTo>
                  <a:cubicBezTo>
                    <a:pt x="20" y="215"/>
                    <a:pt x="21" y="212"/>
                    <a:pt x="21" y="210"/>
                  </a:cubicBezTo>
                  <a:cubicBezTo>
                    <a:pt x="21" y="209"/>
                    <a:pt x="23" y="208"/>
                    <a:pt x="24" y="208"/>
                  </a:cubicBezTo>
                  <a:cubicBezTo>
                    <a:pt x="25" y="208"/>
                    <a:pt x="26" y="209"/>
                    <a:pt x="26" y="211"/>
                  </a:cubicBezTo>
                  <a:cubicBezTo>
                    <a:pt x="25" y="213"/>
                    <a:pt x="25" y="216"/>
                    <a:pt x="24" y="218"/>
                  </a:cubicBezTo>
                  <a:cubicBezTo>
                    <a:pt x="24" y="220"/>
                    <a:pt x="23" y="220"/>
                    <a:pt x="22" y="220"/>
                  </a:cubicBezTo>
                  <a:close/>
                  <a:moveTo>
                    <a:pt x="25" y="205"/>
                  </a:moveTo>
                  <a:cubicBezTo>
                    <a:pt x="23" y="205"/>
                    <a:pt x="22" y="203"/>
                    <a:pt x="23" y="202"/>
                  </a:cubicBezTo>
                  <a:cubicBezTo>
                    <a:pt x="23" y="200"/>
                    <a:pt x="24" y="197"/>
                    <a:pt x="24" y="194"/>
                  </a:cubicBezTo>
                  <a:cubicBezTo>
                    <a:pt x="24" y="194"/>
                    <a:pt x="24" y="194"/>
                    <a:pt x="24" y="194"/>
                  </a:cubicBezTo>
                  <a:cubicBezTo>
                    <a:pt x="25" y="193"/>
                    <a:pt x="26" y="192"/>
                    <a:pt x="27" y="193"/>
                  </a:cubicBezTo>
                  <a:cubicBezTo>
                    <a:pt x="28" y="193"/>
                    <a:pt x="29" y="194"/>
                    <a:pt x="29" y="195"/>
                  </a:cubicBezTo>
                  <a:cubicBezTo>
                    <a:pt x="28" y="198"/>
                    <a:pt x="28" y="201"/>
                    <a:pt x="27" y="203"/>
                  </a:cubicBezTo>
                  <a:cubicBezTo>
                    <a:pt x="27" y="204"/>
                    <a:pt x="26" y="205"/>
                    <a:pt x="25" y="205"/>
                  </a:cubicBezTo>
                  <a:close/>
                  <a:moveTo>
                    <a:pt x="28" y="190"/>
                  </a:moveTo>
                  <a:cubicBezTo>
                    <a:pt x="26" y="189"/>
                    <a:pt x="26" y="188"/>
                    <a:pt x="26" y="187"/>
                  </a:cubicBezTo>
                  <a:cubicBezTo>
                    <a:pt x="27" y="184"/>
                    <a:pt x="27" y="182"/>
                    <a:pt x="28" y="179"/>
                  </a:cubicBezTo>
                  <a:cubicBezTo>
                    <a:pt x="28" y="178"/>
                    <a:pt x="29" y="177"/>
                    <a:pt x="31" y="177"/>
                  </a:cubicBezTo>
                  <a:cubicBezTo>
                    <a:pt x="32" y="178"/>
                    <a:pt x="33" y="179"/>
                    <a:pt x="32" y="180"/>
                  </a:cubicBezTo>
                  <a:cubicBezTo>
                    <a:pt x="32" y="183"/>
                    <a:pt x="31" y="185"/>
                    <a:pt x="30" y="188"/>
                  </a:cubicBezTo>
                  <a:cubicBezTo>
                    <a:pt x="30" y="189"/>
                    <a:pt x="29" y="190"/>
                    <a:pt x="28" y="190"/>
                  </a:cubicBezTo>
                  <a:close/>
                  <a:moveTo>
                    <a:pt x="31" y="174"/>
                  </a:moveTo>
                  <a:cubicBezTo>
                    <a:pt x="30" y="174"/>
                    <a:pt x="29" y="173"/>
                    <a:pt x="30" y="172"/>
                  </a:cubicBezTo>
                  <a:cubicBezTo>
                    <a:pt x="30" y="169"/>
                    <a:pt x="31" y="167"/>
                    <a:pt x="31" y="164"/>
                  </a:cubicBezTo>
                  <a:cubicBezTo>
                    <a:pt x="32" y="163"/>
                    <a:pt x="33" y="162"/>
                    <a:pt x="34" y="162"/>
                  </a:cubicBezTo>
                  <a:cubicBezTo>
                    <a:pt x="36" y="163"/>
                    <a:pt x="36" y="164"/>
                    <a:pt x="36" y="165"/>
                  </a:cubicBezTo>
                  <a:cubicBezTo>
                    <a:pt x="35" y="168"/>
                    <a:pt x="35" y="170"/>
                    <a:pt x="34" y="173"/>
                  </a:cubicBezTo>
                  <a:cubicBezTo>
                    <a:pt x="34" y="174"/>
                    <a:pt x="33" y="175"/>
                    <a:pt x="32" y="175"/>
                  </a:cubicBezTo>
                  <a:lnTo>
                    <a:pt x="31" y="174"/>
                  </a:lnTo>
                  <a:close/>
                  <a:moveTo>
                    <a:pt x="35" y="159"/>
                  </a:moveTo>
                  <a:cubicBezTo>
                    <a:pt x="34" y="159"/>
                    <a:pt x="33" y="158"/>
                    <a:pt x="33" y="156"/>
                  </a:cubicBezTo>
                  <a:cubicBezTo>
                    <a:pt x="34" y="154"/>
                    <a:pt x="35" y="151"/>
                    <a:pt x="35" y="149"/>
                  </a:cubicBezTo>
                  <a:cubicBezTo>
                    <a:pt x="36" y="148"/>
                    <a:pt x="37" y="147"/>
                    <a:pt x="38" y="147"/>
                  </a:cubicBezTo>
                  <a:cubicBezTo>
                    <a:pt x="40" y="148"/>
                    <a:pt x="40" y="149"/>
                    <a:pt x="40" y="150"/>
                  </a:cubicBezTo>
                  <a:cubicBezTo>
                    <a:pt x="39" y="153"/>
                    <a:pt x="39" y="155"/>
                    <a:pt x="38" y="158"/>
                  </a:cubicBezTo>
                  <a:cubicBezTo>
                    <a:pt x="38" y="159"/>
                    <a:pt x="37" y="159"/>
                    <a:pt x="36" y="159"/>
                  </a:cubicBezTo>
                  <a:lnTo>
                    <a:pt x="35" y="159"/>
                  </a:lnTo>
                  <a:close/>
                  <a:moveTo>
                    <a:pt x="39" y="144"/>
                  </a:moveTo>
                  <a:cubicBezTo>
                    <a:pt x="38" y="144"/>
                    <a:pt x="37" y="143"/>
                    <a:pt x="37" y="141"/>
                  </a:cubicBezTo>
                  <a:cubicBezTo>
                    <a:pt x="38" y="139"/>
                    <a:pt x="39" y="136"/>
                    <a:pt x="39" y="134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3"/>
                    <a:pt x="41" y="132"/>
                    <a:pt x="42" y="132"/>
                  </a:cubicBezTo>
                  <a:cubicBezTo>
                    <a:pt x="44" y="133"/>
                    <a:pt x="44" y="134"/>
                    <a:pt x="44" y="135"/>
                  </a:cubicBezTo>
                  <a:cubicBezTo>
                    <a:pt x="43" y="138"/>
                    <a:pt x="43" y="140"/>
                    <a:pt x="42" y="143"/>
                  </a:cubicBezTo>
                  <a:cubicBezTo>
                    <a:pt x="42" y="144"/>
                    <a:pt x="41" y="144"/>
                    <a:pt x="40" y="144"/>
                  </a:cubicBezTo>
                  <a:lnTo>
                    <a:pt x="39" y="144"/>
                  </a:lnTo>
                  <a:close/>
                  <a:moveTo>
                    <a:pt x="43" y="129"/>
                  </a:moveTo>
                  <a:cubicBezTo>
                    <a:pt x="42" y="129"/>
                    <a:pt x="41" y="128"/>
                    <a:pt x="42" y="126"/>
                  </a:cubicBezTo>
                  <a:cubicBezTo>
                    <a:pt x="42" y="124"/>
                    <a:pt x="43" y="121"/>
                    <a:pt x="44" y="119"/>
                  </a:cubicBezTo>
                  <a:cubicBezTo>
                    <a:pt x="44" y="118"/>
                    <a:pt x="45" y="117"/>
                    <a:pt x="46" y="117"/>
                  </a:cubicBezTo>
                  <a:cubicBezTo>
                    <a:pt x="48" y="117"/>
                    <a:pt x="48" y="119"/>
                    <a:pt x="48" y="120"/>
                  </a:cubicBezTo>
                  <a:cubicBezTo>
                    <a:pt x="47" y="123"/>
                    <a:pt x="47" y="125"/>
                    <a:pt x="46" y="128"/>
                  </a:cubicBezTo>
                  <a:cubicBezTo>
                    <a:pt x="46" y="129"/>
                    <a:pt x="45" y="129"/>
                    <a:pt x="44" y="129"/>
                  </a:cubicBezTo>
                  <a:lnTo>
                    <a:pt x="43" y="129"/>
                  </a:lnTo>
                  <a:close/>
                  <a:moveTo>
                    <a:pt x="47" y="114"/>
                  </a:moveTo>
                  <a:cubicBezTo>
                    <a:pt x="46" y="114"/>
                    <a:pt x="45" y="112"/>
                    <a:pt x="46" y="111"/>
                  </a:cubicBezTo>
                  <a:cubicBezTo>
                    <a:pt x="46" y="109"/>
                    <a:pt x="47" y="106"/>
                    <a:pt x="48" y="104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2" y="102"/>
                    <a:pt x="52" y="104"/>
                    <a:pt x="52" y="105"/>
                  </a:cubicBezTo>
                  <a:cubicBezTo>
                    <a:pt x="51" y="107"/>
                    <a:pt x="51" y="110"/>
                    <a:pt x="50" y="112"/>
                  </a:cubicBezTo>
                  <a:cubicBezTo>
                    <a:pt x="50" y="114"/>
                    <a:pt x="49" y="114"/>
                    <a:pt x="48" y="114"/>
                  </a:cubicBezTo>
                  <a:lnTo>
                    <a:pt x="47" y="114"/>
                  </a:lnTo>
                  <a:close/>
                  <a:moveTo>
                    <a:pt x="51" y="99"/>
                  </a:moveTo>
                  <a:cubicBezTo>
                    <a:pt x="50" y="99"/>
                    <a:pt x="49" y="97"/>
                    <a:pt x="50" y="96"/>
                  </a:cubicBezTo>
                  <a:cubicBezTo>
                    <a:pt x="50" y="94"/>
                    <a:pt x="51" y="91"/>
                    <a:pt x="52" y="89"/>
                  </a:cubicBezTo>
                  <a:cubicBezTo>
                    <a:pt x="52" y="87"/>
                    <a:pt x="53" y="87"/>
                    <a:pt x="54" y="87"/>
                  </a:cubicBezTo>
                  <a:cubicBezTo>
                    <a:pt x="56" y="87"/>
                    <a:pt x="56" y="89"/>
                    <a:pt x="56" y="90"/>
                  </a:cubicBezTo>
                  <a:cubicBezTo>
                    <a:pt x="55" y="92"/>
                    <a:pt x="55" y="95"/>
                    <a:pt x="54" y="97"/>
                  </a:cubicBezTo>
                  <a:cubicBezTo>
                    <a:pt x="54" y="98"/>
                    <a:pt x="53" y="99"/>
                    <a:pt x="52" y="99"/>
                  </a:cubicBezTo>
                  <a:lnTo>
                    <a:pt x="51" y="99"/>
                  </a:lnTo>
                  <a:close/>
                  <a:moveTo>
                    <a:pt x="55" y="84"/>
                  </a:moveTo>
                  <a:cubicBezTo>
                    <a:pt x="54" y="84"/>
                    <a:pt x="53" y="82"/>
                    <a:pt x="54" y="81"/>
                  </a:cubicBezTo>
                  <a:cubicBezTo>
                    <a:pt x="54" y="79"/>
                    <a:pt x="55" y="76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2"/>
                    <a:pt x="58" y="72"/>
                    <a:pt x="59" y="72"/>
                  </a:cubicBezTo>
                  <a:cubicBezTo>
                    <a:pt x="60" y="72"/>
                    <a:pt x="61" y="74"/>
                    <a:pt x="60" y="75"/>
                  </a:cubicBezTo>
                  <a:cubicBezTo>
                    <a:pt x="60" y="77"/>
                    <a:pt x="59" y="80"/>
                    <a:pt x="58" y="82"/>
                  </a:cubicBezTo>
                  <a:cubicBezTo>
                    <a:pt x="58" y="83"/>
                    <a:pt x="57" y="84"/>
                    <a:pt x="56" y="84"/>
                  </a:cubicBezTo>
                  <a:lnTo>
                    <a:pt x="55" y="84"/>
                  </a:lnTo>
                  <a:close/>
                  <a:moveTo>
                    <a:pt x="60" y="69"/>
                  </a:moveTo>
                  <a:cubicBezTo>
                    <a:pt x="59" y="69"/>
                    <a:pt x="58" y="67"/>
                    <a:pt x="58" y="66"/>
                  </a:cubicBezTo>
                  <a:cubicBezTo>
                    <a:pt x="59" y="64"/>
                    <a:pt x="60" y="61"/>
                    <a:pt x="61" y="59"/>
                  </a:cubicBezTo>
                  <a:cubicBezTo>
                    <a:pt x="61" y="57"/>
                    <a:pt x="62" y="57"/>
                    <a:pt x="64" y="57"/>
                  </a:cubicBezTo>
                  <a:cubicBezTo>
                    <a:pt x="65" y="58"/>
                    <a:pt x="65" y="59"/>
                    <a:pt x="65" y="60"/>
                  </a:cubicBezTo>
                  <a:cubicBezTo>
                    <a:pt x="64" y="63"/>
                    <a:pt x="63" y="65"/>
                    <a:pt x="63" y="67"/>
                  </a:cubicBezTo>
                  <a:cubicBezTo>
                    <a:pt x="62" y="68"/>
                    <a:pt x="61" y="69"/>
                    <a:pt x="60" y="69"/>
                  </a:cubicBezTo>
                  <a:close/>
                  <a:moveTo>
                    <a:pt x="65" y="54"/>
                  </a:moveTo>
                  <a:cubicBezTo>
                    <a:pt x="63" y="54"/>
                    <a:pt x="63" y="52"/>
                    <a:pt x="63" y="51"/>
                  </a:cubicBezTo>
                  <a:cubicBezTo>
                    <a:pt x="64" y="49"/>
                    <a:pt x="65" y="46"/>
                    <a:pt x="66" y="44"/>
                  </a:cubicBezTo>
                  <a:cubicBezTo>
                    <a:pt x="66" y="43"/>
                    <a:pt x="68" y="42"/>
                    <a:pt x="69" y="42"/>
                  </a:cubicBezTo>
                  <a:cubicBezTo>
                    <a:pt x="70" y="43"/>
                    <a:pt x="71" y="44"/>
                    <a:pt x="70" y="45"/>
                  </a:cubicBezTo>
                  <a:cubicBezTo>
                    <a:pt x="69" y="48"/>
                    <a:pt x="68" y="50"/>
                    <a:pt x="68" y="53"/>
                  </a:cubicBezTo>
                  <a:cubicBezTo>
                    <a:pt x="67" y="54"/>
                    <a:pt x="66" y="54"/>
                    <a:pt x="65" y="54"/>
                  </a:cubicBezTo>
                  <a:close/>
                  <a:moveTo>
                    <a:pt x="70" y="40"/>
                  </a:moveTo>
                  <a:cubicBezTo>
                    <a:pt x="69" y="39"/>
                    <a:pt x="68" y="38"/>
                    <a:pt x="69" y="37"/>
                  </a:cubicBezTo>
                  <a:cubicBezTo>
                    <a:pt x="70" y="34"/>
                    <a:pt x="71" y="32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8"/>
                    <a:pt x="74" y="28"/>
                    <a:pt x="75" y="28"/>
                  </a:cubicBezTo>
                  <a:cubicBezTo>
                    <a:pt x="76" y="29"/>
                    <a:pt x="77" y="30"/>
                    <a:pt x="76" y="31"/>
                  </a:cubicBezTo>
                  <a:cubicBezTo>
                    <a:pt x="75" y="33"/>
                    <a:pt x="74" y="36"/>
                    <a:pt x="73" y="38"/>
                  </a:cubicBezTo>
                  <a:cubicBezTo>
                    <a:pt x="73" y="39"/>
                    <a:pt x="72" y="40"/>
                    <a:pt x="71" y="40"/>
                  </a:cubicBezTo>
                  <a:lnTo>
                    <a:pt x="70" y="40"/>
                  </a:lnTo>
                  <a:close/>
                  <a:moveTo>
                    <a:pt x="76" y="25"/>
                  </a:moveTo>
                  <a:cubicBezTo>
                    <a:pt x="75" y="25"/>
                    <a:pt x="74" y="23"/>
                    <a:pt x="75" y="22"/>
                  </a:cubicBezTo>
                  <a:cubicBezTo>
                    <a:pt x="76" y="20"/>
                    <a:pt x="77" y="17"/>
                    <a:pt x="79" y="15"/>
                  </a:cubicBezTo>
                  <a:cubicBezTo>
                    <a:pt x="79" y="14"/>
                    <a:pt x="81" y="13"/>
                    <a:pt x="82" y="14"/>
                  </a:cubicBezTo>
                  <a:cubicBezTo>
                    <a:pt x="83" y="15"/>
                    <a:pt x="83" y="16"/>
                    <a:pt x="83" y="17"/>
                  </a:cubicBezTo>
                  <a:cubicBezTo>
                    <a:pt x="82" y="19"/>
                    <a:pt x="80" y="22"/>
                    <a:pt x="79" y="24"/>
                  </a:cubicBezTo>
                  <a:cubicBezTo>
                    <a:pt x="79" y="25"/>
                    <a:pt x="78" y="25"/>
                    <a:pt x="77" y="25"/>
                  </a:cubicBezTo>
                  <a:lnTo>
                    <a:pt x="76" y="25"/>
                  </a:lnTo>
                  <a:close/>
                  <a:moveTo>
                    <a:pt x="83" y="11"/>
                  </a:moveTo>
                  <a:cubicBezTo>
                    <a:pt x="82" y="11"/>
                    <a:pt x="82" y="9"/>
                    <a:pt x="82" y="8"/>
                  </a:cubicBezTo>
                  <a:cubicBezTo>
                    <a:pt x="84" y="6"/>
                    <a:pt x="85" y="4"/>
                    <a:pt x="87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90" y="1"/>
                  </a:cubicBezTo>
                  <a:cubicBezTo>
                    <a:pt x="91" y="1"/>
                    <a:pt x="91" y="3"/>
                    <a:pt x="90" y="4"/>
                  </a:cubicBezTo>
                  <a:cubicBezTo>
                    <a:pt x="89" y="6"/>
                    <a:pt x="88" y="8"/>
                    <a:pt x="86" y="10"/>
                  </a:cubicBezTo>
                  <a:cubicBezTo>
                    <a:pt x="86" y="11"/>
                    <a:pt x="85" y="12"/>
                    <a:pt x="84" y="12"/>
                  </a:cubicBezTo>
                  <a:cubicBezTo>
                    <a:pt x="84" y="12"/>
                    <a:pt x="84" y="12"/>
                    <a:pt x="83" y="11"/>
                  </a:cubicBezTo>
                  <a:close/>
                </a:path>
              </a:pathLst>
            </a:custGeom>
            <a:solidFill>
              <a:srgbClr val="613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b="1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8437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0.00162 C 0.00338 -0.01342 0.01588 -0.0243 0.02044 -0.0243 C 0.04817 -0.0243 0.07669 0.15417 0.07669 0.33287 C 0.07669 0.24259 0.09101 0.15417 0.10429 0.15417 C 0.11862 0.15417 0.13203 0.24398 0.13203 0.33287 C 0.13203 0.2882 0.13906 0.24259 0.14635 0.24259 C 0.15338 0.24259 0.16054 0.28704 0.16054 0.33287 C 0.16054 0.30972 0.16419 0.2882 0.1677 0.2882 C 0.17135 0.2882 0.17474 0.31111 0.17474 0.33287 C 0.17474 0.32107 0.17656 0.30972 0.17838 0.30972 C 0.17929 0.30972 0.18203 0.32153 0.18203 0.33287 C 0.18203 0.32708 0.18294 0.32107 0.18372 0.32107 C 0.18372 0.32246 0.18541 0.32662 0.18541 0.33287 C 0.18541 0.32963 0.18541 0.32708 0.18632 0.32708 C 0.18632 0.32847 0.18724 0.32986 0.18724 0.33287 C 0.18724 0.33125 0.18724 0.32963 0.18724 0.32847 C 0.18815 0.32847 0.18815 0.32963 0.18815 0.33125 C 0.18919 0.33125 0.18919 0.32986 0.18919 0.32847 C 0.19023 0.32847 0.19023 0.32963 0.19023 0.33125 " pathEditMode="relative" rAng="0" ptsTypes="AAAAAAAAAAAAAAAAAAA">
                                      <p:cBhvr>
                                        <p:cTn id="19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05" y="1557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5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197 0.04862 C -0.05807 0.03496 -0.04401 0.02176 -0.03893 0.02176 C -0.00755 0.02176 0.02474 0.2345 0.02474 0.44723 C 0.02474 0.34005 0.04089 0.2345 0.05586 0.2345 C 0.07214 0.2345 0.08724 0.34121 0.08724 0.44723 C 0.08724 0.39399 0.09532 0.34005 0.10352 0.34005 C 0.11146 0.34005 0.11954 0.39283 0.11954 0.44723 C 0.11954 0.41991 0.1237 0.39399 0.12761 0.39399 C 0.13178 0.39399 0.13568 0.4213 0.13568 0.44723 C 0.13568 0.43311 0.13764 0.41991 0.13972 0.41991 C 0.14076 0.41991 0.14389 0.43357 0.14389 0.44723 C 0.14389 0.44028 0.1448 0.43311 0.14584 0.43311 C 0.14584 0.43473 0.14766 0.43982 0.14766 0.44723 C 0.14766 0.44352 0.14766 0.44028 0.1487 0.44028 C 0.1487 0.4419 0.14974 0.44399 0.14974 0.44723 C 0.14974 0.44561 0.14974 0.44352 0.14974 0.4419 C 0.15092 0.4419 0.15092 0.44352 0.15092 0.44561 C 0.15196 0.44561 0.15196 0.44399 0.15196 0.4419 C 0.15313 0.4419 0.15313 0.44352 0.15313 0.44561 " pathEditMode="relative" rAng="0" ptsTypes="AAAAAAAAAAAAAAAAAAA">
                                      <p:cBhvr>
                                        <p:cTn id="21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55" y="18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26" grpId="0" animBg="1"/>
      <p:bldP spid="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6" name="Google Shape;4006;p47"/>
          <p:cNvSpPr/>
          <p:nvPr/>
        </p:nvSpPr>
        <p:spPr>
          <a:xfrm>
            <a:off x="5388196" y="5836348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grpSp>
        <p:nvGrpSpPr>
          <p:cNvPr id="4007" name="Google Shape;4007;p47"/>
          <p:cNvGrpSpPr/>
          <p:nvPr/>
        </p:nvGrpSpPr>
        <p:grpSpPr>
          <a:xfrm>
            <a:off x="4590600" y="295435"/>
            <a:ext cx="260101" cy="286861"/>
            <a:chOff x="3080000" y="3727500"/>
            <a:chExt cx="99625" cy="109875"/>
          </a:xfrm>
        </p:grpSpPr>
        <p:sp>
          <p:nvSpPr>
            <p:cNvPr id="4008" name="Google Shape;4008;p47"/>
            <p:cNvSpPr/>
            <p:nvPr/>
          </p:nvSpPr>
          <p:spPr>
            <a:xfrm>
              <a:off x="3096775" y="3751800"/>
              <a:ext cx="60225" cy="59975"/>
            </a:xfrm>
            <a:custGeom>
              <a:avLst/>
              <a:gdLst/>
              <a:ahLst/>
              <a:cxnLst/>
              <a:rect l="l" t="t" r="r" b="b"/>
              <a:pathLst>
                <a:path w="2409" h="2399" extrusionOk="0">
                  <a:moveTo>
                    <a:pt x="187" y="0"/>
                  </a:moveTo>
                  <a:cubicBezTo>
                    <a:pt x="137" y="0"/>
                    <a:pt x="88" y="23"/>
                    <a:pt x="56" y="66"/>
                  </a:cubicBezTo>
                  <a:cubicBezTo>
                    <a:pt x="1" y="139"/>
                    <a:pt x="15" y="243"/>
                    <a:pt x="89" y="298"/>
                  </a:cubicBezTo>
                  <a:cubicBezTo>
                    <a:pt x="853" y="875"/>
                    <a:pt x="1524" y="1560"/>
                    <a:pt x="2089" y="2331"/>
                  </a:cubicBezTo>
                  <a:cubicBezTo>
                    <a:pt x="2121" y="2376"/>
                    <a:pt x="2171" y="2399"/>
                    <a:pt x="2223" y="2399"/>
                  </a:cubicBezTo>
                  <a:cubicBezTo>
                    <a:pt x="2256" y="2399"/>
                    <a:pt x="2291" y="2388"/>
                    <a:pt x="2319" y="2369"/>
                  </a:cubicBezTo>
                  <a:cubicBezTo>
                    <a:pt x="2393" y="2315"/>
                    <a:pt x="2409" y="2211"/>
                    <a:pt x="2355" y="2137"/>
                  </a:cubicBezTo>
                  <a:cubicBezTo>
                    <a:pt x="1773" y="1340"/>
                    <a:pt x="1077" y="631"/>
                    <a:pt x="287" y="35"/>
                  </a:cubicBezTo>
                  <a:cubicBezTo>
                    <a:pt x="257" y="11"/>
                    <a:pt x="22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47"/>
            <p:cNvSpPr/>
            <p:nvPr/>
          </p:nvSpPr>
          <p:spPr>
            <a:xfrm>
              <a:off x="3106225" y="3744750"/>
              <a:ext cx="45925" cy="73150"/>
            </a:xfrm>
            <a:custGeom>
              <a:avLst/>
              <a:gdLst/>
              <a:ahLst/>
              <a:cxnLst/>
              <a:rect l="l" t="t" r="r" b="b"/>
              <a:pathLst>
                <a:path w="1837" h="2926" extrusionOk="0">
                  <a:moveTo>
                    <a:pt x="1648" y="1"/>
                  </a:moveTo>
                  <a:cubicBezTo>
                    <a:pt x="1590" y="1"/>
                    <a:pt x="1534" y="31"/>
                    <a:pt x="1504" y="85"/>
                  </a:cubicBezTo>
                  <a:lnTo>
                    <a:pt x="45" y="2680"/>
                  </a:lnTo>
                  <a:cubicBezTo>
                    <a:pt x="0" y="2759"/>
                    <a:pt x="29" y="2860"/>
                    <a:pt x="108" y="2905"/>
                  </a:cubicBezTo>
                  <a:cubicBezTo>
                    <a:pt x="134" y="2920"/>
                    <a:pt x="162" y="2926"/>
                    <a:pt x="189" y="2926"/>
                  </a:cubicBezTo>
                  <a:cubicBezTo>
                    <a:pt x="246" y="2926"/>
                    <a:pt x="303" y="2895"/>
                    <a:pt x="333" y="2842"/>
                  </a:cubicBezTo>
                  <a:lnTo>
                    <a:pt x="1792" y="248"/>
                  </a:lnTo>
                  <a:cubicBezTo>
                    <a:pt x="1836" y="168"/>
                    <a:pt x="1809" y="68"/>
                    <a:pt x="1729" y="23"/>
                  </a:cubicBezTo>
                  <a:cubicBezTo>
                    <a:pt x="1703" y="8"/>
                    <a:pt x="1675" y="1"/>
                    <a:pt x="16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7"/>
            <p:cNvSpPr/>
            <p:nvPr/>
          </p:nvSpPr>
          <p:spPr>
            <a:xfrm>
              <a:off x="3080000" y="3775125"/>
              <a:ext cx="99625" cy="14400"/>
            </a:xfrm>
            <a:custGeom>
              <a:avLst/>
              <a:gdLst/>
              <a:ahLst/>
              <a:cxnLst/>
              <a:rect l="l" t="t" r="r" b="b"/>
              <a:pathLst>
                <a:path w="3985" h="576" extrusionOk="0">
                  <a:moveTo>
                    <a:pt x="3405" y="1"/>
                  </a:moveTo>
                  <a:cubicBezTo>
                    <a:pt x="2317" y="1"/>
                    <a:pt x="1225" y="84"/>
                    <a:pt x="152" y="247"/>
                  </a:cubicBezTo>
                  <a:cubicBezTo>
                    <a:pt x="62" y="260"/>
                    <a:pt x="1" y="345"/>
                    <a:pt x="13" y="435"/>
                  </a:cubicBezTo>
                  <a:cubicBezTo>
                    <a:pt x="27" y="517"/>
                    <a:pt x="97" y="575"/>
                    <a:pt x="178" y="575"/>
                  </a:cubicBezTo>
                  <a:cubicBezTo>
                    <a:pt x="185" y="575"/>
                    <a:pt x="194" y="574"/>
                    <a:pt x="202" y="574"/>
                  </a:cubicBezTo>
                  <a:cubicBezTo>
                    <a:pt x="1260" y="413"/>
                    <a:pt x="2338" y="332"/>
                    <a:pt x="3411" y="332"/>
                  </a:cubicBezTo>
                  <a:cubicBezTo>
                    <a:pt x="3546" y="332"/>
                    <a:pt x="3680" y="333"/>
                    <a:pt x="3815" y="336"/>
                  </a:cubicBezTo>
                  <a:cubicBezTo>
                    <a:pt x="3904" y="331"/>
                    <a:pt x="3982" y="264"/>
                    <a:pt x="3983" y="173"/>
                  </a:cubicBezTo>
                  <a:cubicBezTo>
                    <a:pt x="3984" y="81"/>
                    <a:pt x="3912" y="6"/>
                    <a:pt x="3821" y="5"/>
                  </a:cubicBezTo>
                  <a:cubicBezTo>
                    <a:pt x="3682" y="2"/>
                    <a:pt x="3543" y="1"/>
                    <a:pt x="3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7"/>
            <p:cNvSpPr/>
            <p:nvPr/>
          </p:nvSpPr>
          <p:spPr>
            <a:xfrm>
              <a:off x="3124475" y="3727500"/>
              <a:ext cx="10275" cy="109875"/>
            </a:xfrm>
            <a:custGeom>
              <a:avLst/>
              <a:gdLst/>
              <a:ahLst/>
              <a:cxnLst/>
              <a:rect l="l" t="t" r="r" b="b"/>
              <a:pathLst>
                <a:path w="411" h="4395" extrusionOk="0">
                  <a:moveTo>
                    <a:pt x="174" y="0"/>
                  </a:moveTo>
                  <a:cubicBezTo>
                    <a:pt x="171" y="0"/>
                    <a:pt x="167" y="1"/>
                    <a:pt x="164" y="1"/>
                  </a:cubicBezTo>
                  <a:cubicBezTo>
                    <a:pt x="73" y="4"/>
                    <a:pt x="1" y="78"/>
                    <a:pt x="2" y="169"/>
                  </a:cubicBezTo>
                  <a:lnTo>
                    <a:pt x="78" y="4232"/>
                  </a:lnTo>
                  <a:cubicBezTo>
                    <a:pt x="79" y="4322"/>
                    <a:pt x="153" y="4394"/>
                    <a:pt x="243" y="4394"/>
                  </a:cubicBezTo>
                  <a:cubicBezTo>
                    <a:pt x="243" y="4394"/>
                    <a:pt x="244" y="4394"/>
                    <a:pt x="247" y="4392"/>
                  </a:cubicBezTo>
                  <a:cubicBezTo>
                    <a:pt x="338" y="4391"/>
                    <a:pt x="410" y="4316"/>
                    <a:pt x="409" y="4224"/>
                  </a:cubicBezTo>
                  <a:lnTo>
                    <a:pt x="333" y="163"/>
                  </a:lnTo>
                  <a:cubicBezTo>
                    <a:pt x="331" y="75"/>
                    <a:pt x="25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12" name="Google Shape;4012;p47"/>
          <p:cNvGrpSpPr/>
          <p:nvPr/>
        </p:nvGrpSpPr>
        <p:grpSpPr>
          <a:xfrm>
            <a:off x="1575010" y="1198881"/>
            <a:ext cx="138533" cy="154500"/>
            <a:chOff x="1385075" y="3682325"/>
            <a:chExt cx="103900" cy="115875"/>
          </a:xfrm>
        </p:grpSpPr>
        <p:sp>
          <p:nvSpPr>
            <p:cNvPr id="4013" name="Google Shape;4013;p47"/>
            <p:cNvSpPr/>
            <p:nvPr/>
          </p:nvSpPr>
          <p:spPr>
            <a:xfrm>
              <a:off x="1399350" y="3682325"/>
              <a:ext cx="86200" cy="115875"/>
            </a:xfrm>
            <a:custGeom>
              <a:avLst/>
              <a:gdLst/>
              <a:ahLst/>
              <a:cxnLst/>
              <a:rect l="l" t="t" r="r" b="b"/>
              <a:pathLst>
                <a:path w="3448" h="4635" fill="none" extrusionOk="0">
                  <a:moveTo>
                    <a:pt x="0" y="1"/>
                  </a:moveTo>
                  <a:cubicBezTo>
                    <a:pt x="1073" y="1599"/>
                    <a:pt x="2215" y="3128"/>
                    <a:pt x="3447" y="4634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  <p:sp>
          <p:nvSpPr>
            <p:cNvPr id="4014" name="Google Shape;4014;p47"/>
            <p:cNvSpPr/>
            <p:nvPr/>
          </p:nvSpPr>
          <p:spPr>
            <a:xfrm>
              <a:off x="1385075" y="3685200"/>
              <a:ext cx="103900" cy="110725"/>
            </a:xfrm>
            <a:custGeom>
              <a:avLst/>
              <a:gdLst/>
              <a:ahLst/>
              <a:cxnLst/>
              <a:rect l="l" t="t" r="r" b="b"/>
              <a:pathLst>
                <a:path w="4156" h="4429" fill="none" extrusionOk="0">
                  <a:moveTo>
                    <a:pt x="1" y="4428"/>
                  </a:moveTo>
                  <a:cubicBezTo>
                    <a:pt x="1644" y="2785"/>
                    <a:pt x="2534" y="1666"/>
                    <a:pt x="4155" y="0"/>
                  </a:cubicBezTo>
                </a:path>
              </a:pathLst>
            </a:custGeom>
            <a:noFill/>
            <a:ln w="190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sp>
        <p:nvSpPr>
          <p:cNvPr id="4015" name="Google Shape;4015;p47"/>
          <p:cNvSpPr/>
          <p:nvPr/>
        </p:nvSpPr>
        <p:spPr>
          <a:xfrm>
            <a:off x="10953114" y="1234812"/>
            <a:ext cx="162833" cy="181133"/>
          </a:xfrm>
          <a:custGeom>
            <a:avLst/>
            <a:gdLst/>
            <a:ahLst/>
            <a:cxnLst/>
            <a:rect l="l" t="t" r="r" b="b"/>
            <a:pathLst>
              <a:path w="4885" h="5434" fill="none" extrusionOk="0">
                <a:moveTo>
                  <a:pt x="274" y="3493"/>
                </a:moveTo>
                <a:cubicBezTo>
                  <a:pt x="411" y="4452"/>
                  <a:pt x="1370" y="5273"/>
                  <a:pt x="2351" y="5319"/>
                </a:cubicBezTo>
                <a:cubicBezTo>
                  <a:pt x="3903" y="5433"/>
                  <a:pt x="4702" y="4315"/>
                  <a:pt x="4816" y="3151"/>
                </a:cubicBezTo>
                <a:cubicBezTo>
                  <a:pt x="4885" y="2420"/>
                  <a:pt x="4519" y="1507"/>
                  <a:pt x="3903" y="1119"/>
                </a:cubicBezTo>
                <a:cubicBezTo>
                  <a:pt x="2191" y="1"/>
                  <a:pt x="0" y="1530"/>
                  <a:pt x="274" y="3493"/>
                </a:cubicBezTo>
                <a:close/>
              </a:path>
            </a:pathLst>
          </a:custGeom>
          <a:noFill/>
          <a:ln w="19050" cap="rnd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34" name="Google Shape;2185;p31"/>
          <p:cNvSpPr txBox="1">
            <a:spLocks/>
          </p:cNvSpPr>
          <p:nvPr/>
        </p:nvSpPr>
        <p:spPr>
          <a:xfrm>
            <a:off x="2497918" y="1030661"/>
            <a:ext cx="7249063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5867" b="1" kern="0" dirty="0" err="1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Lưu</a:t>
            </a:r>
            <a:r>
              <a:rPr lang="en-US" sz="5867" b="1" kern="0" dirty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 ý </a:t>
            </a:r>
            <a:r>
              <a:rPr lang="en-US" sz="5867" b="1" kern="0" dirty="0" err="1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5867" b="1" kern="0" dirty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kern="0" dirty="0" err="1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trình</a:t>
            </a:r>
            <a:r>
              <a:rPr lang="en-US" sz="5867" b="1" kern="0" dirty="0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867" b="1" kern="0" dirty="0" err="1">
                <a:solidFill>
                  <a:srgbClr val="366CA6"/>
                </a:solidFill>
                <a:latin typeface="Times New Roman" pitchFamily="18" charset="0"/>
                <a:cs typeface="Times New Roman" pitchFamily="18" charset="0"/>
              </a:rPr>
              <a:t>bày</a:t>
            </a:r>
            <a:endParaRPr lang="en-US" sz="5867" b="1" kern="0" dirty="0">
              <a:solidFill>
                <a:srgbClr val="366CA6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Google Shape;2256;p31"/>
          <p:cNvSpPr/>
          <p:nvPr/>
        </p:nvSpPr>
        <p:spPr>
          <a:xfrm>
            <a:off x="3525397" y="1817926"/>
            <a:ext cx="5199552" cy="60959"/>
          </a:xfrm>
          <a:custGeom>
            <a:avLst/>
            <a:gdLst/>
            <a:ahLst/>
            <a:cxnLst/>
            <a:rect l="l" t="t" r="r" b="b"/>
            <a:pathLst>
              <a:path w="139709" h="1043" extrusionOk="0">
                <a:moveTo>
                  <a:pt x="139709" y="0"/>
                </a:moveTo>
                <a:cubicBezTo>
                  <a:pt x="93138" y="0"/>
                  <a:pt x="46571" y="1043"/>
                  <a:pt x="0" y="1043"/>
                </a:cubicBezTo>
              </a:path>
            </a:pathLst>
          </a:cu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7" name="Google Shape;3405;p40"/>
          <p:cNvSpPr/>
          <p:nvPr/>
        </p:nvSpPr>
        <p:spPr>
          <a:xfrm>
            <a:off x="906127" y="2261859"/>
            <a:ext cx="3279648" cy="3279648"/>
          </a:xfrm>
          <a:prstGeom prst="roundRect">
            <a:avLst>
              <a:gd name="adj" fmla="val 13125"/>
            </a:avLst>
          </a:prstGeom>
          <a:solidFill>
            <a:schemeClr val="accent3"/>
          </a:solidFill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39" name="Google Shape;3409;p40"/>
          <p:cNvSpPr/>
          <p:nvPr/>
        </p:nvSpPr>
        <p:spPr>
          <a:xfrm>
            <a:off x="8545123" y="2257241"/>
            <a:ext cx="3279648" cy="3279648"/>
          </a:xfrm>
          <a:prstGeom prst="roundRect">
            <a:avLst>
              <a:gd name="adj" fmla="val 12825"/>
            </a:avLst>
          </a:prstGeom>
          <a:solidFill>
            <a:schemeClr val="lt2"/>
          </a:solidFill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1" name="Google Shape;3413;p40"/>
          <p:cNvSpPr/>
          <p:nvPr/>
        </p:nvSpPr>
        <p:spPr>
          <a:xfrm>
            <a:off x="4733543" y="2259704"/>
            <a:ext cx="3279648" cy="3279648"/>
          </a:xfrm>
          <a:prstGeom prst="roundRect">
            <a:avLst>
              <a:gd name="adj" fmla="val 13273"/>
            </a:avLst>
          </a:prstGeom>
          <a:solidFill>
            <a:schemeClr val="dk1"/>
          </a:solidFill>
          <a:ln w="1905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48" name="Google Shape;1091;p36"/>
          <p:cNvSpPr txBox="1">
            <a:spLocks/>
          </p:cNvSpPr>
          <p:nvPr/>
        </p:nvSpPr>
        <p:spPr>
          <a:xfrm>
            <a:off x="987327" y="2746890"/>
            <a:ext cx="3126013" cy="21727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26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9pPr>
          </a:lstStyle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Lùi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ô </a:t>
            </a: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khi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bắt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đầu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đoạn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văn</a:t>
            </a:r>
            <a:r>
              <a:rPr lang="en-US" sz="3200" kern="0" dirty="0">
                <a:solidFill>
                  <a:srgbClr val="191919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49" name="Google Shape;1091;p36"/>
          <p:cNvSpPr txBox="1">
            <a:spLocks/>
          </p:cNvSpPr>
          <p:nvPr/>
        </p:nvSpPr>
        <p:spPr>
          <a:xfrm>
            <a:off x="4791633" y="3117349"/>
            <a:ext cx="3173628" cy="15717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26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9pPr>
          </a:lstStyle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3200" kern="0" dirty="0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dấu</a:t>
            </a:r>
            <a:r>
              <a:rPr lang="en-US" sz="3200" kern="0" dirty="0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chấm</a:t>
            </a:r>
            <a:endParaRPr lang="en-US" sz="3200" kern="0" dirty="0">
              <a:solidFill>
                <a:srgbClr val="FFFFFB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cuối</a:t>
            </a:r>
            <a:r>
              <a:rPr lang="en-US" sz="3200" kern="0" dirty="0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3200" kern="0" dirty="0">
                <a:solidFill>
                  <a:srgbClr val="FFFFFB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50" name="Google Shape;1091;p36"/>
          <p:cNvSpPr txBox="1">
            <a:spLocks/>
          </p:cNvSpPr>
          <p:nvPr/>
        </p:nvSpPr>
        <p:spPr>
          <a:xfrm>
            <a:off x="8560960" y="2410699"/>
            <a:ext cx="3310953" cy="3026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26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kdo"/>
              <a:buNone/>
              <a:defRPr sz="1800" b="1" i="0" u="none" strike="noStrike" cap="none">
                <a:solidFill>
                  <a:schemeClr val="dk1"/>
                </a:solidFill>
                <a:latin typeface="Dokdo"/>
                <a:ea typeface="Dokdo"/>
                <a:cs typeface="Dokdo"/>
                <a:sym typeface="Dokdo"/>
              </a:defRPr>
            </a:lvl9pPr>
          </a:lstStyle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u="sng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Thử</a:t>
            </a:r>
            <a:r>
              <a:rPr lang="en-US" sz="3200" u="sng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u="sng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thách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hoa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cái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đầu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defTabSz="1219170">
              <a:spcAft>
                <a:spcPts val="2133"/>
              </a:spcAft>
              <a:buClr>
                <a:srgbClr val="366CA6"/>
              </a:buClr>
            </a:pP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kern="0" dirty="0" err="1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3200" kern="0" dirty="0">
                <a:solidFill>
                  <a:srgbClr val="FFE4E6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838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635" y="1270"/>
            <a:ext cx="12192000" cy="485140"/>
            <a:chOff x="0" y="0"/>
            <a:chExt cx="12192000" cy="168812"/>
          </a:xfrm>
        </p:grpSpPr>
        <p:sp>
          <p:nvSpPr>
            <p:cNvPr id="9" name="矩形 8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18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40039" y="-167167"/>
            <a:ext cx="2145196" cy="2800673"/>
          </a:xfrm>
          <a:prstGeom prst="rect">
            <a:avLst/>
          </a:prstGeom>
        </p:spPr>
      </p:pic>
      <p:sp>
        <p:nvSpPr>
          <p:cNvPr id="29" name="文本框 2055"/>
          <p:cNvSpPr txBox="1">
            <a:spLocks noChangeArrowheads="1"/>
          </p:cNvSpPr>
          <p:nvPr/>
        </p:nvSpPr>
        <p:spPr bwMode="auto">
          <a:xfrm>
            <a:off x="1339444" y="561447"/>
            <a:ext cx="9522596" cy="163121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algn="ctr" defTabSz="817880">
              <a:spcBef>
                <a:spcPct val="50000"/>
              </a:spcBef>
              <a:buClrTx/>
              <a:buSzTx/>
              <a:buFontTx/>
            </a:pPr>
            <a:r>
              <a:rPr kumimoji="0" lang="en-US" altLang="zh-CN" sz="4000" b="1" kern="1200" cap="none" spc="0" normalizeH="0" baseline="0" noProof="1" smtClean="0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Soát</a:t>
            </a:r>
            <a:r>
              <a:rPr kumimoji="0" lang="en-US" altLang="zh-CN" sz="4000" b="1" kern="1200" cap="none" spc="0" normalizeH="0" noProof="1" smtClean="0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 bài</a:t>
            </a:r>
            <a:endParaRPr kumimoji="0" lang="en-US" altLang="zh-CN" sz="4000" b="1" kern="1200" cap="none" spc="0" normalizeH="0" noProof="1">
              <a:solidFill>
                <a:srgbClr val="FF0000"/>
              </a:solidFill>
              <a:latin typeface="Times New Roman" panose="02020603050405020304" pitchFamily="18" charset="0"/>
              <a:ea typeface="SimHei" pitchFamily="49" charset="-122"/>
              <a:cs typeface="Times New Roman" panose="02020603050405020304" pitchFamily="18" charset="0"/>
            </a:endParaRPr>
          </a:p>
          <a:p>
            <a:pPr marR="0" algn="ctr" defTabSz="817880">
              <a:spcBef>
                <a:spcPct val="50000"/>
              </a:spcBef>
              <a:buClrTx/>
              <a:buSzTx/>
              <a:buFontTx/>
            </a:pPr>
            <a:r>
              <a:rPr lang="en-US" altLang="zh-CN" sz="4000" b="1" noProof="1" smtClean="0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Nhà </a:t>
            </a:r>
            <a:r>
              <a:rPr lang="en-US" altLang="zh-CN" sz="4000" b="1" noProof="1">
                <a:solidFill>
                  <a:srgbClr val="FF0000"/>
                </a:solidFill>
                <a:latin typeface="Times New Roman" panose="02020603050405020304" pitchFamily="18" charset="0"/>
                <a:ea typeface="SimHei" pitchFamily="49" charset="-122"/>
                <a:cs typeface="Times New Roman" panose="02020603050405020304" pitchFamily="18" charset="0"/>
              </a:rPr>
              <a:t>rông ở Tây Nguyên</a:t>
            </a:r>
            <a:endParaRPr kumimoji="0" lang="vi-VN" altLang="zh-CN" sz="4000" b="1" kern="1200" cap="none" spc="0" normalizeH="0" baseline="0" noProof="1">
              <a:solidFill>
                <a:srgbClr val="FF0000"/>
              </a:solidFill>
              <a:latin typeface="Times New Roman" panose="02020603050405020304" pitchFamily="18" charset="0"/>
              <a:ea typeface="SimHei" pitchFamily="49" charset="-122"/>
              <a:cs typeface="Times New Roman" panose="02020603050405020304" pitchFamily="18" charset="0"/>
            </a:endParaRPr>
          </a:p>
        </p:txBody>
      </p:sp>
      <p:sp>
        <p:nvSpPr>
          <p:cNvPr id="31" name="Text Box 8">
            <a:extLst>
              <a:ext uri="{FF2B5EF4-FFF2-40B4-BE49-F238E27FC236}">
                <a16:creationId xmlns:a16="http://schemas.microsoft.com/office/drawing/2014/main" id="{6D4849AA-7E6A-7A4F-A2C5-1D2FEE0B2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0040" y="2709025"/>
            <a:ext cx="792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vi-VN" alt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Box 10">
            <a:extLst>
              <a:ext uri="{FF2B5EF4-FFF2-40B4-BE49-F238E27FC236}">
                <a16:creationId xmlns:a16="http://schemas.microsoft.com/office/drawing/2014/main" id="{EFF8F0B6-8649-A04D-ABD5-B1FD4CCC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0938" y="2289385"/>
            <a:ext cx="10945015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rông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vách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treo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mây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đựng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già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làng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nhặt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quanh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treo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đan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tre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chiêng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r>
              <a:rPr lang="af-ZA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cúng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</a:t>
            </a:r>
            <a:r>
              <a:rPr lang="af-ZA" altLang="en-US" sz="36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3" name="Text Box 11">
            <a:extLst>
              <a:ext uri="{FF2B5EF4-FFF2-40B4-BE49-F238E27FC236}">
                <a16:creationId xmlns:a16="http://schemas.microsoft.com/office/drawing/2014/main" id="{BE31BB7D-29CF-9F4D-868E-E2B84090A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1440" y="2709025"/>
            <a:ext cx="7924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vi-VN" alt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2125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41 0.9375 L 2.70833E-6 2.59259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-4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39"/>
          <p:cNvSpPr/>
          <p:nvPr/>
        </p:nvSpPr>
        <p:spPr>
          <a:xfrm>
            <a:off x="1517650" y="923925"/>
            <a:ext cx="1238250" cy="618490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sp>
        <p:nvSpPr>
          <p:cNvPr id="27" name="任意多边形 39"/>
          <p:cNvSpPr/>
          <p:nvPr/>
        </p:nvSpPr>
        <p:spPr>
          <a:xfrm>
            <a:off x="10630456" y="886941"/>
            <a:ext cx="961174" cy="479804"/>
          </a:xfrm>
          <a:custGeom>
            <a:avLst/>
            <a:gdLst>
              <a:gd name="connsiteX0" fmla="*/ 791913 w 1791140"/>
              <a:gd name="connsiteY0" fmla="*/ 0 h 894110"/>
              <a:gd name="connsiteX1" fmla="*/ 1163623 w 1791140"/>
              <a:gd name="connsiteY1" fmla="*/ 163152 h 894110"/>
              <a:gd name="connsiteX2" fmla="*/ 1184689 w 1791140"/>
              <a:gd name="connsiteY2" fmla="*/ 208090 h 894110"/>
              <a:gd name="connsiteX3" fmla="*/ 1230702 w 1791140"/>
              <a:gd name="connsiteY3" fmla="*/ 191552 h 894110"/>
              <a:gd name="connsiteX4" fmla="*/ 1387728 w 1791140"/>
              <a:gd name="connsiteY4" fmla="*/ 170560 h 894110"/>
              <a:gd name="connsiteX5" fmla="*/ 1791140 w 1791140"/>
              <a:gd name="connsiteY5" fmla="*/ 437692 h 894110"/>
              <a:gd name="connsiteX6" fmla="*/ 1544754 w 1791140"/>
              <a:gd name="connsiteY6" fmla="*/ 683832 h 894110"/>
              <a:gd name="connsiteX7" fmla="*/ 1500919 w 1791140"/>
              <a:gd name="connsiteY7" fmla="*/ 692842 h 894110"/>
              <a:gd name="connsiteX8" fmla="*/ 1470602 w 1791140"/>
              <a:gd name="connsiteY8" fmla="*/ 729828 h 894110"/>
              <a:gd name="connsiteX9" fmla="*/ 1136086 w 1791140"/>
              <a:gd name="connsiteY9" fmla="*/ 847604 h 894110"/>
              <a:gd name="connsiteX10" fmla="*/ 979060 w 1791140"/>
              <a:gd name="connsiteY10" fmla="*/ 826612 h 894110"/>
              <a:gd name="connsiteX11" fmla="*/ 936653 w 1791140"/>
              <a:gd name="connsiteY11" fmla="*/ 811370 h 894110"/>
              <a:gd name="connsiteX12" fmla="*/ 931047 w 1791140"/>
              <a:gd name="connsiteY12" fmla="*/ 815869 h 894110"/>
              <a:gd name="connsiteX13" fmla="*/ 645792 w 1791140"/>
              <a:gd name="connsiteY13" fmla="*/ 894110 h 894110"/>
              <a:gd name="connsiteX14" fmla="*/ 360537 w 1791140"/>
              <a:gd name="connsiteY14" fmla="*/ 815869 h 894110"/>
              <a:gd name="connsiteX15" fmla="*/ 305080 w 1791140"/>
              <a:gd name="connsiteY15" fmla="*/ 761402 h 894110"/>
              <a:gd name="connsiteX16" fmla="*/ 246386 w 1791140"/>
              <a:gd name="connsiteY16" fmla="*/ 749338 h 894110"/>
              <a:gd name="connsiteX17" fmla="*/ 0 w 1791140"/>
              <a:gd name="connsiteY17" fmla="*/ 503198 h 894110"/>
              <a:gd name="connsiteX18" fmla="*/ 322111 w 1791140"/>
              <a:gd name="connsiteY18" fmla="*/ 241493 h 894110"/>
              <a:gd name="connsiteX19" fmla="*/ 393126 w 1791140"/>
              <a:gd name="connsiteY19" fmla="*/ 236753 h 894110"/>
              <a:gd name="connsiteX20" fmla="*/ 396697 w 1791140"/>
              <a:gd name="connsiteY20" fmla="*/ 213296 h 894110"/>
              <a:gd name="connsiteX21" fmla="*/ 791913 w 1791140"/>
              <a:gd name="connsiteY21" fmla="*/ 0 h 89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91140" h="894110">
                <a:moveTo>
                  <a:pt x="791913" y="0"/>
                </a:moveTo>
                <a:cubicBezTo>
                  <a:pt x="959012" y="0"/>
                  <a:pt x="1102382" y="67274"/>
                  <a:pt x="1163623" y="163152"/>
                </a:cubicBezTo>
                <a:lnTo>
                  <a:pt x="1184689" y="208090"/>
                </a:lnTo>
                <a:lnTo>
                  <a:pt x="1230702" y="191552"/>
                </a:lnTo>
                <a:cubicBezTo>
                  <a:pt x="1278966" y="178035"/>
                  <a:pt x="1332029" y="170560"/>
                  <a:pt x="1387728" y="170560"/>
                </a:cubicBezTo>
                <a:cubicBezTo>
                  <a:pt x="1610526" y="170560"/>
                  <a:pt x="1791140" y="290159"/>
                  <a:pt x="1791140" y="437692"/>
                </a:cubicBezTo>
                <a:cubicBezTo>
                  <a:pt x="1791140" y="548342"/>
                  <a:pt x="1689545" y="643279"/>
                  <a:pt x="1544754" y="683832"/>
                </a:cubicBezTo>
                <a:lnTo>
                  <a:pt x="1500919" y="692842"/>
                </a:lnTo>
                <a:lnTo>
                  <a:pt x="1470602" y="729828"/>
                </a:lnTo>
                <a:cubicBezTo>
                  <a:pt x="1398105" y="800886"/>
                  <a:pt x="1275335" y="847604"/>
                  <a:pt x="1136086" y="847604"/>
                </a:cubicBezTo>
                <a:cubicBezTo>
                  <a:pt x="1080387" y="847604"/>
                  <a:pt x="1027324" y="840129"/>
                  <a:pt x="979060" y="826612"/>
                </a:cubicBezTo>
                <a:lnTo>
                  <a:pt x="936653" y="811370"/>
                </a:lnTo>
                <a:lnTo>
                  <a:pt x="931047" y="815869"/>
                </a:lnTo>
                <a:cubicBezTo>
                  <a:pt x="858044" y="864210"/>
                  <a:pt x="757191" y="894110"/>
                  <a:pt x="645792" y="894110"/>
                </a:cubicBezTo>
                <a:cubicBezTo>
                  <a:pt x="534393" y="894110"/>
                  <a:pt x="433540" y="864210"/>
                  <a:pt x="360537" y="815869"/>
                </a:cubicBezTo>
                <a:lnTo>
                  <a:pt x="305080" y="761402"/>
                </a:lnTo>
                <a:lnTo>
                  <a:pt x="246386" y="749338"/>
                </a:lnTo>
                <a:cubicBezTo>
                  <a:pt x="101595" y="708785"/>
                  <a:pt x="0" y="613848"/>
                  <a:pt x="0" y="503198"/>
                </a:cubicBezTo>
                <a:cubicBezTo>
                  <a:pt x="0" y="374107"/>
                  <a:pt x="138283" y="266402"/>
                  <a:pt x="322111" y="241493"/>
                </a:cubicBezTo>
                <a:lnTo>
                  <a:pt x="393126" y="236753"/>
                </a:lnTo>
                <a:lnTo>
                  <a:pt x="396697" y="213296"/>
                </a:lnTo>
                <a:cubicBezTo>
                  <a:pt x="434314" y="91568"/>
                  <a:pt x="596965" y="0"/>
                  <a:pt x="791913" y="0"/>
                </a:cubicBezTo>
                <a:close/>
              </a:path>
            </a:pathLst>
          </a:custGeom>
          <a:noFill/>
          <a:ln w="25400">
            <a:solidFill>
              <a:srgbClr val="A5C5D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  <a:latin typeface="Microsoft YaHei Light" panose="020B0502040204020203" pitchFamily="34" charset="-122"/>
              <a:ea typeface="Microsoft YaHei Light" panose="020B0502040204020203" pitchFamily="34" charset="-122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53896" y="-150003"/>
            <a:ext cx="2145196" cy="2800673"/>
          </a:xfrm>
          <a:prstGeom prst="rect">
            <a:avLst/>
          </a:prstGeom>
        </p:spPr>
      </p:pic>
      <p:pic>
        <p:nvPicPr>
          <p:cNvPr id="2" name="图片 1" descr="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99331" y="1022498"/>
            <a:ext cx="4431590" cy="3756232"/>
          </a:xfrm>
          <a:prstGeom prst="rect">
            <a:avLst/>
          </a:prstGeom>
        </p:spPr>
      </p:pic>
      <p:sp>
        <p:nvSpPr>
          <p:cNvPr id="5" name="Bong bóng Ý nghĩ: Hình đám mây 4"/>
          <p:cNvSpPr/>
          <p:nvPr/>
        </p:nvSpPr>
        <p:spPr>
          <a:xfrm>
            <a:off x="1517650" y="0"/>
            <a:ext cx="6783202" cy="1699105"/>
          </a:xfrm>
          <a:prstGeom prst="cloudCallout">
            <a:avLst>
              <a:gd name="adj1" fmla="val 56688"/>
              <a:gd name="adj2" fmla="val 51883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spcBef>
                <a:spcPct val="0"/>
              </a:spcBef>
            </a:pPr>
            <a:r>
              <a:rPr lang="en-US" altLang="en-US" sz="36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36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Điền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ưi</a:t>
            </a:r>
            <a:r>
              <a:rPr lang="en-US" altLang="en-US" sz="36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ươi</a:t>
            </a:r>
            <a:r>
              <a:rPr lang="en-US" alt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32" name="组合 16"/>
          <p:cNvGrpSpPr/>
          <p:nvPr/>
        </p:nvGrpSpPr>
        <p:grpSpPr>
          <a:xfrm rot="10800000">
            <a:off x="0" y="6372860"/>
            <a:ext cx="12192000" cy="485140"/>
            <a:chOff x="0" y="0"/>
            <a:chExt cx="12192000" cy="168812"/>
          </a:xfrm>
        </p:grpSpPr>
        <p:sp>
          <p:nvSpPr>
            <p:cNvPr id="33" name="矩形 17"/>
            <p:cNvSpPr/>
            <p:nvPr/>
          </p:nvSpPr>
          <p:spPr>
            <a:xfrm>
              <a:off x="0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18"/>
            <p:cNvSpPr/>
            <p:nvPr/>
          </p:nvSpPr>
          <p:spPr>
            <a:xfrm>
              <a:off x="1561514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19"/>
            <p:cNvSpPr/>
            <p:nvPr/>
          </p:nvSpPr>
          <p:spPr>
            <a:xfrm>
              <a:off x="3123028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20"/>
            <p:cNvSpPr/>
            <p:nvPr/>
          </p:nvSpPr>
          <p:spPr>
            <a:xfrm>
              <a:off x="4684542" y="0"/>
              <a:ext cx="1561514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21"/>
            <p:cNvSpPr/>
            <p:nvPr/>
          </p:nvSpPr>
          <p:spPr>
            <a:xfrm>
              <a:off x="6239023" y="0"/>
              <a:ext cx="1561514" cy="168812"/>
            </a:xfrm>
            <a:prstGeom prst="rect">
              <a:avLst/>
            </a:prstGeom>
            <a:solidFill>
              <a:srgbClr val="FCDD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22"/>
            <p:cNvSpPr/>
            <p:nvPr/>
          </p:nvSpPr>
          <p:spPr>
            <a:xfrm>
              <a:off x="7800537" y="0"/>
              <a:ext cx="1561514" cy="168812"/>
            </a:xfrm>
            <a:prstGeom prst="rect">
              <a:avLst/>
            </a:prstGeom>
            <a:solidFill>
              <a:srgbClr val="059BA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矩形 23"/>
            <p:cNvSpPr/>
            <p:nvPr/>
          </p:nvSpPr>
          <p:spPr>
            <a:xfrm>
              <a:off x="9362051" y="0"/>
              <a:ext cx="1561514" cy="168812"/>
            </a:xfrm>
            <a:prstGeom prst="rect">
              <a:avLst/>
            </a:prstGeom>
            <a:solidFill>
              <a:srgbClr val="E13E1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24"/>
            <p:cNvSpPr/>
            <p:nvPr/>
          </p:nvSpPr>
          <p:spPr>
            <a:xfrm>
              <a:off x="10923565" y="0"/>
              <a:ext cx="1268435" cy="168812"/>
            </a:xfrm>
            <a:prstGeom prst="rect">
              <a:avLst/>
            </a:prstGeom>
            <a:solidFill>
              <a:srgbClr val="8C712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Rounded Rectangle 7"/>
          <p:cNvSpPr/>
          <p:nvPr/>
        </p:nvSpPr>
        <p:spPr>
          <a:xfrm>
            <a:off x="1315352" y="2195362"/>
            <a:ext cx="3183948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42" name="Rounded Rectangle 7"/>
          <p:cNvSpPr/>
          <p:nvPr/>
        </p:nvSpPr>
        <p:spPr>
          <a:xfrm>
            <a:off x="4993372" y="2212222"/>
            <a:ext cx="3059510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43" name="Rounded Rectangle 7"/>
          <p:cNvSpPr/>
          <p:nvPr/>
        </p:nvSpPr>
        <p:spPr>
          <a:xfrm>
            <a:off x="1314532" y="3205554"/>
            <a:ext cx="3183948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44" name="Rounded Rectangle 7"/>
          <p:cNvSpPr/>
          <p:nvPr/>
        </p:nvSpPr>
        <p:spPr>
          <a:xfrm>
            <a:off x="5039241" y="3147396"/>
            <a:ext cx="3059510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45" name="Rounded Rectangle 7"/>
          <p:cNvSpPr/>
          <p:nvPr/>
        </p:nvSpPr>
        <p:spPr>
          <a:xfrm>
            <a:off x="1314532" y="4315692"/>
            <a:ext cx="3183948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46" name="Rounded Rectangle 7"/>
          <p:cNvSpPr/>
          <p:nvPr/>
        </p:nvSpPr>
        <p:spPr>
          <a:xfrm>
            <a:off x="4914944" y="4315692"/>
            <a:ext cx="3059510" cy="83129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en-US">
                <a:solidFill>
                  <a:schemeClr val="dk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vi-VN" sz="3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0066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HP001 4 hàng" panose="020B0603050302020204" pitchFamily="34" charset="-93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432C58CE-1D00-F24F-B0D5-EA3F29F3F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723" y="2239495"/>
            <a:ext cx="354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af-ZA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khung</a:t>
            </a: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</a:t>
            </a:r>
            <a:r>
              <a:rPr lang="af-ZA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endParaRPr lang="af-ZA" altLang="en-US" sz="28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18B7F93-BA47-C54F-A919-741AC2CC5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4459" y="2239495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ưi</a:t>
            </a:r>
            <a:endParaRPr lang="af-ZA" alt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8DA174E8-53E1-B04F-B486-0819B6390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565" y="2354506"/>
            <a:ext cx="38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</a:t>
            </a:r>
            <a:endParaRPr lang="en-US" altLang="en-US" sz="3600" b="1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31" name="TextBox 3">
            <a:extLst>
              <a:ext uri="{FF2B5EF4-FFF2-40B4-BE49-F238E27FC236}">
                <a16:creationId xmlns:a16="http://schemas.microsoft.com/office/drawing/2014/main" id="{025BD673-4D5D-AA4A-ADC1-B9336DD0E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5010" y="3288998"/>
            <a:ext cx="354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af-ZA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mát</a:t>
            </a: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r</a:t>
            </a:r>
            <a:r>
              <a:rPr lang="af-ZA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.......</a:t>
            </a:r>
            <a:endParaRPr lang="af-ZA" altLang="en-US" sz="28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Rectangle 14">
            <a:extLst>
              <a:ext uri="{FF2B5EF4-FFF2-40B4-BE49-F238E27FC236}">
                <a16:creationId xmlns:a16="http://schemas.microsoft.com/office/drawing/2014/main" id="{60CDBD0A-62D1-7542-A040-71E80231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823" y="3457273"/>
            <a:ext cx="38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3600" b="1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04F602B-F6CC-F94F-B1CB-28830001D8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1023" y="3292173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ươi</a:t>
            </a:r>
            <a:endParaRPr lang="af-ZA" altLang="en-US" sz="3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TextBox 17">
            <a:extLst>
              <a:ext uri="{FF2B5EF4-FFF2-40B4-BE49-F238E27FC236}">
                <a16:creationId xmlns:a16="http://schemas.microsoft.com/office/drawing/2014/main" id="{C18A8275-34F4-814D-A216-56D5C2C9C9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843" y="2287837"/>
            <a:ext cx="354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s</a:t>
            </a:r>
            <a:r>
              <a:rPr lang="af-ZA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.......</a:t>
            </a:r>
            <a:r>
              <a:rPr lang="af-ZA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af-ZA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ấm</a:t>
            </a:r>
            <a:endParaRPr lang="af-ZA" altLang="en-US" sz="36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BB266DC-837E-C441-8668-D6429EC24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4511" y="2280506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ươi</a:t>
            </a:r>
            <a:endParaRPr lang="af-ZA" alt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ectangle 9">
            <a:extLst>
              <a:ext uri="{FF2B5EF4-FFF2-40B4-BE49-F238E27FC236}">
                <a16:creationId xmlns:a16="http://schemas.microsoft.com/office/drawing/2014/main" id="{87DF6799-A0BE-FE41-9BB7-C89E513AC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4027" y="2354506"/>
            <a:ext cx="38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</a:t>
            </a:r>
            <a:endParaRPr lang="en-US" altLang="en-US" sz="3600" b="1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55" name="TextBox 4">
            <a:extLst>
              <a:ext uri="{FF2B5EF4-FFF2-40B4-BE49-F238E27FC236}">
                <a16:creationId xmlns:a16="http://schemas.microsoft.com/office/drawing/2014/main" id="{30EB3A8B-9466-5A40-91FF-246179BD2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3425" y="3246158"/>
            <a:ext cx="354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- c</a:t>
            </a:r>
            <a:r>
              <a:rPr lang="af-ZA" alt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.......</a:t>
            </a: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 ngựa</a:t>
            </a:r>
            <a:endParaRPr lang="af-ZA" altLang="en-US" sz="36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Rectangle 13">
            <a:extLst>
              <a:ext uri="{FF2B5EF4-FFF2-40B4-BE49-F238E27FC236}">
                <a16:creationId xmlns:a16="http://schemas.microsoft.com/office/drawing/2014/main" id="{718AA8F3-807E-1A49-8A9B-BC6DB734A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925" y="3052483"/>
            <a:ext cx="38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~</a:t>
            </a:r>
            <a:endParaRPr lang="en-US" altLang="en-US" sz="3600" b="1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6C7C8B4-32FA-424D-B947-EE437FEDF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5363" y="3258858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ươi</a:t>
            </a:r>
            <a:endParaRPr lang="af-ZA" altLang="en-US" sz="3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Rectangle 15">
            <a:extLst>
              <a:ext uri="{FF2B5EF4-FFF2-40B4-BE49-F238E27FC236}">
                <a16:creationId xmlns:a16="http://schemas.microsoft.com/office/drawing/2014/main" id="{B6E0BC14-B7D4-DC4B-8D88-C9FB011457C4}"/>
              </a:ext>
            </a:extLst>
          </p:cNvPr>
          <p:cNvSpPr>
            <a:spLocks noChangeArrowheads="1"/>
          </p:cNvSpPr>
          <p:nvPr/>
        </p:nvSpPr>
        <p:spPr bwMode="auto">
          <a:xfrm rot="1317329">
            <a:off x="6193363" y="4331170"/>
            <a:ext cx="381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'</a:t>
            </a:r>
            <a:endParaRPr lang="en-US" altLang="en-US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59" name="TextBox 16">
            <a:extLst>
              <a:ext uri="{FF2B5EF4-FFF2-40B4-BE49-F238E27FC236}">
                <a16:creationId xmlns:a16="http://schemas.microsoft.com/office/drawing/2014/main" id="{12486093-451A-A845-A5A6-CBB475372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3699" y="4327171"/>
            <a:ext cx="227886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- g</a:t>
            </a:r>
            <a:r>
              <a:rPr lang="af-ZA" alt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 thư</a:t>
            </a:r>
            <a:endParaRPr lang="af-ZA" altLang="en-US" sz="36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TextBox 18">
            <a:extLst>
              <a:ext uri="{FF2B5EF4-FFF2-40B4-BE49-F238E27FC236}">
                <a16:creationId xmlns:a16="http://schemas.microsoft.com/office/drawing/2014/main" id="{1F1ACD0D-FC63-6D4E-AC7A-8DB4A8C48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760" y="4359176"/>
            <a:ext cx="2513769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- t</a:t>
            </a:r>
            <a:r>
              <a:rPr lang="af-ZA" altLang="en-US" sz="2800">
                <a:latin typeface="Times New Roman" panose="02020603050405020304" pitchFamily="18" charset="0"/>
                <a:cs typeface="Times New Roman" panose="02020603050405020304" pitchFamily="18" charset="0"/>
              </a:rPr>
              <a:t>......</a:t>
            </a:r>
            <a:r>
              <a:rPr lang="af-ZA" altLang="en-US" sz="3600" b="1">
                <a:latin typeface="Times New Roman" panose="02020603050405020304" pitchFamily="18" charset="0"/>
                <a:cs typeface="Times New Roman" panose="02020603050405020304" pitchFamily="18" charset="0"/>
              </a:rPr>
              <a:t> cây</a:t>
            </a:r>
            <a:endParaRPr lang="af-ZA" altLang="en-US" sz="3600" b="1" i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" name="Rectangle 20">
            <a:extLst>
              <a:ext uri="{FF2B5EF4-FFF2-40B4-BE49-F238E27FC236}">
                <a16:creationId xmlns:a16="http://schemas.microsoft.com/office/drawing/2014/main" id="{555D9545-8758-B340-A9D9-39519AC79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5848" y="4389084"/>
            <a:ext cx="38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af-ZA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</a:t>
            </a:r>
            <a:endParaRPr lang="en-US" altLang="en-US" sz="3600" b="1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385AE07-20B6-6940-9A38-AE9772FA5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1225" y="4342282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ươi</a:t>
            </a:r>
            <a:endParaRPr lang="af-ZA" altLang="en-US" sz="3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CF7978C-92D2-9D44-9B93-EEF0D1E67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0698" y="4325584"/>
            <a:ext cx="1295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ưi</a:t>
            </a:r>
            <a:endParaRPr lang="af-ZA" altLang="en-US" sz="36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41 0.9375 L 2.70833E-6 2.59259E-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-468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8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7" grpId="0" bldLvl="0" animBg="1"/>
      <p:bldP spid="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29" grpId="0"/>
      <p:bldP spid="51" grpId="0"/>
      <p:bldP spid="53" grpId="0"/>
      <p:bldP spid="57" grpId="0"/>
      <p:bldP spid="62" grpId="0"/>
      <p:bldP spid="63" grpId="0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riting Asian Characters Workshop by Slidesgo">
  <a:themeElements>
    <a:clrScheme name="Simple Light">
      <a:dk1>
        <a:srgbClr val="366CA6"/>
      </a:dk1>
      <a:lt1>
        <a:srgbClr val="FFFFFB"/>
      </a:lt1>
      <a:dk2>
        <a:srgbClr val="191919"/>
      </a:dk2>
      <a:lt2>
        <a:srgbClr val="FA4843"/>
      </a:lt2>
      <a:accent1>
        <a:srgbClr val="FF8487"/>
      </a:accent1>
      <a:accent2>
        <a:srgbClr val="FFE4E6"/>
      </a:accent2>
      <a:accent3>
        <a:srgbClr val="FFC964"/>
      </a:accent3>
      <a:accent4>
        <a:srgbClr val="90331B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Custom 8">
      <a:majorFont>
        <a:latin typeface="Stela UT VH"/>
        <a:ea typeface=""/>
        <a:cs typeface=""/>
      </a:majorFont>
      <a:minorFont>
        <a:latin typeface="Stela UT VH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Writing Asian Characters Workshop by Slidesgo">
  <a:themeElements>
    <a:clrScheme name="Simple Light">
      <a:dk1>
        <a:srgbClr val="366CA6"/>
      </a:dk1>
      <a:lt1>
        <a:srgbClr val="FFFFFB"/>
      </a:lt1>
      <a:dk2>
        <a:srgbClr val="191919"/>
      </a:dk2>
      <a:lt2>
        <a:srgbClr val="FA4843"/>
      </a:lt2>
      <a:accent1>
        <a:srgbClr val="FF8487"/>
      </a:accent1>
      <a:accent2>
        <a:srgbClr val="FFE4E6"/>
      </a:accent2>
      <a:accent3>
        <a:srgbClr val="FFC964"/>
      </a:accent3>
      <a:accent4>
        <a:srgbClr val="90331B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Custom 8">
      <a:majorFont>
        <a:latin typeface="Stela UT VH"/>
        <a:ea typeface=""/>
        <a:cs typeface=""/>
      </a:majorFont>
      <a:minorFont>
        <a:latin typeface="Stela UT VH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Writing Asian Characters Workshop by Slidesgo">
  <a:themeElements>
    <a:clrScheme name="Simple Light">
      <a:dk1>
        <a:srgbClr val="366CA6"/>
      </a:dk1>
      <a:lt1>
        <a:srgbClr val="FFFFFB"/>
      </a:lt1>
      <a:dk2>
        <a:srgbClr val="191919"/>
      </a:dk2>
      <a:lt2>
        <a:srgbClr val="FA4843"/>
      </a:lt2>
      <a:accent1>
        <a:srgbClr val="FF8487"/>
      </a:accent1>
      <a:accent2>
        <a:srgbClr val="FFE4E6"/>
      </a:accent2>
      <a:accent3>
        <a:srgbClr val="FFC964"/>
      </a:accent3>
      <a:accent4>
        <a:srgbClr val="90331B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Custom 8">
      <a:majorFont>
        <a:latin typeface="Stela UT VH"/>
        <a:ea typeface=""/>
        <a:cs typeface=""/>
      </a:majorFont>
      <a:minorFont>
        <a:latin typeface="Stela UT VH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Writing Asian Characters Workshop by Slidesgo">
  <a:themeElements>
    <a:clrScheme name="Simple Light">
      <a:dk1>
        <a:srgbClr val="366CA6"/>
      </a:dk1>
      <a:lt1>
        <a:srgbClr val="FFFFFB"/>
      </a:lt1>
      <a:dk2>
        <a:srgbClr val="191919"/>
      </a:dk2>
      <a:lt2>
        <a:srgbClr val="FA4843"/>
      </a:lt2>
      <a:accent1>
        <a:srgbClr val="FF8487"/>
      </a:accent1>
      <a:accent2>
        <a:srgbClr val="FFE4E6"/>
      </a:accent2>
      <a:accent3>
        <a:srgbClr val="FFC964"/>
      </a:accent3>
      <a:accent4>
        <a:srgbClr val="90331B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Custom 8">
      <a:majorFont>
        <a:latin typeface="Stela UT VH"/>
        <a:ea typeface=""/>
        <a:cs typeface=""/>
      </a:majorFont>
      <a:minorFont>
        <a:latin typeface="Stela UT VH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</TotalTime>
  <Words>455</Words>
  <Application>Microsoft Office PowerPoint</Application>
  <PresentationFormat>Widescreen</PresentationFormat>
  <Paragraphs>77</Paragraphs>
  <Slides>13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13</vt:i4>
      </vt:variant>
    </vt:vector>
  </HeadingPairs>
  <TitlesOfParts>
    <vt:vector size="33" baseType="lpstr">
      <vt:lpstr>Microsoft YaHei Light</vt:lpstr>
      <vt:lpstr>Nanum Pen Script</vt:lpstr>
      <vt:lpstr>Arial</vt:lpstr>
      <vt:lpstr>Baloo Tammudu 2</vt:lpstr>
      <vt:lpstr>Bebas Neue</vt:lpstr>
      <vt:lpstr>Calibri</vt:lpstr>
      <vt:lpstr>等线</vt:lpstr>
      <vt:lpstr>Dokdo</vt:lpstr>
      <vt:lpstr>HP001 4 hàng</vt:lpstr>
      <vt:lpstr>PT Sans</vt:lpstr>
      <vt:lpstr>Roboto Condensed Light</vt:lpstr>
      <vt:lpstr>黑体</vt:lpstr>
      <vt:lpstr>黑体</vt:lpstr>
      <vt:lpstr>Source Han Sans CN Heavy</vt:lpstr>
      <vt:lpstr>Times New Roman</vt:lpstr>
      <vt:lpstr>Office 主题​​</vt:lpstr>
      <vt:lpstr>Writing Asian Characters Workshop by Slidesgo</vt:lpstr>
      <vt:lpstr>1_Writing Asian Characters Workshop by Slidesgo</vt:lpstr>
      <vt:lpstr>2_Writing Asian Characters Workshop by Slidesgo</vt:lpstr>
      <vt:lpstr>3_Writing Asian Characters Workshop by Slidesgo</vt:lpstr>
      <vt:lpstr>PowerPoint Presentation</vt:lpstr>
      <vt:lpstr>Yêu cầu cần đạt</vt:lpstr>
      <vt:lpstr>PowerPoint Presentation</vt:lpstr>
      <vt:lpstr>1. Bài chính tả có mấy câu?</vt:lpstr>
      <vt:lpstr>Gạch chân dưới tiếng/từ khó đọc, dễ viết sai.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Yêu cầu cần đạt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Tài Ngô Tấn</dc:creator>
  <dc:description>www.051661.com</dc:description>
  <cp:lastModifiedBy>ADMIN</cp:lastModifiedBy>
  <cp:revision>27</cp:revision>
  <dcterms:created xsi:type="dcterms:W3CDTF">2017-08-26T10:15:00Z</dcterms:created>
  <dcterms:modified xsi:type="dcterms:W3CDTF">2021-12-11T14:01:35Z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1033-11.2.0.10224</vt:lpwstr>
  </property>
</Properties>
</file>