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86" r:id="rId3"/>
    <p:sldMasterId id="2147483700" r:id="rId4"/>
  </p:sldMasterIdLst>
  <p:notesMasterIdLst>
    <p:notesMasterId r:id="rId25"/>
  </p:notesMasterIdLst>
  <p:sldIdLst>
    <p:sldId id="315" r:id="rId5"/>
    <p:sldId id="316" r:id="rId6"/>
    <p:sldId id="343" r:id="rId7"/>
    <p:sldId id="318" r:id="rId8"/>
    <p:sldId id="341" r:id="rId9"/>
    <p:sldId id="317" r:id="rId10"/>
    <p:sldId id="352" r:id="rId11"/>
    <p:sldId id="344" r:id="rId12"/>
    <p:sldId id="336" r:id="rId13"/>
    <p:sldId id="320" r:id="rId14"/>
    <p:sldId id="342" r:id="rId15"/>
    <p:sldId id="345" r:id="rId16"/>
    <p:sldId id="323" r:id="rId17"/>
    <p:sldId id="324" r:id="rId18"/>
    <p:sldId id="351" r:id="rId19"/>
    <p:sldId id="347" r:id="rId20"/>
    <p:sldId id="348" r:id="rId21"/>
    <p:sldId id="349" r:id="rId22"/>
    <p:sldId id="350" r:id="rId23"/>
    <p:sldId id="334" r:id="rId24"/>
  </p:sldIdLst>
  <p:sldSz cx="12061825" cy="7200900"/>
  <p:notesSz cx="6858000" cy="9144000"/>
  <p:custDataLst>
    <p:tags r:id="rId26"/>
  </p:custDataLst>
  <p:defaultTextStyle>
    <a:defPPr>
      <a:defRPr lang="en-US"/>
    </a:defPPr>
    <a:lvl1pPr marL="0" lvl="0" indent="0" algn="l" defTabSz="1100663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50332" lvl="1" indent="0" algn="l" defTabSz="1100663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00663" lvl="2" indent="0" algn="l" defTabSz="1100663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50995" lvl="3" indent="0" algn="l" defTabSz="1100663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01327" lvl="4" indent="0" algn="l" defTabSz="1100663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751658" lvl="5" indent="0" algn="l" defTabSz="1100663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3301990" lvl="6" indent="0" algn="l" defTabSz="1100663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852321" lvl="7" indent="0" algn="l" defTabSz="1100663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4402653" lvl="8" indent="0" algn="l" defTabSz="1100663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6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316">
          <p15:clr>
            <a:srgbClr val="A4A3A4"/>
          </p15:clr>
        </p15:guide>
        <p15:guide id="4" pos="37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0000"/>
    <a:srgbClr val="0000FF"/>
    <a:srgbClr val="CC00CC"/>
    <a:srgbClr val="009900"/>
    <a:srgbClr val="FFFFFF"/>
    <a:srgbClr val="00FF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2644"/>
  </p:normalViewPr>
  <p:slideViewPr>
    <p:cSldViewPr showGuides="1">
      <p:cViewPr varScale="1">
        <p:scale>
          <a:sx n="61" d="100"/>
          <a:sy n="61" d="100"/>
        </p:scale>
        <p:origin x="1056" y="78"/>
      </p:cViewPr>
      <p:guideLst>
        <p:guide orient="horz" pos="2206"/>
        <p:guide pos="2880"/>
        <p:guide orient="horz" pos="2316"/>
        <p:guide pos="379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26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7C3F43B-3E57-4086-8E2F-227476AACBC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557213" y="685800"/>
            <a:ext cx="5743575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795506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550332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100663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650995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201327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751658" algn="l" defTabSz="11006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301990" algn="l" defTabSz="11006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52321" algn="l" defTabSz="11006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402653" algn="l" defTabSz="11006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174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174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728" y="1178481"/>
            <a:ext cx="9046369" cy="250698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728" y="3782140"/>
            <a:ext cx="9046369" cy="1738550"/>
          </a:xfrm>
        </p:spPr>
        <p:txBody>
          <a:bodyPr/>
          <a:lstStyle>
            <a:lvl1pPr marL="0" indent="0" algn="ctr">
              <a:buNone/>
              <a:defRPr sz="2200"/>
            </a:lvl1pPr>
            <a:lvl2pPr marL="412749" indent="0" algn="ctr">
              <a:buNone/>
              <a:defRPr sz="1800"/>
            </a:lvl2pPr>
            <a:lvl3pPr marL="825497" indent="0" algn="ctr">
              <a:buNone/>
              <a:defRPr sz="1600"/>
            </a:lvl3pPr>
            <a:lvl4pPr marL="1238246" indent="0" algn="ctr">
              <a:buNone/>
              <a:defRPr sz="1400"/>
            </a:lvl4pPr>
            <a:lvl5pPr marL="1650995" indent="0" algn="ctr">
              <a:buNone/>
              <a:defRPr sz="1400"/>
            </a:lvl5pPr>
            <a:lvl6pPr marL="2063744" indent="0" algn="ctr">
              <a:buNone/>
              <a:defRPr sz="1400"/>
            </a:lvl6pPr>
            <a:lvl7pPr marL="2476492" indent="0" algn="ctr">
              <a:buNone/>
              <a:defRPr sz="1400"/>
            </a:lvl7pPr>
            <a:lvl8pPr marL="2889241" indent="0" algn="ctr">
              <a:buNone/>
              <a:defRPr sz="1400"/>
            </a:lvl8pPr>
            <a:lvl9pPr marL="3301990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8"/>
    <p:sndAc>
      <p:stSnd>
        <p:snd r:embed="rId1" name="freeLif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821" y="480060"/>
            <a:ext cx="3890253" cy="168021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27847" y="1036798"/>
            <a:ext cx="6106299" cy="5117306"/>
          </a:xfrm>
        </p:spPr>
        <p:txBody>
          <a:bodyPr vert="horz" wrap="square" lIns="110066" tIns="55033" rIns="110066" bIns="55033" numCol="1" rtlCol="0" anchor="t" anchorCtr="0" compatLnSpc="1">
            <a:normAutofit/>
          </a:bodyPr>
          <a:lstStyle>
            <a:lvl1pPr marL="0" indent="0">
              <a:buNone/>
              <a:defRPr sz="2900"/>
            </a:lvl1pPr>
            <a:lvl2pPr marL="412749" indent="0">
              <a:buNone/>
              <a:defRPr sz="2500"/>
            </a:lvl2pPr>
            <a:lvl3pPr marL="825497" indent="0">
              <a:buNone/>
              <a:defRPr sz="2200"/>
            </a:lvl3pPr>
            <a:lvl4pPr marL="1238246" indent="0">
              <a:buNone/>
              <a:defRPr sz="1800"/>
            </a:lvl4pPr>
            <a:lvl5pPr marL="1650995" indent="0">
              <a:buNone/>
              <a:defRPr sz="1800"/>
            </a:lvl5pPr>
            <a:lvl6pPr marL="2063744" indent="0">
              <a:buNone/>
              <a:defRPr sz="1800"/>
            </a:lvl6pPr>
            <a:lvl7pPr marL="2476492" indent="0">
              <a:buNone/>
              <a:defRPr sz="1800"/>
            </a:lvl7pPr>
            <a:lvl8pPr marL="2889241" indent="0">
              <a:buNone/>
              <a:defRPr sz="1800"/>
            </a:lvl8pPr>
            <a:lvl9pPr marL="3301990" indent="0">
              <a:buNone/>
              <a:defRPr sz="1800"/>
            </a:lvl9pPr>
          </a:lstStyle>
          <a:p>
            <a:pPr marL="0" marR="0" lvl="0" indent="0" algn="l" defTabSz="825497" rtl="0" eaLnBrk="0" fontAlgn="base" latinLnBrk="0" hangingPunct="0">
              <a:lnSpc>
                <a:spcPct val="90000"/>
              </a:lnSpc>
              <a:spcBef>
                <a:spcPts val="90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0821" y="2160270"/>
            <a:ext cx="3890253" cy="4002167"/>
          </a:xfrm>
        </p:spPr>
        <p:txBody>
          <a:bodyPr/>
          <a:lstStyle>
            <a:lvl1pPr marL="0" indent="0">
              <a:buNone/>
              <a:defRPr sz="1400"/>
            </a:lvl1pPr>
            <a:lvl2pPr marL="412749" indent="0">
              <a:buNone/>
              <a:defRPr sz="1300"/>
            </a:lvl2pPr>
            <a:lvl3pPr marL="825497" indent="0">
              <a:buNone/>
              <a:defRPr sz="1100"/>
            </a:lvl3pPr>
            <a:lvl4pPr marL="1238246" indent="0">
              <a:buNone/>
              <a:defRPr sz="900"/>
            </a:lvl4pPr>
            <a:lvl5pPr marL="1650995" indent="0">
              <a:buNone/>
              <a:defRPr sz="900"/>
            </a:lvl5pPr>
            <a:lvl6pPr marL="2063744" indent="0">
              <a:buNone/>
              <a:defRPr sz="900"/>
            </a:lvl6pPr>
            <a:lvl7pPr marL="2476492" indent="0">
              <a:buNone/>
              <a:defRPr sz="900"/>
            </a:lvl7pPr>
            <a:lvl8pPr marL="2889241" indent="0">
              <a:buNone/>
              <a:defRPr sz="900"/>
            </a:lvl8pPr>
            <a:lvl9pPr marL="330199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8"/>
    <p:sndAc>
      <p:stSnd>
        <p:snd r:embed="rId1" name="freeLif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8"/>
    <p:sndAc>
      <p:stSnd>
        <p:snd r:embed="rId1" name="freeLif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31744" y="383381"/>
            <a:ext cx="2600831" cy="61024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9251" y="383381"/>
            <a:ext cx="7651720" cy="610243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8"/>
    <p:sndAc>
      <p:stSnd>
        <p:snd r:embed="rId1" name="freeLif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0D90B-D790-4E02-A861-F908990EB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728" y="1178481"/>
            <a:ext cx="9046369" cy="250698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99971C-F3BE-48DB-9A22-91EC6A18B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728" y="3782140"/>
            <a:ext cx="9046369" cy="1738550"/>
          </a:xfrm>
        </p:spPr>
        <p:txBody>
          <a:bodyPr/>
          <a:lstStyle>
            <a:lvl1pPr marL="0" indent="0" algn="ctr">
              <a:buNone/>
              <a:defRPr sz="2200"/>
            </a:lvl1pPr>
            <a:lvl2pPr marL="412749" indent="0" algn="ctr">
              <a:buNone/>
              <a:defRPr sz="1800"/>
            </a:lvl2pPr>
            <a:lvl3pPr marL="825497" indent="0" algn="ctr">
              <a:buNone/>
              <a:defRPr sz="1600"/>
            </a:lvl3pPr>
            <a:lvl4pPr marL="1238246" indent="0" algn="ctr">
              <a:buNone/>
              <a:defRPr sz="1400"/>
            </a:lvl4pPr>
            <a:lvl5pPr marL="1650995" indent="0" algn="ctr">
              <a:buNone/>
              <a:defRPr sz="1400"/>
            </a:lvl5pPr>
            <a:lvl6pPr marL="2063744" indent="0" algn="ctr">
              <a:buNone/>
              <a:defRPr sz="1400"/>
            </a:lvl6pPr>
            <a:lvl7pPr marL="2476492" indent="0" algn="ctr">
              <a:buNone/>
              <a:defRPr sz="1400"/>
            </a:lvl7pPr>
            <a:lvl8pPr marL="2889241" indent="0" algn="ctr">
              <a:buNone/>
              <a:defRPr sz="1400"/>
            </a:lvl8pPr>
            <a:lvl9pPr marL="3301990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D03B-7EF7-4E5B-A7BF-680858EE4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C20B4-59D3-4535-9E06-2BC11C83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79AD5-4A5D-4E08-965A-CD257436F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</a:pPr>
            <a:fld id="{44723CE9-8D1B-4B7A-BB58-DCF161EF43FF}" type="slidenum">
              <a:rPr lang="en-US" alt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2549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4604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81938-BF2D-4868-9B27-8147B43C9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770A4-93AF-4C84-AC95-760085A53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9BABA-1CC1-4FA7-BA50-1B80C84BF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934FE-DBFB-4E57-AE02-0B4BDCD37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9C438-6657-423B-B4DF-F72DE31A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</a:pPr>
            <a:fld id="{7EA2C8F0-2D80-4ED4-8959-E767DB8CF656}" type="slidenum">
              <a:rPr lang="en-US" alt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2549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6622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56AA6-D409-46F5-A4AD-7F085EF9B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9" y="1795226"/>
            <a:ext cx="10403324" cy="299537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EB381-E0CA-4B7A-A2D4-356971F8E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9" y="4818938"/>
            <a:ext cx="10403324" cy="1575196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127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54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382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50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63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764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892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019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3692A-ABD4-4002-A01F-337A01BFA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B3C6E-BCCD-4E73-A983-9052A746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3C0CE-ABF1-4A73-A8EC-C602DFA53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</a:pPr>
            <a:fld id="{F4DFDB4F-2648-49EF-BF84-4F250732761E}" type="slidenum">
              <a:rPr lang="en-US" alt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2549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2821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19847-4FBC-4AEF-87FA-62D597847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98D0-23C9-4548-9F16-05B9F25F6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250" y="1916906"/>
            <a:ext cx="5126276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14691-3AC8-4AA1-A511-A85C525AA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6299" y="1916906"/>
            <a:ext cx="5126276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27D69-1288-4ACE-85BD-D21B4E4E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A8899-AB7D-44AC-99EE-92878EE5F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C5D4E-9114-4F8E-B8E0-F8B19019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</a:pPr>
            <a:fld id="{F14DDD54-6D33-4541-B007-52BE546AB22B}" type="slidenum">
              <a:rPr lang="en-US" alt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2549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3182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4578-4024-4DB7-8543-FCB1B1E7F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822" y="383383"/>
            <a:ext cx="10403324" cy="139184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E10A3-2BF7-4C93-AFB4-D711B20C0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823" y="1765221"/>
            <a:ext cx="5102717" cy="865108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749" indent="0">
              <a:buNone/>
              <a:defRPr sz="1800" b="1"/>
            </a:lvl2pPr>
            <a:lvl3pPr marL="825497" indent="0">
              <a:buNone/>
              <a:defRPr sz="1600" b="1"/>
            </a:lvl3pPr>
            <a:lvl4pPr marL="1238246" indent="0">
              <a:buNone/>
              <a:defRPr sz="1400" b="1"/>
            </a:lvl4pPr>
            <a:lvl5pPr marL="1650995" indent="0">
              <a:buNone/>
              <a:defRPr sz="1400" b="1"/>
            </a:lvl5pPr>
            <a:lvl6pPr marL="2063744" indent="0">
              <a:buNone/>
              <a:defRPr sz="1400" b="1"/>
            </a:lvl6pPr>
            <a:lvl7pPr marL="2476492" indent="0">
              <a:buNone/>
              <a:defRPr sz="1400" b="1"/>
            </a:lvl7pPr>
            <a:lvl8pPr marL="2889241" indent="0">
              <a:buNone/>
              <a:defRPr sz="1400" b="1"/>
            </a:lvl8pPr>
            <a:lvl9pPr marL="3301990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B57BD7-32E4-4BAB-9F48-98F0AF45F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0823" y="2630329"/>
            <a:ext cx="5102717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81CDCE-C609-4122-A735-A2122A51B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6299" y="1765221"/>
            <a:ext cx="5127847" cy="865108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749" indent="0">
              <a:buNone/>
              <a:defRPr sz="1800" b="1"/>
            </a:lvl2pPr>
            <a:lvl3pPr marL="825497" indent="0">
              <a:buNone/>
              <a:defRPr sz="1600" b="1"/>
            </a:lvl3pPr>
            <a:lvl4pPr marL="1238246" indent="0">
              <a:buNone/>
              <a:defRPr sz="1400" b="1"/>
            </a:lvl4pPr>
            <a:lvl5pPr marL="1650995" indent="0">
              <a:buNone/>
              <a:defRPr sz="1400" b="1"/>
            </a:lvl5pPr>
            <a:lvl6pPr marL="2063744" indent="0">
              <a:buNone/>
              <a:defRPr sz="1400" b="1"/>
            </a:lvl6pPr>
            <a:lvl7pPr marL="2476492" indent="0">
              <a:buNone/>
              <a:defRPr sz="1400" b="1"/>
            </a:lvl7pPr>
            <a:lvl8pPr marL="2889241" indent="0">
              <a:buNone/>
              <a:defRPr sz="1400" b="1"/>
            </a:lvl8pPr>
            <a:lvl9pPr marL="3301990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040843-E2AC-4E7F-8ED0-067872E736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6299" y="2630329"/>
            <a:ext cx="5127847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1C39FC-6FF0-4F0A-B638-638B43F07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4770EE-3F9B-4C74-9BEA-204EE25A8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C9709E-F032-4307-AF86-C2591306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</a:pPr>
            <a:fld id="{A08A13D4-1675-4635-85E8-29A8635E0609}" type="slidenum">
              <a:rPr lang="en-US" alt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2549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8974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31BC3-C962-4454-8354-C7E04B2F6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F00A9E-2CF1-4B00-A353-2BAEE0167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12A31A-C4A5-4EA2-9020-6E7349BA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AD5A4-D43E-4235-88DB-A344D0E63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</a:pPr>
            <a:fld id="{0FC2C82C-C65A-411B-A887-96D418F54744}" type="slidenum">
              <a:rPr lang="en-US" alt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2549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086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417D5A-E461-45E3-9270-B2AB4F99E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65F348-339A-45A6-84D1-AFE0BDB5D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41FD9-0926-42B8-9E24-FFB99063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</a:pPr>
            <a:fld id="{9E493A26-D27A-405A-BDA9-A168D5B4177B}" type="slidenum">
              <a:rPr lang="en-US" alt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2549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735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8"/>
    <p:sndAc>
      <p:stSnd>
        <p:snd r:embed="rId1" name="freeLif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3ADD4-37BA-499E-B431-69D35D26F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821" y="480060"/>
            <a:ext cx="3890253" cy="168021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95C44-821C-4CA0-8661-45BF5E660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7847" y="1036798"/>
            <a:ext cx="6106299" cy="511730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291A8B-8B57-4042-9FFE-3325EBED1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0821" y="2160270"/>
            <a:ext cx="3890253" cy="4002167"/>
          </a:xfrm>
        </p:spPr>
        <p:txBody>
          <a:bodyPr/>
          <a:lstStyle>
            <a:lvl1pPr marL="0" indent="0">
              <a:buNone/>
              <a:defRPr sz="1400"/>
            </a:lvl1pPr>
            <a:lvl2pPr marL="412749" indent="0">
              <a:buNone/>
              <a:defRPr sz="1300"/>
            </a:lvl2pPr>
            <a:lvl3pPr marL="825497" indent="0">
              <a:buNone/>
              <a:defRPr sz="1100"/>
            </a:lvl3pPr>
            <a:lvl4pPr marL="1238246" indent="0">
              <a:buNone/>
              <a:defRPr sz="900"/>
            </a:lvl4pPr>
            <a:lvl5pPr marL="1650995" indent="0">
              <a:buNone/>
              <a:defRPr sz="900"/>
            </a:lvl5pPr>
            <a:lvl6pPr marL="2063744" indent="0">
              <a:buNone/>
              <a:defRPr sz="900"/>
            </a:lvl6pPr>
            <a:lvl7pPr marL="2476492" indent="0">
              <a:buNone/>
              <a:defRPr sz="900"/>
            </a:lvl7pPr>
            <a:lvl8pPr marL="2889241" indent="0">
              <a:buNone/>
              <a:defRPr sz="900"/>
            </a:lvl8pPr>
            <a:lvl9pPr marL="330199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CE15B-E18A-48EB-8ADB-89B81A3DA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AC9F-E133-440A-9729-F9DA57D44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547C7-425F-44B0-9CDC-2550A3C0D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</a:pPr>
            <a:fld id="{210575D6-B8BB-44E4-8B03-7E951925A3B6}" type="slidenum">
              <a:rPr lang="en-US" alt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2549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2005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AE66-B5EB-4350-A0D5-78B0CE02D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821" y="480060"/>
            <a:ext cx="3890253" cy="168021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E3474E-44E9-4CC5-94E2-557AB74072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27847" y="1036798"/>
            <a:ext cx="6106299" cy="5117306"/>
          </a:xfrm>
        </p:spPr>
        <p:txBody>
          <a:bodyPr/>
          <a:lstStyle>
            <a:lvl1pPr marL="0" indent="0">
              <a:buNone/>
              <a:defRPr sz="2900"/>
            </a:lvl1pPr>
            <a:lvl2pPr marL="412749" indent="0">
              <a:buNone/>
              <a:defRPr sz="2500"/>
            </a:lvl2pPr>
            <a:lvl3pPr marL="825497" indent="0">
              <a:buNone/>
              <a:defRPr sz="2200"/>
            </a:lvl3pPr>
            <a:lvl4pPr marL="1238246" indent="0">
              <a:buNone/>
              <a:defRPr sz="1800"/>
            </a:lvl4pPr>
            <a:lvl5pPr marL="1650995" indent="0">
              <a:buNone/>
              <a:defRPr sz="1800"/>
            </a:lvl5pPr>
            <a:lvl6pPr marL="2063744" indent="0">
              <a:buNone/>
              <a:defRPr sz="1800"/>
            </a:lvl6pPr>
            <a:lvl7pPr marL="2476492" indent="0">
              <a:buNone/>
              <a:defRPr sz="1800"/>
            </a:lvl7pPr>
            <a:lvl8pPr marL="2889241" indent="0">
              <a:buNone/>
              <a:defRPr sz="1800"/>
            </a:lvl8pPr>
            <a:lvl9pPr marL="3301990" indent="0">
              <a:buNone/>
              <a:defRPr sz="18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79E0A-B88F-4CC6-9785-75F0C067A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0821" y="2160270"/>
            <a:ext cx="3890253" cy="4002167"/>
          </a:xfrm>
        </p:spPr>
        <p:txBody>
          <a:bodyPr/>
          <a:lstStyle>
            <a:lvl1pPr marL="0" indent="0">
              <a:buNone/>
              <a:defRPr sz="1400"/>
            </a:lvl1pPr>
            <a:lvl2pPr marL="412749" indent="0">
              <a:buNone/>
              <a:defRPr sz="1300"/>
            </a:lvl2pPr>
            <a:lvl3pPr marL="825497" indent="0">
              <a:buNone/>
              <a:defRPr sz="1100"/>
            </a:lvl3pPr>
            <a:lvl4pPr marL="1238246" indent="0">
              <a:buNone/>
              <a:defRPr sz="900"/>
            </a:lvl4pPr>
            <a:lvl5pPr marL="1650995" indent="0">
              <a:buNone/>
              <a:defRPr sz="900"/>
            </a:lvl5pPr>
            <a:lvl6pPr marL="2063744" indent="0">
              <a:buNone/>
              <a:defRPr sz="900"/>
            </a:lvl6pPr>
            <a:lvl7pPr marL="2476492" indent="0">
              <a:buNone/>
              <a:defRPr sz="900"/>
            </a:lvl7pPr>
            <a:lvl8pPr marL="2889241" indent="0">
              <a:buNone/>
              <a:defRPr sz="900"/>
            </a:lvl8pPr>
            <a:lvl9pPr marL="330199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1AB230-6390-41A2-B819-1967AC7CC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A2F26-521D-4566-A049-560B92F97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CFE23-D4F8-40F0-BE5F-F1ACE7AB3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</a:pPr>
            <a:fld id="{99F20186-F18E-40D8-B2CD-6FED68E53C79}" type="slidenum">
              <a:rPr lang="en-US" alt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2549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4034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AF2C2-62CB-41C1-89C7-5B661D437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24F45E-47BF-4675-9E89-137A0F67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2E87C-FFBA-4531-B439-5A06B623F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8A3CB-94FE-4D98-8677-AA305E505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3ADF9-99E3-417C-9AE7-8A89FC37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</a:pPr>
            <a:fld id="{97FE70E9-F97B-4ED6-BF2C-5147EDCA570C}" type="slidenum">
              <a:rPr lang="en-US" alt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2549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1667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3B2BD1-E6A5-45A9-BA8A-51326156E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31744" y="383381"/>
            <a:ext cx="2600831" cy="61024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852CB9-9506-4A66-8146-ABD022223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9251" y="383381"/>
            <a:ext cx="7651720" cy="610243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82A6A-94F1-450F-BA48-6F41277C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44FB-5DA1-449E-8ED9-49DB75FF0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54C1E-810B-44E2-8CAD-B3D19C399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</a:pPr>
            <a:fld id="{67293E19-DF69-43A7-AF35-08AA7ADA24DC}" type="slidenum">
              <a:rPr lang="en-US" alt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2549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8530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7728" y="1178483"/>
            <a:ext cx="9046369" cy="250698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7728" y="3782141"/>
            <a:ext cx="9046369" cy="1738550"/>
          </a:xfrm>
        </p:spPr>
        <p:txBody>
          <a:bodyPr/>
          <a:lstStyle>
            <a:lvl1pPr marL="0" indent="0" algn="ctr">
              <a:buNone/>
              <a:defRPr sz="2200"/>
            </a:lvl1pPr>
            <a:lvl2pPr marL="412804" indent="0" algn="ctr">
              <a:buNone/>
              <a:defRPr sz="1800"/>
            </a:lvl2pPr>
            <a:lvl3pPr marL="825607" indent="0" algn="ctr">
              <a:buNone/>
              <a:defRPr sz="1600"/>
            </a:lvl3pPr>
            <a:lvl4pPr marL="1238411" indent="0" algn="ctr">
              <a:buNone/>
              <a:defRPr sz="1400"/>
            </a:lvl4pPr>
            <a:lvl5pPr marL="1651215" indent="0" algn="ctr">
              <a:buNone/>
              <a:defRPr sz="1400"/>
            </a:lvl5pPr>
            <a:lvl6pPr marL="2064019" indent="0" algn="ctr">
              <a:buNone/>
              <a:defRPr sz="1400"/>
            </a:lvl6pPr>
            <a:lvl7pPr marL="2476822" indent="0" algn="ctr">
              <a:buNone/>
              <a:defRPr sz="1400"/>
            </a:lvl7pPr>
            <a:lvl8pPr marL="2889626" indent="0" algn="ctr">
              <a:buNone/>
              <a:defRPr sz="1400"/>
            </a:lvl8pPr>
            <a:lvl9pPr marL="3302430" indent="0" algn="ctr">
              <a:buNone/>
              <a:defRPr sz="1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7494621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816745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2970" y="1795226"/>
            <a:ext cx="10403324" cy="299537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2970" y="4818938"/>
            <a:ext cx="10403324" cy="1575196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128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56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3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512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640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768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896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02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112283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9250" y="1916906"/>
            <a:ext cx="5126276" cy="456890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06299" y="1916906"/>
            <a:ext cx="5126276" cy="456890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219360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0823" y="383383"/>
            <a:ext cx="10403324" cy="139184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0822" y="1765222"/>
            <a:ext cx="5102718" cy="865108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804" indent="0">
              <a:buNone/>
              <a:defRPr sz="1800" b="1"/>
            </a:lvl2pPr>
            <a:lvl3pPr marL="825607" indent="0">
              <a:buNone/>
              <a:defRPr sz="1600" b="1"/>
            </a:lvl3pPr>
            <a:lvl4pPr marL="1238411" indent="0">
              <a:buNone/>
              <a:defRPr sz="1400" b="1"/>
            </a:lvl4pPr>
            <a:lvl5pPr marL="1651215" indent="0">
              <a:buNone/>
              <a:defRPr sz="1400" b="1"/>
            </a:lvl5pPr>
            <a:lvl6pPr marL="2064019" indent="0">
              <a:buNone/>
              <a:defRPr sz="1400" b="1"/>
            </a:lvl6pPr>
            <a:lvl7pPr marL="2476822" indent="0">
              <a:buNone/>
              <a:defRPr sz="1400" b="1"/>
            </a:lvl7pPr>
            <a:lvl8pPr marL="2889626" indent="0">
              <a:buNone/>
              <a:defRPr sz="1400" b="1"/>
            </a:lvl8pPr>
            <a:lvl9pPr marL="3302430" indent="0">
              <a:buNone/>
              <a:defRPr sz="1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0822" y="2630330"/>
            <a:ext cx="5102718" cy="386881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06301" y="1765222"/>
            <a:ext cx="5127847" cy="865108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804" indent="0">
              <a:buNone/>
              <a:defRPr sz="1800" b="1"/>
            </a:lvl2pPr>
            <a:lvl3pPr marL="825607" indent="0">
              <a:buNone/>
              <a:defRPr sz="1600" b="1"/>
            </a:lvl3pPr>
            <a:lvl4pPr marL="1238411" indent="0">
              <a:buNone/>
              <a:defRPr sz="1400" b="1"/>
            </a:lvl4pPr>
            <a:lvl5pPr marL="1651215" indent="0">
              <a:buNone/>
              <a:defRPr sz="1400" b="1"/>
            </a:lvl5pPr>
            <a:lvl6pPr marL="2064019" indent="0">
              <a:buNone/>
              <a:defRPr sz="1400" b="1"/>
            </a:lvl6pPr>
            <a:lvl7pPr marL="2476822" indent="0">
              <a:buNone/>
              <a:defRPr sz="1400" b="1"/>
            </a:lvl7pPr>
            <a:lvl8pPr marL="2889626" indent="0">
              <a:buNone/>
              <a:defRPr sz="1400" b="1"/>
            </a:lvl8pPr>
            <a:lvl9pPr marL="3302430" indent="0">
              <a:buNone/>
              <a:defRPr sz="1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06301" y="2630330"/>
            <a:ext cx="5127847" cy="386881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620891" y="6749947"/>
            <a:ext cx="766960" cy="249640"/>
          </a:xfrm>
          <a:prstGeom prst="rect">
            <a:avLst/>
          </a:prstGeom>
        </p:spPr>
        <p:txBody>
          <a:bodyPr wrap="square" lIns="110066" tIns="55033" rIns="110066" bIns="55033">
            <a:spAutoFit/>
          </a:bodyPr>
          <a:lstStyle/>
          <a:p>
            <a:pPr marL="0" marR="0" lvl="0" indent="0" algn="l" defTabSz="82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82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82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82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82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82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82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82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82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6578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48032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9" y="1795226"/>
            <a:ext cx="10403324" cy="299537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9" y="4818938"/>
            <a:ext cx="10403324" cy="1575196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127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54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382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50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63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764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892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019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8"/>
    <p:sndAc>
      <p:stSnd>
        <p:snd r:embed="rId1" name="freeLife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418680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0821" y="480062"/>
            <a:ext cx="3890253" cy="168021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27848" y="1036798"/>
            <a:ext cx="6106299" cy="511730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0821" y="2160271"/>
            <a:ext cx="3890253" cy="4002167"/>
          </a:xfrm>
        </p:spPr>
        <p:txBody>
          <a:bodyPr/>
          <a:lstStyle>
            <a:lvl1pPr marL="0" indent="0">
              <a:buNone/>
              <a:defRPr sz="1400"/>
            </a:lvl1pPr>
            <a:lvl2pPr marL="412804" indent="0">
              <a:buNone/>
              <a:defRPr sz="1300"/>
            </a:lvl2pPr>
            <a:lvl3pPr marL="825607" indent="0">
              <a:buNone/>
              <a:defRPr sz="1100"/>
            </a:lvl3pPr>
            <a:lvl4pPr marL="1238411" indent="0">
              <a:buNone/>
              <a:defRPr sz="900"/>
            </a:lvl4pPr>
            <a:lvl5pPr marL="1651215" indent="0">
              <a:buNone/>
              <a:defRPr sz="900"/>
            </a:lvl5pPr>
            <a:lvl6pPr marL="2064019" indent="0">
              <a:buNone/>
              <a:defRPr sz="900"/>
            </a:lvl6pPr>
            <a:lvl7pPr marL="2476822" indent="0">
              <a:buNone/>
              <a:defRPr sz="900"/>
            </a:lvl7pPr>
            <a:lvl8pPr marL="2889626" indent="0">
              <a:buNone/>
              <a:defRPr sz="900"/>
            </a:lvl8pPr>
            <a:lvl9pPr marL="330243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121089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0821" y="480062"/>
            <a:ext cx="3890253" cy="168021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27848" y="1036798"/>
            <a:ext cx="6106299" cy="5117306"/>
          </a:xfrm>
        </p:spPr>
        <p:txBody>
          <a:bodyPr/>
          <a:lstStyle>
            <a:lvl1pPr marL="0" indent="0">
              <a:buNone/>
              <a:defRPr sz="2900"/>
            </a:lvl1pPr>
            <a:lvl2pPr marL="412804" indent="0">
              <a:buNone/>
              <a:defRPr sz="2500"/>
            </a:lvl2pPr>
            <a:lvl3pPr marL="825607" indent="0">
              <a:buNone/>
              <a:defRPr sz="2200"/>
            </a:lvl3pPr>
            <a:lvl4pPr marL="1238411" indent="0">
              <a:buNone/>
              <a:defRPr sz="1800"/>
            </a:lvl4pPr>
            <a:lvl5pPr marL="1651215" indent="0">
              <a:buNone/>
              <a:defRPr sz="1800"/>
            </a:lvl5pPr>
            <a:lvl6pPr marL="2064019" indent="0">
              <a:buNone/>
              <a:defRPr sz="1800"/>
            </a:lvl6pPr>
            <a:lvl7pPr marL="2476822" indent="0">
              <a:buNone/>
              <a:defRPr sz="1800"/>
            </a:lvl7pPr>
            <a:lvl8pPr marL="2889626" indent="0">
              <a:buNone/>
              <a:defRPr sz="1800"/>
            </a:lvl8pPr>
            <a:lvl9pPr marL="3302430" indent="0">
              <a:buNone/>
              <a:defRPr sz="1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0821" y="2160271"/>
            <a:ext cx="3890253" cy="4002167"/>
          </a:xfrm>
        </p:spPr>
        <p:txBody>
          <a:bodyPr/>
          <a:lstStyle>
            <a:lvl1pPr marL="0" indent="0">
              <a:buNone/>
              <a:defRPr sz="1400"/>
            </a:lvl1pPr>
            <a:lvl2pPr marL="412804" indent="0">
              <a:buNone/>
              <a:defRPr sz="1300"/>
            </a:lvl2pPr>
            <a:lvl3pPr marL="825607" indent="0">
              <a:buNone/>
              <a:defRPr sz="1100"/>
            </a:lvl3pPr>
            <a:lvl4pPr marL="1238411" indent="0">
              <a:buNone/>
              <a:defRPr sz="900"/>
            </a:lvl4pPr>
            <a:lvl5pPr marL="1651215" indent="0">
              <a:buNone/>
              <a:defRPr sz="900"/>
            </a:lvl5pPr>
            <a:lvl6pPr marL="2064019" indent="0">
              <a:buNone/>
              <a:defRPr sz="900"/>
            </a:lvl6pPr>
            <a:lvl7pPr marL="2476822" indent="0">
              <a:buNone/>
              <a:defRPr sz="900"/>
            </a:lvl7pPr>
            <a:lvl8pPr marL="2889626" indent="0">
              <a:buNone/>
              <a:defRPr sz="900"/>
            </a:lvl8pPr>
            <a:lvl9pPr marL="330243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349674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081040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31744" y="383381"/>
            <a:ext cx="2600831" cy="610243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9253" y="383381"/>
            <a:ext cx="7651720" cy="610243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595896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30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8611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4637" y="2236947"/>
            <a:ext cx="10252551" cy="1543526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274" y="4080510"/>
            <a:ext cx="8443278" cy="1840230"/>
          </a:xfrm>
        </p:spPr>
        <p:txBody>
          <a:bodyPr/>
          <a:lstStyle>
            <a:lvl1pPr marL="0" indent="0" algn="ctr">
              <a:buNone/>
              <a:defRPr/>
            </a:lvl1pPr>
            <a:lvl2pPr marL="480060" indent="0" algn="ctr">
              <a:buNone/>
              <a:defRPr/>
            </a:lvl2pPr>
            <a:lvl3pPr marL="960120" indent="0" algn="ctr">
              <a:buNone/>
              <a:defRPr/>
            </a:lvl3pPr>
            <a:lvl4pPr marL="1440180" indent="0" algn="ctr">
              <a:buNone/>
              <a:defRPr/>
            </a:lvl4pPr>
            <a:lvl5pPr marL="1920240" indent="0" algn="ctr">
              <a:buNone/>
              <a:defRPr/>
            </a:lvl5pPr>
            <a:lvl6pPr marL="2400300" indent="0" algn="ctr">
              <a:buNone/>
              <a:defRPr/>
            </a:lvl6pPr>
            <a:lvl7pPr marL="2880360" indent="0" algn="ctr">
              <a:buNone/>
              <a:defRPr/>
            </a:lvl7pPr>
            <a:lvl8pPr marL="3360420" indent="0" algn="ctr">
              <a:buNone/>
              <a:defRPr/>
            </a:lvl8pPr>
            <a:lvl9pPr marL="3840480" indent="0" algn="ctr">
              <a:buNone/>
              <a:defRPr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fld id="{26784DB0-0110-4964-93CF-50B050105231}" type="slidenum">
              <a:rPr lang="en-US" altLang="zh-CN" smtClean="0"/>
              <a:pPr defTabSz="960120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1482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fld id="{05DAA1D7-CCF8-40BE-BE01-EA8C00E4A62E}" type="slidenum">
              <a:rPr lang="en-US" altLang="zh-CN" smtClean="0"/>
              <a:pPr defTabSz="960120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8251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801" y="4627245"/>
            <a:ext cx="10252551" cy="1430179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801" y="3052049"/>
            <a:ext cx="10252551" cy="1575196"/>
          </a:xfrm>
        </p:spPr>
        <p:txBody>
          <a:bodyPr anchor="b"/>
          <a:lstStyle>
            <a:lvl1pPr marL="0" indent="0">
              <a:buNone/>
              <a:defRPr sz="2100"/>
            </a:lvl1pPr>
            <a:lvl2pPr marL="480060" indent="0">
              <a:buNone/>
              <a:defRPr sz="1890"/>
            </a:lvl2pPr>
            <a:lvl3pPr marL="960120" indent="0">
              <a:buNone/>
              <a:defRPr sz="1680"/>
            </a:lvl3pPr>
            <a:lvl4pPr marL="1440180" indent="0">
              <a:buNone/>
              <a:defRPr sz="1470"/>
            </a:lvl4pPr>
            <a:lvl5pPr marL="1920240" indent="0">
              <a:buNone/>
              <a:defRPr sz="1470"/>
            </a:lvl5pPr>
            <a:lvl6pPr marL="2400300" indent="0">
              <a:buNone/>
              <a:defRPr sz="1470"/>
            </a:lvl6pPr>
            <a:lvl7pPr marL="2880360" indent="0">
              <a:buNone/>
              <a:defRPr sz="1470"/>
            </a:lvl7pPr>
            <a:lvl8pPr marL="3360420" indent="0">
              <a:buNone/>
              <a:defRPr sz="1470"/>
            </a:lvl8pPr>
            <a:lvl9pPr marL="3840480" indent="0">
              <a:buNone/>
              <a:defRPr sz="147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fld id="{B3ECF704-E557-499C-AD80-0D7D541630BA}" type="slidenum">
              <a:rPr lang="en-US" altLang="zh-CN" smtClean="0"/>
              <a:pPr defTabSz="960120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303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9250" y="1916906"/>
            <a:ext cx="5126276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6299" y="1916906"/>
            <a:ext cx="5126276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8"/>
    <p:sndAc>
      <p:stSnd>
        <p:snd r:embed="rId1" name="freeLife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091" y="1680211"/>
            <a:ext cx="5327306" cy="4752261"/>
          </a:xfrm>
        </p:spPr>
        <p:txBody>
          <a:bodyPr/>
          <a:lstStyle>
            <a:lvl1pPr>
              <a:defRPr sz="2940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1428" y="1680211"/>
            <a:ext cx="5327306" cy="4752261"/>
          </a:xfrm>
        </p:spPr>
        <p:txBody>
          <a:bodyPr/>
          <a:lstStyle>
            <a:lvl1pPr>
              <a:defRPr sz="2940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fld id="{C1F0184F-8E3F-4A7D-875F-92A6A283D330}" type="slidenum">
              <a:rPr lang="en-US" altLang="zh-CN" smtClean="0"/>
              <a:pPr defTabSz="960120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68225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091" y="1611869"/>
            <a:ext cx="5329401" cy="671750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091" y="2283619"/>
            <a:ext cx="5329401" cy="4148852"/>
          </a:xfrm>
        </p:spPr>
        <p:txBody>
          <a:bodyPr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7240" y="1611869"/>
            <a:ext cx="5331494" cy="671750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7240" y="2283619"/>
            <a:ext cx="5331494" cy="4148852"/>
          </a:xfrm>
        </p:spPr>
        <p:txBody>
          <a:bodyPr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fld id="{8C7BEE51-4130-4D9F-A6A4-66C53A0107F1}" type="slidenum">
              <a:rPr lang="en-US" altLang="zh-CN" smtClean="0"/>
              <a:pPr defTabSz="960120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6297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fld id="{243B6376-0257-4ADC-8D23-E26F0CF4EEE7}" type="slidenum">
              <a:rPr lang="en-US" altLang="zh-CN" smtClean="0"/>
              <a:pPr defTabSz="960120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2574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fld id="{1BC5BB78-2FD0-4451-A436-640B3CF8A96B}" type="slidenum">
              <a:rPr lang="en-US" altLang="zh-CN" smtClean="0"/>
              <a:pPr defTabSz="960120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4472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092" y="286702"/>
            <a:ext cx="3968257" cy="12201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5839" y="286703"/>
            <a:ext cx="6742895" cy="6145769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3092" y="1506856"/>
            <a:ext cx="3968257" cy="4925616"/>
          </a:xfrm>
        </p:spPr>
        <p:txBody>
          <a:bodyPr/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fld id="{8024A1DB-74BC-42A6-A78E-96135F0E29A0}" type="slidenum">
              <a:rPr lang="en-US" altLang="zh-CN" smtClean="0"/>
              <a:pPr defTabSz="960120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90358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4202" y="5040630"/>
            <a:ext cx="7237095" cy="59507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64202" y="643414"/>
            <a:ext cx="7237095" cy="4320540"/>
          </a:xfrm>
        </p:spPr>
        <p:txBody>
          <a:bodyPr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64202" y="5635705"/>
            <a:ext cx="7237095" cy="845105"/>
          </a:xfrm>
        </p:spPr>
        <p:txBody>
          <a:bodyPr/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fld id="{7DF4C506-F2C4-4214-AE3C-531A5D789150}" type="slidenum">
              <a:rPr lang="en-US" altLang="zh-CN" smtClean="0"/>
              <a:pPr defTabSz="960120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24147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fld id="{F94BC475-AEFF-4FF8-BCB6-4C9C0AA52DA4}" type="slidenum">
              <a:rPr lang="en-US" altLang="zh-CN" smtClean="0"/>
              <a:pPr defTabSz="960120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70262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4823" y="288371"/>
            <a:ext cx="2713911" cy="6144101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091" y="288371"/>
            <a:ext cx="7940701" cy="6144101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fld id="{291737ED-477D-444B-8A07-C456FD5B9D83}" type="slidenum">
              <a:rPr lang="en-US" altLang="zh-CN" smtClean="0"/>
              <a:pPr defTabSz="960120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71998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3091" y="288371"/>
            <a:ext cx="10855643" cy="6144101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60120">
              <a:defRPr/>
            </a:pPr>
            <a:fld id="{D9ADE432-EED1-4A80-83F8-7D5F11CA377F}" type="slidenum">
              <a:rPr lang="en-US" altLang="zh-CN" smtClean="0"/>
              <a:pPr defTabSz="960120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829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822" y="383383"/>
            <a:ext cx="10403324" cy="13918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823" y="1765221"/>
            <a:ext cx="5102717" cy="865108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749" indent="0">
              <a:buNone/>
              <a:defRPr sz="1800" b="1"/>
            </a:lvl2pPr>
            <a:lvl3pPr marL="825497" indent="0">
              <a:buNone/>
              <a:defRPr sz="1600" b="1"/>
            </a:lvl3pPr>
            <a:lvl4pPr marL="1238246" indent="0">
              <a:buNone/>
              <a:defRPr sz="1400" b="1"/>
            </a:lvl4pPr>
            <a:lvl5pPr marL="1650995" indent="0">
              <a:buNone/>
              <a:defRPr sz="1400" b="1"/>
            </a:lvl5pPr>
            <a:lvl6pPr marL="2063744" indent="0">
              <a:buNone/>
              <a:defRPr sz="1400" b="1"/>
            </a:lvl6pPr>
            <a:lvl7pPr marL="2476492" indent="0">
              <a:buNone/>
              <a:defRPr sz="1400" b="1"/>
            </a:lvl7pPr>
            <a:lvl8pPr marL="2889241" indent="0">
              <a:buNone/>
              <a:defRPr sz="1400" b="1"/>
            </a:lvl8pPr>
            <a:lvl9pPr marL="3301990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0823" y="2630329"/>
            <a:ext cx="5102717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6299" y="1765221"/>
            <a:ext cx="5127847" cy="865108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749" indent="0">
              <a:buNone/>
              <a:defRPr sz="1800" b="1"/>
            </a:lvl2pPr>
            <a:lvl3pPr marL="825497" indent="0">
              <a:buNone/>
              <a:defRPr sz="1600" b="1"/>
            </a:lvl3pPr>
            <a:lvl4pPr marL="1238246" indent="0">
              <a:buNone/>
              <a:defRPr sz="1400" b="1"/>
            </a:lvl4pPr>
            <a:lvl5pPr marL="1650995" indent="0">
              <a:buNone/>
              <a:defRPr sz="1400" b="1"/>
            </a:lvl5pPr>
            <a:lvl6pPr marL="2063744" indent="0">
              <a:buNone/>
              <a:defRPr sz="1400" b="1"/>
            </a:lvl6pPr>
            <a:lvl7pPr marL="2476492" indent="0">
              <a:buNone/>
              <a:defRPr sz="1400" b="1"/>
            </a:lvl7pPr>
            <a:lvl8pPr marL="2889241" indent="0">
              <a:buNone/>
              <a:defRPr sz="1400" b="1"/>
            </a:lvl8pPr>
            <a:lvl9pPr marL="3301990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6299" y="2630329"/>
            <a:ext cx="5127847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8"/>
    <p:sndAc>
      <p:stSnd>
        <p:snd r:embed="rId1" name="freeLif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8"/>
    <p:sndAc>
      <p:stSnd>
        <p:snd r:embed="rId1" name="freeLif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8"/>
    <p:sndAc>
      <p:stSnd>
        <p:snd r:embed="rId1" name="freeLif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83016"/>
      </p:ext>
    </p:extLst>
  </p:cSld>
  <p:clrMapOvr>
    <a:masterClrMapping/>
  </p:clrMapOvr>
  <p:transition spd="med">
    <p:wheel spokes="8"/>
    <p:sndAc>
      <p:stSnd>
        <p:snd r:embed="rId1" name="freeLif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821" y="480060"/>
            <a:ext cx="3890253" cy="168021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7847" y="1036798"/>
            <a:ext cx="6106299" cy="511730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0821" y="2160270"/>
            <a:ext cx="3890253" cy="4002167"/>
          </a:xfrm>
        </p:spPr>
        <p:txBody>
          <a:bodyPr/>
          <a:lstStyle>
            <a:lvl1pPr marL="0" indent="0">
              <a:buNone/>
              <a:defRPr sz="1400"/>
            </a:lvl1pPr>
            <a:lvl2pPr marL="412749" indent="0">
              <a:buNone/>
              <a:defRPr sz="1300"/>
            </a:lvl2pPr>
            <a:lvl3pPr marL="825497" indent="0">
              <a:buNone/>
              <a:defRPr sz="1100"/>
            </a:lvl3pPr>
            <a:lvl4pPr marL="1238246" indent="0">
              <a:buNone/>
              <a:defRPr sz="900"/>
            </a:lvl4pPr>
            <a:lvl5pPr marL="1650995" indent="0">
              <a:buNone/>
              <a:defRPr sz="900"/>
            </a:lvl5pPr>
            <a:lvl6pPr marL="2063744" indent="0">
              <a:buNone/>
              <a:defRPr sz="900"/>
            </a:lvl6pPr>
            <a:lvl7pPr marL="2476492" indent="0">
              <a:buNone/>
              <a:defRPr sz="900"/>
            </a:lvl7pPr>
            <a:lvl8pPr marL="2889241" indent="0">
              <a:buNone/>
              <a:defRPr sz="900"/>
            </a:lvl8pPr>
            <a:lvl9pPr marL="330199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8"/>
    <p:sndAc>
      <p:stSnd>
        <p:snd r:embed="rId1" name="freeLif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29251" y="383382"/>
            <a:ext cx="10403324" cy="1391841"/>
          </a:xfrm>
          <a:prstGeom prst="rect">
            <a:avLst/>
          </a:prstGeom>
          <a:noFill/>
          <a:ln w="9525">
            <a:noFill/>
          </a:ln>
        </p:spPr>
        <p:txBody>
          <a:bodyPr lIns="110066" tIns="55033" rIns="110066" bIns="55033"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29251" y="1916906"/>
            <a:ext cx="10403324" cy="4568905"/>
          </a:xfrm>
          <a:prstGeom prst="rect">
            <a:avLst/>
          </a:prstGeom>
          <a:noFill/>
          <a:ln w="9525">
            <a:noFill/>
          </a:ln>
        </p:spPr>
        <p:txBody>
          <a:bodyPr lIns="110066" tIns="55033" rIns="110066" bIns="55033"/>
          <a:lstStyle/>
          <a:p>
            <a:pPr lvl="0"/>
            <a:r>
              <a:rPr dirty="0"/>
              <a:t>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9250" y="6674168"/>
            <a:ext cx="2713911" cy="383381"/>
          </a:xfrm>
          <a:prstGeom prst="rect">
            <a:avLst/>
          </a:prstGeom>
        </p:spPr>
        <p:txBody>
          <a:bodyPr vert="horz" lIns="110066" tIns="55033" rIns="110066" bIns="55033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480" y="6674168"/>
            <a:ext cx="4070866" cy="383381"/>
          </a:xfrm>
          <a:prstGeom prst="rect">
            <a:avLst/>
          </a:prstGeom>
        </p:spPr>
        <p:txBody>
          <a:bodyPr vert="horz" lIns="110066" tIns="55033" rIns="110066" bIns="55033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8664" y="6674168"/>
            <a:ext cx="2713911" cy="383381"/>
          </a:xfrm>
          <a:prstGeom prst="rect">
            <a:avLst/>
          </a:prstGeom>
        </p:spPr>
        <p:txBody>
          <a:bodyPr vert="horz" wrap="square" lIns="110066" tIns="55033" rIns="110066" bIns="55033" numCol="1" anchor="ctr" anchorCtr="0" compatLnSpc="1"/>
          <a:lstStyle>
            <a:lvl1pPr algn="r">
              <a:defRPr sz="1100"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2" r:id="rId8"/>
    <p:sldLayoutId id="2147483656" r:id="rId9"/>
    <p:sldLayoutId id="2147483657" r:id="rId10"/>
    <p:sldLayoutId id="2147483658" r:id="rId11"/>
    <p:sldLayoutId id="2147483659" r:id="rId12"/>
  </p:sldLayoutIdLst>
  <p:transition spd="med">
    <p:wheel spokes="8"/>
    <p:sndAc>
      <p:stSnd>
        <p:snd r:embed="rId14" name="freeLife.wav"/>
      </p:stSnd>
    </p:sndAc>
  </p:transition>
  <p:hf sldNum="0" hdr="0" ftr="0" dt="0"/>
  <p:txStyles>
    <p:titleStyle>
      <a:lvl1pPr algn="l" defTabSz="82549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549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 panose="020F0302020204030204" pitchFamily="34" charset="0"/>
        </a:defRPr>
      </a:lvl2pPr>
      <a:lvl3pPr algn="l" defTabSz="82549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 panose="020F0302020204030204" pitchFamily="34" charset="0"/>
        </a:defRPr>
      </a:lvl3pPr>
      <a:lvl4pPr algn="l" defTabSz="82549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 panose="020F0302020204030204" pitchFamily="34" charset="0"/>
        </a:defRPr>
      </a:lvl4pPr>
      <a:lvl5pPr algn="l" defTabSz="82549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 panose="020F0302020204030204" pitchFamily="34" charset="0"/>
        </a:defRPr>
      </a:lvl5pPr>
      <a:lvl6pPr marL="550332" algn="l" defTabSz="825497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 panose="020F0302020204030204" pitchFamily="34" charset="0"/>
        </a:defRPr>
      </a:lvl6pPr>
      <a:lvl7pPr marL="1100663" algn="l" defTabSz="825497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 panose="020F0302020204030204" pitchFamily="34" charset="0"/>
        </a:defRPr>
      </a:lvl7pPr>
      <a:lvl8pPr marL="1650995" algn="l" defTabSz="825497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 panose="020F0302020204030204" pitchFamily="34" charset="0"/>
        </a:defRPr>
      </a:lvl8pPr>
      <a:lvl9pPr marL="2201327" algn="l" defTabSz="825497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6374" indent="-206374" algn="l" defTabSz="825497" rtl="0" eaLnBrk="0" fontAlgn="base" hangingPunct="0">
        <a:lnSpc>
          <a:spcPct val="90000"/>
        </a:lnSpc>
        <a:spcBef>
          <a:spcPts val="903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9123" indent="-206374" algn="l" defTabSz="825497" rtl="0" eaLnBrk="0" fontAlgn="base" hangingPunct="0">
        <a:lnSpc>
          <a:spcPct val="90000"/>
        </a:lnSpc>
        <a:spcBef>
          <a:spcPts val="451"/>
        </a:spcBef>
        <a:spcAft>
          <a:spcPct val="0"/>
        </a:spcAft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872" indent="-206374" algn="l" defTabSz="825497" rtl="0" eaLnBrk="0" fontAlgn="base" hangingPunct="0">
        <a:lnSpc>
          <a:spcPct val="90000"/>
        </a:lnSpc>
        <a:spcBef>
          <a:spcPts val="451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4621" indent="-206374" algn="l" defTabSz="825497" rtl="0" eaLnBrk="0" fontAlgn="base" hangingPunct="0">
        <a:lnSpc>
          <a:spcPct val="90000"/>
        </a:lnSpc>
        <a:spcBef>
          <a:spcPts val="451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57369" indent="-206374" algn="l" defTabSz="825497" rtl="0" eaLnBrk="0" fontAlgn="base" hangingPunct="0">
        <a:lnSpc>
          <a:spcPct val="90000"/>
        </a:lnSpc>
        <a:spcBef>
          <a:spcPts val="451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70118" indent="-206374" algn="l" defTabSz="82549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82867" indent="-206374" algn="l" defTabSz="82549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95615" indent="-206374" algn="l" defTabSz="82549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08364" indent="-206374" algn="l" defTabSz="82549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2749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5497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8246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995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3744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92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9241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01990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AA242E-66DB-47D4-8551-2764465D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51" y="383383"/>
            <a:ext cx="10403324" cy="1391841"/>
          </a:xfrm>
          <a:prstGeom prst="rect">
            <a:avLst/>
          </a:prstGeom>
        </p:spPr>
        <p:txBody>
          <a:bodyPr vert="horz" lIns="110066" tIns="55033" rIns="110066" bIns="5503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B5054-8C22-4F81-884F-328F2A6C5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251" y="1916906"/>
            <a:ext cx="10403324" cy="4568905"/>
          </a:xfrm>
          <a:prstGeom prst="rect">
            <a:avLst/>
          </a:prstGeom>
        </p:spPr>
        <p:txBody>
          <a:bodyPr vert="horz" lIns="110066" tIns="55033" rIns="110066" bIns="5503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DAD02-F88A-43B9-B95D-A03BD4EF2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9250" y="6674169"/>
            <a:ext cx="2713911" cy="383381"/>
          </a:xfrm>
          <a:prstGeom prst="rect">
            <a:avLst/>
          </a:prstGeom>
        </p:spPr>
        <p:txBody>
          <a:bodyPr vert="horz" lIns="110066" tIns="55033" rIns="110066" bIns="55033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E6088-0671-4744-A27A-2AE5F3F9F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95480" y="6674169"/>
            <a:ext cx="4070866" cy="383381"/>
          </a:xfrm>
          <a:prstGeom prst="rect">
            <a:avLst/>
          </a:prstGeom>
        </p:spPr>
        <p:txBody>
          <a:bodyPr vert="horz" lIns="110066" tIns="55033" rIns="110066" bIns="55033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2C68D-EED4-44E4-A0C4-3AAB4BE492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8664" y="6674169"/>
            <a:ext cx="2713911" cy="383381"/>
          </a:xfrm>
          <a:prstGeom prst="rect">
            <a:avLst/>
          </a:prstGeom>
        </p:spPr>
        <p:txBody>
          <a:bodyPr vert="horz" lIns="110066" tIns="55033" rIns="110066" bIns="55033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5497" eaLnBrk="1" fontAlgn="auto" hangingPunct="1">
              <a:spcBef>
                <a:spcPts val="0"/>
              </a:spcBef>
              <a:spcAft>
                <a:spcPts val="0"/>
              </a:spcAft>
            </a:pPr>
            <a:fld id="{2F0161A3-D450-4560-8B2C-CF6514B0C69D}" type="slidenum">
              <a:rPr lang="en-US" alt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2549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308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825497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6374" indent="-206374" algn="l" defTabSz="825497" rtl="0" eaLnBrk="1" latinLnBrk="0" hangingPunct="1">
        <a:lnSpc>
          <a:spcPct val="90000"/>
        </a:lnSpc>
        <a:spcBef>
          <a:spcPts val="90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9123" indent="-206374" algn="l" defTabSz="82549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872" indent="-206374" algn="l" defTabSz="82549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4621" indent="-206374" algn="l" defTabSz="82549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57369" indent="-206374" algn="l" defTabSz="82549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70118" indent="-206374" algn="l" defTabSz="82549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82867" indent="-206374" algn="l" defTabSz="82549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95615" indent="-206374" algn="l" defTabSz="82549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08364" indent="-206374" algn="l" defTabSz="82549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2749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5497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8246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995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3744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92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9241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01990" algn="l" defTabSz="825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9252" y="383383"/>
            <a:ext cx="10403324" cy="1391841"/>
          </a:xfrm>
          <a:prstGeom prst="rect">
            <a:avLst/>
          </a:prstGeom>
        </p:spPr>
        <p:txBody>
          <a:bodyPr vert="horz" lIns="110062" tIns="55031" rIns="110062" bIns="5503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252" y="1916906"/>
            <a:ext cx="10403324" cy="4568905"/>
          </a:xfrm>
          <a:prstGeom prst="rect">
            <a:avLst/>
          </a:prstGeom>
        </p:spPr>
        <p:txBody>
          <a:bodyPr vert="horz" lIns="110062" tIns="55031" rIns="110062" bIns="5503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9252" y="6674169"/>
            <a:ext cx="2713911" cy="383381"/>
          </a:xfrm>
          <a:prstGeom prst="rect">
            <a:avLst/>
          </a:prstGeom>
        </p:spPr>
        <p:txBody>
          <a:bodyPr vert="horz" lIns="110062" tIns="55031" rIns="110062" bIns="55031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4C4388EF-52D1-4258-9BE5-BCD010C7D4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95480" y="6674169"/>
            <a:ext cx="4070866" cy="383381"/>
          </a:xfrm>
          <a:prstGeom prst="rect">
            <a:avLst/>
          </a:prstGeom>
        </p:spPr>
        <p:txBody>
          <a:bodyPr vert="horz" lIns="110062" tIns="55031" rIns="110062" bIns="55031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18665" y="6674169"/>
            <a:ext cx="2713911" cy="383381"/>
          </a:xfrm>
          <a:prstGeom prst="rect">
            <a:avLst/>
          </a:prstGeom>
        </p:spPr>
        <p:txBody>
          <a:bodyPr vert="horz" lIns="110062" tIns="55031" rIns="110062" bIns="55031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5607" eaLnBrk="1" fontAlgn="auto" hangingPunct="1">
              <a:spcBef>
                <a:spcPts val="0"/>
              </a:spcBef>
              <a:spcAft>
                <a:spcPts val="0"/>
              </a:spcAft>
            </a:pPr>
            <a:fld id="{3D3EE65E-57D2-4566-898C-4F2076833F8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82560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60035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825607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6402" indent="-206402" algn="l" defTabSz="825607" rtl="0" eaLnBrk="1" latinLnBrk="0" hangingPunct="1">
        <a:lnSpc>
          <a:spcPct val="90000"/>
        </a:lnSpc>
        <a:spcBef>
          <a:spcPts val="90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9206" indent="-206402" algn="l" defTabSz="82560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32009" indent="-206402" algn="l" defTabSz="82560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4813" indent="-206402" algn="l" defTabSz="82560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57617" indent="-206402" algn="l" defTabSz="82560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70420" indent="-206402" algn="l" defTabSz="82560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83224" indent="-206402" algn="l" defTabSz="82560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96028" indent="-206402" algn="l" defTabSz="82560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08832" indent="-206402" algn="l" defTabSz="825607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56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2804" algn="l" defTabSz="8256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5607" algn="l" defTabSz="8256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8411" algn="l" defTabSz="8256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1215" algn="l" defTabSz="8256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4019" algn="l" defTabSz="8256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822" algn="l" defTabSz="8256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9626" algn="l" defTabSz="8256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02430" algn="l" defTabSz="8256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3091" y="288370"/>
            <a:ext cx="1085564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3091" y="1680211"/>
            <a:ext cx="10855643" cy="475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3091" y="6557486"/>
            <a:ext cx="2814426" cy="500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7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21124" y="6557486"/>
            <a:ext cx="3819578" cy="500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7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defTabSz="960120"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44308" y="6557486"/>
            <a:ext cx="2814426" cy="500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70">
                <a:solidFill>
                  <a:srgbClr val="000000"/>
                </a:solidFill>
                <a:ea typeface="SimSun" panose="02010600030101010101" pitchFamily="2" charset="-122"/>
              </a:defRPr>
            </a:lvl1pPr>
          </a:lstStyle>
          <a:p>
            <a:pPr defTabSz="960120">
              <a:defRPr/>
            </a:pPr>
            <a:fld id="{B08A9969-1A15-4A54-8D16-6C98DAEF3C15}" type="slidenum">
              <a:rPr lang="en-US" altLang="zh-CN" smtClean="0"/>
              <a:pPr defTabSz="960120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834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2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2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2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2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20">
          <a:solidFill>
            <a:schemeClr val="tx2"/>
          </a:solidFill>
          <a:latin typeface="Arial" panose="020B0604020202020204" pitchFamily="34" charset="0"/>
        </a:defRPr>
      </a:lvl5pPr>
      <a:lvl6pPr marL="480060" algn="ctr" rtl="0" fontAlgn="base">
        <a:spcBef>
          <a:spcPct val="0"/>
        </a:spcBef>
        <a:spcAft>
          <a:spcPct val="0"/>
        </a:spcAft>
        <a:defRPr sz="4620">
          <a:solidFill>
            <a:schemeClr val="tx2"/>
          </a:solidFill>
          <a:latin typeface="Arial" panose="020B0604020202020204" pitchFamily="34" charset="0"/>
        </a:defRPr>
      </a:lvl6pPr>
      <a:lvl7pPr marL="960120" algn="ctr" rtl="0" fontAlgn="base">
        <a:spcBef>
          <a:spcPct val="0"/>
        </a:spcBef>
        <a:spcAft>
          <a:spcPct val="0"/>
        </a:spcAft>
        <a:defRPr sz="4620">
          <a:solidFill>
            <a:schemeClr val="tx2"/>
          </a:solidFill>
          <a:latin typeface="Arial" panose="020B0604020202020204" pitchFamily="34" charset="0"/>
        </a:defRPr>
      </a:lvl7pPr>
      <a:lvl8pPr marL="1440180" algn="ctr" rtl="0" fontAlgn="base">
        <a:spcBef>
          <a:spcPct val="0"/>
        </a:spcBef>
        <a:spcAft>
          <a:spcPct val="0"/>
        </a:spcAft>
        <a:defRPr sz="4620">
          <a:solidFill>
            <a:schemeClr val="tx2"/>
          </a:solidFill>
          <a:latin typeface="Arial" panose="020B0604020202020204" pitchFamily="34" charset="0"/>
        </a:defRPr>
      </a:lvl8pPr>
      <a:lvl9pPr marL="1920240" algn="ctr" rtl="0" fontAlgn="base">
        <a:spcBef>
          <a:spcPct val="0"/>
        </a:spcBef>
        <a:spcAft>
          <a:spcPct val="0"/>
        </a:spcAft>
        <a:defRPr sz="462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60045" indent="-360045" algn="l" rtl="0" eaLnBrk="0" fontAlgn="base" hangingPunct="0">
        <a:spcBef>
          <a:spcPct val="20000"/>
        </a:spcBef>
        <a:spcAft>
          <a:spcPct val="0"/>
        </a:spcAft>
        <a:buChar char="•"/>
        <a:defRPr sz="3360">
          <a:solidFill>
            <a:schemeClr val="tx1"/>
          </a:solidFill>
          <a:latin typeface="+mn-lt"/>
          <a:ea typeface="+mn-ea"/>
          <a:cs typeface="+mn-cs"/>
        </a:defRPr>
      </a:lvl1pPr>
      <a:lvl2pPr marL="780098" indent="-300038" algn="l" rtl="0" eaLnBrk="0" fontAlgn="base" hangingPunct="0">
        <a:spcBef>
          <a:spcPct val="20000"/>
        </a:spcBef>
        <a:spcAft>
          <a:spcPct val="0"/>
        </a:spcAft>
        <a:buChar char="–"/>
        <a:defRPr sz="2940">
          <a:solidFill>
            <a:schemeClr val="tx1"/>
          </a:solidFill>
          <a:latin typeface="+mn-lt"/>
        </a:defRPr>
      </a:lvl2pPr>
      <a:lvl3pPr marL="1200150" indent="-240030" algn="l" rtl="0" eaLnBrk="0" fontAlgn="base" hangingPunct="0">
        <a:spcBef>
          <a:spcPct val="20000"/>
        </a:spcBef>
        <a:spcAft>
          <a:spcPct val="0"/>
        </a:spcAft>
        <a:buChar char="•"/>
        <a:defRPr sz="2520">
          <a:solidFill>
            <a:schemeClr val="tx1"/>
          </a:solidFill>
          <a:latin typeface="+mn-lt"/>
        </a:defRPr>
      </a:lvl3pPr>
      <a:lvl4pPr marL="1680210" indent="-24003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60270" indent="-240030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40330" indent="-240030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20390" indent="-240030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00450" indent="-240030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080510" indent="-240030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ake, decorated, toy&#10;&#10;Description automatically generated">
            <a:extLst>
              <a:ext uri="{FF2B5EF4-FFF2-40B4-BE49-F238E27FC236}">
                <a16:creationId xmlns:a16="http://schemas.microsoft.com/office/drawing/2014/main" id="{73B1968C-6583-40FE-8878-E5912024C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1" y="30370"/>
            <a:ext cx="12091766" cy="71705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14403" y="720090"/>
            <a:ext cx="8476143" cy="2111689"/>
          </a:xfrm>
          <a:prstGeom prst="rect">
            <a:avLst/>
          </a:prstGeom>
          <a:noFill/>
        </p:spPr>
        <p:txBody>
          <a:bodyPr wrap="none" lIns="110066" tIns="55033" rIns="110066" bIns="55033">
            <a:spAutoFit/>
          </a:bodyPr>
          <a:lstStyle/>
          <a:p>
            <a:pPr algn="ctr"/>
            <a:r>
              <a:rPr lang="en-US" sz="6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5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83620"/>
      </p:ext>
    </p:extLst>
  </p:cSld>
  <p:clrMapOvr>
    <a:masterClrMapping/>
  </p:clrMapOvr>
  <p:transition spd="med">
    <p:wheel spokes="8"/>
    <p:sndAc>
      <p:stSnd>
        <p:snd r:embed="rId2" name="freeLif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3">
            <a:extLst>
              <a:ext uri="{FF2B5EF4-FFF2-40B4-BE49-F238E27FC236}">
                <a16:creationId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061825" cy="7600950"/>
          </a:xfrm>
          <a:prstGeom prst="rect">
            <a:avLst/>
          </a:prstGeom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5CFA91FE-7666-405B-BCFF-64E29001C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06197" y="5654996"/>
            <a:ext cx="3136778" cy="1918125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3B432DBF-9372-4DA7-B5D5-3999D6D0D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799" y="-202719"/>
            <a:ext cx="3221585" cy="2091992"/>
          </a:xfrm>
          <a:prstGeom prst="rect">
            <a:avLst/>
          </a:prstGeom>
        </p:spPr>
      </p:pic>
      <p:pic>
        <p:nvPicPr>
          <p:cNvPr id="5" name="图片 36">
            <a:extLst>
              <a:ext uri="{FF2B5EF4-FFF2-40B4-BE49-F238E27FC236}">
                <a16:creationId xmlns:a16="http://schemas.microsoft.com/office/drawing/2014/main" id="{B8D699D3-0F26-4604-8716-85366E0FD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4217" y="4985444"/>
            <a:ext cx="2577678" cy="2549412"/>
          </a:xfrm>
          <a:prstGeom prst="rect">
            <a:avLst/>
          </a:prstGeom>
        </p:spPr>
      </p:pic>
      <p:pic>
        <p:nvPicPr>
          <p:cNvPr id="6" name="图片 37">
            <a:extLst>
              <a:ext uri="{FF2B5EF4-FFF2-40B4-BE49-F238E27FC236}">
                <a16:creationId xmlns:a16="http://schemas.microsoft.com/office/drawing/2014/main" id="{D6A6B932-FE87-4390-9162-E3D976C1A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534490" y="-151988"/>
            <a:ext cx="3558225" cy="1836354"/>
          </a:xfrm>
          <a:prstGeom prst="rect">
            <a:avLst/>
          </a:prstGeom>
        </p:spPr>
      </p:pic>
      <p:pic>
        <p:nvPicPr>
          <p:cNvPr id="7" name="图片 51">
            <a:extLst>
              <a:ext uri="{FF2B5EF4-FFF2-40B4-BE49-F238E27FC236}">
                <a16:creationId xmlns:a16="http://schemas.microsoft.com/office/drawing/2014/main" id="{BF59F69A-4BEB-44D6-8CA7-4B3C408147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1" y="3237164"/>
            <a:ext cx="1649635" cy="1139081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454788" y="2698337"/>
            <a:ext cx="5327306" cy="7728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10066" tIns="55033" rIns="110066" bIns="55033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spcBef>
                <a:spcPct val="50000"/>
              </a:spcBef>
            </a:pPr>
            <a:r>
              <a:rPr lang="en-US" alt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phút</a:t>
            </a:r>
            <a:endParaRPr lang="en-US" altLang="en-US" sz="43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Box 23"/>
          <p:cNvSpPr txBox="1"/>
          <p:nvPr/>
        </p:nvSpPr>
        <p:spPr>
          <a:xfrm>
            <a:off x="4442933" y="1734244"/>
            <a:ext cx="6684261" cy="7728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10066" tIns="55033" rIns="110066" bIns="5503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Đồng hồ chỉ mấy giờ?</a:t>
            </a:r>
            <a:endParaRPr lang="en-US" altLang="en-US" sz="43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5716" y="5182939"/>
            <a:ext cx="9820498" cy="11768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10066" tIns="55033" rIns="110066" bIns="55033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giờ ở vị trí hơn </a:t>
            </a:r>
            <a:r>
              <a:rPr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chút v</a:t>
            </a: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endParaRPr lang="vi-VN" sz="43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306512" y="5020565"/>
            <a:ext cx="9820498" cy="14345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0066" tIns="55033" rIns="110066" bIns="5503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*Nêu vị trí kim giờ v</a:t>
            </a:r>
            <a:r>
              <a:rPr sz="4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43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9" descr="dong h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24050"/>
            <a:ext cx="2971800" cy="26670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2362200" y="3295650"/>
            <a:ext cx="61913" cy="60960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2438400" y="3122613"/>
            <a:ext cx="914400" cy="173037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18163422">
            <a:off x="2874387" y="1532925"/>
            <a:ext cx="643181" cy="1161713"/>
          </a:xfrm>
          <a:prstGeom prst="rightBrace">
            <a:avLst>
              <a:gd name="adj1" fmla="val 8333"/>
              <a:gd name="adj2" fmla="val 4653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906712" y="1186875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10 </a:t>
            </a:r>
            <a:r>
              <a:rPr lang="en-US" sz="3200" b="1" dirty="0" err="1">
                <a:solidFill>
                  <a:srgbClr val="C00000"/>
                </a:solidFill>
              </a:rPr>
              <a:t>phút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20672741">
            <a:off x="3455074" y="2845577"/>
            <a:ext cx="152400" cy="4571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rot="20672741">
            <a:off x="3491249" y="2941879"/>
            <a:ext cx="152400" cy="4571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20672741">
            <a:off x="3526099" y="3044477"/>
            <a:ext cx="152400" cy="4571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ldLvl="0" animBg="1"/>
      <p:bldP spid="11" grpId="0" bldLvl="0" animBg="1"/>
      <p:bldP spid="12" grpId="0" bldLvl="0" animBg="1"/>
      <p:bldP spid="12" grpId="1" bldLvl="0" animBg="1"/>
      <p:bldP spid="19" grpId="0" animBg="1"/>
      <p:bldP spid="20" grpId="0"/>
      <p:bldP spid="24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3">
            <a:extLst>
              <a:ext uri="{FF2B5EF4-FFF2-40B4-BE49-F238E27FC236}">
                <a16:creationId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061825" cy="7600950"/>
          </a:xfrm>
          <a:prstGeom prst="rect">
            <a:avLst/>
          </a:prstGeom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5CFA91FE-7666-405B-BCFF-64E29001C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06197" y="5654996"/>
            <a:ext cx="3136778" cy="1918125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3B432DBF-9372-4DA7-B5D5-3999D6D0D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799" y="-202719"/>
            <a:ext cx="3221585" cy="2091992"/>
          </a:xfrm>
          <a:prstGeom prst="rect">
            <a:avLst/>
          </a:prstGeom>
        </p:spPr>
      </p:pic>
      <p:pic>
        <p:nvPicPr>
          <p:cNvPr id="5" name="图片 36">
            <a:extLst>
              <a:ext uri="{FF2B5EF4-FFF2-40B4-BE49-F238E27FC236}">
                <a16:creationId xmlns:a16="http://schemas.microsoft.com/office/drawing/2014/main" id="{B8D699D3-0F26-4604-8716-85366E0FD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4217" y="4985444"/>
            <a:ext cx="2577678" cy="2549412"/>
          </a:xfrm>
          <a:prstGeom prst="rect">
            <a:avLst/>
          </a:prstGeom>
        </p:spPr>
      </p:pic>
      <p:pic>
        <p:nvPicPr>
          <p:cNvPr id="6" name="图片 37">
            <a:extLst>
              <a:ext uri="{FF2B5EF4-FFF2-40B4-BE49-F238E27FC236}">
                <a16:creationId xmlns:a16="http://schemas.microsoft.com/office/drawing/2014/main" id="{D6A6B932-FE87-4390-9162-E3D976C1A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534490" y="-151988"/>
            <a:ext cx="3558225" cy="1836354"/>
          </a:xfrm>
          <a:prstGeom prst="rect">
            <a:avLst/>
          </a:prstGeom>
        </p:spPr>
      </p:pic>
      <p:pic>
        <p:nvPicPr>
          <p:cNvPr id="7" name="图片 51">
            <a:extLst>
              <a:ext uri="{FF2B5EF4-FFF2-40B4-BE49-F238E27FC236}">
                <a16:creationId xmlns:a16="http://schemas.microsoft.com/office/drawing/2014/main" id="{BF59F69A-4BEB-44D6-8CA7-4B3C408147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1" y="3237164"/>
            <a:ext cx="1649635" cy="1139081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454788" y="2698337"/>
            <a:ext cx="5327306" cy="7728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10066" tIns="55033" rIns="110066" bIns="55033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spcBef>
                <a:spcPct val="50000"/>
              </a:spcBef>
            </a:pPr>
            <a:r>
              <a:rPr lang="en-US" alt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 phút</a:t>
            </a:r>
            <a:endParaRPr lang="en-US" altLang="en-US" sz="43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Box 23"/>
          <p:cNvSpPr txBox="1"/>
          <p:nvPr/>
        </p:nvSpPr>
        <p:spPr>
          <a:xfrm>
            <a:off x="4442933" y="1734244"/>
            <a:ext cx="6684261" cy="7728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10066" tIns="55033" rIns="110066" bIns="5503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Đồng hồ chỉ mấy giờ?</a:t>
            </a:r>
            <a:endParaRPr lang="en-US" altLang="en-US" sz="43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5716" y="5182939"/>
            <a:ext cx="9820498" cy="11768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10066" tIns="55033" rIns="110066" bIns="55033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giờ ở vị trí hơn </a:t>
            </a:r>
            <a:r>
              <a:rPr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43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phút </a:t>
            </a:r>
            <a:r>
              <a:rPr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endParaRPr lang="vi-VN" sz="43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230312" y="5179478"/>
            <a:ext cx="9820498" cy="14345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0066" tIns="55033" rIns="110066" bIns="5503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*Nêu vị trí kim giờ v</a:t>
            </a:r>
            <a:r>
              <a:rPr sz="4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43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5" descr="dong h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2" y="1543050"/>
            <a:ext cx="2971800" cy="26670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6"/>
          <p:cNvSpPr>
            <a:spLocks noChangeShapeType="1"/>
          </p:cNvSpPr>
          <p:nvPr/>
        </p:nvSpPr>
        <p:spPr bwMode="auto">
          <a:xfrm flipH="1">
            <a:off x="2411412" y="2838450"/>
            <a:ext cx="266700" cy="604838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H="1" flipV="1">
            <a:off x="2449512" y="2228850"/>
            <a:ext cx="228600" cy="6096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474285" y="3605204"/>
            <a:ext cx="5327306" cy="7728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10066" tIns="55033" rIns="110066" bIns="55033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spcBef>
                <a:spcPct val="50000"/>
              </a:spcBef>
            </a:pPr>
            <a:r>
              <a:rPr lang="en-US" alt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Hay:7 </a:t>
            </a:r>
            <a:r>
              <a:rPr lang="en-US" alt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43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 rot="3081494">
            <a:off x="2021142" y="1922604"/>
            <a:ext cx="213489" cy="875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642680" y="1385539"/>
            <a:ext cx="384366" cy="4572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80885" y="933450"/>
            <a:ext cx="1316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10 </a:t>
            </a:r>
            <a:r>
              <a:rPr lang="en-US" sz="2400" b="1" dirty="0" err="1">
                <a:solidFill>
                  <a:srgbClr val="C00000"/>
                </a:solidFill>
              </a:rPr>
              <a:t>phút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3882795">
            <a:off x="2140271" y="1860479"/>
            <a:ext cx="213489" cy="875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5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12" grpId="1" bldLvl="0" animBg="1"/>
      <p:bldP spid="20" grpId="0" bldLvl="0" animBg="1"/>
      <p:bldP spid="21" grpId="0" animBg="1"/>
      <p:bldP spid="23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60EAB7-E6AB-43C3-BF9C-68DE63C313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088" y="83820"/>
            <a:ext cx="13563600" cy="7174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40312" y="3829050"/>
            <a:ext cx="2375814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10066" tIns="55033" rIns="110066" bIns="55033" rtlCol="0" anchor="ctr"/>
          <a:lstStyle/>
          <a:p>
            <a:pPr algn="ctr"/>
            <a:endParaRPr lang="en-US" sz="39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97661" y="3752850"/>
            <a:ext cx="6162251" cy="128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10066" tIns="55033" rIns="110066" bIns="55033" rtlCol="0" anchor="ctr"/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657246884"/>
      </p:ext>
    </p:extLst>
  </p:cSld>
  <p:clrMapOvr>
    <a:masterClrMapping/>
  </p:clrMapOvr>
  <p:transition spd="med">
    <p:wheel spokes="8"/>
    <p:sndAc>
      <p:stSnd>
        <p:snd r:embed="rId2" name="freeLif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5"/>
          <p:cNvSpPr txBox="1"/>
          <p:nvPr/>
        </p:nvSpPr>
        <p:spPr>
          <a:xfrm>
            <a:off x="239712" y="145910"/>
            <a:ext cx="9372600" cy="711305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10066" tIns="55033" rIns="110066" bIns="5503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(V) </a:t>
            </a:r>
            <a:r>
              <a:rPr lang="en-US" altLang="en-US" sz="3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9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9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1(Tr124)</a:t>
            </a:r>
            <a:r>
              <a:rPr lang="en-US" altLang="en-US" sz="3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9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286000" y="222885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vi-VN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467600" y="299085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vi-VN" b="1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105400" y="6053138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vi-VN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6" descr="dong 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0965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2590800" y="1866900"/>
            <a:ext cx="600075" cy="1714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rot="21567706" flipV="1">
            <a:off x="2630488" y="1755775"/>
            <a:ext cx="617537" cy="29051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295400" y="943630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4673600" y="1009650"/>
            <a:ext cx="2565400" cy="2286000"/>
            <a:chOff x="1984" y="576"/>
            <a:chExt cx="1616" cy="1440"/>
          </a:xfrm>
        </p:grpSpPr>
        <p:grpSp>
          <p:nvGrpSpPr>
            <p:cNvPr id="21" name="Group 11"/>
            <p:cNvGrpSpPr>
              <a:grpSpLocks/>
            </p:cNvGrpSpPr>
            <p:nvPr/>
          </p:nvGrpSpPr>
          <p:grpSpPr bwMode="auto">
            <a:xfrm>
              <a:off x="2112" y="576"/>
              <a:ext cx="1488" cy="1344"/>
              <a:chOff x="2160" y="528"/>
              <a:chExt cx="1488" cy="1344"/>
            </a:xfrm>
          </p:grpSpPr>
          <p:pic>
            <p:nvPicPr>
              <p:cNvPr id="31" name="Picture 12" descr="dong ho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528"/>
                <a:ext cx="1488" cy="1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>
                <a:off x="2880" y="1176"/>
                <a:ext cx="144" cy="312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880" y="1176"/>
                <a:ext cx="480" cy="72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1984" y="1728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endParaRPr lang="vi-VN" altLang="vi-VN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16"/>
          <p:cNvGrpSpPr>
            <a:grpSpLocks/>
          </p:cNvGrpSpPr>
          <p:nvPr/>
        </p:nvGrpSpPr>
        <p:grpSpPr bwMode="auto">
          <a:xfrm>
            <a:off x="8215313" y="1009650"/>
            <a:ext cx="2362200" cy="2133600"/>
            <a:chOff x="3888" y="576"/>
            <a:chExt cx="1488" cy="1344"/>
          </a:xfrm>
        </p:grpSpPr>
        <p:pic>
          <p:nvPicPr>
            <p:cNvPr id="35" name="Picture 17" descr="dong h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576"/>
              <a:ext cx="1488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Line 18"/>
            <p:cNvSpPr>
              <a:spLocks noChangeShapeType="1"/>
            </p:cNvSpPr>
            <p:nvPr/>
          </p:nvSpPr>
          <p:spPr bwMode="auto">
            <a:xfrm flipH="1" flipV="1">
              <a:off x="4464" y="864"/>
              <a:ext cx="144" cy="3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19"/>
            <p:cNvSpPr>
              <a:spLocks noChangeShapeType="1"/>
            </p:cNvSpPr>
            <p:nvPr/>
          </p:nvSpPr>
          <p:spPr bwMode="auto">
            <a:xfrm>
              <a:off x="4608" y="1224"/>
              <a:ext cx="432" cy="312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20"/>
          <p:cNvSpPr>
            <a:spLocks noChangeArrowheads="1"/>
          </p:cNvSpPr>
          <p:nvPr/>
        </p:nvSpPr>
        <p:spPr bwMode="auto">
          <a:xfrm>
            <a:off x="8167741" y="857250"/>
            <a:ext cx="45397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39" name="Picture 21" descr="dong 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360045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Line 22"/>
          <p:cNvSpPr>
            <a:spLocks noChangeShapeType="1"/>
          </p:cNvSpPr>
          <p:nvPr/>
        </p:nvSpPr>
        <p:spPr bwMode="auto">
          <a:xfrm flipH="1" flipV="1">
            <a:off x="2173288" y="4438650"/>
            <a:ext cx="533400" cy="1905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23"/>
          <p:cNvSpPr>
            <a:spLocks noChangeShapeType="1"/>
          </p:cNvSpPr>
          <p:nvPr/>
        </p:nvSpPr>
        <p:spPr bwMode="auto">
          <a:xfrm flipH="1">
            <a:off x="2438400" y="4629150"/>
            <a:ext cx="268288" cy="5715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24"/>
          <p:cNvSpPr>
            <a:spLocks noChangeArrowheads="1"/>
          </p:cNvSpPr>
          <p:nvPr/>
        </p:nvSpPr>
        <p:spPr bwMode="auto">
          <a:xfrm>
            <a:off x="1399409" y="3676650"/>
            <a:ext cx="453970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43" name="Group 25"/>
          <p:cNvGrpSpPr>
            <a:grpSpLocks/>
          </p:cNvGrpSpPr>
          <p:nvPr/>
        </p:nvGrpSpPr>
        <p:grpSpPr bwMode="auto">
          <a:xfrm>
            <a:off x="8291513" y="3600450"/>
            <a:ext cx="2514600" cy="2133600"/>
            <a:chOff x="3936" y="2304"/>
            <a:chExt cx="1488" cy="1344"/>
          </a:xfrm>
        </p:grpSpPr>
        <p:pic>
          <p:nvPicPr>
            <p:cNvPr id="44" name="Picture 26" descr="dong h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304"/>
              <a:ext cx="1488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Line 27"/>
            <p:cNvSpPr>
              <a:spLocks noChangeShapeType="1"/>
            </p:cNvSpPr>
            <p:nvPr/>
          </p:nvSpPr>
          <p:spPr bwMode="auto">
            <a:xfrm>
              <a:off x="4656" y="2952"/>
              <a:ext cx="384" cy="21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28"/>
            <p:cNvSpPr>
              <a:spLocks noChangeShapeType="1"/>
            </p:cNvSpPr>
            <p:nvPr/>
          </p:nvSpPr>
          <p:spPr bwMode="auto">
            <a:xfrm flipH="1" flipV="1">
              <a:off x="4512" y="2544"/>
              <a:ext cx="144" cy="408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" name="Rectangle 29"/>
          <p:cNvSpPr>
            <a:spLocks noChangeArrowheads="1"/>
          </p:cNvSpPr>
          <p:nvPr/>
        </p:nvSpPr>
        <p:spPr bwMode="auto">
          <a:xfrm>
            <a:off x="8121286" y="3612482"/>
            <a:ext cx="473207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48" name="Text Box 30"/>
          <p:cNvSpPr txBox="1">
            <a:spLocks noChangeArrowheads="1"/>
          </p:cNvSpPr>
          <p:nvPr/>
        </p:nvSpPr>
        <p:spPr bwMode="auto">
          <a:xfrm>
            <a:off x="1143000" y="306705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2 giờ 10 phút</a:t>
            </a: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4724400" y="306705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5 giờ 16 phút</a:t>
            </a:r>
          </a:p>
        </p:txBody>
      </p:sp>
      <p:sp>
        <p:nvSpPr>
          <p:cNvPr id="50" name="Text Box 32"/>
          <p:cNvSpPr txBox="1">
            <a:spLocks noChangeArrowheads="1"/>
          </p:cNvSpPr>
          <p:nvPr/>
        </p:nvSpPr>
        <p:spPr bwMode="auto">
          <a:xfrm>
            <a:off x="1143000" y="5672138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9 giờ 34 phút</a:t>
            </a:r>
          </a:p>
        </p:txBody>
      </p:sp>
      <p:sp>
        <p:nvSpPr>
          <p:cNvPr id="51" name="Text Box 33"/>
          <p:cNvSpPr txBox="1">
            <a:spLocks noChangeArrowheads="1"/>
          </p:cNvSpPr>
          <p:nvPr/>
        </p:nvSpPr>
        <p:spPr bwMode="auto">
          <a:xfrm>
            <a:off x="8062913" y="306705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11 giờ 21 phút</a:t>
            </a:r>
          </a:p>
        </p:txBody>
      </p: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990600" y="6129338"/>
            <a:ext cx="2971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 i="1">
                <a:latin typeface="Times New Roman" pitchFamily="18" charset="0"/>
                <a:cs typeface="Times New Roman" pitchFamily="18" charset="0"/>
              </a:rPr>
              <a:t>Hoặc 10 giờ kém 26 phút</a:t>
            </a:r>
          </a:p>
        </p:txBody>
      </p:sp>
      <p:sp>
        <p:nvSpPr>
          <p:cNvPr id="53" name="Text Box 35"/>
          <p:cNvSpPr txBox="1">
            <a:spLocks noChangeArrowheads="1"/>
          </p:cNvSpPr>
          <p:nvPr/>
        </p:nvSpPr>
        <p:spPr bwMode="auto">
          <a:xfrm>
            <a:off x="4648200" y="5748338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10 giờ 39 phút</a:t>
            </a:r>
          </a:p>
        </p:txBody>
      </p:sp>
      <p:sp>
        <p:nvSpPr>
          <p:cNvPr id="54" name="Text Box 36"/>
          <p:cNvSpPr txBox="1">
            <a:spLocks noChangeArrowheads="1"/>
          </p:cNvSpPr>
          <p:nvPr/>
        </p:nvSpPr>
        <p:spPr bwMode="auto">
          <a:xfrm>
            <a:off x="8291513" y="5748338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 giờ 57 phút</a:t>
            </a:r>
          </a:p>
        </p:txBody>
      </p:sp>
      <p:sp>
        <p:nvSpPr>
          <p:cNvPr id="55" name="Rectangle 37"/>
          <p:cNvSpPr>
            <a:spLocks noChangeArrowheads="1"/>
          </p:cNvSpPr>
          <p:nvPr/>
        </p:nvSpPr>
        <p:spPr bwMode="auto">
          <a:xfrm>
            <a:off x="4643438" y="6122988"/>
            <a:ext cx="2752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b="1" i="1">
                <a:latin typeface="Times New Roman" pitchFamily="18" charset="0"/>
                <a:cs typeface="Times New Roman" pitchFamily="18" charset="0"/>
              </a:rPr>
              <a:t>Hoặc 11 giờ kém 21 phút</a:t>
            </a:r>
          </a:p>
        </p:txBody>
      </p:sp>
      <p:sp>
        <p:nvSpPr>
          <p:cNvPr id="56" name="Rectangle 38"/>
          <p:cNvSpPr>
            <a:spLocks noChangeArrowheads="1"/>
          </p:cNvSpPr>
          <p:nvPr/>
        </p:nvSpPr>
        <p:spPr bwMode="auto">
          <a:xfrm>
            <a:off x="8128000" y="6205538"/>
            <a:ext cx="307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b="1" i="1">
                <a:latin typeface="Times New Roman" pitchFamily="18" charset="0"/>
                <a:cs typeface="Times New Roman" pitchFamily="18" charset="0"/>
              </a:rPr>
              <a:t>Hoặc 4 giờ kém 3 phút</a:t>
            </a:r>
          </a:p>
        </p:txBody>
      </p:sp>
      <p:sp>
        <p:nvSpPr>
          <p:cNvPr id="57" name="Rectangle 39"/>
          <p:cNvSpPr>
            <a:spLocks noChangeArrowheads="1"/>
          </p:cNvSpPr>
          <p:nvPr/>
        </p:nvSpPr>
        <p:spPr bwMode="auto">
          <a:xfrm>
            <a:off x="6172200" y="15462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endParaRPr lang="vi-VN" altLang="vi-VN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Picture 41" descr="dong 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0045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Line 42"/>
          <p:cNvSpPr>
            <a:spLocks noChangeShapeType="1"/>
          </p:cNvSpPr>
          <p:nvPr/>
        </p:nvSpPr>
        <p:spPr bwMode="auto">
          <a:xfrm flipH="1" flipV="1">
            <a:off x="5638800" y="4210050"/>
            <a:ext cx="381000" cy="4191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43"/>
          <p:cNvSpPr>
            <a:spLocks noChangeShapeType="1"/>
          </p:cNvSpPr>
          <p:nvPr/>
        </p:nvSpPr>
        <p:spPr bwMode="auto">
          <a:xfrm flipH="1">
            <a:off x="5486400" y="4629150"/>
            <a:ext cx="533400" cy="4191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Rectangle 44"/>
          <p:cNvSpPr>
            <a:spLocks noChangeArrowheads="1"/>
          </p:cNvSpPr>
          <p:nvPr/>
        </p:nvSpPr>
        <p:spPr bwMode="auto">
          <a:xfrm>
            <a:off x="4699416" y="3624514"/>
            <a:ext cx="43313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4675352" y="881314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7702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ntr" presetSubtype="3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2" grpId="0"/>
      <p:bldP spid="12" grpId="1"/>
      <p:bldP spid="13" grpId="0"/>
      <p:bldP spid="14" grpId="0"/>
      <p:bldP spid="14" grpId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5"/>
          <p:cNvSpPr txBox="1"/>
          <p:nvPr/>
        </p:nvSpPr>
        <p:spPr>
          <a:xfrm>
            <a:off x="696912" y="400050"/>
            <a:ext cx="10896600" cy="71130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0066" tIns="55033" rIns="110066" bIns="5503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(S) </a:t>
            </a:r>
            <a:r>
              <a:rPr lang="en-US" altLang="en-US" sz="3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9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9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2(Tr124)</a:t>
            </a:r>
            <a:r>
              <a:rPr lang="en-US" altLang="en-US" sz="3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3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9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 Box 3"/>
          <p:cNvSpPr txBox="1">
            <a:spLocks noChangeArrowheads="1"/>
          </p:cNvSpPr>
          <p:nvPr/>
        </p:nvSpPr>
        <p:spPr bwMode="auto">
          <a:xfrm>
            <a:off x="1524000" y="2457450"/>
            <a:ext cx="2514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a) 8 giờ 7 phút</a:t>
            </a:r>
          </a:p>
        </p:txBody>
      </p:sp>
      <p:sp>
        <p:nvSpPr>
          <p:cNvPr id="84" name="Text Box 4"/>
          <p:cNvSpPr txBox="1">
            <a:spLocks noChangeArrowheads="1"/>
          </p:cNvSpPr>
          <p:nvPr/>
        </p:nvSpPr>
        <p:spPr bwMode="auto">
          <a:xfrm>
            <a:off x="4495800" y="2457450"/>
            <a:ext cx="2895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b) 12 giờ 34 phút</a:t>
            </a:r>
          </a:p>
        </p:txBody>
      </p: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7543800" y="2457450"/>
            <a:ext cx="3581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c) 4 giờ kém 13 phút</a:t>
            </a:r>
          </a:p>
        </p:txBody>
      </p:sp>
      <p:grpSp>
        <p:nvGrpSpPr>
          <p:cNvPr id="86" name="Group 7"/>
          <p:cNvGrpSpPr>
            <a:grpSpLocks/>
          </p:cNvGrpSpPr>
          <p:nvPr/>
        </p:nvGrpSpPr>
        <p:grpSpPr bwMode="auto">
          <a:xfrm>
            <a:off x="1752600" y="3509962"/>
            <a:ext cx="2438400" cy="2286000"/>
            <a:chOff x="192" y="1248"/>
            <a:chExt cx="1536" cy="1440"/>
          </a:xfrm>
        </p:grpSpPr>
        <p:pic>
          <p:nvPicPr>
            <p:cNvPr id="87" name="Picture 8" descr="dong h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248"/>
              <a:ext cx="1536" cy="1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Line 9"/>
            <p:cNvSpPr>
              <a:spLocks noChangeShapeType="1"/>
            </p:cNvSpPr>
            <p:nvPr/>
          </p:nvSpPr>
          <p:spPr bwMode="auto">
            <a:xfrm flipH="1">
              <a:off x="672" y="1968"/>
              <a:ext cx="288" cy="9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9" name="Group 10"/>
          <p:cNvGrpSpPr>
            <a:grpSpLocks/>
          </p:cNvGrpSpPr>
          <p:nvPr/>
        </p:nvGrpSpPr>
        <p:grpSpPr bwMode="auto">
          <a:xfrm>
            <a:off x="4953000" y="3509962"/>
            <a:ext cx="2438400" cy="2286000"/>
            <a:chOff x="2160" y="1296"/>
            <a:chExt cx="1536" cy="1440"/>
          </a:xfrm>
        </p:grpSpPr>
        <p:pic>
          <p:nvPicPr>
            <p:cNvPr id="90" name="Picture 11" descr="dong h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296"/>
              <a:ext cx="1536" cy="1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Line 12"/>
            <p:cNvSpPr>
              <a:spLocks noChangeShapeType="1"/>
            </p:cNvSpPr>
            <p:nvPr/>
          </p:nvSpPr>
          <p:spPr bwMode="auto">
            <a:xfrm flipV="1">
              <a:off x="2928" y="1632"/>
              <a:ext cx="96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" name="Group 13"/>
          <p:cNvGrpSpPr>
            <a:grpSpLocks/>
          </p:cNvGrpSpPr>
          <p:nvPr/>
        </p:nvGrpSpPr>
        <p:grpSpPr bwMode="auto">
          <a:xfrm>
            <a:off x="7924800" y="3509962"/>
            <a:ext cx="2438400" cy="2286000"/>
            <a:chOff x="4032" y="1296"/>
            <a:chExt cx="1536" cy="1440"/>
          </a:xfrm>
        </p:grpSpPr>
        <p:pic>
          <p:nvPicPr>
            <p:cNvPr id="93" name="Picture 14" descr="dong h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1296"/>
              <a:ext cx="1536" cy="144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" name="Line 15"/>
            <p:cNvSpPr>
              <a:spLocks noChangeShapeType="1"/>
            </p:cNvSpPr>
            <p:nvPr/>
          </p:nvSpPr>
          <p:spPr bwMode="auto">
            <a:xfrm>
              <a:off x="4800" y="2016"/>
              <a:ext cx="288" cy="14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5" name="Line 16"/>
          <p:cNvSpPr>
            <a:spLocks noChangeShapeType="1"/>
          </p:cNvSpPr>
          <p:nvPr/>
        </p:nvSpPr>
        <p:spPr bwMode="auto">
          <a:xfrm flipV="1">
            <a:off x="2971800" y="4052887"/>
            <a:ext cx="609600" cy="60007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" name="Line 17"/>
          <p:cNvSpPr>
            <a:spLocks noChangeShapeType="1"/>
          </p:cNvSpPr>
          <p:nvPr/>
        </p:nvSpPr>
        <p:spPr bwMode="auto">
          <a:xfrm flipH="1">
            <a:off x="5816596" y="4581525"/>
            <a:ext cx="355603" cy="73342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" name="Line 18"/>
          <p:cNvSpPr>
            <a:spLocks noChangeShapeType="1"/>
          </p:cNvSpPr>
          <p:nvPr/>
        </p:nvSpPr>
        <p:spPr bwMode="auto">
          <a:xfrm flipH="1" flipV="1">
            <a:off x="8277224" y="4478336"/>
            <a:ext cx="866775" cy="17462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5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3" grpId="0"/>
      <p:bldP spid="95" grpId="0" animBg="1"/>
      <p:bldP spid="96" grpId="0" animBg="1"/>
      <p:bldP spid="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THXĐH 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" b="18919"/>
          <a:stretch>
            <a:fillRect/>
          </a:stretch>
        </p:blipFill>
        <p:spPr bwMode="auto">
          <a:xfrm>
            <a:off x="1669931" y="447438"/>
            <a:ext cx="4317279" cy="166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Thuc hanh xem dong ho -   BT 1 - trang 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" b="15527"/>
          <a:stretch>
            <a:fillRect/>
          </a:stretch>
        </p:blipFill>
        <p:spPr bwMode="auto">
          <a:xfrm>
            <a:off x="6334120" y="505738"/>
            <a:ext cx="4497392" cy="166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THXĐH 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b="15152"/>
          <a:stretch>
            <a:fillRect/>
          </a:stretch>
        </p:blipFill>
        <p:spPr bwMode="auto">
          <a:xfrm>
            <a:off x="1760216" y="2399547"/>
            <a:ext cx="4610190" cy="155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TH Xem đông hô T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b="13773"/>
          <a:stretch>
            <a:fillRect/>
          </a:stretch>
        </p:blipFill>
        <p:spPr bwMode="auto">
          <a:xfrm>
            <a:off x="6280780" y="2399547"/>
            <a:ext cx="4555610" cy="171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THXĐH T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 bwMode="auto">
          <a:xfrm>
            <a:off x="6280781" y="4679833"/>
            <a:ext cx="4672047" cy="179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 descr="THXĐH T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91"/>
          <a:stretch>
            <a:fillRect/>
          </a:stretch>
        </p:blipFill>
        <p:spPr bwMode="auto">
          <a:xfrm>
            <a:off x="1760216" y="4639828"/>
            <a:ext cx="4637480" cy="171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1"/>
          <p:cNvSpPr txBox="1">
            <a:spLocks noChangeArrowheads="1"/>
          </p:cNvSpPr>
          <p:nvPr/>
        </p:nvSpPr>
        <p:spPr bwMode="auto">
          <a:xfrm>
            <a:off x="1626866" y="1994497"/>
            <a:ext cx="477393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520">
                <a:latin typeface="Times New Roman" panose="02020603050405020304" pitchFamily="18" charset="0"/>
                <a:ea typeface="SimSun" panose="02010600030101010101" pitchFamily="2" charset="-122"/>
              </a:rPr>
              <a:t>a. An tập thể dục lúc mấy giờ</a:t>
            </a:r>
            <a:r>
              <a:rPr lang="en-US" altLang="zh-CN" sz="1890">
                <a:ea typeface="SimSun" panose="02010600030101010101" pitchFamily="2" charset="-122"/>
              </a:rPr>
              <a:t>?</a:t>
            </a:r>
          </a:p>
        </p:txBody>
      </p:sp>
      <p:sp>
        <p:nvSpPr>
          <p:cNvPr id="10249" name="Text Box 2"/>
          <p:cNvSpPr txBox="1">
            <a:spLocks noChangeArrowheads="1"/>
          </p:cNvSpPr>
          <p:nvPr/>
        </p:nvSpPr>
        <p:spPr bwMode="auto">
          <a:xfrm>
            <a:off x="6267446" y="1989496"/>
            <a:ext cx="477393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520">
                <a:latin typeface="Times New Roman" panose="02020603050405020304" pitchFamily="18" charset="0"/>
                <a:ea typeface="SimSun" panose="02010600030101010101" pitchFamily="2" charset="-122"/>
              </a:rPr>
              <a:t>b. An đến trường lúc mấy giờ</a:t>
            </a:r>
            <a:r>
              <a:rPr lang="en-US" altLang="zh-CN" sz="1890">
                <a:ea typeface="SimSun" panose="02010600030101010101" pitchFamily="2" charset="-122"/>
              </a:rPr>
              <a:t>?</a:t>
            </a:r>
          </a:p>
        </p:txBody>
      </p:sp>
      <p:sp>
        <p:nvSpPr>
          <p:cNvPr id="10250" name="Text Box 3"/>
          <p:cNvSpPr txBox="1">
            <a:spLocks noChangeArrowheads="1"/>
          </p:cNvSpPr>
          <p:nvPr/>
        </p:nvSpPr>
        <p:spPr bwMode="auto">
          <a:xfrm>
            <a:off x="1583527" y="4194772"/>
            <a:ext cx="5083216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520">
                <a:latin typeface="Times New Roman" panose="02020603050405020304" pitchFamily="18" charset="0"/>
                <a:ea typeface="SimSun" panose="02010600030101010101" pitchFamily="2" charset="-122"/>
              </a:rPr>
              <a:t>c. An đang học bài lúc mấy giờ</a:t>
            </a:r>
            <a:r>
              <a:rPr lang="en-US" altLang="zh-CN" sz="1890">
                <a:ea typeface="SimSun" panose="02010600030101010101" pitchFamily="2" charset="-122"/>
              </a:rPr>
              <a:t>?</a:t>
            </a:r>
          </a:p>
        </p:txBody>
      </p:sp>
      <p:sp>
        <p:nvSpPr>
          <p:cNvPr id="10251" name="Text Box 4"/>
          <p:cNvSpPr txBox="1">
            <a:spLocks noChangeArrowheads="1"/>
          </p:cNvSpPr>
          <p:nvPr/>
        </p:nvSpPr>
        <p:spPr bwMode="auto">
          <a:xfrm>
            <a:off x="6334121" y="4239777"/>
            <a:ext cx="505410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520">
                <a:latin typeface="Times New Roman" panose="02020603050405020304" pitchFamily="18" charset="0"/>
                <a:ea typeface="SimSun" panose="02010600030101010101" pitchFamily="2" charset="-122"/>
              </a:rPr>
              <a:t>d. An ăn cơm chiều lúc mấy giờ</a:t>
            </a:r>
            <a:r>
              <a:rPr lang="en-US" altLang="zh-CN" sz="1890">
                <a:ea typeface="SimSun" panose="02010600030101010101" pitchFamily="2" charset="-122"/>
              </a:rPr>
              <a:t>?</a:t>
            </a:r>
          </a:p>
        </p:txBody>
      </p:sp>
      <p:sp>
        <p:nvSpPr>
          <p:cNvPr id="10252" name="Text Box 5"/>
          <p:cNvSpPr txBox="1">
            <a:spLocks noChangeArrowheads="1"/>
          </p:cNvSpPr>
          <p:nvPr/>
        </p:nvSpPr>
        <p:spPr bwMode="auto">
          <a:xfrm>
            <a:off x="1618997" y="6705725"/>
            <a:ext cx="4786665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520" dirty="0">
                <a:latin typeface="Times New Roman" panose="02020603050405020304" pitchFamily="18" charset="0"/>
                <a:ea typeface="SimSun" panose="02010600030101010101" pitchFamily="2" charset="-122"/>
              </a:rPr>
              <a:t>e. An </a:t>
            </a:r>
            <a:r>
              <a:rPr lang="en-US" altLang="zh-CN" sz="252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xem</a:t>
            </a:r>
            <a:r>
              <a:rPr lang="en-US" altLang="zh-CN" sz="252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52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truyền</a:t>
            </a:r>
            <a:r>
              <a:rPr lang="en-US" altLang="zh-CN" sz="252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52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altLang="zh-CN" sz="252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52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lúc</a:t>
            </a:r>
            <a:r>
              <a:rPr lang="en-US" altLang="zh-CN" sz="252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52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mấy</a:t>
            </a:r>
            <a:r>
              <a:rPr lang="en-US" altLang="zh-CN" sz="252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52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altLang="zh-CN" sz="1890" dirty="0">
                <a:ea typeface="SimSun" panose="02010600030101010101" pitchFamily="2" charset="-122"/>
              </a:rPr>
              <a:t>?</a:t>
            </a:r>
          </a:p>
        </p:txBody>
      </p:sp>
      <p:sp>
        <p:nvSpPr>
          <p:cNvPr id="10253" name="Text Box 6"/>
          <p:cNvSpPr txBox="1">
            <a:spLocks noChangeArrowheads="1"/>
          </p:cNvSpPr>
          <p:nvPr/>
        </p:nvSpPr>
        <p:spPr bwMode="auto">
          <a:xfrm>
            <a:off x="6347456" y="6720087"/>
            <a:ext cx="477393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520">
                <a:latin typeface="Times New Roman" panose="02020603050405020304" pitchFamily="18" charset="0"/>
                <a:ea typeface="SimSun" panose="02010600030101010101" pitchFamily="2" charset="-122"/>
              </a:rPr>
              <a:t>g. An đang ngủ lúc mấy giờ</a:t>
            </a:r>
            <a:r>
              <a:rPr lang="en-US" altLang="zh-CN" sz="1890">
                <a:ea typeface="SimSun" panose="02010600030101010101" pitchFamily="2" charset="-122"/>
              </a:rPr>
              <a:t>?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 rot="10800000" flipV="1">
            <a:off x="2306580" y="-27471"/>
            <a:ext cx="8198162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94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294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1 (tr125) </a:t>
            </a:r>
            <a:r>
              <a:rPr lang="en-US" altLang="zh-CN" sz="294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Xem</a:t>
            </a:r>
            <a:r>
              <a:rPr lang="en-US" altLang="zh-CN" sz="294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94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altLang="zh-CN" sz="294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94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rồi</a:t>
            </a:r>
            <a:r>
              <a:rPr lang="en-US" altLang="zh-CN" sz="294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94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trả</a:t>
            </a:r>
            <a:r>
              <a:rPr lang="en-US" altLang="zh-CN" sz="294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94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altLang="zh-CN" sz="294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94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altLang="zh-CN" sz="294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94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altLang="zh-CN" sz="294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94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altLang="zh-CN" sz="294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94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sau</a:t>
            </a:r>
            <a:r>
              <a:rPr lang="en-US" altLang="zh-CN" sz="294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331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1"/>
          <p:cNvGrpSpPr>
            <a:grpSpLocks/>
          </p:cNvGrpSpPr>
          <p:nvPr/>
        </p:nvGrpSpPr>
        <p:grpSpPr bwMode="auto">
          <a:xfrm>
            <a:off x="1390332" y="421720"/>
            <a:ext cx="788432" cy="776764"/>
            <a:chOff x="1244" y="2356"/>
            <a:chExt cx="473" cy="466"/>
          </a:xfrm>
        </p:grpSpPr>
        <p:sp>
          <p:nvSpPr>
            <p:cNvPr id="11274" name="AutoShape 12"/>
            <p:cNvSpPr>
              <a:spLocks noChangeArrowheads="1"/>
            </p:cNvSpPr>
            <p:nvPr/>
          </p:nvSpPr>
          <p:spPr bwMode="auto">
            <a:xfrm rot="-2648308">
              <a:off x="1244" y="2356"/>
              <a:ext cx="473" cy="466"/>
            </a:xfrm>
            <a:prstGeom prst="diamond">
              <a:avLst/>
            </a:prstGeom>
            <a:solidFill>
              <a:srgbClr val="35BBE5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90">
                <a:solidFill>
                  <a:srgbClr val="000000"/>
                </a:solidFill>
              </a:endParaRPr>
            </a:p>
          </p:txBody>
        </p:sp>
        <p:sp>
          <p:nvSpPr>
            <p:cNvPr id="11275" name="Text Box 13"/>
            <p:cNvSpPr txBox="1">
              <a:spLocks noChangeArrowheads="1"/>
            </p:cNvSpPr>
            <p:nvPr/>
          </p:nvSpPr>
          <p:spPr bwMode="auto">
            <a:xfrm>
              <a:off x="1368" y="2439"/>
              <a:ext cx="14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57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940" b="1">
                  <a:solidFill>
                    <a:srgbClr val="8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</p:grpSp>
      <p:sp>
        <p:nvSpPr>
          <p:cNvPr id="11267" name="Text Box 14"/>
          <p:cNvSpPr txBox="1">
            <a:spLocks noChangeArrowheads="1"/>
          </p:cNvSpPr>
          <p:nvPr/>
        </p:nvSpPr>
        <p:spPr bwMode="auto">
          <a:xfrm rot="10800000" flipV="1">
            <a:off x="2750502" y="560222"/>
            <a:ext cx="6882527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940" b="1" i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Xem tranh rồi trả lời các câu hỏi sau:</a:t>
            </a:r>
          </a:p>
        </p:txBody>
      </p:sp>
      <p:pic>
        <p:nvPicPr>
          <p:cNvPr id="5135" name="Picture 15" descr="THXĐH 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" b="18919"/>
          <a:stretch>
            <a:fillRect/>
          </a:stretch>
        </p:blipFill>
        <p:spPr bwMode="auto">
          <a:xfrm>
            <a:off x="1270317" y="1440181"/>
            <a:ext cx="4480560" cy="367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 descr="Thuc hanh xem dong ho -   BT 1 - trang 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" b="15527"/>
          <a:stretch>
            <a:fillRect/>
          </a:stretch>
        </p:blipFill>
        <p:spPr bwMode="auto">
          <a:xfrm>
            <a:off x="5830887" y="1440180"/>
            <a:ext cx="5040630" cy="368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1230312" y="5440680"/>
            <a:ext cx="48006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520" b="1">
                <a:solidFill>
                  <a:srgbClr val="00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a) An tập thể dục lúc mấy giờ?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6190932" y="5440680"/>
            <a:ext cx="448056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520" b="1">
                <a:solidFill>
                  <a:srgbClr val="00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b) An đến trường lúc mấy giờ?</a:t>
            </a:r>
          </a:p>
        </p:txBody>
      </p:sp>
      <p:sp>
        <p:nvSpPr>
          <p:cNvPr id="5143" name="AutoShape 23"/>
          <p:cNvSpPr>
            <a:spLocks noChangeArrowheads="1"/>
          </p:cNvSpPr>
          <p:nvPr/>
        </p:nvSpPr>
        <p:spPr bwMode="auto">
          <a:xfrm>
            <a:off x="1310322" y="6160770"/>
            <a:ext cx="4560570" cy="715090"/>
          </a:xfrm>
          <a:prstGeom prst="roundRect">
            <a:avLst>
              <a:gd name="adj" fmla="val 16667"/>
            </a:avLst>
          </a:prstGeom>
          <a:solidFill>
            <a:srgbClr val="EEEDFD"/>
          </a:solidFill>
          <a:ln w="12700">
            <a:solidFill>
              <a:srgbClr val="000066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520" b="1">
                <a:solidFill>
                  <a:srgbClr val="8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An tập thể dục lúc 6 giờ 10 phút</a:t>
            </a:r>
          </a:p>
        </p:txBody>
      </p:sp>
      <p:sp>
        <p:nvSpPr>
          <p:cNvPr id="5144" name="AutoShape 24"/>
          <p:cNvSpPr>
            <a:spLocks noChangeArrowheads="1"/>
          </p:cNvSpPr>
          <p:nvPr/>
        </p:nvSpPr>
        <p:spPr bwMode="auto">
          <a:xfrm>
            <a:off x="6150927" y="6160770"/>
            <a:ext cx="4560570" cy="670084"/>
          </a:xfrm>
          <a:prstGeom prst="roundRect">
            <a:avLst>
              <a:gd name="adj" fmla="val 16667"/>
            </a:avLst>
          </a:prstGeom>
          <a:solidFill>
            <a:srgbClr val="EEEDFD"/>
          </a:solidFill>
          <a:ln w="12700">
            <a:solidFill>
              <a:srgbClr val="000066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520" b="1">
                <a:solidFill>
                  <a:srgbClr val="8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An đến trường lúc 7 giờ 12 phút</a:t>
            </a:r>
          </a:p>
        </p:txBody>
      </p:sp>
    </p:spTree>
    <p:extLst>
      <p:ext uri="{BB962C8B-B14F-4D97-AF65-F5344CB8AC3E}">
        <p14:creationId xmlns:p14="http://schemas.microsoft.com/office/powerpoint/2010/main" val="112989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9" grpId="0"/>
      <p:bldP spid="5140" grpId="0"/>
      <p:bldP spid="5143" grpId="0" animBg="1"/>
      <p:bldP spid="51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 rot="10800000" flipV="1">
            <a:off x="2110422" y="560222"/>
            <a:ext cx="6880860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940" b="1" i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Xem tranh rồi trả lời các câu hỏi sau:</a:t>
            </a:r>
          </a:p>
        </p:txBody>
      </p:sp>
      <p:grpSp>
        <p:nvGrpSpPr>
          <p:cNvPr id="12291" name="Group 8"/>
          <p:cNvGrpSpPr>
            <a:grpSpLocks/>
          </p:cNvGrpSpPr>
          <p:nvPr/>
        </p:nvGrpSpPr>
        <p:grpSpPr bwMode="auto">
          <a:xfrm>
            <a:off x="1390332" y="400050"/>
            <a:ext cx="788432" cy="776764"/>
            <a:chOff x="1244" y="2356"/>
            <a:chExt cx="473" cy="466"/>
          </a:xfrm>
        </p:grpSpPr>
        <p:sp>
          <p:nvSpPr>
            <p:cNvPr id="12298" name="AutoShape 9"/>
            <p:cNvSpPr>
              <a:spLocks noChangeArrowheads="1"/>
            </p:cNvSpPr>
            <p:nvPr/>
          </p:nvSpPr>
          <p:spPr bwMode="auto">
            <a:xfrm rot="-2648308">
              <a:off x="1244" y="2356"/>
              <a:ext cx="473" cy="466"/>
            </a:xfrm>
            <a:prstGeom prst="diamond">
              <a:avLst/>
            </a:prstGeom>
            <a:solidFill>
              <a:srgbClr val="35BBE5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90">
                <a:solidFill>
                  <a:srgbClr val="000000"/>
                </a:solidFill>
              </a:endParaRPr>
            </a:p>
          </p:txBody>
        </p:sp>
        <p:sp>
          <p:nvSpPr>
            <p:cNvPr id="12299" name="Text Box 10"/>
            <p:cNvSpPr txBox="1">
              <a:spLocks noChangeArrowheads="1"/>
            </p:cNvSpPr>
            <p:nvPr/>
          </p:nvSpPr>
          <p:spPr bwMode="auto">
            <a:xfrm>
              <a:off x="1368" y="2439"/>
              <a:ext cx="14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57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940" b="1">
                  <a:solidFill>
                    <a:srgbClr val="8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</p:grpSp>
      <p:pic>
        <p:nvPicPr>
          <p:cNvPr id="2" name="Picture 11" descr="THXĐH 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b="15152"/>
          <a:stretch>
            <a:fillRect/>
          </a:stretch>
        </p:blipFill>
        <p:spPr bwMode="auto">
          <a:xfrm>
            <a:off x="1390333" y="1213486"/>
            <a:ext cx="4437221" cy="349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TH Xem đông hô 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b="13773"/>
          <a:stretch>
            <a:fillRect/>
          </a:stretch>
        </p:blipFill>
        <p:spPr bwMode="auto">
          <a:xfrm>
            <a:off x="5870892" y="1360170"/>
            <a:ext cx="4960620" cy="344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1550352" y="4757261"/>
            <a:ext cx="472059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520" b="1">
                <a:solidFill>
                  <a:srgbClr val="00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c) An đang học bài ở lớp </a:t>
            </a:r>
            <a:br>
              <a:rPr lang="en-US" altLang="zh-CN" sz="2520" b="1">
                <a:solidFill>
                  <a:srgbClr val="00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en-US" altLang="zh-CN" sz="2520" b="1">
                <a:solidFill>
                  <a:srgbClr val="00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lúc mấy giờ?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6029246" y="5003959"/>
            <a:ext cx="456057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520" b="1">
                <a:solidFill>
                  <a:srgbClr val="00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d) An ăn cơm chiều lúc mấy giờ?</a:t>
            </a:r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1410334" y="5760720"/>
            <a:ext cx="4140518" cy="915115"/>
          </a:xfrm>
          <a:prstGeom prst="roundRect">
            <a:avLst>
              <a:gd name="adj" fmla="val 16667"/>
            </a:avLst>
          </a:prstGeom>
          <a:solidFill>
            <a:srgbClr val="EEEDFD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520" b="1">
                <a:solidFill>
                  <a:srgbClr val="8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An đang học bài ở lớp lúc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520" b="1">
                <a:solidFill>
                  <a:srgbClr val="8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10 giờ 24 phút</a:t>
            </a:r>
          </a:p>
        </p:txBody>
      </p:sp>
      <p:sp>
        <p:nvSpPr>
          <p:cNvPr id="6162" name="AutoShape 18"/>
          <p:cNvSpPr>
            <a:spLocks noChangeArrowheads="1"/>
          </p:cNvSpPr>
          <p:nvPr/>
        </p:nvSpPr>
        <p:spPr bwMode="auto">
          <a:xfrm>
            <a:off x="5787549" y="5780722"/>
            <a:ext cx="5043964" cy="940118"/>
          </a:xfrm>
          <a:prstGeom prst="roundRect">
            <a:avLst>
              <a:gd name="adj" fmla="val 16667"/>
            </a:avLst>
          </a:prstGeom>
          <a:solidFill>
            <a:srgbClr val="EEEDFD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520" b="1">
                <a:solidFill>
                  <a:srgbClr val="8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An ăn cơm chiều lúc 5 giờ 45 phút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52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hoặc</a:t>
            </a:r>
            <a:r>
              <a:rPr lang="en-US" altLang="zh-CN" sz="2520" b="1">
                <a:solidFill>
                  <a:srgbClr val="8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520" b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6 giờ kém 15 phút.</a:t>
            </a:r>
          </a:p>
        </p:txBody>
      </p:sp>
    </p:spTree>
    <p:extLst>
      <p:ext uri="{BB962C8B-B14F-4D97-AF65-F5344CB8AC3E}">
        <p14:creationId xmlns:p14="http://schemas.microsoft.com/office/powerpoint/2010/main" val="377084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9" grpId="0"/>
      <p:bldP spid="6160" grpId="0"/>
      <p:bldP spid="6161" grpId="0" animBg="1"/>
      <p:bldP spid="61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2190432" y="400051"/>
            <a:ext cx="6880860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940" b="1" i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Xem tranh rồi trả lời các câu hỏi sau:</a:t>
            </a:r>
          </a:p>
        </p:txBody>
      </p:sp>
      <p:grpSp>
        <p:nvGrpSpPr>
          <p:cNvPr id="13315" name="Group 6"/>
          <p:cNvGrpSpPr>
            <a:grpSpLocks/>
          </p:cNvGrpSpPr>
          <p:nvPr/>
        </p:nvGrpSpPr>
        <p:grpSpPr bwMode="auto">
          <a:xfrm>
            <a:off x="1470342" y="320040"/>
            <a:ext cx="788432" cy="776764"/>
            <a:chOff x="1244" y="2356"/>
            <a:chExt cx="473" cy="466"/>
          </a:xfrm>
        </p:grpSpPr>
        <p:sp>
          <p:nvSpPr>
            <p:cNvPr id="13322" name="AutoShape 7"/>
            <p:cNvSpPr>
              <a:spLocks noChangeArrowheads="1"/>
            </p:cNvSpPr>
            <p:nvPr/>
          </p:nvSpPr>
          <p:spPr bwMode="auto">
            <a:xfrm rot="-2648308">
              <a:off x="1244" y="2356"/>
              <a:ext cx="473" cy="466"/>
            </a:xfrm>
            <a:prstGeom prst="diamond">
              <a:avLst/>
            </a:prstGeom>
            <a:solidFill>
              <a:srgbClr val="35BBE5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90">
                <a:solidFill>
                  <a:srgbClr val="000000"/>
                </a:solidFill>
              </a:endParaRPr>
            </a:p>
          </p:txBody>
        </p:sp>
        <p:sp>
          <p:nvSpPr>
            <p:cNvPr id="13323" name="Text Box 8"/>
            <p:cNvSpPr txBox="1">
              <a:spLocks noChangeArrowheads="1"/>
            </p:cNvSpPr>
            <p:nvPr/>
          </p:nvSpPr>
          <p:spPr bwMode="auto">
            <a:xfrm>
              <a:off x="1368" y="2439"/>
              <a:ext cx="14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57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940" b="1">
                  <a:solidFill>
                    <a:srgbClr val="8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</p:grpSp>
      <p:pic>
        <p:nvPicPr>
          <p:cNvPr id="11273" name="Picture 9" descr="THXĐH T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 bwMode="auto">
          <a:xfrm>
            <a:off x="6030912" y="1200150"/>
            <a:ext cx="480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THXĐH T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91"/>
          <a:stretch>
            <a:fillRect/>
          </a:stretch>
        </p:blipFill>
        <p:spPr bwMode="auto">
          <a:xfrm>
            <a:off x="1390332" y="1280160"/>
            <a:ext cx="464058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1403667" y="4603909"/>
            <a:ext cx="496062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520" b="1">
                <a:solidFill>
                  <a:srgbClr val="00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e)An đang xem truyền hình </a:t>
            </a:r>
            <a:br>
              <a:rPr lang="en-US" altLang="zh-CN" sz="2520" b="1">
                <a:solidFill>
                  <a:srgbClr val="00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en-US" altLang="zh-CN" sz="2520" b="1">
                <a:solidFill>
                  <a:srgbClr val="00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lúc mấy giờ?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6430962" y="4655583"/>
            <a:ext cx="424053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520" b="1">
                <a:solidFill>
                  <a:srgbClr val="00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g) An đang ngủ lúc mấy giờ?</a:t>
            </a:r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1390332" y="5600700"/>
            <a:ext cx="4560570" cy="1040130"/>
          </a:xfrm>
          <a:prstGeom prst="roundRect">
            <a:avLst>
              <a:gd name="adj" fmla="val 16667"/>
            </a:avLst>
          </a:prstGeom>
          <a:solidFill>
            <a:srgbClr val="EEEDFD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520" b="1">
                <a:latin typeface="Times New Roman" panose="02020603050405020304" pitchFamily="18" charset="0"/>
                <a:ea typeface="SimSun" panose="02010600030101010101" pitchFamily="2" charset="-122"/>
              </a:rPr>
              <a:t>An đang xem truyền hình lúc </a:t>
            </a:r>
            <a:br>
              <a:rPr lang="en-US" altLang="zh-CN" sz="2520" b="1"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en-US" altLang="zh-CN" sz="2520" b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8 giờ 7 phút.</a:t>
            </a:r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6190932" y="5600700"/>
            <a:ext cx="4560570" cy="1040130"/>
          </a:xfrm>
          <a:prstGeom prst="roundRect">
            <a:avLst>
              <a:gd name="adj" fmla="val 16667"/>
            </a:avLst>
          </a:prstGeom>
          <a:solidFill>
            <a:srgbClr val="EEEDFD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520" b="1">
                <a:latin typeface="Times New Roman" panose="02020603050405020304" pitchFamily="18" charset="0"/>
                <a:ea typeface="SimSun" panose="02010600030101010101" pitchFamily="2" charset="-122"/>
              </a:rPr>
              <a:t>An đang ngủ lúc </a:t>
            </a:r>
            <a:r>
              <a:rPr lang="en-US" altLang="zh-CN" sz="252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9 giờ  55 phút</a:t>
            </a:r>
            <a:br>
              <a:rPr lang="en-US" altLang="zh-CN" sz="252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en-US" altLang="zh-CN" sz="252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hoặc </a:t>
            </a:r>
            <a:r>
              <a:rPr lang="en-US" altLang="zh-CN" sz="2520" b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10 giờ kém 5 phút.</a:t>
            </a:r>
          </a:p>
        </p:txBody>
      </p:sp>
    </p:spTree>
    <p:extLst>
      <p:ext uri="{BB962C8B-B14F-4D97-AF65-F5344CB8AC3E}">
        <p14:creationId xmlns:p14="http://schemas.microsoft.com/office/powerpoint/2010/main" val="13221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8" grpId="0"/>
      <p:bldP spid="11279" grpId="0"/>
      <p:bldP spid="11280" grpId="0" animBg="1"/>
      <p:bldP spid="112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1980406" y="0"/>
            <a:ext cx="8809435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520" b="1" i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 buổi chiều hoặc buổi tối hai đồng hồ nào chỉ cùng thời gian?</a:t>
            </a:r>
          </a:p>
        </p:txBody>
      </p:sp>
      <p:grpSp>
        <p:nvGrpSpPr>
          <p:cNvPr id="8" name="Group 51"/>
          <p:cNvGrpSpPr/>
          <p:nvPr/>
        </p:nvGrpSpPr>
        <p:grpSpPr>
          <a:xfrm>
            <a:off x="5010785" y="1686877"/>
            <a:ext cx="1840230" cy="889445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9" name="Group 24"/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9448" name="AutoShape 25"/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449" name="AutoShape 26"/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grpFill/>
              <a:ln w="28575" cap="flat" cmpd="sng">
                <a:solidFill>
                  <a:srgbClr val="99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" name="Group 29"/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9446" name="Rectangle 27"/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447" name="Rectangle 28"/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440" name="Rectangle 30"/>
            <p:cNvSpPr/>
            <p:nvPr/>
          </p:nvSpPr>
          <p:spPr>
            <a:xfrm>
              <a:off x="3021" y="1328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3360" b="1" noProof="1">
                  <a:ln>
                    <a:solidFill>
                      <a:srgbClr val="00B0F0"/>
                    </a:solidFill>
                  </a:ln>
                  <a:solidFill>
                    <a:srgbClr val="000000"/>
                  </a:solidFill>
                  <a:latin typeface=".VnAvantH" panose="020B7200000000000000" pitchFamily="34" charset="0"/>
                </a:rPr>
                <a:t>13:25</a:t>
              </a:r>
            </a:p>
          </p:txBody>
        </p:sp>
        <p:grpSp>
          <p:nvGrpSpPr>
            <p:cNvPr id="11" name="Group 31"/>
            <p:cNvGrpSpPr/>
            <p:nvPr/>
          </p:nvGrpSpPr>
          <p:grpSpPr>
            <a:xfrm>
              <a:off x="3264" y="1605"/>
              <a:ext cx="240" cy="48"/>
              <a:chOff x="1152" y="2352"/>
              <a:chExt cx="240" cy="48"/>
            </a:xfrm>
            <a:grpFill/>
          </p:grpSpPr>
          <p:sp>
            <p:nvSpPr>
              <p:cNvPr id="9442" name="Oval 32"/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443" name="Oval 33"/>
              <p:cNvSpPr/>
              <p:nvPr/>
            </p:nvSpPr>
            <p:spPr>
              <a:xfrm>
                <a:off x="1248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444" name="Oval 34"/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4340" name="Group 52"/>
          <p:cNvGrpSpPr>
            <a:grpSpLocks/>
          </p:cNvGrpSpPr>
          <p:nvPr/>
        </p:nvGrpSpPr>
        <p:grpSpPr bwMode="auto">
          <a:xfrm>
            <a:off x="1216977" y="-80010"/>
            <a:ext cx="788432" cy="776764"/>
            <a:chOff x="1244" y="2356"/>
            <a:chExt cx="473" cy="466"/>
          </a:xfrm>
        </p:grpSpPr>
        <p:sp>
          <p:nvSpPr>
            <p:cNvPr id="14496" name="AutoShape 53"/>
            <p:cNvSpPr>
              <a:spLocks noChangeArrowheads="1"/>
            </p:cNvSpPr>
            <p:nvPr/>
          </p:nvSpPr>
          <p:spPr bwMode="auto">
            <a:xfrm rot="-2648308">
              <a:off x="1244" y="2356"/>
              <a:ext cx="473" cy="466"/>
            </a:xfrm>
            <a:prstGeom prst="diamond">
              <a:avLst/>
            </a:prstGeom>
            <a:solidFill>
              <a:srgbClr val="35BBE5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90">
                <a:solidFill>
                  <a:srgbClr val="000000"/>
                </a:solidFill>
              </a:endParaRPr>
            </a:p>
          </p:txBody>
        </p:sp>
        <p:sp>
          <p:nvSpPr>
            <p:cNvPr id="14497" name="Text Box 54"/>
            <p:cNvSpPr txBox="1">
              <a:spLocks noChangeArrowheads="1"/>
            </p:cNvSpPr>
            <p:nvPr/>
          </p:nvSpPr>
          <p:spPr bwMode="auto">
            <a:xfrm>
              <a:off x="1368" y="2439"/>
              <a:ext cx="14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57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940" b="1">
                  <a:solidFill>
                    <a:srgbClr val="8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13" name="Group 55"/>
          <p:cNvGrpSpPr/>
          <p:nvPr/>
        </p:nvGrpSpPr>
        <p:grpSpPr>
          <a:xfrm>
            <a:off x="5010785" y="556736"/>
            <a:ext cx="1840230" cy="837438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14" name="Group 56"/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9434" name="AutoShape 57"/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ln>
                    <a:solidFill>
                      <a:srgbClr val="00B0F0"/>
                    </a:solidFill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9435" name="AutoShape 58"/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grpFill/>
              <a:ln w="28575" cap="flat" cmpd="sng">
                <a:solidFill>
                  <a:srgbClr val="99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ln>
                    <a:solidFill>
                      <a:srgbClr val="00B0F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roup 59"/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9432" name="Rectangle 61"/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ln>
                    <a:solidFill>
                      <a:srgbClr val="00B0F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9433" name="Rectangle 62"/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ln>
                    <a:solidFill>
                      <a:srgbClr val="00B0F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426" name="Rectangle 63"/>
            <p:cNvSpPr/>
            <p:nvPr/>
          </p:nvSpPr>
          <p:spPr>
            <a:xfrm>
              <a:off x="3009" y="1326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3360" b="1" noProof="1">
                  <a:ln>
                    <a:solidFill>
                      <a:srgbClr val="00B0F0"/>
                    </a:solidFill>
                  </a:ln>
                  <a:solidFill>
                    <a:srgbClr val="000000"/>
                  </a:solidFill>
                  <a:latin typeface=".VnAvantH" panose="020B7200000000000000" pitchFamily="34" charset="0"/>
                </a:rPr>
                <a:t>19:03</a:t>
              </a:r>
            </a:p>
          </p:txBody>
        </p:sp>
        <p:grpSp>
          <p:nvGrpSpPr>
            <p:cNvPr id="16" name="Group 64"/>
            <p:cNvGrpSpPr/>
            <p:nvPr/>
          </p:nvGrpSpPr>
          <p:grpSpPr>
            <a:xfrm>
              <a:off x="3264" y="1605"/>
              <a:ext cx="240" cy="48"/>
              <a:chOff x="1152" y="2352"/>
              <a:chExt cx="240" cy="48"/>
            </a:xfrm>
            <a:grpFill/>
          </p:grpSpPr>
          <p:sp>
            <p:nvSpPr>
              <p:cNvPr id="9428" name="Oval 65"/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ln>
                    <a:solidFill>
                      <a:srgbClr val="00B0F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9429" name="Oval 66"/>
              <p:cNvSpPr/>
              <p:nvPr/>
            </p:nvSpPr>
            <p:spPr>
              <a:xfrm>
                <a:off x="1248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ln>
                    <a:solidFill>
                      <a:srgbClr val="00B0F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9430" name="Oval 67"/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ln>
                    <a:solidFill>
                      <a:srgbClr val="00B0F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7" name="Group 68"/>
          <p:cNvGrpSpPr/>
          <p:nvPr/>
        </p:nvGrpSpPr>
        <p:grpSpPr>
          <a:xfrm>
            <a:off x="5096118" y="2783681"/>
            <a:ext cx="1840230" cy="906780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18" name="Group 69"/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9422" name="AutoShape 70"/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423" name="AutoShape 71"/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grpFill/>
              <a:ln w="28575" cap="flat" cmpd="sng">
                <a:solidFill>
                  <a:srgbClr val="99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72"/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9420" name="Rectangle 74"/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421" name="Rectangle 75"/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414" name="Rectangle 76"/>
            <p:cNvSpPr/>
            <p:nvPr/>
          </p:nvSpPr>
          <p:spPr>
            <a:xfrm>
              <a:off x="3012" y="1336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3360" b="1" noProof="1">
                  <a:ln>
                    <a:solidFill>
                      <a:srgbClr val="00B0F0"/>
                    </a:solidFill>
                  </a:ln>
                  <a:solidFill>
                    <a:srgbClr val="000000"/>
                  </a:solidFill>
                  <a:latin typeface=".VnAvantH" panose="020B7200000000000000" pitchFamily="34" charset="0"/>
                </a:rPr>
                <a:t>20:17</a:t>
              </a:r>
            </a:p>
          </p:txBody>
        </p:sp>
        <p:grpSp>
          <p:nvGrpSpPr>
            <p:cNvPr id="20" name="Group 77"/>
            <p:cNvGrpSpPr/>
            <p:nvPr/>
          </p:nvGrpSpPr>
          <p:grpSpPr>
            <a:xfrm>
              <a:off x="3264" y="1605"/>
              <a:ext cx="240" cy="48"/>
              <a:chOff x="1152" y="2352"/>
              <a:chExt cx="240" cy="48"/>
            </a:xfrm>
            <a:grpFill/>
          </p:grpSpPr>
          <p:sp>
            <p:nvSpPr>
              <p:cNvPr id="9416" name="Oval 78"/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417" name="Oval 79"/>
              <p:cNvSpPr/>
              <p:nvPr/>
            </p:nvSpPr>
            <p:spPr>
              <a:xfrm>
                <a:off x="1248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418" name="Oval 80"/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1" name="Group 81"/>
          <p:cNvGrpSpPr/>
          <p:nvPr/>
        </p:nvGrpSpPr>
        <p:grpSpPr>
          <a:xfrm>
            <a:off x="5090795" y="5025295"/>
            <a:ext cx="1840230" cy="848106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22" name="Group 82"/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9410" name="AutoShape 83"/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411" name="AutoShape 84"/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grpFill/>
              <a:ln w="28575" cap="flat" cmpd="sng">
                <a:solidFill>
                  <a:srgbClr val="99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3" name="Group 85"/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9408" name="Rectangle 87"/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409" name="Rectangle 88"/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402" name="Rectangle 89"/>
            <p:cNvSpPr/>
            <p:nvPr/>
          </p:nvSpPr>
          <p:spPr>
            <a:xfrm>
              <a:off x="3006" y="1343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3360" b="1" noProof="1">
                  <a:ln>
                    <a:solidFill>
                      <a:srgbClr val="00B0F0"/>
                    </a:solidFill>
                  </a:ln>
                  <a:solidFill>
                    <a:srgbClr val="000000"/>
                  </a:solidFill>
                  <a:latin typeface=".VnAvantH" panose="020B7200000000000000" pitchFamily="34" charset="0"/>
                </a:rPr>
                <a:t>17:50</a:t>
              </a:r>
            </a:p>
          </p:txBody>
        </p:sp>
        <p:grpSp>
          <p:nvGrpSpPr>
            <p:cNvPr id="24" name="Group 90"/>
            <p:cNvGrpSpPr/>
            <p:nvPr/>
          </p:nvGrpSpPr>
          <p:grpSpPr>
            <a:xfrm>
              <a:off x="3264" y="1605"/>
              <a:ext cx="240" cy="48"/>
              <a:chOff x="1152" y="2352"/>
              <a:chExt cx="240" cy="48"/>
            </a:xfrm>
            <a:grpFill/>
          </p:grpSpPr>
          <p:sp>
            <p:nvSpPr>
              <p:cNvPr id="9404" name="Oval 91"/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405" name="Oval 92"/>
              <p:cNvSpPr/>
              <p:nvPr/>
            </p:nvSpPr>
            <p:spPr>
              <a:xfrm>
                <a:off x="1248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406" name="Oval 93"/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5" name="Group 94"/>
          <p:cNvGrpSpPr/>
          <p:nvPr/>
        </p:nvGrpSpPr>
        <p:grpSpPr>
          <a:xfrm>
            <a:off x="5156126" y="3905811"/>
            <a:ext cx="1840230" cy="866775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26" name="Group 95"/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9398" name="AutoShape 96"/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399" name="AutoShape 97"/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" name="Group 98"/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9396" name="Rectangle 100"/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397" name="Rectangle 101"/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390" name="Rectangle 102"/>
            <p:cNvSpPr/>
            <p:nvPr/>
          </p:nvSpPr>
          <p:spPr>
            <a:xfrm>
              <a:off x="3009" y="1326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3360" b="1" noProof="1">
                  <a:ln>
                    <a:solidFill>
                      <a:srgbClr val="00B0F0"/>
                    </a:solidFill>
                  </a:ln>
                  <a:solidFill>
                    <a:srgbClr val="000000"/>
                  </a:solidFill>
                  <a:latin typeface=".VnAvantH" panose="020B7200000000000000" pitchFamily="34" charset="0"/>
                </a:rPr>
                <a:t>21:05</a:t>
              </a:r>
            </a:p>
          </p:txBody>
        </p:sp>
        <p:grpSp>
          <p:nvGrpSpPr>
            <p:cNvPr id="28" name="Group 103"/>
            <p:cNvGrpSpPr/>
            <p:nvPr/>
          </p:nvGrpSpPr>
          <p:grpSpPr>
            <a:xfrm>
              <a:off x="3264" y="1599"/>
              <a:ext cx="240" cy="54"/>
              <a:chOff x="1152" y="2346"/>
              <a:chExt cx="240" cy="54"/>
            </a:xfrm>
            <a:grpFill/>
          </p:grpSpPr>
          <p:sp>
            <p:nvSpPr>
              <p:cNvPr id="9392" name="Oval 104"/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393" name="Oval 105"/>
              <p:cNvSpPr/>
              <p:nvPr/>
            </p:nvSpPr>
            <p:spPr>
              <a:xfrm>
                <a:off x="1248" y="2346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ln>
                    <a:solidFill>
                      <a:srgbClr val="00B0F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9394" name="Oval 106"/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9" name="Group 107"/>
          <p:cNvGrpSpPr/>
          <p:nvPr/>
        </p:nvGrpSpPr>
        <p:grpSpPr>
          <a:xfrm>
            <a:off x="5156126" y="6130766"/>
            <a:ext cx="1840230" cy="870776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30" name="Group 108"/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9386" name="AutoShape 109"/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387" name="AutoShape 110"/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grpFill/>
              <a:ln w="28575" cap="flat" cmpd="sng">
                <a:solidFill>
                  <a:srgbClr val="99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" name="Group 111"/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9384" name="Rectangle 113"/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385" name="Rectangle 114"/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378" name="Rectangle 115"/>
            <p:cNvSpPr/>
            <p:nvPr/>
          </p:nvSpPr>
          <p:spPr>
            <a:xfrm>
              <a:off x="3021" y="1333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3360" b="1" noProof="1">
                  <a:ln>
                    <a:solidFill>
                      <a:srgbClr val="00B0F0"/>
                    </a:solidFill>
                  </a:ln>
                  <a:solidFill>
                    <a:srgbClr val="000000"/>
                  </a:solidFill>
                  <a:latin typeface=".VnAvantH" panose="020B7200000000000000" pitchFamily="34" charset="0"/>
                </a:rPr>
                <a:t>14:41</a:t>
              </a:r>
            </a:p>
          </p:txBody>
        </p:sp>
        <p:grpSp>
          <p:nvGrpSpPr>
            <p:cNvPr id="14336" name="Group 116"/>
            <p:cNvGrpSpPr/>
            <p:nvPr/>
          </p:nvGrpSpPr>
          <p:grpSpPr>
            <a:xfrm>
              <a:off x="3264" y="1605"/>
              <a:ext cx="240" cy="48"/>
              <a:chOff x="1152" y="2352"/>
              <a:chExt cx="240" cy="48"/>
            </a:xfrm>
            <a:grpFill/>
          </p:grpSpPr>
          <p:sp>
            <p:nvSpPr>
              <p:cNvPr id="9380" name="Oval 117"/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381" name="Oval 118"/>
              <p:cNvSpPr/>
              <p:nvPr/>
            </p:nvSpPr>
            <p:spPr>
              <a:xfrm>
                <a:off x="1248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382" name="Oval 119"/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890" noProof="1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4346" name="Group 189"/>
          <p:cNvGrpSpPr>
            <a:grpSpLocks/>
          </p:cNvGrpSpPr>
          <p:nvPr/>
        </p:nvGrpSpPr>
        <p:grpSpPr bwMode="auto">
          <a:xfrm>
            <a:off x="1390332" y="2960370"/>
            <a:ext cx="2320290" cy="2160270"/>
            <a:chOff x="192" y="1776"/>
            <a:chExt cx="1392" cy="1296"/>
          </a:xfrm>
        </p:grpSpPr>
        <p:grpSp>
          <p:nvGrpSpPr>
            <p:cNvPr id="14475" name="Group 121"/>
            <p:cNvGrpSpPr>
              <a:grpSpLocks/>
            </p:cNvGrpSpPr>
            <p:nvPr/>
          </p:nvGrpSpPr>
          <p:grpSpPr bwMode="auto">
            <a:xfrm>
              <a:off x="192" y="1776"/>
              <a:ext cx="1392" cy="1296"/>
              <a:chOff x="2025" y="1824"/>
              <a:chExt cx="1392" cy="1296"/>
            </a:xfrm>
          </p:grpSpPr>
          <p:grpSp>
            <p:nvGrpSpPr>
              <p:cNvPr id="14480" name="Group 122"/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14494" name="Oval 123"/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9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95" name="Oval 124"/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9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481" name="Group 125"/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14482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83" name="Text Box 127"/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84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85" name="Text Box 129"/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86" name="Text Box 130"/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87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88" name="Text Box 132"/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89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90" name="Text Box 134"/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91" name="Text Box 135"/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92" name="Text Box 136"/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89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93" name="Text Box 137"/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14476" name="Group 188"/>
            <p:cNvGrpSpPr>
              <a:grpSpLocks/>
            </p:cNvGrpSpPr>
            <p:nvPr/>
          </p:nvGrpSpPr>
          <p:grpSpPr bwMode="auto">
            <a:xfrm>
              <a:off x="705" y="2045"/>
              <a:ext cx="255" cy="661"/>
              <a:chOff x="705" y="2045"/>
              <a:chExt cx="255" cy="661"/>
            </a:xfrm>
          </p:grpSpPr>
          <p:sp>
            <p:nvSpPr>
              <p:cNvPr id="14477" name="AutoShape 139"/>
              <p:cNvSpPr>
                <a:spLocks noChangeArrowheads="1"/>
              </p:cNvSpPr>
              <p:nvPr/>
            </p:nvSpPr>
            <p:spPr bwMode="auto">
              <a:xfrm rot="-3707871">
                <a:off x="714" y="2205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78" name="AutoShape 140"/>
              <p:cNvSpPr>
                <a:spLocks noChangeArrowheads="1"/>
              </p:cNvSpPr>
              <p:nvPr/>
            </p:nvSpPr>
            <p:spPr bwMode="auto">
              <a:xfrm rot="7294789">
                <a:off x="581" y="2470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79" name="Oval 141"/>
              <p:cNvSpPr>
                <a:spLocks noChangeArrowheads="1"/>
              </p:cNvSpPr>
              <p:nvPr/>
            </p:nvSpPr>
            <p:spPr bwMode="auto">
              <a:xfrm rot="-1743630">
                <a:off x="778" y="2364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4347" name="Group 187"/>
          <p:cNvGrpSpPr>
            <a:grpSpLocks/>
          </p:cNvGrpSpPr>
          <p:nvPr/>
        </p:nvGrpSpPr>
        <p:grpSpPr bwMode="auto">
          <a:xfrm>
            <a:off x="2190432" y="880110"/>
            <a:ext cx="2320290" cy="2160270"/>
            <a:chOff x="672" y="576"/>
            <a:chExt cx="1392" cy="1296"/>
          </a:xfrm>
        </p:grpSpPr>
        <p:grpSp>
          <p:nvGrpSpPr>
            <p:cNvPr id="14454" name="Group 143"/>
            <p:cNvGrpSpPr>
              <a:grpSpLocks/>
            </p:cNvGrpSpPr>
            <p:nvPr/>
          </p:nvGrpSpPr>
          <p:grpSpPr bwMode="auto">
            <a:xfrm>
              <a:off x="672" y="576"/>
              <a:ext cx="1392" cy="1296"/>
              <a:chOff x="2025" y="1824"/>
              <a:chExt cx="1392" cy="1296"/>
            </a:xfrm>
          </p:grpSpPr>
          <p:grpSp>
            <p:nvGrpSpPr>
              <p:cNvPr id="14459" name="Group 144"/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14473" name="Oval 145"/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9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74" name="Oval 146"/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9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460" name="Group 147"/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14461" name="Text Box 148"/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62" name="Text Box 149"/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63" name="Text Box 150"/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64" name="Text Box 151"/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65" name="Text Box 152"/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66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67" name="Text Box 154"/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68" name="Text Box 155"/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69" name="Text Box 156"/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70" name="Text Box 157"/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71" name="Text Box 158"/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89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72" name="Text Box 159"/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14455" name="Group 186"/>
            <p:cNvGrpSpPr>
              <a:grpSpLocks/>
            </p:cNvGrpSpPr>
            <p:nvPr/>
          </p:nvGrpSpPr>
          <p:grpSpPr bwMode="auto">
            <a:xfrm>
              <a:off x="1314" y="943"/>
              <a:ext cx="194" cy="636"/>
              <a:chOff x="1314" y="943"/>
              <a:chExt cx="194" cy="636"/>
            </a:xfrm>
          </p:grpSpPr>
          <p:sp>
            <p:nvSpPr>
              <p:cNvPr id="14456" name="AutoShape 161"/>
              <p:cNvSpPr>
                <a:spLocks noChangeArrowheads="1"/>
              </p:cNvSpPr>
              <p:nvPr/>
            </p:nvSpPr>
            <p:spPr bwMode="auto">
              <a:xfrm rot="3328934">
                <a:off x="1262" y="1333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57" name="AutoShape 162"/>
              <p:cNvSpPr>
                <a:spLocks noChangeArrowheads="1"/>
              </p:cNvSpPr>
              <p:nvPr/>
            </p:nvSpPr>
            <p:spPr bwMode="auto">
              <a:xfrm rot="-3117326">
                <a:off x="1267" y="1045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58" name="Oval 163"/>
              <p:cNvSpPr>
                <a:spLocks noChangeArrowheads="1"/>
              </p:cNvSpPr>
              <p:nvPr/>
            </p:nvSpPr>
            <p:spPr bwMode="auto">
              <a:xfrm rot="-1743630">
                <a:off x="1314" y="1189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4348" name="Group 191"/>
          <p:cNvGrpSpPr>
            <a:grpSpLocks/>
          </p:cNvGrpSpPr>
          <p:nvPr/>
        </p:nvGrpSpPr>
        <p:grpSpPr bwMode="auto">
          <a:xfrm>
            <a:off x="2590482" y="4880610"/>
            <a:ext cx="2320290" cy="2160270"/>
            <a:chOff x="624" y="3024"/>
            <a:chExt cx="1392" cy="1296"/>
          </a:xfrm>
        </p:grpSpPr>
        <p:grpSp>
          <p:nvGrpSpPr>
            <p:cNvPr id="14433" name="Group 165"/>
            <p:cNvGrpSpPr>
              <a:grpSpLocks/>
            </p:cNvGrpSpPr>
            <p:nvPr/>
          </p:nvGrpSpPr>
          <p:grpSpPr bwMode="auto">
            <a:xfrm>
              <a:off x="624" y="3024"/>
              <a:ext cx="1392" cy="1296"/>
              <a:chOff x="2025" y="1824"/>
              <a:chExt cx="1392" cy="1296"/>
            </a:xfrm>
          </p:grpSpPr>
          <p:grpSp>
            <p:nvGrpSpPr>
              <p:cNvPr id="14438" name="Group 166"/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14452" name="Oval 167"/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9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53" name="Oval 168"/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9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439" name="Group 169"/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14440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41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42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43" name="Text Box 173"/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44" name="Text Box 174"/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45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46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47" name="Text Box 177"/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48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49" name="Text Box 179"/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50" name="Text Box 180"/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89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51" name="Text Box 181"/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14434" name="Group 190"/>
            <p:cNvGrpSpPr>
              <a:grpSpLocks/>
            </p:cNvGrpSpPr>
            <p:nvPr/>
          </p:nvGrpSpPr>
          <p:grpSpPr bwMode="auto">
            <a:xfrm>
              <a:off x="1030" y="3639"/>
              <a:ext cx="668" cy="138"/>
              <a:chOff x="1030" y="3639"/>
              <a:chExt cx="668" cy="138"/>
            </a:xfrm>
          </p:grpSpPr>
          <p:sp>
            <p:nvSpPr>
              <p:cNvPr id="14435" name="AutoShape 183"/>
              <p:cNvSpPr>
                <a:spLocks noChangeArrowheads="1"/>
              </p:cNvSpPr>
              <p:nvPr/>
            </p:nvSpPr>
            <p:spPr bwMode="auto">
              <a:xfrm rot="632351">
                <a:off x="1292" y="3670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36" name="AutoShape 184"/>
              <p:cNvSpPr>
                <a:spLocks noChangeArrowheads="1"/>
              </p:cNvSpPr>
              <p:nvPr/>
            </p:nvSpPr>
            <p:spPr bwMode="auto">
              <a:xfrm rot="10239464">
                <a:off x="1030" y="3666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37" name="Oval 185"/>
              <p:cNvSpPr>
                <a:spLocks noChangeArrowheads="1"/>
              </p:cNvSpPr>
              <p:nvPr/>
            </p:nvSpPr>
            <p:spPr bwMode="auto">
              <a:xfrm rot="-1743630">
                <a:off x="1270" y="3639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4349" name="Group 259"/>
          <p:cNvGrpSpPr>
            <a:grpSpLocks/>
          </p:cNvGrpSpPr>
          <p:nvPr/>
        </p:nvGrpSpPr>
        <p:grpSpPr bwMode="auto">
          <a:xfrm>
            <a:off x="7357745" y="775097"/>
            <a:ext cx="2320290" cy="2160270"/>
            <a:chOff x="3552" y="336"/>
            <a:chExt cx="1392" cy="1296"/>
          </a:xfrm>
        </p:grpSpPr>
        <p:grpSp>
          <p:nvGrpSpPr>
            <p:cNvPr id="14412" name="Group 193"/>
            <p:cNvGrpSpPr>
              <a:grpSpLocks/>
            </p:cNvGrpSpPr>
            <p:nvPr/>
          </p:nvGrpSpPr>
          <p:grpSpPr bwMode="auto">
            <a:xfrm>
              <a:off x="3552" y="336"/>
              <a:ext cx="1392" cy="1296"/>
              <a:chOff x="2025" y="1824"/>
              <a:chExt cx="1392" cy="1296"/>
            </a:xfrm>
          </p:grpSpPr>
          <p:grpSp>
            <p:nvGrpSpPr>
              <p:cNvPr id="14417" name="Group 194"/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14431" name="Oval 195"/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9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32" name="Oval 196"/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9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418" name="Group 197"/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14419" name="Text Box 198"/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20" name="Text Box 199"/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21" name="Text Box 200"/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22" name="Text Box 201"/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23" name="Text Box 202"/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24" name="Text Box 203"/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25" name="Text Box 204"/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26" name="Text Box 205"/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27" name="Text Box 206"/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28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29" name="Text Box 208"/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89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30" name="Text Box 209"/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14413" name="Group 258"/>
            <p:cNvGrpSpPr>
              <a:grpSpLocks/>
            </p:cNvGrpSpPr>
            <p:nvPr/>
          </p:nvGrpSpPr>
          <p:grpSpPr bwMode="auto">
            <a:xfrm>
              <a:off x="3866" y="847"/>
              <a:ext cx="466" cy="451"/>
              <a:chOff x="3866" y="847"/>
              <a:chExt cx="466" cy="451"/>
            </a:xfrm>
          </p:grpSpPr>
          <p:sp>
            <p:nvSpPr>
              <p:cNvPr id="14414" name="AutoShape 211"/>
              <p:cNvSpPr>
                <a:spLocks noChangeArrowheads="1"/>
              </p:cNvSpPr>
              <p:nvPr/>
            </p:nvSpPr>
            <p:spPr bwMode="auto">
              <a:xfrm rot="-8852596">
                <a:off x="3866" y="847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15" name="AutoShape 212"/>
              <p:cNvSpPr>
                <a:spLocks noChangeArrowheads="1"/>
              </p:cNvSpPr>
              <p:nvPr/>
            </p:nvSpPr>
            <p:spPr bwMode="auto">
              <a:xfrm rot="4713501">
                <a:off x="4097" y="1062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16" name="Oval 213"/>
              <p:cNvSpPr>
                <a:spLocks noChangeArrowheads="1"/>
              </p:cNvSpPr>
              <p:nvPr/>
            </p:nvSpPr>
            <p:spPr bwMode="auto">
              <a:xfrm rot="-1743630">
                <a:off x="4194" y="949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4350" name="Group 261"/>
          <p:cNvGrpSpPr>
            <a:grpSpLocks/>
          </p:cNvGrpSpPr>
          <p:nvPr/>
        </p:nvGrpSpPr>
        <p:grpSpPr bwMode="auto">
          <a:xfrm>
            <a:off x="8409543" y="2615327"/>
            <a:ext cx="2320290" cy="2160270"/>
            <a:chOff x="4224" y="1680"/>
            <a:chExt cx="1392" cy="1296"/>
          </a:xfrm>
        </p:grpSpPr>
        <p:grpSp>
          <p:nvGrpSpPr>
            <p:cNvPr id="14391" name="Group 215"/>
            <p:cNvGrpSpPr>
              <a:grpSpLocks/>
            </p:cNvGrpSpPr>
            <p:nvPr/>
          </p:nvGrpSpPr>
          <p:grpSpPr bwMode="auto">
            <a:xfrm>
              <a:off x="4224" y="1680"/>
              <a:ext cx="1392" cy="1296"/>
              <a:chOff x="2025" y="1824"/>
              <a:chExt cx="1392" cy="1296"/>
            </a:xfrm>
          </p:grpSpPr>
          <p:grpSp>
            <p:nvGrpSpPr>
              <p:cNvPr id="14396" name="Group 216"/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14410" name="Oval 217"/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9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11" name="Oval 218"/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9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397" name="Group 219"/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14398" name="Text Box 220"/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399" name="Text Box 221"/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00" name="Text Box 222"/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01" name="Text Box 223"/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02" name="Text Box 224"/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03" name="Text Box 225"/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04" name="Text Box 226"/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05" name="Text Box 227"/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06" name="Text Box 228"/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07" name="Text Box 229"/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08" name="Text Box 230"/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89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409" name="Text Box 231"/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14392" name="Group 260"/>
            <p:cNvGrpSpPr>
              <a:grpSpLocks/>
            </p:cNvGrpSpPr>
            <p:nvPr/>
          </p:nvGrpSpPr>
          <p:grpSpPr bwMode="auto">
            <a:xfrm>
              <a:off x="4544" y="2244"/>
              <a:ext cx="688" cy="198"/>
              <a:chOff x="4544" y="2244"/>
              <a:chExt cx="688" cy="198"/>
            </a:xfrm>
          </p:grpSpPr>
          <p:sp>
            <p:nvSpPr>
              <p:cNvPr id="14393" name="AutoShape 233"/>
              <p:cNvSpPr>
                <a:spLocks noChangeArrowheads="1"/>
              </p:cNvSpPr>
              <p:nvPr/>
            </p:nvSpPr>
            <p:spPr bwMode="auto">
              <a:xfrm rot="9824806">
                <a:off x="4544" y="2356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94" name="AutoShape 234"/>
              <p:cNvSpPr>
                <a:spLocks noChangeArrowheads="1"/>
              </p:cNvSpPr>
              <p:nvPr/>
            </p:nvSpPr>
            <p:spPr bwMode="auto">
              <a:xfrm rot="-1069882">
                <a:off x="4894" y="2244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95" name="Oval 235"/>
              <p:cNvSpPr>
                <a:spLocks noChangeArrowheads="1"/>
              </p:cNvSpPr>
              <p:nvPr/>
            </p:nvSpPr>
            <p:spPr bwMode="auto">
              <a:xfrm rot="-1743630">
                <a:off x="4866" y="2293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4351" name="Group 263"/>
          <p:cNvGrpSpPr>
            <a:grpSpLocks/>
          </p:cNvGrpSpPr>
          <p:nvPr/>
        </p:nvGrpSpPr>
        <p:grpSpPr bwMode="auto">
          <a:xfrm>
            <a:off x="7631112" y="4960620"/>
            <a:ext cx="2320290" cy="2160270"/>
            <a:chOff x="3522" y="3006"/>
            <a:chExt cx="1392" cy="1296"/>
          </a:xfrm>
        </p:grpSpPr>
        <p:grpSp>
          <p:nvGrpSpPr>
            <p:cNvPr id="14370" name="Group 237"/>
            <p:cNvGrpSpPr>
              <a:grpSpLocks/>
            </p:cNvGrpSpPr>
            <p:nvPr/>
          </p:nvGrpSpPr>
          <p:grpSpPr bwMode="auto">
            <a:xfrm>
              <a:off x="3522" y="3006"/>
              <a:ext cx="1392" cy="1296"/>
              <a:chOff x="2025" y="1824"/>
              <a:chExt cx="1392" cy="1296"/>
            </a:xfrm>
          </p:grpSpPr>
          <p:grpSp>
            <p:nvGrpSpPr>
              <p:cNvPr id="14375" name="Group 238"/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14389" name="Oval 239"/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9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90" name="Oval 240"/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9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376" name="Group 241"/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14377" name="Text Box 242"/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378" name="Text Box 243"/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379" name="Text Box 244"/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380" name="Text Box 245"/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381" name="Text Box 246"/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382" name="Text Box 247"/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383" name="Text Box 248"/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384" name="Text Box 249"/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385" name="Text Box 250"/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386" name="Text Box 251"/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387" name="Text Box 252"/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89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388" name="Text Box 253"/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6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89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14371" name="Group 262"/>
            <p:cNvGrpSpPr>
              <a:grpSpLocks/>
            </p:cNvGrpSpPr>
            <p:nvPr/>
          </p:nvGrpSpPr>
          <p:grpSpPr bwMode="auto">
            <a:xfrm>
              <a:off x="3907" y="3285"/>
              <a:ext cx="472" cy="411"/>
              <a:chOff x="3907" y="3285"/>
              <a:chExt cx="472" cy="411"/>
            </a:xfrm>
          </p:grpSpPr>
          <p:sp>
            <p:nvSpPr>
              <p:cNvPr id="14372" name="AutoShape 255"/>
              <p:cNvSpPr>
                <a:spLocks noChangeArrowheads="1"/>
              </p:cNvSpPr>
              <p:nvPr/>
            </p:nvSpPr>
            <p:spPr bwMode="auto">
              <a:xfrm rot="-3291010">
                <a:off x="4133" y="3445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73" name="AutoShape 256"/>
              <p:cNvSpPr>
                <a:spLocks noChangeArrowheads="1"/>
              </p:cNvSpPr>
              <p:nvPr/>
            </p:nvSpPr>
            <p:spPr bwMode="auto">
              <a:xfrm rot="10800000">
                <a:off x="3907" y="3585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74" name="Oval 257"/>
              <p:cNvSpPr>
                <a:spLocks noChangeArrowheads="1"/>
              </p:cNvSpPr>
              <p:nvPr/>
            </p:nvSpPr>
            <p:spPr bwMode="auto">
              <a:xfrm rot="-1743630">
                <a:off x="4183" y="3594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9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32" name="Text Box 264"/>
          <p:cNvSpPr txBox="1"/>
          <p:nvPr/>
        </p:nvSpPr>
        <p:spPr>
          <a:xfrm>
            <a:off x="6851015" y="870109"/>
            <a:ext cx="480060" cy="56092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defTabSz="1005459" eaLnBrk="1" hangingPunct="1">
              <a:spcBef>
                <a:spcPct val="50000"/>
              </a:spcBef>
              <a:defRPr/>
            </a:pPr>
            <a:r>
              <a:rPr sz="3045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9233" name="Text Box 265"/>
          <p:cNvSpPr txBox="1"/>
          <p:nvPr/>
        </p:nvSpPr>
        <p:spPr>
          <a:xfrm>
            <a:off x="6886009" y="1975238"/>
            <a:ext cx="480060" cy="56092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defTabSz="1005459" eaLnBrk="1" hangingPunct="1">
              <a:spcBef>
                <a:spcPct val="50000"/>
              </a:spcBef>
              <a:defRPr/>
            </a:pPr>
            <a:r>
              <a:rPr sz="3045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9234" name="Text Box 266"/>
          <p:cNvSpPr txBox="1"/>
          <p:nvPr/>
        </p:nvSpPr>
        <p:spPr>
          <a:xfrm>
            <a:off x="6936015" y="3055373"/>
            <a:ext cx="480060" cy="56092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defTabSz="1005459" eaLnBrk="1" hangingPunct="1">
              <a:spcBef>
                <a:spcPct val="50000"/>
              </a:spcBef>
              <a:defRPr/>
            </a:pPr>
            <a:r>
              <a:rPr sz="3045" b="1" noProof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14355" name="Text Box 267"/>
          <p:cNvSpPr txBox="1">
            <a:spLocks noChangeArrowheads="1"/>
          </p:cNvSpPr>
          <p:nvPr/>
        </p:nvSpPr>
        <p:spPr bwMode="auto">
          <a:xfrm>
            <a:off x="7031037" y="4160520"/>
            <a:ext cx="48006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52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</a:t>
            </a:r>
          </a:p>
        </p:txBody>
      </p:sp>
      <p:sp>
        <p:nvSpPr>
          <p:cNvPr id="14356" name="Text Box 268"/>
          <p:cNvSpPr txBox="1">
            <a:spLocks noChangeArrowheads="1"/>
          </p:cNvSpPr>
          <p:nvPr/>
        </p:nvSpPr>
        <p:spPr bwMode="auto">
          <a:xfrm>
            <a:off x="7071042" y="6450807"/>
            <a:ext cx="48006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52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</a:t>
            </a:r>
          </a:p>
        </p:txBody>
      </p:sp>
      <p:sp>
        <p:nvSpPr>
          <p:cNvPr id="14357" name="Text Box 269"/>
          <p:cNvSpPr txBox="1">
            <a:spLocks noChangeArrowheads="1"/>
          </p:cNvSpPr>
          <p:nvPr/>
        </p:nvSpPr>
        <p:spPr bwMode="auto">
          <a:xfrm>
            <a:off x="6961028" y="5350669"/>
            <a:ext cx="48006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52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</a:t>
            </a:r>
          </a:p>
        </p:txBody>
      </p:sp>
      <p:sp>
        <p:nvSpPr>
          <p:cNvPr id="14358" name="Text Box 270"/>
          <p:cNvSpPr txBox="1">
            <a:spLocks noChangeArrowheads="1"/>
          </p:cNvSpPr>
          <p:nvPr/>
        </p:nvSpPr>
        <p:spPr bwMode="auto">
          <a:xfrm>
            <a:off x="1710372" y="1440180"/>
            <a:ext cx="48006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520" b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</a:t>
            </a:r>
          </a:p>
        </p:txBody>
      </p:sp>
      <p:sp>
        <p:nvSpPr>
          <p:cNvPr id="14359" name="Text Box 271"/>
          <p:cNvSpPr txBox="1">
            <a:spLocks noChangeArrowheads="1"/>
          </p:cNvSpPr>
          <p:nvPr/>
        </p:nvSpPr>
        <p:spPr bwMode="auto">
          <a:xfrm>
            <a:off x="1630362" y="4960620"/>
            <a:ext cx="48006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520" b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</a:t>
            </a:r>
          </a:p>
        </p:txBody>
      </p:sp>
      <p:sp>
        <p:nvSpPr>
          <p:cNvPr id="14360" name="Text Box 272"/>
          <p:cNvSpPr txBox="1">
            <a:spLocks noChangeArrowheads="1"/>
          </p:cNvSpPr>
          <p:nvPr/>
        </p:nvSpPr>
        <p:spPr bwMode="auto">
          <a:xfrm>
            <a:off x="2430462" y="6560820"/>
            <a:ext cx="48006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520" b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</a:t>
            </a:r>
          </a:p>
        </p:txBody>
      </p:sp>
      <p:sp>
        <p:nvSpPr>
          <p:cNvPr id="14361" name="Text Box 273"/>
          <p:cNvSpPr txBox="1">
            <a:spLocks noChangeArrowheads="1"/>
          </p:cNvSpPr>
          <p:nvPr/>
        </p:nvSpPr>
        <p:spPr bwMode="auto">
          <a:xfrm>
            <a:off x="9711372" y="1440180"/>
            <a:ext cx="48006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520" b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</a:t>
            </a:r>
          </a:p>
        </p:txBody>
      </p:sp>
      <p:sp>
        <p:nvSpPr>
          <p:cNvPr id="14362" name="Text Box 274"/>
          <p:cNvSpPr txBox="1">
            <a:spLocks noChangeArrowheads="1"/>
          </p:cNvSpPr>
          <p:nvPr/>
        </p:nvSpPr>
        <p:spPr bwMode="auto">
          <a:xfrm>
            <a:off x="10111422" y="4640580"/>
            <a:ext cx="48006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520" b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</a:t>
            </a:r>
          </a:p>
        </p:txBody>
      </p:sp>
      <p:sp>
        <p:nvSpPr>
          <p:cNvPr id="14363" name="Rectangle 281"/>
          <p:cNvSpPr>
            <a:spLocks noChangeArrowheads="1"/>
          </p:cNvSpPr>
          <p:nvPr/>
        </p:nvSpPr>
        <p:spPr bwMode="auto">
          <a:xfrm>
            <a:off x="9871392" y="6560820"/>
            <a:ext cx="320040" cy="48006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520" b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</a:t>
            </a:r>
          </a:p>
        </p:txBody>
      </p:sp>
      <p:cxnSp>
        <p:nvCxnSpPr>
          <p:cNvPr id="2" name="Straight Arrow Connector 1"/>
          <p:cNvCxnSpPr/>
          <p:nvPr/>
        </p:nvCxnSpPr>
        <p:spPr>
          <a:xfrm flipV="1">
            <a:off x="4510722" y="1975248"/>
            <a:ext cx="500063" cy="95011"/>
          </a:xfrm>
          <a:prstGeom prst="straightConnector1">
            <a:avLst/>
          </a:prstGeom>
          <a:ln>
            <a:solidFill>
              <a:srgbClr val="0099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>
            <a:stCxn id="14494" idx="6"/>
          </p:cNvCxnSpPr>
          <p:nvPr/>
        </p:nvCxnSpPr>
        <p:spPr>
          <a:xfrm flipV="1">
            <a:off x="3710622" y="1300162"/>
            <a:ext cx="1346835" cy="2740343"/>
          </a:xfrm>
          <a:prstGeom prst="straightConnector1">
            <a:avLst/>
          </a:prstGeom>
          <a:ln>
            <a:solidFill>
              <a:srgbClr val="0099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>
            <a:stCxn id="14494" idx="6"/>
          </p:cNvCxnSpPr>
          <p:nvPr/>
        </p:nvCxnSpPr>
        <p:spPr>
          <a:xfrm flipV="1">
            <a:off x="4035664" y="3512107"/>
            <a:ext cx="1163479" cy="1430179"/>
          </a:xfrm>
          <a:prstGeom prst="straightConnector1">
            <a:avLst/>
          </a:prstGeom>
          <a:ln>
            <a:solidFill>
              <a:srgbClr val="0099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4494" idx="6"/>
          </p:cNvCxnSpPr>
          <p:nvPr/>
        </p:nvCxnSpPr>
        <p:spPr>
          <a:xfrm flipH="1">
            <a:off x="6911023" y="2905364"/>
            <a:ext cx="1245156" cy="2455306"/>
          </a:xfrm>
          <a:prstGeom prst="straightConnector1">
            <a:avLst/>
          </a:prstGeom>
          <a:ln>
            <a:solidFill>
              <a:srgbClr val="0099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4494" idx="6"/>
          </p:cNvCxnSpPr>
          <p:nvPr/>
        </p:nvCxnSpPr>
        <p:spPr>
          <a:xfrm flipH="1">
            <a:off x="6991033" y="4147185"/>
            <a:ext cx="1530191" cy="2173605"/>
          </a:xfrm>
          <a:prstGeom prst="straightConnector1">
            <a:avLst/>
          </a:prstGeom>
          <a:ln>
            <a:solidFill>
              <a:srgbClr val="0099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4494" idx="6"/>
          </p:cNvCxnSpPr>
          <p:nvPr/>
        </p:nvCxnSpPr>
        <p:spPr>
          <a:xfrm flipH="1" flipV="1">
            <a:off x="6911023" y="4480560"/>
            <a:ext cx="1111806" cy="735092"/>
          </a:xfrm>
          <a:prstGeom prst="straightConnector1">
            <a:avLst/>
          </a:prstGeom>
          <a:ln>
            <a:solidFill>
              <a:srgbClr val="0099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67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60EAB7-E6AB-43C3-BF9C-68DE63C313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"/>
            <a:ext cx="12061825" cy="71742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26276" y="3760470"/>
            <a:ext cx="2613395" cy="12801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10066" tIns="55033" rIns="110066" bIns="55033" rtlCol="0" anchor="ctr"/>
          <a:lstStyle/>
          <a:p>
            <a:pPr algn="ctr"/>
            <a:r>
              <a:rPr lang="en-US" sz="3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108608"/>
      </p:ext>
    </p:extLst>
  </p:cSld>
  <p:clrMapOvr>
    <a:masterClrMapping/>
  </p:clrMapOvr>
  <p:transition spd="med">
    <p:wheel spokes="8"/>
    <p:sndAc>
      <p:stSnd>
        <p:snd r:embed="rId2" name="freeLif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3">
            <a:extLst>
              <a:ext uri="{FF2B5EF4-FFF2-40B4-BE49-F238E27FC236}">
                <a16:creationId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061825" cy="7600950"/>
          </a:xfrm>
          <a:prstGeom prst="rect">
            <a:avLst/>
          </a:prstGeom>
        </p:spPr>
      </p:pic>
      <p:pic>
        <p:nvPicPr>
          <p:cNvPr id="10" name="图片 35">
            <a:extLst>
              <a:ext uri="{FF2B5EF4-FFF2-40B4-BE49-F238E27FC236}">
                <a16:creationId xmlns:a16="http://schemas.microsoft.com/office/drawing/2014/main" id="{3B432DBF-9372-4DA7-B5D5-3999D6D0D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345" y="-319968"/>
            <a:ext cx="3221585" cy="20919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1712" y="3432564"/>
            <a:ext cx="10309860" cy="1310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ahoma" pitchFamily="34" charset="0"/>
              </a:rPr>
              <a:t>TIẾT HỌC KẾT THÚC!</a:t>
            </a:r>
          </a:p>
        </p:txBody>
      </p:sp>
    </p:spTree>
    <p:extLst>
      <p:ext uri="{BB962C8B-B14F-4D97-AF65-F5344CB8AC3E}">
        <p14:creationId xmlns:p14="http://schemas.microsoft.com/office/powerpoint/2010/main" val="29674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vui cùng chiếc đồng hồ Bài hát giúp bé học xem đồng hồ Học đếm giờ đồng hồ Lớp 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065.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2206" y="-1"/>
            <a:ext cx="12099846" cy="72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2236"/>
      </p:ext>
    </p:extLst>
  </p:cSld>
  <p:clrMapOvr>
    <a:masterClrMapping/>
  </p:clrMapOvr>
  <p:transition spd="med">
    <p:wheel spokes="8"/>
    <p:sndAc>
      <p:stSnd>
        <p:snd r:embed="rId4" name="freeLif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061825" cy="76009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06698" y="5166836"/>
            <a:ext cx="10058681" cy="11768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10066" tIns="55033" rIns="110066" bIns="55033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3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5CFA91FE-7666-405B-BCFF-64E29001C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06197" y="5654996"/>
            <a:ext cx="3136778" cy="191812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3B432DBF-9372-4DA7-B5D5-3999D6D0D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799" y="-202719"/>
            <a:ext cx="3221585" cy="20919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8D699D3-0F26-4604-8716-85366E0FD2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4217" y="4985444"/>
            <a:ext cx="2577678" cy="254941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6A6B932-FE87-4390-9162-E3D976C1A7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534490" y="-151988"/>
            <a:ext cx="3558225" cy="1836354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F59F69A-4BEB-44D6-8CA7-4B3C408147C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1" y="3237164"/>
            <a:ext cx="1649635" cy="1139081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268912" y="2609850"/>
            <a:ext cx="5327306" cy="7728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10066" tIns="55033" rIns="110066" bIns="55033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spcBef>
                <a:spcPct val="50000"/>
              </a:spcBef>
            </a:pPr>
            <a:r>
              <a:rPr lang="en-US" alt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phút</a:t>
            </a:r>
            <a:endParaRPr lang="en-US" altLang="en-US" sz="43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06698" y="5156899"/>
            <a:ext cx="10058681" cy="11768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10066" tIns="55033" rIns="110066" bIns="55033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giờ ở vị trí hơn </a:t>
            </a:r>
            <a:r>
              <a:rPr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chút v</a:t>
            </a: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phút chỉ </a:t>
            </a:r>
            <a:r>
              <a:rPr sz="4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3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 descr="dong h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2" y="1619250"/>
            <a:ext cx="3124200" cy="2955925"/>
          </a:xfrm>
          <a:prstGeom prst="rect">
            <a:avLst/>
          </a:prstGeom>
          <a:solidFill>
            <a:schemeClr val="accent1"/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" name="Line 7"/>
          <p:cNvSpPr>
            <a:spLocks noChangeShapeType="1"/>
          </p:cNvSpPr>
          <p:nvPr/>
        </p:nvSpPr>
        <p:spPr bwMode="auto">
          <a:xfrm flipH="1">
            <a:off x="2982912" y="3106738"/>
            <a:ext cx="76200" cy="752475"/>
          </a:xfrm>
          <a:prstGeom prst="line">
            <a:avLst/>
          </a:prstGeom>
          <a:noFill/>
          <a:ln w="76200">
            <a:solidFill>
              <a:srgbClr val="990099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V="1">
            <a:off x="3073400" y="2746375"/>
            <a:ext cx="747712" cy="350838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2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061825" cy="760095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5CFA91FE-7666-405B-BCFF-64E29001C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06197" y="5654996"/>
            <a:ext cx="3136778" cy="191812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3B432DBF-9372-4DA7-B5D5-3999D6D0D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799" y="-202719"/>
            <a:ext cx="3221585" cy="20919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8D699D3-0F26-4604-8716-85366E0FD2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4217" y="4985444"/>
            <a:ext cx="2577678" cy="254941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6A6B932-FE87-4390-9162-E3D976C1A7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534490" y="-151988"/>
            <a:ext cx="3558225" cy="1836354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F59F69A-4BEB-44D6-8CA7-4B3C408147C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1" y="3237164"/>
            <a:ext cx="1649635" cy="11390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06512" y="4895850"/>
            <a:ext cx="10058681" cy="11768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10066" tIns="55033" rIns="110066" bIns="55033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9" descr="dong h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2" y="2000250"/>
            <a:ext cx="2438400" cy="22860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ine 10"/>
          <p:cNvSpPr>
            <a:spLocks noChangeShapeType="1"/>
          </p:cNvSpPr>
          <p:nvPr/>
        </p:nvSpPr>
        <p:spPr bwMode="auto">
          <a:xfrm flipH="1">
            <a:off x="4202112" y="3130550"/>
            <a:ext cx="61913" cy="60960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V="1">
            <a:off x="4264025" y="2978150"/>
            <a:ext cx="852487" cy="13811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" name="Picture 15" descr="dong h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2" y="2000250"/>
            <a:ext cx="2438400" cy="22860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Line 16"/>
          <p:cNvSpPr>
            <a:spLocks noChangeShapeType="1"/>
          </p:cNvSpPr>
          <p:nvPr/>
        </p:nvSpPr>
        <p:spPr bwMode="auto">
          <a:xfrm flipH="1">
            <a:off x="7478712" y="3143250"/>
            <a:ext cx="228600" cy="45720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H="1" flipV="1">
            <a:off x="7478712" y="2533650"/>
            <a:ext cx="228600" cy="6096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8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73D7CD-093E-4C63-A0F1-A799A037A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5"/>
            <a:ext cx="12061825" cy="71904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6EBD56-3689-429C-B8AE-9D290313DD60}"/>
              </a:ext>
            </a:extLst>
          </p:cNvPr>
          <p:cNvSpPr/>
          <p:nvPr/>
        </p:nvSpPr>
        <p:spPr>
          <a:xfrm>
            <a:off x="924931" y="3600450"/>
            <a:ext cx="10211963" cy="2114681"/>
          </a:xfrm>
          <a:prstGeom prst="rect">
            <a:avLst/>
          </a:prstGeom>
          <a:noFill/>
          <a:ln w="19050">
            <a:noFill/>
          </a:ln>
        </p:spPr>
        <p:txBody>
          <a:bodyPr wrap="none" lIns="82550" tIns="41275" rIns="82550" bIns="41275">
            <a:spAutoFit/>
          </a:bodyPr>
          <a:lstStyle/>
          <a:p>
            <a:pPr algn="ctr" defTabSz="82549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sáu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4  </a:t>
            </a:r>
            <a:r>
              <a:rPr lang="en-US" sz="44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3 </a:t>
            </a:r>
            <a:r>
              <a:rPr lang="en-US" sz="44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2022</a:t>
            </a:r>
          </a:p>
          <a:p>
            <a:pPr algn="ctr" defTabSz="82549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Toán</a:t>
            </a:r>
            <a:endParaRPr lang="en-US" sz="44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4 hàng" pitchFamily="34" charset="0"/>
              <a:cs typeface="Times New Roman" panose="02020603050405020304" pitchFamily="18" charset="0"/>
            </a:endParaRPr>
          </a:p>
          <a:p>
            <a:pPr algn="ctr" defTabSz="82549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xem</a:t>
            </a:r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hồ</a:t>
            </a:r>
            <a:endParaRPr lang="en-US" sz="44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4 hàng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83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925512" y="963167"/>
            <a:ext cx="92811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0120"/>
            <a:r>
              <a:rPr lang="en-US" altLang="en-US" sz="3200" dirty="0" err="1" smtClean="0">
                <a:solidFill>
                  <a:srgbClr val="FFFFFF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3200" dirty="0" smtClean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FFFFFF"/>
                </a:solidFill>
                <a:latin typeface="HP001 4 hàng" panose="020B0603050302020204" pitchFamily="34" charset="0"/>
              </a:rPr>
              <a:t>sáu</a:t>
            </a:r>
            <a:r>
              <a:rPr lang="en-US" altLang="en-US" sz="3200" dirty="0" smtClean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FFFFFF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3200" dirty="0" smtClean="0">
                <a:solidFill>
                  <a:srgbClr val="FFFFFF"/>
                </a:solidFill>
                <a:latin typeface="HP001 4 hàng" panose="020B0603050302020204" pitchFamily="34" charset="0"/>
              </a:rPr>
              <a:t> 4 </a:t>
            </a:r>
            <a:r>
              <a:rPr lang="en-US" altLang="en-US" sz="3200" dirty="0" err="1" smtClean="0">
                <a:solidFill>
                  <a:srgbClr val="FFFFFF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3200" dirty="0" smtClean="0">
                <a:solidFill>
                  <a:srgbClr val="FFFFFF"/>
                </a:solidFill>
                <a:latin typeface="HP001 4 hàng" panose="020B0603050302020204" pitchFamily="34" charset="0"/>
              </a:rPr>
              <a:t> 3 </a:t>
            </a:r>
            <a:r>
              <a:rPr lang="en-US" altLang="en-US" sz="3200" dirty="0" err="1" smtClean="0">
                <a:solidFill>
                  <a:srgbClr val="FFFFFF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3200" dirty="0" smtClean="0">
                <a:solidFill>
                  <a:srgbClr val="FFFFFF"/>
                </a:solidFill>
                <a:latin typeface="HP001 4 hàng" panose="020B0603050302020204" pitchFamily="34" charset="0"/>
              </a:rPr>
              <a:t> 2022</a:t>
            </a:r>
            <a:endParaRPr lang="en-US" altLang="en-US" sz="3200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3059112" y="1575819"/>
            <a:ext cx="2400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0120"/>
            <a:r>
              <a:rPr lang="en-US" altLang="en-US" sz="3200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Toán</a:t>
            </a:r>
            <a:endParaRPr lang="en-US" altLang="en-US" sz="3200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-12536" y="2160594"/>
            <a:ext cx="100626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0120"/>
            <a:r>
              <a:rPr lang="en-US" altLang="en-US" sz="32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Thực</a:t>
            </a:r>
            <a:r>
              <a:rPr lang="en-US" altLang="en-US" sz="3200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hành</a:t>
            </a:r>
            <a:r>
              <a:rPr lang="en-US" altLang="en-US" sz="3200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xem</a:t>
            </a:r>
            <a:r>
              <a:rPr lang="en-US" altLang="en-US" sz="3200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đồng</a:t>
            </a:r>
            <a:r>
              <a:rPr lang="en-US" altLang="en-US" sz="3200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hồ</a:t>
            </a:r>
            <a:r>
              <a:rPr lang="en-US" altLang="en-US" sz="3200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(</a:t>
            </a:r>
            <a:r>
              <a:rPr lang="en-US" altLang="en-US" sz="32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Trang</a:t>
            </a:r>
            <a:r>
              <a:rPr lang="en-US" altLang="en-US" sz="3200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125+126)</a:t>
            </a:r>
            <a:endParaRPr lang="en-US" altLang="en-US" sz="3200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6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60EAB7-E6AB-43C3-BF9C-68DE63C313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088" y="83820"/>
            <a:ext cx="13563600" cy="7174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40312" y="3829050"/>
            <a:ext cx="2375814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10066" tIns="55033" rIns="110066" bIns="55033" rtlCol="0" anchor="ctr"/>
          <a:lstStyle/>
          <a:p>
            <a:pPr algn="ctr"/>
            <a:endParaRPr lang="en-US" sz="39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1461" y="3793671"/>
            <a:ext cx="6162251" cy="128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10066" tIns="55033" rIns="110066" bIns="55033" rtlCol="0" anchor="ctr"/>
          <a:lstStyle/>
          <a:p>
            <a:pPr algn="ctr"/>
            <a:r>
              <a:rPr lang="en-US" sz="3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</a:t>
            </a:r>
          </a:p>
          <a:p>
            <a:pPr algn="ctr"/>
            <a:r>
              <a:rPr lang="en-US" sz="3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MỚI</a:t>
            </a:r>
          </a:p>
        </p:txBody>
      </p:sp>
    </p:spTree>
    <p:extLst>
      <p:ext uri="{BB962C8B-B14F-4D97-AF65-F5344CB8AC3E}">
        <p14:creationId xmlns:p14="http://schemas.microsoft.com/office/powerpoint/2010/main" val="432038058"/>
      </p:ext>
    </p:extLst>
  </p:cSld>
  <p:clrMapOvr>
    <a:masterClrMapping/>
  </p:clrMapOvr>
  <p:transition spd="med">
    <p:wheel spokes="8"/>
    <p:sndAc>
      <p:stSnd>
        <p:snd r:embed="rId2" name="freeLife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56" y="438150"/>
            <a:ext cx="7344956" cy="7200900"/>
          </a:xfrm>
          <a:prstGeom prst="rect">
            <a:avLst/>
          </a:prstGeom>
        </p:spPr>
      </p:pic>
      <p:sp>
        <p:nvSpPr>
          <p:cNvPr id="10" name="Right Brace 9"/>
          <p:cNvSpPr/>
          <p:nvPr/>
        </p:nvSpPr>
        <p:spPr>
          <a:xfrm rot="17051496">
            <a:off x="6556725" y="282999"/>
            <a:ext cx="762000" cy="1478231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97712" y="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5 </a:t>
            </a:r>
            <a:r>
              <a:rPr lang="en-US" sz="4000" b="1" dirty="0" err="1">
                <a:solidFill>
                  <a:srgbClr val="C00000"/>
                </a:solidFill>
              </a:rPr>
              <a:t>phút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9" y="20642"/>
            <a:ext cx="47244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rgbClr val="FF0000"/>
                </a:solidFill>
              </a:rPr>
              <a:t>Khi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kim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phút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chạy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từ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số</a:t>
            </a:r>
            <a:r>
              <a:rPr lang="en-US" i="1" dirty="0">
                <a:solidFill>
                  <a:srgbClr val="FF0000"/>
                </a:solidFill>
              </a:rPr>
              <a:t> 12 </a:t>
            </a:r>
            <a:r>
              <a:rPr lang="en-US" i="1" dirty="0" err="1">
                <a:solidFill>
                  <a:srgbClr val="FF0000"/>
                </a:solidFill>
              </a:rPr>
              <a:t>đến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số</a:t>
            </a:r>
            <a:r>
              <a:rPr lang="en-US" i="1" dirty="0">
                <a:solidFill>
                  <a:srgbClr val="FF0000"/>
                </a:solidFill>
              </a:rPr>
              <a:t> 1 </a:t>
            </a:r>
            <a:r>
              <a:rPr lang="en-US" i="1" dirty="0" err="1">
                <a:solidFill>
                  <a:srgbClr val="FF0000"/>
                </a:solidFill>
              </a:rPr>
              <a:t>tức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là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đồng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hồ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đã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chạy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được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bao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nhiêu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phút</a:t>
            </a:r>
            <a:r>
              <a:rPr lang="en-US" i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Oval 2"/>
          <p:cNvSpPr/>
          <p:nvPr/>
        </p:nvSpPr>
        <p:spPr>
          <a:xfrm>
            <a:off x="6107112" y="1314450"/>
            <a:ext cx="284154" cy="274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-674688" y="3514308"/>
            <a:ext cx="4724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rgbClr val="FF0000"/>
                </a:solidFill>
              </a:rPr>
              <a:t>Từ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số</a:t>
            </a:r>
            <a:r>
              <a:rPr lang="en-US" i="1" dirty="0">
                <a:solidFill>
                  <a:srgbClr val="FF0000"/>
                </a:solidFill>
              </a:rPr>
              <a:t> 12 </a:t>
            </a:r>
            <a:r>
              <a:rPr lang="en-US" i="1" dirty="0" err="1">
                <a:solidFill>
                  <a:srgbClr val="FF0000"/>
                </a:solidFill>
              </a:rPr>
              <a:t>đến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số</a:t>
            </a:r>
            <a:r>
              <a:rPr lang="en-US" i="1" dirty="0">
                <a:solidFill>
                  <a:srgbClr val="FF0000"/>
                </a:solidFill>
              </a:rPr>
              <a:t> 1 </a:t>
            </a:r>
          </a:p>
          <a:p>
            <a:pPr algn="ctr"/>
            <a:r>
              <a:rPr lang="en-US" i="1" dirty="0" err="1">
                <a:solidFill>
                  <a:srgbClr val="FF0000"/>
                </a:solidFill>
              </a:rPr>
              <a:t>có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mấy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khoảng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nhỏ</a:t>
            </a:r>
            <a:r>
              <a:rPr lang="en-US" i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5" name="Oval 34"/>
          <p:cNvSpPr/>
          <p:nvPr/>
        </p:nvSpPr>
        <p:spPr>
          <a:xfrm>
            <a:off x="6377441" y="1322685"/>
            <a:ext cx="284154" cy="274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661595" y="1347737"/>
            <a:ext cx="284154" cy="274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925199" y="1445863"/>
            <a:ext cx="284154" cy="274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172868" y="1572693"/>
            <a:ext cx="284154" cy="274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406048" y="637442"/>
            <a:ext cx="937505" cy="685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173912" y="-3036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1 </a:t>
            </a:r>
            <a:r>
              <a:rPr lang="en-US" sz="4000" b="1" dirty="0" err="1">
                <a:solidFill>
                  <a:srgbClr val="C00000"/>
                </a:solidFill>
              </a:rPr>
              <a:t>phút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79" y="6115050"/>
            <a:ext cx="4724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rgbClr val="FF0000"/>
                </a:solidFill>
              </a:rPr>
              <a:t>Mỗi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khoảng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đó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tương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ứng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với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mấy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phút</a:t>
            </a:r>
            <a:r>
              <a:rPr lang="en-US" i="1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6722095" y="716156"/>
            <a:ext cx="937505" cy="685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518566" y="16067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2 </a:t>
            </a:r>
            <a:r>
              <a:rPr lang="en-US" sz="4000" b="1" dirty="0" err="1">
                <a:solidFill>
                  <a:srgbClr val="C00000"/>
                </a:solidFill>
              </a:rPr>
              <a:t>phút</a:t>
            </a:r>
            <a:endParaRPr lang="en-US" sz="4000" b="1" dirty="0">
              <a:solidFill>
                <a:srgbClr val="C00000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6987041" y="753993"/>
            <a:ext cx="937505" cy="685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783512" y="198507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3 </a:t>
            </a:r>
            <a:r>
              <a:rPr lang="en-US" sz="4000" b="1" dirty="0" err="1">
                <a:solidFill>
                  <a:srgbClr val="C00000"/>
                </a:solidFill>
              </a:rPr>
              <a:t>phút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2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5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  <p:bldP spid="19" grpId="0"/>
      <p:bldP spid="3" grpId="0" animBg="1"/>
      <p:bldP spid="3" grpId="1" animBg="1"/>
      <p:bldP spid="33" grpId="0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  <p:bldP spid="42" grpId="0"/>
      <p:bldP spid="42" grpId="1"/>
      <p:bldP spid="43" grpId="0"/>
      <p:bldP spid="46" grpId="0"/>
      <p:bldP spid="46" grpId="1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978056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665</Words>
  <Application>Microsoft Office PowerPoint</Application>
  <PresentationFormat>Custom</PresentationFormat>
  <Paragraphs>177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SimSun</vt:lpstr>
      <vt:lpstr>SimSun</vt:lpstr>
      <vt:lpstr>.VnAvantH</vt:lpstr>
      <vt:lpstr>Arial</vt:lpstr>
      <vt:lpstr>Calibri</vt:lpstr>
      <vt:lpstr>Calibri Light</vt:lpstr>
      <vt:lpstr>Cambria</vt:lpstr>
      <vt:lpstr>等线</vt:lpstr>
      <vt:lpstr>等线 Light</vt:lpstr>
      <vt:lpstr>HP001 4 hàng</vt:lpstr>
      <vt:lpstr>Tahoma</vt:lpstr>
      <vt:lpstr>Times New Roman</vt:lpstr>
      <vt:lpstr>Office Theme</vt:lpstr>
      <vt:lpstr>2_Office Theme</vt:lpstr>
      <vt:lpstr>www.jpppt.com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Ulysses R. Gotera</dc:creator>
  <cp:lastModifiedBy>ADMIN</cp:lastModifiedBy>
  <cp:revision>194</cp:revision>
  <dcterms:created xsi:type="dcterms:W3CDTF">1980-01-04T08:49:00Z</dcterms:created>
  <dcterms:modified xsi:type="dcterms:W3CDTF">2022-02-26T11:21:50Z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B92EDFA0ACF24C0496BE504E1D8470B5</vt:lpwstr>
  </property>
  <property fmtid="{D5CDD505-2E9C-101B-9397-08002B2CF9AE}" pid="3" name="KSOProductBuildVer">
    <vt:lpwstr>1033-11.2.0.10258</vt:lpwstr>
  </property>
</Properties>
</file>