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9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dia/audio1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7" r:id="rId2"/>
    <p:sldMasterId id="2147483709" r:id="rId3"/>
    <p:sldMasterId id="2147483722" r:id="rId4"/>
    <p:sldMasterId id="2147483738" r:id="rId5"/>
    <p:sldMasterId id="2147483750" r:id="rId6"/>
    <p:sldMasterId id="2147483762" r:id="rId7"/>
    <p:sldMasterId id="2147483774" r:id="rId8"/>
    <p:sldMasterId id="2147483788" r:id="rId9"/>
    <p:sldMasterId id="2147483800" r:id="rId10"/>
  </p:sldMasterIdLst>
  <p:notesMasterIdLst>
    <p:notesMasterId r:id="rId29"/>
  </p:notesMasterIdLst>
  <p:handoutMasterIdLst>
    <p:handoutMasterId r:id="rId30"/>
  </p:handoutMasterIdLst>
  <p:sldIdLst>
    <p:sldId id="312" r:id="rId11"/>
    <p:sldId id="313" r:id="rId12"/>
    <p:sldId id="298" r:id="rId13"/>
    <p:sldId id="289" r:id="rId14"/>
    <p:sldId id="314" r:id="rId15"/>
    <p:sldId id="315" r:id="rId16"/>
    <p:sldId id="316" r:id="rId17"/>
    <p:sldId id="317" r:id="rId18"/>
    <p:sldId id="318" r:id="rId19"/>
    <p:sldId id="330" r:id="rId20"/>
    <p:sldId id="319" r:id="rId21"/>
    <p:sldId id="321" r:id="rId22"/>
    <p:sldId id="322" r:id="rId23"/>
    <p:sldId id="323" r:id="rId24"/>
    <p:sldId id="324" r:id="rId25"/>
    <p:sldId id="328" r:id="rId26"/>
    <p:sldId id="329" r:id="rId27"/>
    <p:sldId id="325" r:id="rId28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4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EECF4538-8C7E-4B31-97C6-A52974A4DE8C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83290D31-C0D9-4A3D-944F-01B59B656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01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BC276-1240-4461-9989-DF0BBCAA7ECA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21188"/>
            <a:ext cx="5643563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4F71F-69B8-482F-B67D-8DA7FBE43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73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0150" y="698500"/>
            <a:ext cx="4654550" cy="3490913"/>
          </a:xfrm>
          <a:ln/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Bây giờ các bạn và cô hãy đến với bài tập 1.</a:t>
            </a:r>
          </a:p>
          <a:p>
            <a:r>
              <a:rPr lang="en-US" sz="1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 giúp các bạn tìm số chia chính xác hơn, chúng ta hãy cùng nhau ôn lại một số phép chia trong các bảng chia mà các bạn đã học.</a:t>
            </a:r>
          </a:p>
          <a:p>
            <a:r>
              <a:rPr lang="en-US" sz="1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 bạn cùng đọc yêu cầu bài 1 với cô nào.</a:t>
            </a:r>
          </a:p>
          <a:p>
            <a:r>
              <a:rPr lang="en-US" sz="1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 1 Tính nhẩm, các bạn hãy đọc phép tính cùng cô, sau đó đọc thật nhanh kết quả nhé </a:t>
            </a:r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05B7A91-65F8-4511-B4D3-BDFCD0854FF9}" type="slidenum">
              <a:rPr lang="zh-CN" altLang="en-US">
                <a:solidFill>
                  <a:srgbClr val="000000"/>
                </a:solidFill>
              </a:rPr>
              <a:pPr eaLnBrk="1" hangingPunct="1"/>
              <a:t>10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20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0150" y="698500"/>
            <a:ext cx="4654550" cy="3490913"/>
          </a:xfrm>
          <a:ln/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Bây giờ các bạn và cô hãy đến với bài tập 1.</a:t>
            </a:r>
          </a:p>
          <a:p>
            <a:r>
              <a:rPr lang="en-US" sz="1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 giúp các bạn tìm số chia chính xác hơn, chúng ta hãy cùng nhau ôn lại một số phép chia trong các bảng chia mà các bạn đã học.</a:t>
            </a:r>
          </a:p>
          <a:p>
            <a:r>
              <a:rPr lang="en-US" sz="1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 bạn cùng đọc yêu cầu bài 1 với cô nào.</a:t>
            </a:r>
          </a:p>
          <a:p>
            <a:r>
              <a:rPr lang="en-US" sz="1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 1 Tính nhẩm, các bạn hãy đọc phép tính cùng cô, sau đó đọc thật nhanh kết quả nhé </a:t>
            </a:r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05B7A91-65F8-4511-B4D3-BDFCD0854FF9}" type="slidenum">
              <a:rPr lang="zh-CN" altLang="en-US">
                <a:solidFill>
                  <a:srgbClr val="000000"/>
                </a:solidFill>
              </a:rPr>
              <a:pPr eaLnBrk="1" hangingPunct="1"/>
              <a:t>11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739D19C-E73B-434A-8825-238FEFE5B8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0150" y="698500"/>
            <a:ext cx="46545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A95715E-0D41-4098-91F2-736741554E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8563" y="698500"/>
            <a:ext cx="4656137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1848" y="698182"/>
            <a:ext cx="6269567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24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spcFirstLastPara="1" wrap="square" lIns="93482" tIns="46728" rIns="93482" bIns="46728" anchor="t" anchorCtr="0">
            <a:noAutofit/>
          </a:bodyPr>
          <a:lstStyle/>
          <a:p>
            <a:endParaRPr/>
          </a:p>
        </p:txBody>
      </p:sp>
      <p:sp>
        <p:nvSpPr>
          <p:cNvPr id="700" name="Google Shape;70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3638"/>
            <a:ext cx="4189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453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905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0537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65403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7538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20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5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92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9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7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7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8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46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86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60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6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8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2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4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6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95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95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6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" panose="020B7200000000000000" pitchFamily="34" charset="0"/>
              </a:defRPr>
            </a:lvl1pPr>
          </a:lstStyle>
          <a:p>
            <a:pPr>
              <a:defRPr/>
            </a:pPr>
            <a:fld id="{D8B8A218-3D3B-4841-BB16-4567E9D4F9B2}" type="datetimeFigureOut">
              <a:rPr lang="en-US"/>
              <a:pPr>
                <a:defRPr/>
              </a:pPr>
              <a:t>2/6/2022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" panose="020B7200000000000000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239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" panose="020B7200000000000000" pitchFamily="34" charset="0"/>
              </a:defRPr>
            </a:lvl1pPr>
          </a:lstStyle>
          <a:p>
            <a:pPr>
              <a:defRPr/>
            </a:pPr>
            <a:fld id="{E158D7E2-7D8E-4935-BFE0-398ED2392591}" type="datetimeFigureOut">
              <a:rPr lang="en-US"/>
              <a:pPr>
                <a:defRPr/>
              </a:pPr>
              <a:t>2/6/2022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" panose="020B7200000000000000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3171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" panose="020B7200000000000000" pitchFamily="34" charset="0"/>
              </a:defRPr>
            </a:lvl1pPr>
          </a:lstStyle>
          <a:p>
            <a:pPr>
              <a:defRPr/>
            </a:pPr>
            <a:fld id="{0DD4AE61-82CF-4CA5-8D37-F39D1E6D7E8B}" type="datetimeFigureOut">
              <a:rPr lang="en-US"/>
              <a:pPr>
                <a:defRPr/>
              </a:pPr>
              <a:t>2/6/2022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" panose="020B7200000000000000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496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" panose="020B7200000000000000" pitchFamily="34" charset="0"/>
              </a:defRPr>
            </a:lvl1pPr>
          </a:lstStyle>
          <a:p>
            <a:pPr>
              <a:defRPr/>
            </a:pPr>
            <a:fld id="{3011BFB5-EEDA-4AC7-A28A-5C91A5E3CD37}" type="datetimeFigureOut">
              <a:rPr lang="en-US"/>
              <a:pPr>
                <a:defRPr/>
              </a:pPr>
              <a:t>2/6/2022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" panose="020B7200000000000000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50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" panose="020B7200000000000000" pitchFamily="34" charset="0"/>
              </a:defRPr>
            </a:lvl1pPr>
          </a:lstStyle>
          <a:p>
            <a:pPr>
              <a:defRPr/>
            </a:pPr>
            <a:fld id="{C4AF1B4B-8850-4776-AD01-A99E5351BB83}" type="datetimeFigureOut">
              <a:rPr lang="en-US"/>
              <a:pPr>
                <a:defRPr/>
              </a:pPr>
              <a:t>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" panose="020B7200000000000000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479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" panose="020B7200000000000000" pitchFamily="34" charset="0"/>
              </a:defRPr>
            </a:lvl1pPr>
          </a:lstStyle>
          <a:p>
            <a:pPr>
              <a:defRPr/>
            </a:pPr>
            <a:fld id="{AF64DC97-F774-48E5-8FF2-11F32A72D7E5}" type="datetimeFigureOut">
              <a:rPr lang="en-US"/>
              <a:pPr>
                <a:defRPr/>
              </a:pPr>
              <a:t>2/6/2022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" panose="020B7200000000000000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7119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" panose="020B7200000000000000" pitchFamily="34" charset="0"/>
              </a:defRPr>
            </a:lvl1pPr>
          </a:lstStyle>
          <a:p>
            <a:pPr>
              <a:defRPr/>
            </a:pPr>
            <a:fld id="{68DFD971-6A71-46BF-80D4-CE7333CAD6D1}" type="datetimeFigureOut">
              <a:rPr lang="en-US"/>
              <a:pPr>
                <a:defRPr/>
              </a:pPr>
              <a:t>2/6/2022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" panose="020B7200000000000000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43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" panose="020B7200000000000000" pitchFamily="34" charset="0"/>
              </a:defRPr>
            </a:lvl1pPr>
          </a:lstStyle>
          <a:p>
            <a:pPr>
              <a:defRPr/>
            </a:pPr>
            <a:fld id="{018AC4BB-3117-4B44-91CE-CE8FBBE46954}" type="datetimeFigureOut">
              <a:rPr lang="en-US"/>
              <a:pPr>
                <a:defRPr/>
              </a:pPr>
              <a:t>2/6/2022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" panose="020B7200000000000000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29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" panose="020B7200000000000000" pitchFamily="34" charset="0"/>
              </a:defRPr>
            </a:lvl1pPr>
          </a:lstStyle>
          <a:p>
            <a:pPr>
              <a:defRPr/>
            </a:pPr>
            <a:fld id="{1C9DFE61-F584-414B-9A02-6127FCB23E95}" type="datetimeFigureOut">
              <a:rPr lang="en-US"/>
              <a:pPr>
                <a:defRPr/>
              </a:pPr>
              <a:t>2/6/2022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" panose="020B7200000000000000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234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" panose="020B7200000000000000" pitchFamily="34" charset="0"/>
              </a:defRPr>
            </a:lvl1pPr>
          </a:lstStyle>
          <a:p>
            <a:pPr>
              <a:defRPr/>
            </a:pPr>
            <a:fld id="{F9A6E9C5-8E9F-42E7-A05A-8A58C21A4153}" type="datetimeFigureOut">
              <a:rPr lang="en-US"/>
              <a:pPr>
                <a:defRPr/>
              </a:pPr>
              <a:t>2/6/2022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" panose="020B7200000000000000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5727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" panose="020B7200000000000000" pitchFamily="34" charset="0"/>
              </a:defRPr>
            </a:lvl1pPr>
          </a:lstStyle>
          <a:p>
            <a:pPr>
              <a:defRPr/>
            </a:pPr>
            <a:fld id="{3D37AE58-2C1A-4120-93C8-1ACCD18C4384}" type="datetimeFigureOut">
              <a:rPr lang="en-US"/>
              <a:pPr>
                <a:defRPr/>
              </a:pPr>
              <a:t>2/6/2022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" panose="020B7200000000000000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7881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64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47F20-1F50-468A-8C71-8D4F6006EE99}" type="datetimeFigureOut">
              <a:rPr lang="en-US" altLang="vi-VN"/>
              <a:pPr>
                <a:defRPr/>
              </a:pPr>
              <a:t>2/6/2022</a:t>
            </a:fld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1B314-FB91-471C-BF82-1C66C762569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76613840"/>
      </p:ext>
    </p:extLst>
  </p:cSld>
  <p:clrMapOvr>
    <a:masterClrMapping/>
  </p:clrMapOvr>
  <p:transition>
    <p:check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3" name="矩形 2">
              <a:extLst/>
            </p:cNvPr>
            <p:cNvSpPr/>
            <p:nvPr/>
          </p:nvSpPr>
          <p:spPr>
            <a:xfrm>
              <a:off x="0" y="0"/>
              <a:ext cx="12192000" cy="48286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/>
            </p:cNvPr>
            <p:cNvSpPr/>
            <p:nvPr/>
          </p:nvSpPr>
          <p:spPr>
            <a:xfrm>
              <a:off x="0" y="482861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/>
            </p:cNvPr>
            <p:cNvSpPr/>
            <p:nvPr/>
          </p:nvSpPr>
          <p:spPr>
            <a:xfrm>
              <a:off x="0" y="964159"/>
              <a:ext cx="12192000" cy="482860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/>
            </p:cNvPr>
            <p:cNvSpPr/>
            <p:nvPr/>
          </p:nvSpPr>
          <p:spPr>
            <a:xfrm>
              <a:off x="0" y="1447019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/>
            </p:cNvPr>
            <p:cNvSpPr/>
            <p:nvPr/>
          </p:nvSpPr>
          <p:spPr>
            <a:xfrm>
              <a:off x="0" y="1928318"/>
              <a:ext cx="12192000" cy="48286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/>
            </p:cNvPr>
            <p:cNvSpPr/>
            <p:nvPr/>
          </p:nvSpPr>
          <p:spPr>
            <a:xfrm>
              <a:off x="0" y="2411179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/>
            </p:cNvPr>
            <p:cNvSpPr/>
            <p:nvPr/>
          </p:nvSpPr>
          <p:spPr>
            <a:xfrm>
              <a:off x="0" y="2892477"/>
              <a:ext cx="12192000" cy="482860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/>
            </p:cNvPr>
            <p:cNvSpPr/>
            <p:nvPr/>
          </p:nvSpPr>
          <p:spPr>
            <a:xfrm>
              <a:off x="0" y="3375337"/>
              <a:ext cx="12192000" cy="48286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/>
            </p:cNvPr>
            <p:cNvSpPr/>
            <p:nvPr/>
          </p:nvSpPr>
          <p:spPr>
            <a:xfrm>
              <a:off x="0" y="3858198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/>
            </p:cNvPr>
            <p:cNvSpPr/>
            <p:nvPr/>
          </p:nvSpPr>
          <p:spPr>
            <a:xfrm>
              <a:off x="0" y="4339496"/>
              <a:ext cx="12192000" cy="482860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/>
            </p:cNvPr>
            <p:cNvSpPr/>
            <p:nvPr/>
          </p:nvSpPr>
          <p:spPr>
            <a:xfrm>
              <a:off x="0" y="4822356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/>
            </p:cNvPr>
            <p:cNvSpPr/>
            <p:nvPr/>
          </p:nvSpPr>
          <p:spPr>
            <a:xfrm>
              <a:off x="0" y="5303655"/>
              <a:ext cx="12192000" cy="48286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/>
            </p:cNvPr>
            <p:cNvSpPr/>
            <p:nvPr/>
          </p:nvSpPr>
          <p:spPr>
            <a:xfrm>
              <a:off x="0" y="5786516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/>
            </p:cNvPr>
            <p:cNvSpPr/>
            <p:nvPr/>
          </p:nvSpPr>
          <p:spPr>
            <a:xfrm>
              <a:off x="0" y="6267814"/>
              <a:ext cx="12192000" cy="482860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35527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0286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4666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BB6CB0-D244-4F2C-9E41-DDEA2AA980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A4EFEE-2BA8-4022-8835-AEF500FCC9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3C5CB8-1862-4D61-A83A-F363E7528B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D44FF-8BD8-4076-A66C-2CB0D15433B8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5802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EF8418-EDFA-483A-8E22-4767EBC10B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6A87E6-032C-4E61-92C0-3E7E9CBA31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59C3B9-CC5F-492B-949B-A07B10ABA2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FA5B39-C7D3-48CA-902D-BF67CBFCC6D1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31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524F6F-242C-40E7-AE76-F86549EF71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474204-32EC-45F3-B187-6A2AEBF61F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41E19E-F654-4706-A11C-D24ECD8101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3AB34D-8CFB-46CD-A7E4-679933675B0C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108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9321A1-E0D1-409C-B67F-91754DD5CE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DDDD60-87FD-4A5A-BB77-469A5FD52C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341520-7DD6-4739-8B98-7A812B9035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EF8434-0D69-49DB-BFA6-010D5B66EC44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586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72BB4C7-C2AC-4034-8E22-2EDF6A9E4B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AD4B2F7-36CE-4BD2-B5AC-FED2B7E0EC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338B51D-786F-4EAC-8E83-57066FFB7F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12B46-AEFA-46B2-84CA-4EC6E0555399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270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6BFB81D-7534-4A10-B693-4A62D3519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679FAED-D2FC-4641-AD68-996DB0F610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FDF58D-12A1-48EF-8330-BD77376092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90E7FB-4F8D-4E2A-BE7F-8F9B9D86C7EF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0909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E02D694-1E05-4AEB-B0B1-09F7BD08F1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1C425FE-3C19-4B93-AF81-4881DD14DF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90B631B-A957-48D5-8B64-BA2BE32E2A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2B5AD4-F718-489C-B9BA-77686C08BB1C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4113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0B8C9A-9322-411B-8D56-CB4AC17668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970034-9B6E-4CD4-B440-10AA2B360E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CE33A1-659B-410F-94F8-452FB5384A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9DEF10-6434-43FE-91E5-102874623D2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9941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CF4897-4BEE-482E-BDCF-482211E607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6C814A-5377-43AB-9DD0-7626E2D674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A044A0-DEEF-4092-9552-B1F9C8602C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482E48-888D-4099-8B4B-472E83BD96CC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7199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D4E123-7FF0-4AC7-AA4F-C9DF0E8ACE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182452-FD56-4E11-8499-DDB6E762F0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042B22-7E06-4851-A834-EBC1B0A9F6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0FC1B-AE32-4455-BBB2-03B1E300D1FE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339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670EED-F196-45BC-A47C-B07B6BFEB4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3074E6-A76F-4FFE-8F99-13CF9DD0E6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A82973-06CF-401D-8A69-4695D3556E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A3F083-52EB-4EE4-84A0-94A8E220C595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555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BB6CB0-D244-4F2C-9E41-DDEA2AA980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A4EFEE-2BA8-4022-8835-AEF500FCC9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3C5CB8-1862-4D61-A83A-F363E7528B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D44FF-8BD8-4076-A66C-2CB0D15433B8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968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1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EF8418-EDFA-483A-8E22-4767EBC10B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6A87E6-032C-4E61-92C0-3E7E9CBA31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59C3B9-CC5F-492B-949B-A07B10ABA2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FA5B39-C7D3-48CA-902D-BF67CBFCC6D1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872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524F6F-242C-40E7-AE76-F86549EF71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474204-32EC-45F3-B187-6A2AEBF61F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41E19E-F654-4706-A11C-D24ECD8101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3AB34D-8CFB-46CD-A7E4-679933675B0C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0321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9321A1-E0D1-409C-B67F-91754DD5CE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DDDD60-87FD-4A5A-BB77-469A5FD52C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341520-7DD6-4739-8B98-7A812B9035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EF8434-0D69-49DB-BFA6-010D5B66EC44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065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72BB4C7-C2AC-4034-8E22-2EDF6A9E4B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AD4B2F7-36CE-4BD2-B5AC-FED2B7E0EC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338B51D-786F-4EAC-8E83-57066FFB7F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12B46-AEFA-46B2-84CA-4EC6E0555399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429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6BFB81D-7534-4A10-B693-4A62D3519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679FAED-D2FC-4641-AD68-996DB0F610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FDF58D-12A1-48EF-8330-BD77376092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90E7FB-4F8D-4E2A-BE7F-8F9B9D86C7EF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677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E02D694-1E05-4AEB-B0B1-09F7BD08F1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1C425FE-3C19-4B93-AF81-4881DD14DF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90B631B-A957-48D5-8B64-BA2BE32E2A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2B5AD4-F718-489C-B9BA-77686C08BB1C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6476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0B8C9A-9322-411B-8D56-CB4AC17668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970034-9B6E-4CD4-B440-10AA2B360E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CE33A1-659B-410F-94F8-452FB5384A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9DEF10-6434-43FE-91E5-102874623D2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364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CF4897-4BEE-482E-BDCF-482211E607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6C814A-5377-43AB-9DD0-7626E2D674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A044A0-DEEF-4092-9552-B1F9C8602C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482E48-888D-4099-8B4B-472E83BD96CC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6885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D4E123-7FF0-4AC7-AA4F-C9DF0E8ACE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182452-FD56-4E11-8499-DDB6E762F0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042B22-7E06-4851-A834-EBC1B0A9F6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0FC1B-AE32-4455-BBB2-03B1E300D1FE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7230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670EED-F196-45BC-A47C-B07B6BFEB4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3074E6-A76F-4FFE-8F99-13CF9DD0E6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A82973-06CF-401D-8A69-4695D3556E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A3F083-52EB-4EE4-84A0-94A8E220C595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27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BB6CB0-D244-4F2C-9E41-DDEA2AA980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A4EFEE-2BA8-4022-8835-AEF500FCC9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3C5CB8-1862-4D61-A83A-F363E7528B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D44FF-8BD8-4076-A66C-2CB0D15433B8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323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EF8418-EDFA-483A-8E22-4767EBC10B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6A87E6-032C-4E61-92C0-3E7E9CBA31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59C3B9-CC5F-492B-949B-A07B10ABA2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FA5B39-C7D3-48CA-902D-BF67CBFCC6D1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7865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524F6F-242C-40E7-AE76-F86549EF71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474204-32EC-45F3-B187-6A2AEBF61F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41E19E-F654-4706-A11C-D24ECD8101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3AB34D-8CFB-46CD-A7E4-679933675B0C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4880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9321A1-E0D1-409C-B67F-91754DD5CE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DDDD60-87FD-4A5A-BB77-469A5FD52C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341520-7DD6-4739-8B98-7A812B9035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EF8434-0D69-49DB-BFA6-010D5B66EC44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76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72BB4C7-C2AC-4034-8E22-2EDF6A9E4B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AD4B2F7-36CE-4BD2-B5AC-FED2B7E0EC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338B51D-786F-4EAC-8E83-57066FFB7F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12B46-AEFA-46B2-84CA-4EC6E0555399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124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6BFB81D-7534-4A10-B693-4A62D3519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679FAED-D2FC-4641-AD68-996DB0F610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FDF58D-12A1-48EF-8330-BD77376092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90E7FB-4F8D-4E2A-BE7F-8F9B9D86C7EF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3319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E02D694-1E05-4AEB-B0B1-09F7BD08F1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1C425FE-3C19-4B93-AF81-4881DD14DF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90B631B-A957-48D5-8B64-BA2BE32E2A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2B5AD4-F718-489C-B9BA-77686C08BB1C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7580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0B8C9A-9322-411B-8D56-CB4AC17668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970034-9B6E-4CD4-B440-10AA2B360E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CE33A1-659B-410F-94F8-452FB5384A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9DEF10-6434-43FE-91E5-102874623D2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885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CF4897-4BEE-482E-BDCF-482211E607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6C814A-5377-43AB-9DD0-7626E2D674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A044A0-DEEF-4092-9552-B1F9C8602C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482E48-888D-4099-8B4B-472E83BD96CC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531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D4E123-7FF0-4AC7-AA4F-C9DF0E8ACE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182452-FD56-4E11-8499-DDB6E762F0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042B22-7E06-4851-A834-EBC1B0A9F6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0FC1B-AE32-4455-BBB2-03B1E300D1FE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53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670EED-F196-45BC-A47C-B07B6BFEB4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3074E6-A76F-4FFE-8F99-13CF9DD0E6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A82973-06CF-401D-8A69-4695D3556E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A3F083-52EB-4EE4-84A0-94A8E220C595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2645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EC99D-03AF-49D2-9AA9-EF6391BD93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8380"/>
      </p:ext>
    </p:extLst>
  </p:cSld>
  <p:clrMapOvr>
    <a:masterClrMapping/>
  </p:clrMapOvr>
  <p:transition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93CD5-7424-4FE2-B9D5-8E95E05807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295226"/>
      </p:ext>
    </p:extLst>
  </p:cSld>
  <p:clrMapOvr>
    <a:masterClrMapping/>
  </p:clrMapOvr>
  <p:transition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355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1pPr>
            <a:lvl2pPr marL="408259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2pPr>
            <a:lvl3pPr marL="816518" indent="0">
              <a:buNone/>
              <a:defRPr sz="1407">
                <a:solidFill>
                  <a:schemeClr val="tx1">
                    <a:tint val="75000"/>
                  </a:schemeClr>
                </a:solidFill>
              </a:defRPr>
            </a:lvl3pPr>
            <a:lvl4pPr marL="1224777" indent="0">
              <a:buNone/>
              <a:defRPr sz="1259">
                <a:solidFill>
                  <a:schemeClr val="tx1">
                    <a:tint val="75000"/>
                  </a:schemeClr>
                </a:solidFill>
              </a:defRPr>
            </a:lvl4pPr>
            <a:lvl5pPr marL="1633036" indent="0">
              <a:buNone/>
              <a:defRPr sz="1259">
                <a:solidFill>
                  <a:schemeClr val="tx1">
                    <a:tint val="75000"/>
                  </a:schemeClr>
                </a:solidFill>
              </a:defRPr>
            </a:lvl5pPr>
            <a:lvl6pPr marL="2041295" indent="0">
              <a:buNone/>
              <a:defRPr sz="1259">
                <a:solidFill>
                  <a:schemeClr val="tx1">
                    <a:tint val="75000"/>
                  </a:schemeClr>
                </a:solidFill>
              </a:defRPr>
            </a:lvl6pPr>
            <a:lvl7pPr marL="2449084" indent="0">
              <a:buNone/>
              <a:defRPr sz="1259">
                <a:solidFill>
                  <a:schemeClr val="tx1">
                    <a:tint val="75000"/>
                  </a:schemeClr>
                </a:solidFill>
              </a:defRPr>
            </a:lvl7pPr>
            <a:lvl8pPr marL="2857343" indent="0">
              <a:buNone/>
              <a:defRPr sz="1259">
                <a:solidFill>
                  <a:schemeClr val="tx1">
                    <a:tint val="75000"/>
                  </a:schemeClr>
                </a:solidFill>
              </a:defRPr>
            </a:lvl8pPr>
            <a:lvl9pPr marL="3265602" indent="0">
              <a:buNone/>
              <a:defRPr sz="12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CB294C-AA7F-473C-B0B4-32485B1026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8362"/>
      </p:ext>
    </p:extLst>
  </p:cSld>
  <p:clrMapOvr>
    <a:masterClrMapping/>
  </p:clrMapOvr>
  <p:transition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538" y="1622428"/>
            <a:ext cx="5478462" cy="4586288"/>
          </a:xfrm>
        </p:spPr>
        <p:txBody>
          <a:bodyPr/>
          <a:lstStyle>
            <a:lvl1pPr>
              <a:defRPr sz="2518"/>
            </a:lvl1pPr>
            <a:lvl2pPr>
              <a:defRPr sz="2148"/>
            </a:lvl2pPr>
            <a:lvl3pPr>
              <a:defRPr sz="1778"/>
            </a:lvl3pPr>
            <a:lvl4pPr>
              <a:defRPr sz="1630"/>
            </a:lvl4pPr>
            <a:lvl5pPr>
              <a:defRPr sz="1630"/>
            </a:lvl5pPr>
            <a:lvl6pPr>
              <a:defRPr sz="1630"/>
            </a:lvl6pPr>
            <a:lvl7pPr>
              <a:defRPr sz="1630"/>
            </a:lvl7pPr>
            <a:lvl8pPr>
              <a:defRPr sz="1630"/>
            </a:lvl8pPr>
            <a:lvl9pPr>
              <a:defRPr sz="16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13" y="1622428"/>
            <a:ext cx="5478463" cy="4586288"/>
          </a:xfrm>
        </p:spPr>
        <p:txBody>
          <a:bodyPr/>
          <a:lstStyle>
            <a:lvl1pPr>
              <a:defRPr sz="2518"/>
            </a:lvl1pPr>
            <a:lvl2pPr>
              <a:defRPr sz="2148"/>
            </a:lvl2pPr>
            <a:lvl3pPr>
              <a:defRPr sz="1778"/>
            </a:lvl3pPr>
            <a:lvl4pPr>
              <a:defRPr sz="1630"/>
            </a:lvl4pPr>
            <a:lvl5pPr>
              <a:defRPr sz="1630"/>
            </a:lvl5pPr>
            <a:lvl6pPr>
              <a:defRPr sz="1630"/>
            </a:lvl6pPr>
            <a:lvl7pPr>
              <a:defRPr sz="1630"/>
            </a:lvl7pPr>
            <a:lvl8pPr>
              <a:defRPr sz="1630"/>
            </a:lvl8pPr>
            <a:lvl9pPr>
              <a:defRPr sz="16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5361A-F30F-44AA-9C55-E73AC0402B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06530"/>
      </p:ext>
    </p:extLst>
  </p:cSld>
  <p:clrMapOvr>
    <a:masterClrMapping/>
  </p:clrMapOvr>
  <p:transition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148" b="1"/>
            </a:lvl1pPr>
            <a:lvl2pPr marL="408259" indent="0">
              <a:buNone/>
              <a:defRPr sz="1778" b="1"/>
            </a:lvl2pPr>
            <a:lvl3pPr marL="816518" indent="0">
              <a:buNone/>
              <a:defRPr sz="1630" b="1"/>
            </a:lvl3pPr>
            <a:lvl4pPr marL="1224777" indent="0">
              <a:buNone/>
              <a:defRPr sz="1407" b="1"/>
            </a:lvl4pPr>
            <a:lvl5pPr marL="1633036" indent="0">
              <a:buNone/>
              <a:defRPr sz="1407" b="1"/>
            </a:lvl5pPr>
            <a:lvl6pPr marL="2041295" indent="0">
              <a:buNone/>
              <a:defRPr sz="1407" b="1"/>
            </a:lvl6pPr>
            <a:lvl7pPr marL="2449084" indent="0">
              <a:buNone/>
              <a:defRPr sz="1407" b="1"/>
            </a:lvl7pPr>
            <a:lvl8pPr marL="2857343" indent="0">
              <a:buNone/>
              <a:defRPr sz="1407" b="1"/>
            </a:lvl8pPr>
            <a:lvl9pPr marL="3265602" indent="0">
              <a:buNone/>
              <a:defRPr sz="14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48"/>
            </a:lvl1pPr>
            <a:lvl2pPr>
              <a:defRPr sz="1778"/>
            </a:lvl2pPr>
            <a:lvl3pPr>
              <a:defRPr sz="1630"/>
            </a:lvl3pPr>
            <a:lvl4pPr>
              <a:defRPr sz="1407"/>
            </a:lvl4pPr>
            <a:lvl5pPr>
              <a:defRPr sz="1407"/>
            </a:lvl5pPr>
            <a:lvl6pPr>
              <a:defRPr sz="1407"/>
            </a:lvl6pPr>
            <a:lvl7pPr>
              <a:defRPr sz="1407"/>
            </a:lvl7pPr>
            <a:lvl8pPr>
              <a:defRPr sz="1407"/>
            </a:lvl8pPr>
            <a:lvl9pPr>
              <a:defRPr sz="14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6"/>
            <a:ext cx="4041775" cy="639762"/>
          </a:xfrm>
        </p:spPr>
        <p:txBody>
          <a:bodyPr anchor="b"/>
          <a:lstStyle>
            <a:lvl1pPr marL="0" indent="0">
              <a:buNone/>
              <a:defRPr sz="2148" b="1"/>
            </a:lvl1pPr>
            <a:lvl2pPr marL="408259" indent="0">
              <a:buNone/>
              <a:defRPr sz="1778" b="1"/>
            </a:lvl2pPr>
            <a:lvl3pPr marL="816518" indent="0">
              <a:buNone/>
              <a:defRPr sz="1630" b="1"/>
            </a:lvl3pPr>
            <a:lvl4pPr marL="1224777" indent="0">
              <a:buNone/>
              <a:defRPr sz="1407" b="1"/>
            </a:lvl4pPr>
            <a:lvl5pPr marL="1633036" indent="0">
              <a:buNone/>
              <a:defRPr sz="1407" b="1"/>
            </a:lvl5pPr>
            <a:lvl6pPr marL="2041295" indent="0">
              <a:buNone/>
              <a:defRPr sz="1407" b="1"/>
            </a:lvl6pPr>
            <a:lvl7pPr marL="2449084" indent="0">
              <a:buNone/>
              <a:defRPr sz="1407" b="1"/>
            </a:lvl7pPr>
            <a:lvl8pPr marL="2857343" indent="0">
              <a:buNone/>
              <a:defRPr sz="1407" b="1"/>
            </a:lvl8pPr>
            <a:lvl9pPr marL="3265602" indent="0">
              <a:buNone/>
              <a:defRPr sz="14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148"/>
            </a:lvl1pPr>
            <a:lvl2pPr>
              <a:defRPr sz="1778"/>
            </a:lvl2pPr>
            <a:lvl3pPr>
              <a:defRPr sz="1630"/>
            </a:lvl3pPr>
            <a:lvl4pPr>
              <a:defRPr sz="1407"/>
            </a:lvl4pPr>
            <a:lvl5pPr>
              <a:defRPr sz="1407"/>
            </a:lvl5pPr>
            <a:lvl6pPr>
              <a:defRPr sz="1407"/>
            </a:lvl6pPr>
            <a:lvl7pPr>
              <a:defRPr sz="1407"/>
            </a:lvl7pPr>
            <a:lvl8pPr>
              <a:defRPr sz="1407"/>
            </a:lvl8pPr>
            <a:lvl9pPr>
              <a:defRPr sz="14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6E0217-2069-4F84-985D-32FB223713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0404"/>
      </p:ext>
    </p:extLst>
  </p:cSld>
  <p:clrMapOvr>
    <a:masterClrMapping/>
  </p:clrMapOvr>
  <p:transition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E78AD-F3E6-4D30-B2C4-004B7A6793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840912"/>
      </p:ext>
    </p:extLst>
  </p:cSld>
  <p:clrMapOvr>
    <a:masterClrMapping/>
  </p:clrMapOvr>
  <p:transition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5D792-68EA-4C43-BAB2-1B75BAA8FD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545301"/>
      </p:ext>
    </p:extLst>
  </p:cSld>
  <p:clrMapOvr>
    <a:masterClrMapping/>
  </p:clrMapOvr>
  <p:transition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3"/>
            <a:ext cx="5111750" cy="5853113"/>
          </a:xfrm>
        </p:spPr>
        <p:txBody>
          <a:bodyPr/>
          <a:lstStyle>
            <a:lvl1pPr>
              <a:defRPr sz="2889"/>
            </a:lvl1pPr>
            <a:lvl2pPr>
              <a:defRPr sz="2518"/>
            </a:lvl2pPr>
            <a:lvl3pPr>
              <a:defRPr sz="2148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259"/>
            </a:lvl1pPr>
            <a:lvl2pPr marL="408259" indent="0">
              <a:buNone/>
              <a:defRPr sz="1037"/>
            </a:lvl2pPr>
            <a:lvl3pPr marL="816518" indent="0">
              <a:buNone/>
              <a:defRPr sz="889"/>
            </a:lvl3pPr>
            <a:lvl4pPr marL="1224777" indent="0">
              <a:buNone/>
              <a:defRPr sz="815"/>
            </a:lvl4pPr>
            <a:lvl5pPr marL="1633036" indent="0">
              <a:buNone/>
              <a:defRPr sz="815"/>
            </a:lvl5pPr>
            <a:lvl6pPr marL="2041295" indent="0">
              <a:buNone/>
              <a:defRPr sz="815"/>
            </a:lvl6pPr>
            <a:lvl7pPr marL="2449084" indent="0">
              <a:buNone/>
              <a:defRPr sz="815"/>
            </a:lvl7pPr>
            <a:lvl8pPr marL="2857343" indent="0">
              <a:buNone/>
              <a:defRPr sz="815"/>
            </a:lvl8pPr>
            <a:lvl9pPr marL="3265602" indent="0">
              <a:buNone/>
              <a:defRPr sz="8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E203E-7F90-47E3-9106-91CEDFEC6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060645"/>
      </p:ext>
    </p:extLst>
  </p:cSld>
  <p:clrMapOvr>
    <a:masterClrMapping/>
  </p:clrMapOvr>
  <p:transition>
    <p:dissolv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889"/>
            </a:lvl1pPr>
            <a:lvl2pPr marL="408259" indent="0">
              <a:buNone/>
              <a:defRPr sz="2518"/>
            </a:lvl2pPr>
            <a:lvl3pPr marL="816518" indent="0">
              <a:buNone/>
              <a:defRPr sz="2148"/>
            </a:lvl3pPr>
            <a:lvl4pPr marL="1224777" indent="0">
              <a:buNone/>
              <a:defRPr sz="1778"/>
            </a:lvl4pPr>
            <a:lvl5pPr marL="1633036" indent="0">
              <a:buNone/>
              <a:defRPr sz="1778"/>
            </a:lvl5pPr>
            <a:lvl6pPr marL="2041295" indent="0">
              <a:buNone/>
              <a:defRPr sz="1778"/>
            </a:lvl6pPr>
            <a:lvl7pPr marL="2449084" indent="0">
              <a:buNone/>
              <a:defRPr sz="1778"/>
            </a:lvl7pPr>
            <a:lvl8pPr marL="2857343" indent="0">
              <a:buNone/>
              <a:defRPr sz="1778"/>
            </a:lvl8pPr>
            <a:lvl9pPr marL="3265602" indent="0">
              <a:buNone/>
              <a:defRPr sz="177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59"/>
            </a:lvl1pPr>
            <a:lvl2pPr marL="408259" indent="0">
              <a:buNone/>
              <a:defRPr sz="1037"/>
            </a:lvl2pPr>
            <a:lvl3pPr marL="816518" indent="0">
              <a:buNone/>
              <a:defRPr sz="889"/>
            </a:lvl3pPr>
            <a:lvl4pPr marL="1224777" indent="0">
              <a:buNone/>
              <a:defRPr sz="815"/>
            </a:lvl4pPr>
            <a:lvl5pPr marL="1633036" indent="0">
              <a:buNone/>
              <a:defRPr sz="815"/>
            </a:lvl5pPr>
            <a:lvl6pPr marL="2041295" indent="0">
              <a:buNone/>
              <a:defRPr sz="815"/>
            </a:lvl6pPr>
            <a:lvl7pPr marL="2449084" indent="0">
              <a:buNone/>
              <a:defRPr sz="815"/>
            </a:lvl7pPr>
            <a:lvl8pPr marL="2857343" indent="0">
              <a:buNone/>
              <a:defRPr sz="815"/>
            </a:lvl8pPr>
            <a:lvl9pPr marL="3265602" indent="0">
              <a:buNone/>
              <a:defRPr sz="8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E2EAC-3220-43B9-B50E-81AC8A43D4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68472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6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507D9-2766-4586-A73F-27A928271F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044304"/>
      </p:ext>
    </p:extLst>
  </p:cSld>
  <p:clrMapOvr>
    <a:masterClrMapping/>
  </p:clrMapOvr>
  <p:transition>
    <p:dissolv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50327" y="277813"/>
            <a:ext cx="2776538" cy="5930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544" y="277813"/>
            <a:ext cx="8180387" cy="5930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D7079D-24BE-4CEC-8DFF-7A62ACD4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223770"/>
      </p:ext>
    </p:extLst>
  </p:cSld>
  <p:clrMapOvr>
    <a:masterClrMapping/>
  </p:clrMapOvr>
  <p:transition>
    <p:dissolv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2"/>
            <a:ext cx="8229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81B0A-9CD3-4614-BB0E-BE8529D4B2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523717"/>
      </p:ext>
    </p:extLst>
  </p:cSld>
  <p:clrMapOvr>
    <a:masterClrMapping/>
  </p:clrMapOvr>
  <p:transition advTm="4000">
    <p:dissolv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3"/>
            <a:ext cx="8229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38602"/>
            <a:ext cx="8229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1A755-E7FF-4054-AC39-BB2BB743D4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80099"/>
      </p:ext>
    </p:extLst>
  </p:cSld>
  <p:clrMapOvr>
    <a:masterClrMapping/>
  </p:clrMapOvr>
  <p:transition advTm="4000">
    <p:dissolv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035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402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782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608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1660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35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2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6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06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5563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3493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9098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841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3122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3777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1302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62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806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0.wav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40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4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DDAEC1B6-3315-406A-8B61-4AACC260008C}" type="datetimeFigureOut">
              <a:rPr lang="en-US"/>
              <a:pPr>
                <a:defRPr/>
              </a:pPr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dirty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06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238500" y="2971810"/>
            <a:ext cx="26670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7200">
              <a:defRPr/>
            </a:pPr>
            <a:r>
              <a:rPr lang="en-US" altLang="zh-CN" sz="6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2051" name="组合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4" name="矩形 3">
              <a:extLst/>
            </p:cNvPr>
            <p:cNvSpPr/>
            <p:nvPr/>
          </p:nvSpPr>
          <p:spPr>
            <a:xfrm>
              <a:off x="0" y="0"/>
              <a:ext cx="12192000" cy="48286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/>
            </p:cNvPr>
            <p:cNvSpPr/>
            <p:nvPr/>
          </p:nvSpPr>
          <p:spPr>
            <a:xfrm>
              <a:off x="0" y="482861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/>
            </p:cNvPr>
            <p:cNvSpPr/>
            <p:nvPr/>
          </p:nvSpPr>
          <p:spPr>
            <a:xfrm>
              <a:off x="0" y="964159"/>
              <a:ext cx="12192000" cy="482860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/>
            </p:cNvPr>
            <p:cNvSpPr/>
            <p:nvPr/>
          </p:nvSpPr>
          <p:spPr>
            <a:xfrm>
              <a:off x="0" y="1447019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/>
            </p:cNvPr>
            <p:cNvSpPr/>
            <p:nvPr/>
          </p:nvSpPr>
          <p:spPr>
            <a:xfrm>
              <a:off x="0" y="1928318"/>
              <a:ext cx="12192000" cy="48286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/>
            </p:cNvPr>
            <p:cNvSpPr/>
            <p:nvPr/>
          </p:nvSpPr>
          <p:spPr>
            <a:xfrm>
              <a:off x="0" y="2411179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/>
            </p:cNvPr>
            <p:cNvSpPr/>
            <p:nvPr/>
          </p:nvSpPr>
          <p:spPr>
            <a:xfrm>
              <a:off x="0" y="2892477"/>
              <a:ext cx="12192000" cy="482860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/>
            </p:cNvPr>
            <p:cNvSpPr/>
            <p:nvPr/>
          </p:nvSpPr>
          <p:spPr>
            <a:xfrm>
              <a:off x="0" y="3375337"/>
              <a:ext cx="12192000" cy="48286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/>
            </p:cNvPr>
            <p:cNvSpPr/>
            <p:nvPr/>
          </p:nvSpPr>
          <p:spPr>
            <a:xfrm>
              <a:off x="0" y="3858198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/>
            </p:cNvPr>
            <p:cNvSpPr/>
            <p:nvPr/>
          </p:nvSpPr>
          <p:spPr>
            <a:xfrm>
              <a:off x="0" y="4339496"/>
              <a:ext cx="12192000" cy="482860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/>
            </p:cNvPr>
            <p:cNvSpPr/>
            <p:nvPr/>
          </p:nvSpPr>
          <p:spPr>
            <a:xfrm>
              <a:off x="0" y="4822356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/>
            </p:cNvPr>
            <p:cNvSpPr/>
            <p:nvPr/>
          </p:nvSpPr>
          <p:spPr>
            <a:xfrm>
              <a:off x="0" y="5303655"/>
              <a:ext cx="12192000" cy="48286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/>
            </p:cNvPr>
            <p:cNvSpPr/>
            <p:nvPr/>
          </p:nvSpPr>
          <p:spPr>
            <a:xfrm>
              <a:off x="0" y="5786516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/>
            </p:cNvPr>
            <p:cNvSpPr/>
            <p:nvPr/>
          </p:nvSpPr>
          <p:spPr>
            <a:xfrm>
              <a:off x="0" y="6267814"/>
              <a:ext cx="12192000" cy="482860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052" name="Group 4"/>
          <p:cNvGrpSpPr>
            <a:grpSpLocks noChangeAspect="1"/>
          </p:cNvGrpSpPr>
          <p:nvPr userDrawn="1"/>
        </p:nvGrpSpPr>
        <p:grpSpPr bwMode="auto">
          <a:xfrm>
            <a:off x="-239713" y="5518150"/>
            <a:ext cx="9623426" cy="1339850"/>
            <a:chOff x="0" y="1761"/>
            <a:chExt cx="7678" cy="802"/>
          </a:xfrm>
        </p:grpSpPr>
        <p:grpSp>
          <p:nvGrpSpPr>
            <p:cNvPr id="2053" name="Group 205"/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2154" name="Freeform 5"/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561 w 70"/>
                  <a:gd name="T1" fmla="*/ 416 h 62"/>
                  <a:gd name="T2" fmla="*/ 1957 w 70"/>
                  <a:gd name="T3" fmla="*/ 65 h 62"/>
                  <a:gd name="T4" fmla="*/ 1254 w 70"/>
                  <a:gd name="T5" fmla="*/ 1366 h 62"/>
                  <a:gd name="T6" fmla="*/ 170 w 70"/>
                  <a:gd name="T7" fmla="*/ 1452 h 62"/>
                  <a:gd name="T8" fmla="*/ 561 w 70"/>
                  <a:gd name="T9" fmla="*/ 416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" name="Freeform 6"/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1124 w 56"/>
                  <a:gd name="T1" fmla="*/ 265 h 46"/>
                  <a:gd name="T2" fmla="*/ 1555 w 56"/>
                  <a:gd name="T3" fmla="*/ 1017 h 46"/>
                  <a:gd name="T4" fmla="*/ 712 w 56"/>
                  <a:gd name="T5" fmla="*/ 1082 h 46"/>
                  <a:gd name="T6" fmla="*/ 0 w 56"/>
                  <a:gd name="T7" fmla="*/ 179 h 46"/>
                  <a:gd name="T8" fmla="*/ 1124 w 56"/>
                  <a:gd name="T9" fmla="*/ 265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" name="Rectangle 7"/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" name="Freeform 8"/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2548 w 106"/>
                  <a:gd name="T1" fmla="*/ 530 h 102"/>
                  <a:gd name="T2" fmla="*/ 1913 w 106"/>
                  <a:gd name="T3" fmla="*/ 379 h 102"/>
                  <a:gd name="T4" fmla="*/ 1489 w 106"/>
                  <a:gd name="T5" fmla="*/ 0 h 102"/>
                  <a:gd name="T6" fmla="*/ 1038 w 106"/>
                  <a:gd name="T7" fmla="*/ 379 h 102"/>
                  <a:gd name="T8" fmla="*/ 391 w 106"/>
                  <a:gd name="T9" fmla="*/ 530 h 102"/>
                  <a:gd name="T10" fmla="*/ 1489 w 106"/>
                  <a:gd name="T11" fmla="*/ 2974 h 102"/>
                  <a:gd name="T12" fmla="*/ 2548 w 106"/>
                  <a:gd name="T13" fmla="*/ 53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8" name="Freeform 9"/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537 w 69"/>
                  <a:gd name="T1" fmla="*/ 416 h 62"/>
                  <a:gd name="T2" fmla="*/ 1943 w 69"/>
                  <a:gd name="T3" fmla="*/ 65 h 62"/>
                  <a:gd name="T4" fmla="*/ 1237 w 69"/>
                  <a:gd name="T5" fmla="*/ 1366 h 62"/>
                  <a:gd name="T6" fmla="*/ 150 w 69"/>
                  <a:gd name="T7" fmla="*/ 1452 h 62"/>
                  <a:gd name="T8" fmla="*/ 537 w 69"/>
                  <a:gd name="T9" fmla="*/ 416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" name="Freeform 10"/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1108 w 55"/>
                  <a:gd name="T1" fmla="*/ 265 h 46"/>
                  <a:gd name="T2" fmla="*/ 1540 w 55"/>
                  <a:gd name="T3" fmla="*/ 1017 h 46"/>
                  <a:gd name="T4" fmla="*/ 677 w 55"/>
                  <a:gd name="T5" fmla="*/ 1082 h 46"/>
                  <a:gd name="T6" fmla="*/ 0 w 55"/>
                  <a:gd name="T7" fmla="*/ 179 h 46"/>
                  <a:gd name="T8" fmla="*/ 1108 w 55"/>
                  <a:gd name="T9" fmla="*/ 265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" name="Rectangle 11"/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" name="Freeform 12"/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2548 w 106"/>
                  <a:gd name="T1" fmla="*/ 530 h 102"/>
                  <a:gd name="T2" fmla="*/ 1913 w 106"/>
                  <a:gd name="T3" fmla="*/ 379 h 102"/>
                  <a:gd name="T4" fmla="*/ 1489 w 106"/>
                  <a:gd name="T5" fmla="*/ 0 h 102"/>
                  <a:gd name="T6" fmla="*/ 1038 w 106"/>
                  <a:gd name="T7" fmla="*/ 379 h 102"/>
                  <a:gd name="T8" fmla="*/ 391 w 106"/>
                  <a:gd name="T9" fmla="*/ 530 h 102"/>
                  <a:gd name="T10" fmla="*/ 1489 w 106"/>
                  <a:gd name="T11" fmla="*/ 2974 h 102"/>
                  <a:gd name="T12" fmla="*/ 2548 w 106"/>
                  <a:gd name="T13" fmla="*/ 53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" name="Freeform 13"/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537 w 69"/>
                  <a:gd name="T1" fmla="*/ 436 h 63"/>
                  <a:gd name="T2" fmla="*/ 1943 w 69"/>
                  <a:gd name="T3" fmla="*/ 86 h 63"/>
                  <a:gd name="T4" fmla="*/ 1237 w 69"/>
                  <a:gd name="T5" fmla="*/ 1381 h 63"/>
                  <a:gd name="T6" fmla="*/ 150 w 69"/>
                  <a:gd name="T7" fmla="*/ 1467 h 63"/>
                  <a:gd name="T8" fmla="*/ 537 w 69"/>
                  <a:gd name="T9" fmla="*/ 436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3" name="Freeform 14"/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1108 w 55"/>
                  <a:gd name="T1" fmla="*/ 261 h 45"/>
                  <a:gd name="T2" fmla="*/ 1540 w 55"/>
                  <a:gd name="T3" fmla="*/ 978 h 45"/>
                  <a:gd name="T4" fmla="*/ 677 w 55"/>
                  <a:gd name="T5" fmla="*/ 1063 h 45"/>
                  <a:gd name="T6" fmla="*/ 0 w 55"/>
                  <a:gd name="T7" fmla="*/ 171 h 45"/>
                  <a:gd name="T8" fmla="*/ 1108 w 55"/>
                  <a:gd name="T9" fmla="*/ 261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4" name="Rectangle 15"/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5" name="Freeform 16"/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2585 w 106"/>
                  <a:gd name="T1" fmla="*/ 530 h 102"/>
                  <a:gd name="T2" fmla="*/ 1913 w 106"/>
                  <a:gd name="T3" fmla="*/ 351 h 102"/>
                  <a:gd name="T4" fmla="*/ 1489 w 106"/>
                  <a:gd name="T5" fmla="*/ 0 h 102"/>
                  <a:gd name="T6" fmla="*/ 1059 w 106"/>
                  <a:gd name="T7" fmla="*/ 351 h 102"/>
                  <a:gd name="T8" fmla="*/ 428 w 106"/>
                  <a:gd name="T9" fmla="*/ 530 h 102"/>
                  <a:gd name="T10" fmla="*/ 1489 w 106"/>
                  <a:gd name="T11" fmla="*/ 2974 h 102"/>
                  <a:gd name="T12" fmla="*/ 2585 w 106"/>
                  <a:gd name="T13" fmla="*/ 53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6" name="Freeform 17"/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1266 w 63"/>
                  <a:gd name="T1" fmla="*/ 371 h 57"/>
                  <a:gd name="T2" fmla="*/ 0 w 63"/>
                  <a:gd name="T3" fmla="*/ 86 h 57"/>
                  <a:gd name="T4" fmla="*/ 647 w 63"/>
                  <a:gd name="T5" fmla="*/ 1267 h 57"/>
                  <a:gd name="T6" fmla="*/ 1620 w 63"/>
                  <a:gd name="T7" fmla="*/ 1352 h 57"/>
                  <a:gd name="T8" fmla="*/ 1266 w 63"/>
                  <a:gd name="T9" fmla="*/ 371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7" name="Freeform 18"/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433 w 51"/>
                  <a:gd name="T1" fmla="*/ 241 h 41"/>
                  <a:gd name="T2" fmla="*/ 28 w 51"/>
                  <a:gd name="T3" fmla="*/ 937 h 41"/>
                  <a:gd name="T4" fmla="*/ 803 w 51"/>
                  <a:gd name="T5" fmla="*/ 986 h 41"/>
                  <a:gd name="T6" fmla="*/ 1462 w 51"/>
                  <a:gd name="T7" fmla="*/ 155 h 41"/>
                  <a:gd name="T8" fmla="*/ 433 w 51"/>
                  <a:gd name="T9" fmla="*/ 2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8" name="Rectangle 19"/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" name="Freeform 20"/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3378 w 127"/>
                  <a:gd name="T1" fmla="*/ 796 h 98"/>
                  <a:gd name="T2" fmla="*/ 2575 w 127"/>
                  <a:gd name="T3" fmla="*/ 1233 h 98"/>
                  <a:gd name="T4" fmla="*/ 1761 w 127"/>
                  <a:gd name="T5" fmla="*/ 0 h 98"/>
                  <a:gd name="T6" fmla="*/ 973 w 127"/>
                  <a:gd name="T7" fmla="*/ 1233 h 98"/>
                  <a:gd name="T8" fmla="*/ 170 w 127"/>
                  <a:gd name="T9" fmla="*/ 796 h 98"/>
                  <a:gd name="T10" fmla="*/ 1761 w 127"/>
                  <a:gd name="T11" fmla="*/ 2869 h 98"/>
                  <a:gd name="T12" fmla="*/ 3378 w 127"/>
                  <a:gd name="T13" fmla="*/ 796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" name="Freeform 21"/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1212 w 59"/>
                  <a:gd name="T1" fmla="*/ 370 h 54"/>
                  <a:gd name="T2" fmla="*/ 0 w 59"/>
                  <a:gd name="T3" fmla="*/ 86 h 54"/>
                  <a:gd name="T4" fmla="*/ 590 w 59"/>
                  <a:gd name="T5" fmla="*/ 1178 h 54"/>
                  <a:gd name="T6" fmla="*/ 1556 w 59"/>
                  <a:gd name="T7" fmla="*/ 1264 h 54"/>
                  <a:gd name="T8" fmla="*/ 1212 w 59"/>
                  <a:gd name="T9" fmla="*/ 37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1" name="Freeform 22"/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391 w 47"/>
                  <a:gd name="T1" fmla="*/ 199 h 38"/>
                  <a:gd name="T2" fmla="*/ 25 w 47"/>
                  <a:gd name="T3" fmla="*/ 831 h 38"/>
                  <a:gd name="T4" fmla="*/ 728 w 47"/>
                  <a:gd name="T5" fmla="*/ 896 h 38"/>
                  <a:gd name="T6" fmla="*/ 1310 w 47"/>
                  <a:gd name="T7" fmla="*/ 151 h 38"/>
                  <a:gd name="T8" fmla="*/ 391 w 47"/>
                  <a:gd name="T9" fmla="*/ 199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" name="Rectangle 23"/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3" name="Freeform 24"/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3209 w 120"/>
                  <a:gd name="T1" fmla="*/ 734 h 91"/>
                  <a:gd name="T2" fmla="*/ 2472 w 120"/>
                  <a:gd name="T3" fmla="*/ 1151 h 91"/>
                  <a:gd name="T4" fmla="*/ 1710 w 120"/>
                  <a:gd name="T5" fmla="*/ 0 h 91"/>
                  <a:gd name="T6" fmla="*/ 933 w 120"/>
                  <a:gd name="T7" fmla="*/ 1151 h 91"/>
                  <a:gd name="T8" fmla="*/ 171 w 120"/>
                  <a:gd name="T9" fmla="*/ 734 h 91"/>
                  <a:gd name="T10" fmla="*/ 1710 w 120"/>
                  <a:gd name="T11" fmla="*/ 2681 h 91"/>
                  <a:gd name="T12" fmla="*/ 3209 w 120"/>
                  <a:gd name="T13" fmla="*/ 734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4" name="Rectangle 25"/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5" name="Oval 26"/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6" name="Freeform 27"/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86 h 64"/>
                  <a:gd name="T2" fmla="*/ 691 w 71"/>
                  <a:gd name="T3" fmla="*/ 1436 h 64"/>
                  <a:gd name="T4" fmla="*/ 1802 w 71"/>
                  <a:gd name="T5" fmla="*/ 1530 h 64"/>
                  <a:gd name="T6" fmla="*/ 1419 w 71"/>
                  <a:gd name="T7" fmla="*/ 440 h 64"/>
                  <a:gd name="T8" fmla="*/ 0 w 71"/>
                  <a:gd name="T9" fmla="*/ 86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7" name="Freeform 28"/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2021 w 71"/>
                  <a:gd name="T1" fmla="*/ 86 h 64"/>
                  <a:gd name="T2" fmla="*/ 1307 w 71"/>
                  <a:gd name="T3" fmla="*/ 1436 h 64"/>
                  <a:gd name="T4" fmla="*/ 171 w 71"/>
                  <a:gd name="T5" fmla="*/ 1530 h 64"/>
                  <a:gd name="T6" fmla="*/ 566 w 71"/>
                  <a:gd name="T7" fmla="*/ 440 h 64"/>
                  <a:gd name="T8" fmla="*/ 2021 w 71"/>
                  <a:gd name="T9" fmla="*/ 86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8" name="Rectangle 29"/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9" name="Oval 30"/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0" name="Freeform 31"/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86 h 67"/>
                  <a:gd name="T2" fmla="*/ 798 w 75"/>
                  <a:gd name="T3" fmla="*/ 1502 h 67"/>
                  <a:gd name="T4" fmla="*/ 1975 w 75"/>
                  <a:gd name="T5" fmla="*/ 1616 h 67"/>
                  <a:gd name="T6" fmla="*/ 1559 w 75"/>
                  <a:gd name="T7" fmla="*/ 440 h 67"/>
                  <a:gd name="T8" fmla="*/ 0 w 75"/>
                  <a:gd name="T9" fmla="*/ 86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1" name="Freeform 32"/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2137 w 76"/>
                  <a:gd name="T1" fmla="*/ 86 h 67"/>
                  <a:gd name="T2" fmla="*/ 1356 w 76"/>
                  <a:gd name="T3" fmla="*/ 1502 h 67"/>
                  <a:gd name="T4" fmla="*/ 170 w 76"/>
                  <a:gd name="T5" fmla="*/ 1616 h 67"/>
                  <a:gd name="T6" fmla="*/ 589 w 76"/>
                  <a:gd name="T7" fmla="*/ 440 h 67"/>
                  <a:gd name="T8" fmla="*/ 2137 w 76"/>
                  <a:gd name="T9" fmla="*/ 86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2" name="Rectangle 33"/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3" name="Oval 34"/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4" name="Freeform 35"/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114 h 78"/>
                  <a:gd name="T2" fmla="*/ 913 w 87"/>
                  <a:gd name="T3" fmla="*/ 1780 h 78"/>
                  <a:gd name="T4" fmla="*/ 2280 w 87"/>
                  <a:gd name="T5" fmla="*/ 1895 h 78"/>
                  <a:gd name="T6" fmla="*/ 1800 w 87"/>
                  <a:gd name="T7" fmla="*/ 534 h 78"/>
                  <a:gd name="T8" fmla="*/ 0 w 87"/>
                  <a:gd name="T9" fmla="*/ 114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5" name="Freeform 36"/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2477 w 87"/>
                  <a:gd name="T1" fmla="*/ 114 h 78"/>
                  <a:gd name="T2" fmla="*/ 1590 w 87"/>
                  <a:gd name="T3" fmla="*/ 1780 h 78"/>
                  <a:gd name="T4" fmla="*/ 196 w 87"/>
                  <a:gd name="T5" fmla="*/ 1895 h 78"/>
                  <a:gd name="T6" fmla="*/ 716 w 87"/>
                  <a:gd name="T7" fmla="*/ 534 h 78"/>
                  <a:gd name="T8" fmla="*/ 2477 w 87"/>
                  <a:gd name="T9" fmla="*/ 114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6" name="Rectangle 37"/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7" name="Oval 38"/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8" name="Freeform 39"/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9" name="Freeform 40"/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65 w 48"/>
                  <a:gd name="T1" fmla="*/ 179 h 49"/>
                  <a:gd name="T2" fmla="*/ 347 w 48"/>
                  <a:gd name="T3" fmla="*/ 1147 h 49"/>
                  <a:gd name="T4" fmla="*/ 1112 w 48"/>
                  <a:gd name="T5" fmla="*/ 1082 h 49"/>
                  <a:gd name="T6" fmla="*/ 1027 w 48"/>
                  <a:gd name="T7" fmla="*/ 293 h 49"/>
                  <a:gd name="T8" fmla="*/ 65 w 48"/>
                  <a:gd name="T9" fmla="*/ 17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0" name="Freeform 41"/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1" name="Freeform 42"/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1265 w 48"/>
                  <a:gd name="T1" fmla="*/ 179 h 49"/>
                  <a:gd name="T2" fmla="*/ 997 w 48"/>
                  <a:gd name="T3" fmla="*/ 1147 h 49"/>
                  <a:gd name="T4" fmla="*/ 215 w 48"/>
                  <a:gd name="T5" fmla="*/ 1082 h 49"/>
                  <a:gd name="T6" fmla="*/ 300 w 48"/>
                  <a:gd name="T7" fmla="*/ 293 h 49"/>
                  <a:gd name="T8" fmla="*/ 1265 w 48"/>
                  <a:gd name="T9" fmla="*/ 17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2" name="Freeform 43"/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3" name="Freeform 44"/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65 w 48"/>
                  <a:gd name="T1" fmla="*/ 150 h 48"/>
                  <a:gd name="T2" fmla="*/ 347 w 48"/>
                  <a:gd name="T3" fmla="*/ 1112 h 48"/>
                  <a:gd name="T4" fmla="*/ 1112 w 48"/>
                  <a:gd name="T5" fmla="*/ 1064 h 48"/>
                  <a:gd name="T6" fmla="*/ 1027 w 48"/>
                  <a:gd name="T7" fmla="*/ 261 h 48"/>
                  <a:gd name="T8" fmla="*/ 65 w 48"/>
                  <a:gd name="T9" fmla="*/ 15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4" name="Freeform 45"/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5" name="Freeform 46"/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1265 w 48"/>
                  <a:gd name="T1" fmla="*/ 150 h 48"/>
                  <a:gd name="T2" fmla="*/ 997 w 48"/>
                  <a:gd name="T3" fmla="*/ 1112 h 48"/>
                  <a:gd name="T4" fmla="*/ 215 w 48"/>
                  <a:gd name="T5" fmla="*/ 1064 h 48"/>
                  <a:gd name="T6" fmla="*/ 300 w 48"/>
                  <a:gd name="T7" fmla="*/ 261 h 48"/>
                  <a:gd name="T8" fmla="*/ 1265 w 48"/>
                  <a:gd name="T9" fmla="*/ 15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6" name="Rectangle 47"/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7" name="Oval 48"/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8" name="Freeform 49"/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9" name="Freeform 50"/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65 w 48"/>
                  <a:gd name="T1" fmla="*/ 179 h 49"/>
                  <a:gd name="T2" fmla="*/ 347 w 48"/>
                  <a:gd name="T3" fmla="*/ 1147 h 49"/>
                  <a:gd name="T4" fmla="*/ 1149 w 48"/>
                  <a:gd name="T5" fmla="*/ 1082 h 49"/>
                  <a:gd name="T6" fmla="*/ 1064 w 48"/>
                  <a:gd name="T7" fmla="*/ 293 h 49"/>
                  <a:gd name="T8" fmla="*/ 65 w 48"/>
                  <a:gd name="T9" fmla="*/ 17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0" name="Freeform 51"/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1" name="Freeform 52"/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1311 w 48"/>
                  <a:gd name="T1" fmla="*/ 179 h 49"/>
                  <a:gd name="T2" fmla="*/ 1027 w 48"/>
                  <a:gd name="T3" fmla="*/ 1147 h 49"/>
                  <a:gd name="T4" fmla="*/ 261 w 48"/>
                  <a:gd name="T5" fmla="*/ 1082 h 49"/>
                  <a:gd name="T6" fmla="*/ 347 w 48"/>
                  <a:gd name="T7" fmla="*/ 293 h 49"/>
                  <a:gd name="T8" fmla="*/ 1311 w 48"/>
                  <a:gd name="T9" fmla="*/ 17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2" name="Freeform 53"/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3" name="Freeform 54"/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65 w 48"/>
                  <a:gd name="T1" fmla="*/ 150 h 48"/>
                  <a:gd name="T2" fmla="*/ 347 w 48"/>
                  <a:gd name="T3" fmla="*/ 1112 h 48"/>
                  <a:gd name="T4" fmla="*/ 1149 w 48"/>
                  <a:gd name="T5" fmla="*/ 1064 h 48"/>
                  <a:gd name="T6" fmla="*/ 1064 w 48"/>
                  <a:gd name="T7" fmla="*/ 261 h 48"/>
                  <a:gd name="T8" fmla="*/ 65 w 48"/>
                  <a:gd name="T9" fmla="*/ 15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4" name="Freeform 55"/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5" name="Freeform 56"/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1311 w 48"/>
                  <a:gd name="T1" fmla="*/ 150 h 48"/>
                  <a:gd name="T2" fmla="*/ 1027 w 48"/>
                  <a:gd name="T3" fmla="*/ 1112 h 48"/>
                  <a:gd name="T4" fmla="*/ 261 w 48"/>
                  <a:gd name="T5" fmla="*/ 1064 h 48"/>
                  <a:gd name="T6" fmla="*/ 347 w 48"/>
                  <a:gd name="T7" fmla="*/ 261 h 48"/>
                  <a:gd name="T8" fmla="*/ 1311 w 48"/>
                  <a:gd name="T9" fmla="*/ 15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6" name="Rectangle 57"/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7" name="Oval 58"/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8" name="Freeform 59"/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9" name="Freeform 60"/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57 w 52"/>
                  <a:gd name="T1" fmla="*/ 204 h 53"/>
                  <a:gd name="T2" fmla="*/ 362 w 52"/>
                  <a:gd name="T3" fmla="*/ 1291 h 53"/>
                  <a:gd name="T4" fmla="*/ 1174 w 52"/>
                  <a:gd name="T5" fmla="*/ 1231 h 53"/>
                  <a:gd name="T6" fmla="*/ 1105 w 52"/>
                  <a:gd name="T7" fmla="*/ 335 h 53"/>
                  <a:gd name="T8" fmla="*/ 57 w 52"/>
                  <a:gd name="T9" fmla="*/ 204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0" name="Freeform 61"/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1" name="Freeform 62"/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1397 w 51"/>
                  <a:gd name="T1" fmla="*/ 204 h 53"/>
                  <a:gd name="T2" fmla="*/ 1113 w 51"/>
                  <a:gd name="T3" fmla="*/ 1291 h 53"/>
                  <a:gd name="T4" fmla="*/ 261 w 51"/>
                  <a:gd name="T5" fmla="*/ 1231 h 53"/>
                  <a:gd name="T6" fmla="*/ 347 w 51"/>
                  <a:gd name="T7" fmla="*/ 335 h 53"/>
                  <a:gd name="T8" fmla="*/ 1397 w 51"/>
                  <a:gd name="T9" fmla="*/ 204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2" name="Freeform 63"/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3" name="Freeform 64"/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57 w 52"/>
                  <a:gd name="T1" fmla="*/ 172 h 53"/>
                  <a:gd name="T2" fmla="*/ 362 w 52"/>
                  <a:gd name="T3" fmla="*/ 1211 h 53"/>
                  <a:gd name="T4" fmla="*/ 1174 w 52"/>
                  <a:gd name="T5" fmla="*/ 1163 h 53"/>
                  <a:gd name="T6" fmla="*/ 1105 w 52"/>
                  <a:gd name="T7" fmla="*/ 285 h 53"/>
                  <a:gd name="T8" fmla="*/ 57 w 52"/>
                  <a:gd name="T9" fmla="*/ 172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4" name="Freeform 65"/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5" name="Freeform 66"/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1397 w 51"/>
                  <a:gd name="T1" fmla="*/ 172 h 53"/>
                  <a:gd name="T2" fmla="*/ 1113 w 51"/>
                  <a:gd name="T3" fmla="*/ 1211 h 53"/>
                  <a:gd name="T4" fmla="*/ 261 w 51"/>
                  <a:gd name="T5" fmla="*/ 1163 h 53"/>
                  <a:gd name="T6" fmla="*/ 347 w 51"/>
                  <a:gd name="T7" fmla="*/ 285 h 53"/>
                  <a:gd name="T8" fmla="*/ 1397 w 51"/>
                  <a:gd name="T9" fmla="*/ 172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6" name="Freeform 67"/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1205 w 60"/>
                  <a:gd name="T1" fmla="*/ 370 h 54"/>
                  <a:gd name="T2" fmla="*/ 0 w 60"/>
                  <a:gd name="T3" fmla="*/ 86 h 54"/>
                  <a:gd name="T4" fmla="*/ 619 w 60"/>
                  <a:gd name="T5" fmla="*/ 1178 h 54"/>
                  <a:gd name="T6" fmla="*/ 1534 w 60"/>
                  <a:gd name="T7" fmla="*/ 1264 h 54"/>
                  <a:gd name="T8" fmla="*/ 1205 w 60"/>
                  <a:gd name="T9" fmla="*/ 37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7" name="Freeform 68"/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395 w 48"/>
                  <a:gd name="T1" fmla="*/ 199 h 38"/>
                  <a:gd name="T2" fmla="*/ 28 w 48"/>
                  <a:gd name="T3" fmla="*/ 831 h 38"/>
                  <a:gd name="T4" fmla="*/ 765 w 48"/>
                  <a:gd name="T5" fmla="*/ 896 h 38"/>
                  <a:gd name="T6" fmla="*/ 1374 w 48"/>
                  <a:gd name="T7" fmla="*/ 151 h 38"/>
                  <a:gd name="T8" fmla="*/ 395 w 48"/>
                  <a:gd name="T9" fmla="*/ 199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8" name="Rectangle 69"/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9" name="Freeform 70"/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679 w 28"/>
                  <a:gd name="T1" fmla="*/ 910 h 58"/>
                  <a:gd name="T2" fmla="*/ 251 w 28"/>
                  <a:gd name="T3" fmla="*/ 1681 h 58"/>
                  <a:gd name="T4" fmla="*/ 110 w 28"/>
                  <a:gd name="T5" fmla="*/ 796 h 58"/>
                  <a:gd name="T6" fmla="*/ 549 w 28"/>
                  <a:gd name="T7" fmla="*/ 28 h 58"/>
                  <a:gd name="T8" fmla="*/ 679 w 28"/>
                  <a:gd name="T9" fmla="*/ 91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0" name="Freeform 71"/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701 w 28"/>
                  <a:gd name="T1" fmla="*/ 910 h 58"/>
                  <a:gd name="T2" fmla="*/ 237 w 28"/>
                  <a:gd name="T3" fmla="*/ 1681 h 58"/>
                  <a:gd name="T4" fmla="*/ 86 w 28"/>
                  <a:gd name="T5" fmla="*/ 796 h 58"/>
                  <a:gd name="T6" fmla="*/ 576 w 28"/>
                  <a:gd name="T7" fmla="*/ 28 h 58"/>
                  <a:gd name="T8" fmla="*/ 701 w 28"/>
                  <a:gd name="T9" fmla="*/ 91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1" name="Freeform 72"/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887 w 58"/>
                  <a:gd name="T1" fmla="*/ 86 h 28"/>
                  <a:gd name="T2" fmla="*/ 1629 w 58"/>
                  <a:gd name="T3" fmla="*/ 576 h 28"/>
                  <a:gd name="T4" fmla="*/ 742 w 58"/>
                  <a:gd name="T5" fmla="*/ 727 h 28"/>
                  <a:gd name="T6" fmla="*/ 28 w 58"/>
                  <a:gd name="T7" fmla="*/ 237 h 28"/>
                  <a:gd name="T8" fmla="*/ 887 w 58"/>
                  <a:gd name="T9" fmla="*/ 8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2" name="Freeform 73"/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878 w 58"/>
                  <a:gd name="T1" fmla="*/ 86 h 28"/>
                  <a:gd name="T2" fmla="*/ 1578 w 58"/>
                  <a:gd name="T3" fmla="*/ 576 h 28"/>
                  <a:gd name="T4" fmla="*/ 748 w 58"/>
                  <a:gd name="T5" fmla="*/ 727 h 28"/>
                  <a:gd name="T6" fmla="*/ 57 w 58"/>
                  <a:gd name="T7" fmla="*/ 237 h 28"/>
                  <a:gd name="T8" fmla="*/ 878 w 58"/>
                  <a:gd name="T9" fmla="*/ 8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3" name="Freeform 74"/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848 w 42"/>
                  <a:gd name="T1" fmla="*/ 606 h 54"/>
                  <a:gd name="T2" fmla="*/ 1046 w 42"/>
                  <a:gd name="T3" fmla="*/ 1463 h 54"/>
                  <a:gd name="T4" fmla="*/ 346 w 42"/>
                  <a:gd name="T5" fmla="*/ 942 h 54"/>
                  <a:gd name="T6" fmla="*/ 171 w 42"/>
                  <a:gd name="T7" fmla="*/ 86 h 54"/>
                  <a:gd name="T8" fmla="*/ 848 w 42"/>
                  <a:gd name="T9" fmla="*/ 606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4" name="Freeform 75"/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825 w 42"/>
                  <a:gd name="T1" fmla="*/ 621 h 54"/>
                  <a:gd name="T2" fmla="*/ 1013 w 42"/>
                  <a:gd name="T3" fmla="*/ 1514 h 54"/>
                  <a:gd name="T4" fmla="*/ 325 w 42"/>
                  <a:gd name="T5" fmla="*/ 980 h 54"/>
                  <a:gd name="T6" fmla="*/ 167 w 42"/>
                  <a:gd name="T7" fmla="*/ 86 h 54"/>
                  <a:gd name="T8" fmla="*/ 825 w 42"/>
                  <a:gd name="T9" fmla="*/ 621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5" name="Freeform 76"/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581 w 54"/>
                  <a:gd name="T1" fmla="*/ 310 h 41"/>
                  <a:gd name="T2" fmla="*/ 1419 w 54"/>
                  <a:gd name="T3" fmla="*/ 151 h 41"/>
                  <a:gd name="T4" fmla="*/ 923 w 54"/>
                  <a:gd name="T5" fmla="*/ 869 h 41"/>
                  <a:gd name="T6" fmla="*/ 85 w 54"/>
                  <a:gd name="T7" fmla="*/ 1031 h 41"/>
                  <a:gd name="T8" fmla="*/ 581 w 54"/>
                  <a:gd name="T9" fmla="*/ 31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6" name="Freeform 77"/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606 w 54"/>
                  <a:gd name="T1" fmla="*/ 310 h 41"/>
                  <a:gd name="T2" fmla="*/ 1463 w 54"/>
                  <a:gd name="T3" fmla="*/ 151 h 41"/>
                  <a:gd name="T4" fmla="*/ 942 w 54"/>
                  <a:gd name="T5" fmla="*/ 869 h 41"/>
                  <a:gd name="T6" fmla="*/ 113 w 54"/>
                  <a:gd name="T7" fmla="*/ 1031 h 41"/>
                  <a:gd name="T8" fmla="*/ 606 w 54"/>
                  <a:gd name="T9" fmla="*/ 31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7" name="Freeform 78"/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701 w 28"/>
                  <a:gd name="T1" fmla="*/ 796 h 58"/>
                  <a:gd name="T2" fmla="*/ 576 w 28"/>
                  <a:gd name="T3" fmla="*/ 1681 h 58"/>
                  <a:gd name="T4" fmla="*/ 86 w 28"/>
                  <a:gd name="T5" fmla="*/ 931 h 58"/>
                  <a:gd name="T6" fmla="*/ 237 w 28"/>
                  <a:gd name="T7" fmla="*/ 28 h 58"/>
                  <a:gd name="T8" fmla="*/ 701 w 28"/>
                  <a:gd name="T9" fmla="*/ 79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8" name="Freeform 79"/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701 w 28"/>
                  <a:gd name="T1" fmla="*/ 770 h 58"/>
                  <a:gd name="T2" fmla="*/ 576 w 28"/>
                  <a:gd name="T3" fmla="*/ 1681 h 58"/>
                  <a:gd name="T4" fmla="*/ 86 w 28"/>
                  <a:gd name="T5" fmla="*/ 910 h 58"/>
                  <a:gd name="T6" fmla="*/ 237 w 28"/>
                  <a:gd name="T7" fmla="*/ 28 h 58"/>
                  <a:gd name="T8" fmla="*/ 701 w 28"/>
                  <a:gd name="T9" fmla="*/ 77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9" name="Freeform 80"/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742 w 58"/>
                  <a:gd name="T1" fmla="*/ 86 h 28"/>
                  <a:gd name="T2" fmla="*/ 1629 w 58"/>
                  <a:gd name="T3" fmla="*/ 237 h 28"/>
                  <a:gd name="T4" fmla="*/ 887 w 58"/>
                  <a:gd name="T5" fmla="*/ 727 h 28"/>
                  <a:gd name="T6" fmla="*/ 28 w 58"/>
                  <a:gd name="T7" fmla="*/ 576 h 28"/>
                  <a:gd name="T8" fmla="*/ 742 w 58"/>
                  <a:gd name="T9" fmla="*/ 8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0" name="Freeform 81"/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748 w 58"/>
                  <a:gd name="T1" fmla="*/ 86 h 28"/>
                  <a:gd name="T2" fmla="*/ 1578 w 58"/>
                  <a:gd name="T3" fmla="*/ 237 h 28"/>
                  <a:gd name="T4" fmla="*/ 878 w 58"/>
                  <a:gd name="T5" fmla="*/ 727 h 28"/>
                  <a:gd name="T6" fmla="*/ 57 w 58"/>
                  <a:gd name="T7" fmla="*/ 576 h 28"/>
                  <a:gd name="T8" fmla="*/ 748 w 58"/>
                  <a:gd name="T9" fmla="*/ 8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1" name="Freeform 82"/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939 w 55"/>
                  <a:gd name="T1" fmla="*/ 310 h 41"/>
                  <a:gd name="T2" fmla="*/ 1432 w 55"/>
                  <a:gd name="T3" fmla="*/ 1031 h 41"/>
                  <a:gd name="T4" fmla="*/ 603 w 55"/>
                  <a:gd name="T5" fmla="*/ 869 h 41"/>
                  <a:gd name="T6" fmla="*/ 110 w 55"/>
                  <a:gd name="T7" fmla="*/ 151 h 41"/>
                  <a:gd name="T8" fmla="*/ 939 w 55"/>
                  <a:gd name="T9" fmla="*/ 31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2" name="Freeform 83"/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933 w 55"/>
                  <a:gd name="T1" fmla="*/ 310 h 41"/>
                  <a:gd name="T2" fmla="*/ 1450 w 55"/>
                  <a:gd name="T3" fmla="*/ 1031 h 41"/>
                  <a:gd name="T4" fmla="*/ 628 w 55"/>
                  <a:gd name="T5" fmla="*/ 869 h 41"/>
                  <a:gd name="T6" fmla="*/ 111 w 55"/>
                  <a:gd name="T7" fmla="*/ 151 h 41"/>
                  <a:gd name="T8" fmla="*/ 933 w 55"/>
                  <a:gd name="T9" fmla="*/ 31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3" name="Freeform 84"/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310 w 41"/>
                  <a:gd name="T1" fmla="*/ 621 h 54"/>
                  <a:gd name="T2" fmla="*/ 1031 w 41"/>
                  <a:gd name="T3" fmla="*/ 86 h 54"/>
                  <a:gd name="T4" fmla="*/ 832 w 41"/>
                  <a:gd name="T5" fmla="*/ 980 h 54"/>
                  <a:gd name="T6" fmla="*/ 151 w 41"/>
                  <a:gd name="T7" fmla="*/ 1514 h 54"/>
                  <a:gd name="T8" fmla="*/ 310 w 41"/>
                  <a:gd name="T9" fmla="*/ 621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4" name="Freeform 85"/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337 w 41"/>
                  <a:gd name="T1" fmla="*/ 606 h 54"/>
                  <a:gd name="T2" fmla="*/ 1000 w 41"/>
                  <a:gd name="T3" fmla="*/ 86 h 54"/>
                  <a:gd name="T4" fmla="*/ 830 w 41"/>
                  <a:gd name="T5" fmla="*/ 942 h 54"/>
                  <a:gd name="T6" fmla="*/ 167 w 41"/>
                  <a:gd name="T7" fmla="*/ 1463 h 54"/>
                  <a:gd name="T8" fmla="*/ 337 w 41"/>
                  <a:gd name="T9" fmla="*/ 606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5" name="Freeform 86"/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1108 w 39"/>
                  <a:gd name="T1" fmla="*/ 632 h 38"/>
                  <a:gd name="T2" fmla="*/ 958 w 39"/>
                  <a:gd name="T3" fmla="*/ 521 h 38"/>
                  <a:gd name="T4" fmla="*/ 1080 w 39"/>
                  <a:gd name="T5" fmla="*/ 396 h 38"/>
                  <a:gd name="T6" fmla="*/ 958 w 39"/>
                  <a:gd name="T7" fmla="*/ 350 h 38"/>
                  <a:gd name="T8" fmla="*/ 997 w 39"/>
                  <a:gd name="T9" fmla="*/ 236 h 38"/>
                  <a:gd name="T10" fmla="*/ 826 w 39"/>
                  <a:gd name="T11" fmla="*/ 236 h 38"/>
                  <a:gd name="T12" fmla="*/ 826 w 39"/>
                  <a:gd name="T13" fmla="*/ 65 h 38"/>
                  <a:gd name="T14" fmla="*/ 713 w 39"/>
                  <a:gd name="T15" fmla="*/ 113 h 38"/>
                  <a:gd name="T16" fmla="*/ 628 w 39"/>
                  <a:gd name="T17" fmla="*/ 0 h 38"/>
                  <a:gd name="T18" fmla="*/ 542 w 39"/>
                  <a:gd name="T19" fmla="*/ 113 h 38"/>
                  <a:gd name="T20" fmla="*/ 395 w 39"/>
                  <a:gd name="T21" fmla="*/ 28 h 38"/>
                  <a:gd name="T22" fmla="*/ 346 w 39"/>
                  <a:gd name="T23" fmla="*/ 151 h 38"/>
                  <a:gd name="T24" fmla="*/ 224 w 39"/>
                  <a:gd name="T25" fmla="*/ 113 h 38"/>
                  <a:gd name="T26" fmla="*/ 224 w 39"/>
                  <a:gd name="T27" fmla="*/ 262 h 38"/>
                  <a:gd name="T28" fmla="*/ 85 w 39"/>
                  <a:gd name="T29" fmla="*/ 285 h 38"/>
                  <a:gd name="T30" fmla="*/ 111 w 39"/>
                  <a:gd name="T31" fmla="*/ 396 h 38"/>
                  <a:gd name="T32" fmla="*/ 0 w 39"/>
                  <a:gd name="T33" fmla="*/ 461 h 38"/>
                  <a:gd name="T34" fmla="*/ 150 w 39"/>
                  <a:gd name="T35" fmla="*/ 574 h 38"/>
                  <a:gd name="T36" fmla="*/ 28 w 39"/>
                  <a:gd name="T37" fmla="*/ 697 h 38"/>
                  <a:gd name="T38" fmla="*/ 150 w 39"/>
                  <a:gd name="T39" fmla="*/ 746 h 38"/>
                  <a:gd name="T40" fmla="*/ 111 w 39"/>
                  <a:gd name="T41" fmla="*/ 896 h 38"/>
                  <a:gd name="T42" fmla="*/ 282 w 39"/>
                  <a:gd name="T43" fmla="*/ 859 h 38"/>
                  <a:gd name="T44" fmla="*/ 282 w 39"/>
                  <a:gd name="T45" fmla="*/ 1031 h 38"/>
                  <a:gd name="T46" fmla="*/ 395 w 39"/>
                  <a:gd name="T47" fmla="*/ 982 h 38"/>
                  <a:gd name="T48" fmla="*/ 480 w 39"/>
                  <a:gd name="T49" fmla="*/ 1093 h 38"/>
                  <a:gd name="T50" fmla="*/ 591 w 39"/>
                  <a:gd name="T51" fmla="*/ 982 h 38"/>
                  <a:gd name="T52" fmla="*/ 713 w 39"/>
                  <a:gd name="T53" fmla="*/ 1093 h 38"/>
                  <a:gd name="T54" fmla="*/ 762 w 39"/>
                  <a:gd name="T55" fmla="*/ 945 h 38"/>
                  <a:gd name="T56" fmla="*/ 884 w 39"/>
                  <a:gd name="T57" fmla="*/ 982 h 38"/>
                  <a:gd name="T58" fmla="*/ 884 w 39"/>
                  <a:gd name="T59" fmla="*/ 831 h 38"/>
                  <a:gd name="T60" fmla="*/ 1022 w 39"/>
                  <a:gd name="T61" fmla="*/ 811 h 38"/>
                  <a:gd name="T62" fmla="*/ 997 w 39"/>
                  <a:gd name="T63" fmla="*/ 697 h 38"/>
                  <a:gd name="T64" fmla="*/ 1108 w 39"/>
                  <a:gd name="T65" fmla="*/ 632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6" name="Freeform 87"/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1212 w 59"/>
                  <a:gd name="T1" fmla="*/ 370 h 54"/>
                  <a:gd name="T2" fmla="*/ 0 w 59"/>
                  <a:gd name="T3" fmla="*/ 86 h 54"/>
                  <a:gd name="T4" fmla="*/ 590 w 59"/>
                  <a:gd name="T5" fmla="*/ 1178 h 54"/>
                  <a:gd name="T6" fmla="*/ 1556 w 59"/>
                  <a:gd name="T7" fmla="*/ 1264 h 54"/>
                  <a:gd name="T8" fmla="*/ 1212 w 59"/>
                  <a:gd name="T9" fmla="*/ 37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7" name="Freeform 88"/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391 w 47"/>
                  <a:gd name="T1" fmla="*/ 199 h 38"/>
                  <a:gd name="T2" fmla="*/ 25 w 47"/>
                  <a:gd name="T3" fmla="*/ 831 h 38"/>
                  <a:gd name="T4" fmla="*/ 728 w 47"/>
                  <a:gd name="T5" fmla="*/ 896 h 38"/>
                  <a:gd name="T6" fmla="*/ 1310 w 47"/>
                  <a:gd name="T7" fmla="*/ 151 h 38"/>
                  <a:gd name="T8" fmla="*/ 391 w 47"/>
                  <a:gd name="T9" fmla="*/ 199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8" name="Rectangle 89"/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9" name="Freeform 90"/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727 w 28"/>
                  <a:gd name="T1" fmla="*/ 926 h 59"/>
                  <a:gd name="T2" fmla="*/ 237 w 28"/>
                  <a:gd name="T3" fmla="*/ 1656 h 59"/>
                  <a:gd name="T4" fmla="*/ 86 w 28"/>
                  <a:gd name="T5" fmla="*/ 787 h 59"/>
                  <a:gd name="T6" fmla="*/ 576 w 28"/>
                  <a:gd name="T7" fmla="*/ 65 h 59"/>
                  <a:gd name="T8" fmla="*/ 727 w 28"/>
                  <a:gd name="T9" fmla="*/ 926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0" name="Freeform 91"/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679 w 28"/>
                  <a:gd name="T1" fmla="*/ 910 h 58"/>
                  <a:gd name="T2" fmla="*/ 215 w 28"/>
                  <a:gd name="T3" fmla="*/ 1681 h 58"/>
                  <a:gd name="T4" fmla="*/ 85 w 28"/>
                  <a:gd name="T5" fmla="*/ 796 h 58"/>
                  <a:gd name="T6" fmla="*/ 549 w 28"/>
                  <a:gd name="T7" fmla="*/ 28 h 58"/>
                  <a:gd name="T8" fmla="*/ 679 w 28"/>
                  <a:gd name="T9" fmla="*/ 91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1" name="Freeform 92"/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858 w 58"/>
                  <a:gd name="T1" fmla="*/ 114 h 28"/>
                  <a:gd name="T2" fmla="*/ 1578 w 58"/>
                  <a:gd name="T3" fmla="*/ 576 h 28"/>
                  <a:gd name="T4" fmla="*/ 748 w 58"/>
                  <a:gd name="T5" fmla="*/ 727 h 28"/>
                  <a:gd name="T6" fmla="*/ 25 w 58"/>
                  <a:gd name="T7" fmla="*/ 237 h 28"/>
                  <a:gd name="T8" fmla="*/ 858 w 58"/>
                  <a:gd name="T9" fmla="*/ 114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2" name="Freeform 93"/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858 w 58"/>
                  <a:gd name="T1" fmla="*/ 86 h 28"/>
                  <a:gd name="T2" fmla="*/ 1578 w 58"/>
                  <a:gd name="T3" fmla="*/ 576 h 28"/>
                  <a:gd name="T4" fmla="*/ 748 w 58"/>
                  <a:gd name="T5" fmla="*/ 727 h 28"/>
                  <a:gd name="T6" fmla="*/ 25 w 58"/>
                  <a:gd name="T7" fmla="*/ 237 h 28"/>
                  <a:gd name="T8" fmla="*/ 858 w 58"/>
                  <a:gd name="T9" fmla="*/ 8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3" name="Freeform 94"/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830 w 41"/>
                  <a:gd name="T1" fmla="*/ 617 h 55"/>
                  <a:gd name="T2" fmla="*/ 1000 w 41"/>
                  <a:gd name="T3" fmla="*/ 1501 h 55"/>
                  <a:gd name="T4" fmla="*/ 300 w 41"/>
                  <a:gd name="T5" fmla="*/ 970 h 55"/>
                  <a:gd name="T6" fmla="*/ 131 w 41"/>
                  <a:gd name="T7" fmla="*/ 114 h 55"/>
                  <a:gd name="T8" fmla="*/ 830 w 41"/>
                  <a:gd name="T9" fmla="*/ 61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4" name="Freeform 95"/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869 w 41"/>
                  <a:gd name="T1" fmla="*/ 621 h 54"/>
                  <a:gd name="T2" fmla="*/ 1031 w 41"/>
                  <a:gd name="T3" fmla="*/ 1514 h 54"/>
                  <a:gd name="T4" fmla="*/ 310 w 41"/>
                  <a:gd name="T5" fmla="*/ 980 h 54"/>
                  <a:gd name="T6" fmla="*/ 151 w 41"/>
                  <a:gd name="T7" fmla="*/ 86 h 54"/>
                  <a:gd name="T8" fmla="*/ 869 w 41"/>
                  <a:gd name="T9" fmla="*/ 621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5" name="Freeform 96"/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606 w 54"/>
                  <a:gd name="T1" fmla="*/ 350 h 41"/>
                  <a:gd name="T2" fmla="*/ 1463 w 54"/>
                  <a:gd name="T3" fmla="*/ 151 h 41"/>
                  <a:gd name="T4" fmla="*/ 942 w 54"/>
                  <a:gd name="T5" fmla="*/ 869 h 41"/>
                  <a:gd name="T6" fmla="*/ 86 w 54"/>
                  <a:gd name="T7" fmla="*/ 1031 h 41"/>
                  <a:gd name="T8" fmla="*/ 606 w 54"/>
                  <a:gd name="T9" fmla="*/ 35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6" name="Freeform 97"/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581 w 54"/>
                  <a:gd name="T1" fmla="*/ 350 h 41"/>
                  <a:gd name="T2" fmla="*/ 1419 w 54"/>
                  <a:gd name="T3" fmla="*/ 151 h 41"/>
                  <a:gd name="T4" fmla="*/ 923 w 54"/>
                  <a:gd name="T5" fmla="*/ 869 h 41"/>
                  <a:gd name="T6" fmla="*/ 85 w 54"/>
                  <a:gd name="T7" fmla="*/ 1031 h 41"/>
                  <a:gd name="T8" fmla="*/ 581 w 54"/>
                  <a:gd name="T9" fmla="*/ 35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7" name="Freeform 98"/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679 w 28"/>
                  <a:gd name="T1" fmla="*/ 787 h 59"/>
                  <a:gd name="T2" fmla="*/ 549 w 28"/>
                  <a:gd name="T3" fmla="*/ 1656 h 59"/>
                  <a:gd name="T4" fmla="*/ 85 w 28"/>
                  <a:gd name="T5" fmla="*/ 926 h 59"/>
                  <a:gd name="T6" fmla="*/ 215 w 28"/>
                  <a:gd name="T7" fmla="*/ 65 h 59"/>
                  <a:gd name="T8" fmla="*/ 679 w 28"/>
                  <a:gd name="T9" fmla="*/ 787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8" name="Freeform 99"/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727 w 28"/>
                  <a:gd name="T1" fmla="*/ 796 h 58"/>
                  <a:gd name="T2" fmla="*/ 576 w 28"/>
                  <a:gd name="T3" fmla="*/ 1681 h 58"/>
                  <a:gd name="T4" fmla="*/ 86 w 28"/>
                  <a:gd name="T5" fmla="*/ 910 h 58"/>
                  <a:gd name="T6" fmla="*/ 237 w 28"/>
                  <a:gd name="T7" fmla="*/ 28 h 58"/>
                  <a:gd name="T8" fmla="*/ 727 w 28"/>
                  <a:gd name="T9" fmla="*/ 79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9" name="Freeform 100"/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748 w 58"/>
                  <a:gd name="T1" fmla="*/ 114 h 28"/>
                  <a:gd name="T2" fmla="*/ 1578 w 58"/>
                  <a:gd name="T3" fmla="*/ 237 h 28"/>
                  <a:gd name="T4" fmla="*/ 878 w 58"/>
                  <a:gd name="T5" fmla="*/ 727 h 28"/>
                  <a:gd name="T6" fmla="*/ 25 w 58"/>
                  <a:gd name="T7" fmla="*/ 576 h 28"/>
                  <a:gd name="T8" fmla="*/ 748 w 58"/>
                  <a:gd name="T9" fmla="*/ 114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0" name="Freeform 101"/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748 w 58"/>
                  <a:gd name="T1" fmla="*/ 114 h 28"/>
                  <a:gd name="T2" fmla="*/ 1578 w 58"/>
                  <a:gd name="T3" fmla="*/ 237 h 28"/>
                  <a:gd name="T4" fmla="*/ 858 w 58"/>
                  <a:gd name="T5" fmla="*/ 727 h 28"/>
                  <a:gd name="T6" fmla="*/ 25 w 58"/>
                  <a:gd name="T7" fmla="*/ 576 h 28"/>
                  <a:gd name="T8" fmla="*/ 748 w 58"/>
                  <a:gd name="T9" fmla="*/ 114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1" name="Freeform 102"/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942 w 54"/>
                  <a:gd name="T1" fmla="*/ 350 h 41"/>
                  <a:gd name="T2" fmla="*/ 1463 w 54"/>
                  <a:gd name="T3" fmla="*/ 1031 h 41"/>
                  <a:gd name="T4" fmla="*/ 606 w 54"/>
                  <a:gd name="T5" fmla="*/ 869 h 41"/>
                  <a:gd name="T6" fmla="*/ 86 w 54"/>
                  <a:gd name="T7" fmla="*/ 151 h 41"/>
                  <a:gd name="T8" fmla="*/ 942 w 54"/>
                  <a:gd name="T9" fmla="*/ 35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2" name="Freeform 103"/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923 w 54"/>
                  <a:gd name="T1" fmla="*/ 310 h 41"/>
                  <a:gd name="T2" fmla="*/ 1419 w 54"/>
                  <a:gd name="T3" fmla="*/ 1031 h 41"/>
                  <a:gd name="T4" fmla="*/ 581 w 54"/>
                  <a:gd name="T5" fmla="*/ 869 h 41"/>
                  <a:gd name="T6" fmla="*/ 85 w 54"/>
                  <a:gd name="T7" fmla="*/ 151 h 41"/>
                  <a:gd name="T8" fmla="*/ 923 w 54"/>
                  <a:gd name="T9" fmla="*/ 31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3" name="Freeform 104"/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300 w 41"/>
                  <a:gd name="T1" fmla="*/ 621 h 54"/>
                  <a:gd name="T2" fmla="*/ 1000 w 41"/>
                  <a:gd name="T3" fmla="*/ 86 h 54"/>
                  <a:gd name="T4" fmla="*/ 830 w 41"/>
                  <a:gd name="T5" fmla="*/ 980 h 54"/>
                  <a:gd name="T6" fmla="*/ 131 w 41"/>
                  <a:gd name="T7" fmla="*/ 1514 h 54"/>
                  <a:gd name="T8" fmla="*/ 300 w 41"/>
                  <a:gd name="T9" fmla="*/ 621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4" name="Freeform 105"/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310 w 41"/>
                  <a:gd name="T1" fmla="*/ 617 h 55"/>
                  <a:gd name="T2" fmla="*/ 1031 w 41"/>
                  <a:gd name="T3" fmla="*/ 86 h 55"/>
                  <a:gd name="T4" fmla="*/ 869 w 41"/>
                  <a:gd name="T5" fmla="*/ 970 h 55"/>
                  <a:gd name="T6" fmla="*/ 151 w 41"/>
                  <a:gd name="T7" fmla="*/ 1501 h 55"/>
                  <a:gd name="T8" fmla="*/ 310 w 41"/>
                  <a:gd name="T9" fmla="*/ 61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5" name="Freeform 106"/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1093 w 38"/>
                  <a:gd name="T1" fmla="*/ 649 h 39"/>
                  <a:gd name="T2" fmla="*/ 982 w 38"/>
                  <a:gd name="T3" fmla="*/ 534 h 39"/>
                  <a:gd name="T4" fmla="*/ 1093 w 38"/>
                  <a:gd name="T5" fmla="*/ 420 h 39"/>
                  <a:gd name="T6" fmla="*/ 945 w 38"/>
                  <a:gd name="T7" fmla="*/ 355 h 39"/>
                  <a:gd name="T8" fmla="*/ 982 w 38"/>
                  <a:gd name="T9" fmla="*/ 240 h 39"/>
                  <a:gd name="T10" fmla="*/ 831 w 38"/>
                  <a:gd name="T11" fmla="*/ 240 h 39"/>
                  <a:gd name="T12" fmla="*/ 811 w 38"/>
                  <a:gd name="T13" fmla="*/ 65 h 39"/>
                  <a:gd name="T14" fmla="*/ 697 w 38"/>
                  <a:gd name="T15" fmla="*/ 114 h 39"/>
                  <a:gd name="T16" fmla="*/ 632 w 38"/>
                  <a:gd name="T17" fmla="*/ 0 h 39"/>
                  <a:gd name="T18" fmla="*/ 521 w 38"/>
                  <a:gd name="T19" fmla="*/ 114 h 39"/>
                  <a:gd name="T20" fmla="*/ 396 w 38"/>
                  <a:gd name="T21" fmla="*/ 28 h 39"/>
                  <a:gd name="T22" fmla="*/ 350 w 38"/>
                  <a:gd name="T23" fmla="*/ 152 h 39"/>
                  <a:gd name="T24" fmla="*/ 236 w 38"/>
                  <a:gd name="T25" fmla="*/ 114 h 39"/>
                  <a:gd name="T26" fmla="*/ 236 w 38"/>
                  <a:gd name="T27" fmla="*/ 266 h 39"/>
                  <a:gd name="T28" fmla="*/ 65 w 38"/>
                  <a:gd name="T29" fmla="*/ 294 h 39"/>
                  <a:gd name="T30" fmla="*/ 113 w 38"/>
                  <a:gd name="T31" fmla="*/ 420 h 39"/>
                  <a:gd name="T32" fmla="*/ 0 w 38"/>
                  <a:gd name="T33" fmla="*/ 469 h 39"/>
                  <a:gd name="T34" fmla="*/ 113 w 38"/>
                  <a:gd name="T35" fmla="*/ 600 h 39"/>
                  <a:gd name="T36" fmla="*/ 28 w 38"/>
                  <a:gd name="T37" fmla="*/ 735 h 39"/>
                  <a:gd name="T38" fmla="*/ 151 w 38"/>
                  <a:gd name="T39" fmla="*/ 772 h 39"/>
                  <a:gd name="T40" fmla="*/ 113 w 38"/>
                  <a:gd name="T41" fmla="*/ 915 h 39"/>
                  <a:gd name="T42" fmla="*/ 262 w 38"/>
                  <a:gd name="T43" fmla="*/ 915 h 39"/>
                  <a:gd name="T44" fmla="*/ 285 w 38"/>
                  <a:gd name="T45" fmla="*/ 1066 h 39"/>
                  <a:gd name="T46" fmla="*/ 396 w 38"/>
                  <a:gd name="T47" fmla="*/ 1001 h 39"/>
                  <a:gd name="T48" fmla="*/ 461 w 38"/>
                  <a:gd name="T49" fmla="*/ 1132 h 39"/>
                  <a:gd name="T50" fmla="*/ 574 w 38"/>
                  <a:gd name="T51" fmla="*/ 1001 h 39"/>
                  <a:gd name="T52" fmla="*/ 697 w 38"/>
                  <a:gd name="T53" fmla="*/ 1132 h 39"/>
                  <a:gd name="T54" fmla="*/ 746 w 38"/>
                  <a:gd name="T55" fmla="*/ 1001 h 39"/>
                  <a:gd name="T56" fmla="*/ 896 w 38"/>
                  <a:gd name="T57" fmla="*/ 1041 h 39"/>
                  <a:gd name="T58" fmla="*/ 859 w 38"/>
                  <a:gd name="T59" fmla="*/ 866 h 39"/>
                  <a:gd name="T60" fmla="*/ 1031 w 38"/>
                  <a:gd name="T61" fmla="*/ 866 h 39"/>
                  <a:gd name="T62" fmla="*/ 982 w 38"/>
                  <a:gd name="T63" fmla="*/ 714 h 39"/>
                  <a:gd name="T64" fmla="*/ 1093 w 38"/>
                  <a:gd name="T65" fmla="*/ 649 h 3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6" name="Freeform 107"/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1205 w 60"/>
                  <a:gd name="T1" fmla="*/ 380 h 54"/>
                  <a:gd name="T2" fmla="*/ 0 w 60"/>
                  <a:gd name="T3" fmla="*/ 86 h 54"/>
                  <a:gd name="T4" fmla="*/ 619 w 60"/>
                  <a:gd name="T5" fmla="*/ 1220 h 54"/>
                  <a:gd name="T6" fmla="*/ 1534 w 60"/>
                  <a:gd name="T7" fmla="*/ 1307 h 54"/>
                  <a:gd name="T8" fmla="*/ 1205 w 60"/>
                  <a:gd name="T9" fmla="*/ 38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7" name="Freeform 108"/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395 w 48"/>
                  <a:gd name="T1" fmla="*/ 204 h 38"/>
                  <a:gd name="T2" fmla="*/ 28 w 48"/>
                  <a:gd name="T3" fmla="*/ 871 h 38"/>
                  <a:gd name="T4" fmla="*/ 765 w 48"/>
                  <a:gd name="T5" fmla="*/ 939 h 38"/>
                  <a:gd name="T6" fmla="*/ 1374 w 48"/>
                  <a:gd name="T7" fmla="*/ 155 h 38"/>
                  <a:gd name="T8" fmla="*/ 395 w 48"/>
                  <a:gd name="T9" fmla="*/ 204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8" name="Rectangle 109"/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9" name="Freeform 110"/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679 w 28"/>
                  <a:gd name="T1" fmla="*/ 931 h 58"/>
                  <a:gd name="T2" fmla="*/ 215 w 28"/>
                  <a:gd name="T3" fmla="*/ 1681 h 58"/>
                  <a:gd name="T4" fmla="*/ 110 w 28"/>
                  <a:gd name="T5" fmla="*/ 796 h 58"/>
                  <a:gd name="T6" fmla="*/ 549 w 28"/>
                  <a:gd name="T7" fmla="*/ 28 h 58"/>
                  <a:gd name="T8" fmla="*/ 679 w 28"/>
                  <a:gd name="T9" fmla="*/ 931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0" name="Freeform 111"/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664 w 27"/>
                  <a:gd name="T1" fmla="*/ 910 h 58"/>
                  <a:gd name="T2" fmla="*/ 216 w 27"/>
                  <a:gd name="T3" fmla="*/ 1681 h 58"/>
                  <a:gd name="T4" fmla="*/ 85 w 27"/>
                  <a:gd name="T5" fmla="*/ 796 h 58"/>
                  <a:gd name="T6" fmla="*/ 533 w 27"/>
                  <a:gd name="T7" fmla="*/ 28 h 58"/>
                  <a:gd name="T8" fmla="*/ 664 w 27"/>
                  <a:gd name="T9" fmla="*/ 91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1" name="Freeform 112"/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887 w 58"/>
                  <a:gd name="T1" fmla="*/ 86 h 28"/>
                  <a:gd name="T2" fmla="*/ 1590 w 58"/>
                  <a:gd name="T3" fmla="*/ 576 h 28"/>
                  <a:gd name="T4" fmla="*/ 742 w 58"/>
                  <a:gd name="T5" fmla="*/ 727 h 28"/>
                  <a:gd name="T6" fmla="*/ 28 w 58"/>
                  <a:gd name="T7" fmla="*/ 237 h 28"/>
                  <a:gd name="T8" fmla="*/ 887 w 58"/>
                  <a:gd name="T9" fmla="*/ 8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2" name="Freeform 113"/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858 w 58"/>
                  <a:gd name="T1" fmla="*/ 86 h 28"/>
                  <a:gd name="T2" fmla="*/ 1578 w 58"/>
                  <a:gd name="T3" fmla="*/ 576 h 28"/>
                  <a:gd name="T4" fmla="*/ 748 w 58"/>
                  <a:gd name="T5" fmla="*/ 727 h 28"/>
                  <a:gd name="T6" fmla="*/ 25 w 58"/>
                  <a:gd name="T7" fmla="*/ 237 h 28"/>
                  <a:gd name="T8" fmla="*/ 858 w 58"/>
                  <a:gd name="T9" fmla="*/ 8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3" name="Freeform 114"/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830 w 41"/>
                  <a:gd name="T1" fmla="*/ 621 h 54"/>
                  <a:gd name="T2" fmla="*/ 1000 w 41"/>
                  <a:gd name="T3" fmla="*/ 1514 h 54"/>
                  <a:gd name="T4" fmla="*/ 337 w 41"/>
                  <a:gd name="T5" fmla="*/ 980 h 54"/>
                  <a:gd name="T6" fmla="*/ 131 w 41"/>
                  <a:gd name="T7" fmla="*/ 86 h 54"/>
                  <a:gd name="T8" fmla="*/ 830 w 41"/>
                  <a:gd name="T9" fmla="*/ 621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4" name="Freeform 115"/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869 w 41"/>
                  <a:gd name="T1" fmla="*/ 606 h 54"/>
                  <a:gd name="T2" fmla="*/ 1031 w 41"/>
                  <a:gd name="T3" fmla="*/ 1463 h 54"/>
                  <a:gd name="T4" fmla="*/ 350 w 41"/>
                  <a:gd name="T5" fmla="*/ 942 h 54"/>
                  <a:gd name="T6" fmla="*/ 151 w 41"/>
                  <a:gd name="T7" fmla="*/ 86 h 54"/>
                  <a:gd name="T8" fmla="*/ 869 w 41"/>
                  <a:gd name="T9" fmla="*/ 606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5" name="Freeform 116"/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628 w 55"/>
                  <a:gd name="T1" fmla="*/ 310 h 41"/>
                  <a:gd name="T2" fmla="*/ 1450 w 55"/>
                  <a:gd name="T3" fmla="*/ 151 h 41"/>
                  <a:gd name="T4" fmla="*/ 970 w 55"/>
                  <a:gd name="T5" fmla="*/ 869 h 41"/>
                  <a:gd name="T6" fmla="*/ 111 w 55"/>
                  <a:gd name="T7" fmla="*/ 1031 h 41"/>
                  <a:gd name="T8" fmla="*/ 628 w 55"/>
                  <a:gd name="T9" fmla="*/ 31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6" name="Freeform 117"/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581 w 54"/>
                  <a:gd name="T1" fmla="*/ 310 h 41"/>
                  <a:gd name="T2" fmla="*/ 1419 w 54"/>
                  <a:gd name="T3" fmla="*/ 151 h 41"/>
                  <a:gd name="T4" fmla="*/ 923 w 54"/>
                  <a:gd name="T5" fmla="*/ 869 h 41"/>
                  <a:gd name="T6" fmla="*/ 85 w 54"/>
                  <a:gd name="T7" fmla="*/ 1031 h 41"/>
                  <a:gd name="T8" fmla="*/ 581 w 54"/>
                  <a:gd name="T9" fmla="*/ 31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7" name="Freeform 118"/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679 w 28"/>
                  <a:gd name="T1" fmla="*/ 796 h 58"/>
                  <a:gd name="T2" fmla="*/ 549 w 28"/>
                  <a:gd name="T3" fmla="*/ 1681 h 58"/>
                  <a:gd name="T4" fmla="*/ 110 w 28"/>
                  <a:gd name="T5" fmla="*/ 931 h 58"/>
                  <a:gd name="T6" fmla="*/ 215 w 28"/>
                  <a:gd name="T7" fmla="*/ 28 h 58"/>
                  <a:gd name="T8" fmla="*/ 679 w 28"/>
                  <a:gd name="T9" fmla="*/ 79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8" name="Freeform 119"/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679 w 28"/>
                  <a:gd name="T1" fmla="*/ 796 h 58"/>
                  <a:gd name="T2" fmla="*/ 549 w 28"/>
                  <a:gd name="T3" fmla="*/ 1681 h 58"/>
                  <a:gd name="T4" fmla="*/ 110 w 28"/>
                  <a:gd name="T5" fmla="*/ 910 h 58"/>
                  <a:gd name="T6" fmla="*/ 215 w 28"/>
                  <a:gd name="T7" fmla="*/ 28 h 58"/>
                  <a:gd name="T8" fmla="*/ 679 w 28"/>
                  <a:gd name="T9" fmla="*/ 79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9" name="Freeform 120"/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742 w 58"/>
                  <a:gd name="T1" fmla="*/ 86 h 28"/>
                  <a:gd name="T2" fmla="*/ 1590 w 58"/>
                  <a:gd name="T3" fmla="*/ 237 h 28"/>
                  <a:gd name="T4" fmla="*/ 887 w 58"/>
                  <a:gd name="T5" fmla="*/ 727 h 28"/>
                  <a:gd name="T6" fmla="*/ 28 w 58"/>
                  <a:gd name="T7" fmla="*/ 576 h 28"/>
                  <a:gd name="T8" fmla="*/ 742 w 58"/>
                  <a:gd name="T9" fmla="*/ 8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0" name="Freeform 121"/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748 w 58"/>
                  <a:gd name="T1" fmla="*/ 86 h 28"/>
                  <a:gd name="T2" fmla="*/ 1578 w 58"/>
                  <a:gd name="T3" fmla="*/ 237 h 28"/>
                  <a:gd name="T4" fmla="*/ 878 w 58"/>
                  <a:gd name="T5" fmla="*/ 727 h 28"/>
                  <a:gd name="T6" fmla="*/ 25 w 58"/>
                  <a:gd name="T7" fmla="*/ 576 h 28"/>
                  <a:gd name="T8" fmla="*/ 748 w 58"/>
                  <a:gd name="T9" fmla="*/ 8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1" name="Freeform 122"/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933 w 55"/>
                  <a:gd name="T1" fmla="*/ 310 h 41"/>
                  <a:gd name="T2" fmla="*/ 1450 w 55"/>
                  <a:gd name="T3" fmla="*/ 1031 h 41"/>
                  <a:gd name="T4" fmla="*/ 628 w 55"/>
                  <a:gd name="T5" fmla="*/ 869 h 41"/>
                  <a:gd name="T6" fmla="*/ 111 w 55"/>
                  <a:gd name="T7" fmla="*/ 151 h 41"/>
                  <a:gd name="T8" fmla="*/ 933 w 55"/>
                  <a:gd name="T9" fmla="*/ 31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2" name="Freeform 123"/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923 w 54"/>
                  <a:gd name="T1" fmla="*/ 310 h 41"/>
                  <a:gd name="T2" fmla="*/ 1419 w 54"/>
                  <a:gd name="T3" fmla="*/ 1031 h 41"/>
                  <a:gd name="T4" fmla="*/ 581 w 54"/>
                  <a:gd name="T5" fmla="*/ 869 h 41"/>
                  <a:gd name="T6" fmla="*/ 85 w 54"/>
                  <a:gd name="T7" fmla="*/ 151 h 41"/>
                  <a:gd name="T8" fmla="*/ 923 w 54"/>
                  <a:gd name="T9" fmla="*/ 31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3" name="Freeform 124"/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301 w 40"/>
                  <a:gd name="T1" fmla="*/ 606 h 54"/>
                  <a:gd name="T2" fmla="*/ 984 w 40"/>
                  <a:gd name="T3" fmla="*/ 86 h 54"/>
                  <a:gd name="T4" fmla="*/ 814 w 40"/>
                  <a:gd name="T5" fmla="*/ 942 h 54"/>
                  <a:gd name="T6" fmla="*/ 147 w 40"/>
                  <a:gd name="T7" fmla="*/ 1463 h 54"/>
                  <a:gd name="T8" fmla="*/ 301 w 40"/>
                  <a:gd name="T9" fmla="*/ 606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4" name="Freeform 125"/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350 w 41"/>
                  <a:gd name="T1" fmla="*/ 621 h 54"/>
                  <a:gd name="T2" fmla="*/ 1031 w 41"/>
                  <a:gd name="T3" fmla="*/ 86 h 54"/>
                  <a:gd name="T4" fmla="*/ 869 w 41"/>
                  <a:gd name="T5" fmla="*/ 980 h 54"/>
                  <a:gd name="T6" fmla="*/ 151 w 41"/>
                  <a:gd name="T7" fmla="*/ 1514 h 54"/>
                  <a:gd name="T8" fmla="*/ 350 w 41"/>
                  <a:gd name="T9" fmla="*/ 621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5" name="Freeform 126"/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1080 w 39"/>
                  <a:gd name="T1" fmla="*/ 632 h 38"/>
                  <a:gd name="T2" fmla="*/ 958 w 39"/>
                  <a:gd name="T3" fmla="*/ 521 h 38"/>
                  <a:gd name="T4" fmla="*/ 1080 w 39"/>
                  <a:gd name="T5" fmla="*/ 396 h 38"/>
                  <a:gd name="T6" fmla="*/ 958 w 39"/>
                  <a:gd name="T7" fmla="*/ 350 h 38"/>
                  <a:gd name="T8" fmla="*/ 997 w 39"/>
                  <a:gd name="T9" fmla="*/ 236 h 38"/>
                  <a:gd name="T10" fmla="*/ 826 w 39"/>
                  <a:gd name="T11" fmla="*/ 236 h 38"/>
                  <a:gd name="T12" fmla="*/ 826 w 39"/>
                  <a:gd name="T13" fmla="*/ 65 h 38"/>
                  <a:gd name="T14" fmla="*/ 713 w 39"/>
                  <a:gd name="T15" fmla="*/ 113 h 38"/>
                  <a:gd name="T16" fmla="*/ 628 w 39"/>
                  <a:gd name="T17" fmla="*/ 0 h 38"/>
                  <a:gd name="T18" fmla="*/ 517 w 39"/>
                  <a:gd name="T19" fmla="*/ 113 h 38"/>
                  <a:gd name="T20" fmla="*/ 395 w 39"/>
                  <a:gd name="T21" fmla="*/ 28 h 38"/>
                  <a:gd name="T22" fmla="*/ 346 w 39"/>
                  <a:gd name="T23" fmla="*/ 151 h 38"/>
                  <a:gd name="T24" fmla="*/ 224 w 39"/>
                  <a:gd name="T25" fmla="*/ 113 h 38"/>
                  <a:gd name="T26" fmla="*/ 224 w 39"/>
                  <a:gd name="T27" fmla="*/ 262 h 38"/>
                  <a:gd name="T28" fmla="*/ 85 w 39"/>
                  <a:gd name="T29" fmla="*/ 285 h 38"/>
                  <a:gd name="T30" fmla="*/ 111 w 39"/>
                  <a:gd name="T31" fmla="*/ 396 h 38"/>
                  <a:gd name="T32" fmla="*/ 0 w 39"/>
                  <a:gd name="T33" fmla="*/ 461 h 38"/>
                  <a:gd name="T34" fmla="*/ 111 w 39"/>
                  <a:gd name="T35" fmla="*/ 574 h 38"/>
                  <a:gd name="T36" fmla="*/ 28 w 39"/>
                  <a:gd name="T37" fmla="*/ 697 h 38"/>
                  <a:gd name="T38" fmla="*/ 150 w 39"/>
                  <a:gd name="T39" fmla="*/ 746 h 38"/>
                  <a:gd name="T40" fmla="*/ 111 w 39"/>
                  <a:gd name="T41" fmla="*/ 896 h 38"/>
                  <a:gd name="T42" fmla="*/ 282 w 39"/>
                  <a:gd name="T43" fmla="*/ 859 h 38"/>
                  <a:gd name="T44" fmla="*/ 282 w 39"/>
                  <a:gd name="T45" fmla="*/ 1031 h 38"/>
                  <a:gd name="T46" fmla="*/ 395 w 39"/>
                  <a:gd name="T47" fmla="*/ 982 h 38"/>
                  <a:gd name="T48" fmla="*/ 480 w 39"/>
                  <a:gd name="T49" fmla="*/ 1093 h 38"/>
                  <a:gd name="T50" fmla="*/ 565 w 39"/>
                  <a:gd name="T51" fmla="*/ 982 h 38"/>
                  <a:gd name="T52" fmla="*/ 713 w 39"/>
                  <a:gd name="T53" fmla="*/ 1093 h 38"/>
                  <a:gd name="T54" fmla="*/ 734 w 39"/>
                  <a:gd name="T55" fmla="*/ 945 h 38"/>
                  <a:gd name="T56" fmla="*/ 884 w 39"/>
                  <a:gd name="T57" fmla="*/ 982 h 38"/>
                  <a:gd name="T58" fmla="*/ 884 w 39"/>
                  <a:gd name="T59" fmla="*/ 831 h 38"/>
                  <a:gd name="T60" fmla="*/ 1022 w 39"/>
                  <a:gd name="T61" fmla="*/ 811 h 38"/>
                  <a:gd name="T62" fmla="*/ 958 w 39"/>
                  <a:gd name="T63" fmla="*/ 697 h 38"/>
                  <a:gd name="T64" fmla="*/ 1080 w 39"/>
                  <a:gd name="T65" fmla="*/ 632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6" name="Freeform 127"/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93947 w 3332"/>
                  <a:gd name="T1" fmla="*/ 661 h 47"/>
                  <a:gd name="T2" fmla="*/ 93295 w 3332"/>
                  <a:gd name="T3" fmla="*/ 1361 h 47"/>
                  <a:gd name="T4" fmla="*/ 675 w 3332"/>
                  <a:gd name="T5" fmla="*/ 1361 h 47"/>
                  <a:gd name="T6" fmla="*/ 0 w 3332"/>
                  <a:gd name="T7" fmla="*/ 661 h 47"/>
                  <a:gd name="T8" fmla="*/ 675 w 3332"/>
                  <a:gd name="T9" fmla="*/ 0 h 47"/>
                  <a:gd name="T10" fmla="*/ 93295 w 3332"/>
                  <a:gd name="T11" fmla="*/ 0 h 47"/>
                  <a:gd name="T12" fmla="*/ 93947 w 3332"/>
                  <a:gd name="T13" fmla="*/ 661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7" name="Freeform 128"/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90703 w 3240"/>
                  <a:gd name="T1" fmla="*/ 0 h 24"/>
                  <a:gd name="T2" fmla="*/ 675 w 3240"/>
                  <a:gd name="T3" fmla="*/ 0 h 24"/>
                  <a:gd name="T4" fmla="*/ 0 w 3240"/>
                  <a:gd name="T5" fmla="*/ 714 h 24"/>
                  <a:gd name="T6" fmla="*/ 91353 w 3240"/>
                  <a:gd name="T7" fmla="*/ 714 h 24"/>
                  <a:gd name="T8" fmla="*/ 90703 w 3240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8" name="Freeform 129"/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1601 h 54"/>
                  <a:gd name="T2" fmla="*/ 377 w 22"/>
                  <a:gd name="T3" fmla="*/ 0 h 54"/>
                  <a:gd name="T4" fmla="*/ 589 w 22"/>
                  <a:gd name="T5" fmla="*/ 1601 h 54"/>
                  <a:gd name="T6" fmla="*/ 0 w 22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9" name="Freeform 130"/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648 w 23"/>
                  <a:gd name="T1" fmla="*/ 1601 h 54"/>
                  <a:gd name="T2" fmla="*/ 217 w 23"/>
                  <a:gd name="T3" fmla="*/ 0 h 54"/>
                  <a:gd name="T4" fmla="*/ 0 w 23"/>
                  <a:gd name="T5" fmla="*/ 1601 h 54"/>
                  <a:gd name="T6" fmla="*/ 648 w 23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0" name="Freeform 131"/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648 w 23"/>
                  <a:gd name="T1" fmla="*/ 1601 h 54"/>
                  <a:gd name="T2" fmla="*/ 256 w 23"/>
                  <a:gd name="T3" fmla="*/ 0 h 54"/>
                  <a:gd name="T4" fmla="*/ 0 w 23"/>
                  <a:gd name="T5" fmla="*/ 1601 h 54"/>
                  <a:gd name="T6" fmla="*/ 648 w 23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1" name="Freeform 132"/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1260 h 43"/>
                  <a:gd name="T2" fmla="*/ 266 w 15"/>
                  <a:gd name="T3" fmla="*/ 0 h 43"/>
                  <a:gd name="T4" fmla="*/ 446 w 15"/>
                  <a:gd name="T5" fmla="*/ 1260 h 43"/>
                  <a:gd name="T6" fmla="*/ 0 w 15"/>
                  <a:gd name="T7" fmla="*/ 1260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2" name="Freeform 133"/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367 w 13"/>
                  <a:gd name="T1" fmla="*/ 1066 h 36"/>
                  <a:gd name="T2" fmla="*/ 150 w 13"/>
                  <a:gd name="T3" fmla="*/ 0 h 36"/>
                  <a:gd name="T4" fmla="*/ 0 w 13"/>
                  <a:gd name="T5" fmla="*/ 1066 h 36"/>
                  <a:gd name="T6" fmla="*/ 367 w 13"/>
                  <a:gd name="T7" fmla="*/ 106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3" name="Freeform 134"/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1260 h 43"/>
                  <a:gd name="T2" fmla="*/ 256 w 13"/>
                  <a:gd name="T3" fmla="*/ 0 h 43"/>
                  <a:gd name="T4" fmla="*/ 367 w 13"/>
                  <a:gd name="T5" fmla="*/ 1260 h 43"/>
                  <a:gd name="T6" fmla="*/ 0 w 13"/>
                  <a:gd name="T7" fmla="*/ 1260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4" name="Freeform 135"/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355 w 12"/>
                  <a:gd name="T1" fmla="*/ 1066 h 36"/>
                  <a:gd name="T2" fmla="*/ 114 w 12"/>
                  <a:gd name="T3" fmla="*/ 0 h 36"/>
                  <a:gd name="T4" fmla="*/ 0 w 12"/>
                  <a:gd name="T5" fmla="*/ 1066 h 36"/>
                  <a:gd name="T6" fmla="*/ 355 w 12"/>
                  <a:gd name="T7" fmla="*/ 106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5" name="Freeform 136"/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648 w 23"/>
                  <a:gd name="T1" fmla="*/ 1246 h 42"/>
                  <a:gd name="T2" fmla="*/ 256 w 23"/>
                  <a:gd name="T3" fmla="*/ 0 h 42"/>
                  <a:gd name="T4" fmla="*/ 0 w 23"/>
                  <a:gd name="T5" fmla="*/ 1246 h 42"/>
                  <a:gd name="T6" fmla="*/ 648 w 23"/>
                  <a:gd name="T7" fmla="*/ 1246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6" name="Freeform 137"/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1448 h 50"/>
                  <a:gd name="T2" fmla="*/ 394 w 23"/>
                  <a:gd name="T3" fmla="*/ 0 h 50"/>
                  <a:gd name="T4" fmla="*/ 648 w 23"/>
                  <a:gd name="T5" fmla="*/ 1448 h 50"/>
                  <a:gd name="T6" fmla="*/ 0 w 23"/>
                  <a:gd name="T7" fmla="*/ 1448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7" name="Freeform 138"/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1601 h 54"/>
                  <a:gd name="T2" fmla="*/ 490 w 28"/>
                  <a:gd name="T3" fmla="*/ 0 h 54"/>
                  <a:gd name="T4" fmla="*/ 815 w 28"/>
                  <a:gd name="T5" fmla="*/ 1601 h 54"/>
                  <a:gd name="T6" fmla="*/ 0 w 28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8" name="Freeform 139"/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815 w 28"/>
                  <a:gd name="T1" fmla="*/ 1601 h 54"/>
                  <a:gd name="T2" fmla="*/ 323 w 28"/>
                  <a:gd name="T3" fmla="*/ 0 h 54"/>
                  <a:gd name="T4" fmla="*/ 0 w 28"/>
                  <a:gd name="T5" fmla="*/ 1601 h 54"/>
                  <a:gd name="T6" fmla="*/ 815 w 28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9" name="Freeform 140"/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827 w 29"/>
                  <a:gd name="T1" fmla="*/ 1601 h 54"/>
                  <a:gd name="T2" fmla="*/ 310 w 29"/>
                  <a:gd name="T3" fmla="*/ 0 h 54"/>
                  <a:gd name="T4" fmla="*/ 0 w 29"/>
                  <a:gd name="T5" fmla="*/ 1601 h 54"/>
                  <a:gd name="T6" fmla="*/ 827 w 29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0" name="Freeform 141"/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1260 h 43"/>
                  <a:gd name="T2" fmla="*/ 296 w 18"/>
                  <a:gd name="T3" fmla="*/ 0 h 43"/>
                  <a:gd name="T4" fmla="*/ 483 w 18"/>
                  <a:gd name="T5" fmla="*/ 1260 h 43"/>
                  <a:gd name="T6" fmla="*/ 0 w 18"/>
                  <a:gd name="T7" fmla="*/ 1260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1" name="Freeform 142"/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460 w 16"/>
                  <a:gd name="T1" fmla="*/ 1066 h 36"/>
                  <a:gd name="T2" fmla="*/ 171 w 16"/>
                  <a:gd name="T3" fmla="*/ 0 h 36"/>
                  <a:gd name="T4" fmla="*/ 0 w 16"/>
                  <a:gd name="T5" fmla="*/ 1066 h 36"/>
                  <a:gd name="T6" fmla="*/ 460 w 16"/>
                  <a:gd name="T7" fmla="*/ 106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2" name="Freeform 143"/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1260 h 43"/>
                  <a:gd name="T2" fmla="*/ 263 w 16"/>
                  <a:gd name="T3" fmla="*/ 0 h 43"/>
                  <a:gd name="T4" fmla="*/ 410 w 16"/>
                  <a:gd name="T5" fmla="*/ 1260 h 43"/>
                  <a:gd name="T6" fmla="*/ 0 w 16"/>
                  <a:gd name="T7" fmla="*/ 1260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3" name="Freeform 144"/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460 w 16"/>
                  <a:gd name="T1" fmla="*/ 1066 h 36"/>
                  <a:gd name="T2" fmla="*/ 171 w 16"/>
                  <a:gd name="T3" fmla="*/ 0 h 36"/>
                  <a:gd name="T4" fmla="*/ 0 w 16"/>
                  <a:gd name="T5" fmla="*/ 1066 h 36"/>
                  <a:gd name="T6" fmla="*/ 460 w 16"/>
                  <a:gd name="T7" fmla="*/ 106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4" name="Freeform 145"/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815 w 28"/>
                  <a:gd name="T1" fmla="*/ 1246 h 42"/>
                  <a:gd name="T2" fmla="*/ 286 w 28"/>
                  <a:gd name="T3" fmla="*/ 0 h 42"/>
                  <a:gd name="T4" fmla="*/ 0 w 28"/>
                  <a:gd name="T5" fmla="*/ 1246 h 42"/>
                  <a:gd name="T6" fmla="*/ 815 w 28"/>
                  <a:gd name="T7" fmla="*/ 1246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5" name="Freeform 146"/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1448 h 50"/>
                  <a:gd name="T2" fmla="*/ 464 w 28"/>
                  <a:gd name="T3" fmla="*/ 0 h 50"/>
                  <a:gd name="T4" fmla="*/ 763 w 28"/>
                  <a:gd name="T5" fmla="*/ 1448 h 50"/>
                  <a:gd name="T6" fmla="*/ 0 w 28"/>
                  <a:gd name="T7" fmla="*/ 1448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6" name="Freeform 147"/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1601 h 54"/>
                  <a:gd name="T2" fmla="*/ 431 w 23"/>
                  <a:gd name="T3" fmla="*/ 0 h 54"/>
                  <a:gd name="T4" fmla="*/ 648 w 23"/>
                  <a:gd name="T5" fmla="*/ 1601 h 54"/>
                  <a:gd name="T6" fmla="*/ 0 w 23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7" name="Freeform 148"/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635 w 22"/>
                  <a:gd name="T1" fmla="*/ 1601 h 54"/>
                  <a:gd name="T2" fmla="*/ 236 w 22"/>
                  <a:gd name="T3" fmla="*/ 0 h 54"/>
                  <a:gd name="T4" fmla="*/ 0 w 22"/>
                  <a:gd name="T5" fmla="*/ 1601 h 54"/>
                  <a:gd name="T6" fmla="*/ 635 w 22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8" name="Freeform 149"/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648 w 23"/>
                  <a:gd name="T1" fmla="*/ 1601 h 54"/>
                  <a:gd name="T2" fmla="*/ 217 w 23"/>
                  <a:gd name="T3" fmla="*/ 0 h 54"/>
                  <a:gd name="T4" fmla="*/ 0 w 23"/>
                  <a:gd name="T5" fmla="*/ 1601 h 54"/>
                  <a:gd name="T6" fmla="*/ 648 w 23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9" name="Freeform 150"/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1260 h 43"/>
                  <a:gd name="T2" fmla="*/ 266 w 15"/>
                  <a:gd name="T3" fmla="*/ 0 h 43"/>
                  <a:gd name="T4" fmla="*/ 446 w 15"/>
                  <a:gd name="T5" fmla="*/ 1260 h 43"/>
                  <a:gd name="T6" fmla="*/ 0 w 15"/>
                  <a:gd name="T7" fmla="*/ 1260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0" name="Freeform 151"/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367 w 13"/>
                  <a:gd name="T1" fmla="*/ 1066 h 36"/>
                  <a:gd name="T2" fmla="*/ 111 w 13"/>
                  <a:gd name="T3" fmla="*/ 0 h 36"/>
                  <a:gd name="T4" fmla="*/ 0 w 13"/>
                  <a:gd name="T5" fmla="*/ 1066 h 36"/>
                  <a:gd name="T6" fmla="*/ 367 w 13"/>
                  <a:gd name="T7" fmla="*/ 106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1" name="Freeform 152"/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1260 h 43"/>
                  <a:gd name="T2" fmla="*/ 224 w 13"/>
                  <a:gd name="T3" fmla="*/ 0 h 43"/>
                  <a:gd name="T4" fmla="*/ 367 w 13"/>
                  <a:gd name="T5" fmla="*/ 1260 h 43"/>
                  <a:gd name="T6" fmla="*/ 0 w 13"/>
                  <a:gd name="T7" fmla="*/ 1260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2" name="Freeform 153"/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367 w 13"/>
                  <a:gd name="T1" fmla="*/ 1066 h 36"/>
                  <a:gd name="T2" fmla="*/ 150 w 13"/>
                  <a:gd name="T3" fmla="*/ 0 h 36"/>
                  <a:gd name="T4" fmla="*/ 0 w 13"/>
                  <a:gd name="T5" fmla="*/ 1066 h 36"/>
                  <a:gd name="T6" fmla="*/ 367 w 13"/>
                  <a:gd name="T7" fmla="*/ 106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3" name="Freeform 154"/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648 w 23"/>
                  <a:gd name="T1" fmla="*/ 1246 h 42"/>
                  <a:gd name="T2" fmla="*/ 217 w 23"/>
                  <a:gd name="T3" fmla="*/ 0 h 42"/>
                  <a:gd name="T4" fmla="*/ 0 w 23"/>
                  <a:gd name="T5" fmla="*/ 1246 h 42"/>
                  <a:gd name="T6" fmla="*/ 648 w 23"/>
                  <a:gd name="T7" fmla="*/ 1246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4" name="Freeform 155"/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1448 h 50"/>
                  <a:gd name="T2" fmla="*/ 394 w 23"/>
                  <a:gd name="T3" fmla="*/ 0 h 50"/>
                  <a:gd name="T4" fmla="*/ 648 w 23"/>
                  <a:gd name="T5" fmla="*/ 1448 h 50"/>
                  <a:gd name="T6" fmla="*/ 0 w 23"/>
                  <a:gd name="T7" fmla="*/ 1448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5" name="Freeform 156"/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1601 h 54"/>
                  <a:gd name="T2" fmla="*/ 518 w 29"/>
                  <a:gd name="T3" fmla="*/ 0 h 54"/>
                  <a:gd name="T4" fmla="*/ 827 w 29"/>
                  <a:gd name="T5" fmla="*/ 1601 h 54"/>
                  <a:gd name="T6" fmla="*/ 0 w 29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6" name="Freeform 157"/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763 w 28"/>
                  <a:gd name="T1" fmla="*/ 1601 h 54"/>
                  <a:gd name="T2" fmla="*/ 297 w 28"/>
                  <a:gd name="T3" fmla="*/ 0 h 54"/>
                  <a:gd name="T4" fmla="*/ 0 w 28"/>
                  <a:gd name="T5" fmla="*/ 1601 h 54"/>
                  <a:gd name="T6" fmla="*/ 763 w 28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7" name="Freeform 158"/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815 w 28"/>
                  <a:gd name="T1" fmla="*/ 1601 h 54"/>
                  <a:gd name="T2" fmla="*/ 323 w 28"/>
                  <a:gd name="T3" fmla="*/ 0 h 54"/>
                  <a:gd name="T4" fmla="*/ 0 w 28"/>
                  <a:gd name="T5" fmla="*/ 1601 h 54"/>
                  <a:gd name="T6" fmla="*/ 815 w 28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8" name="Freeform 159"/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1260 h 43"/>
                  <a:gd name="T2" fmla="*/ 331 w 18"/>
                  <a:gd name="T3" fmla="*/ 0 h 43"/>
                  <a:gd name="T4" fmla="*/ 534 w 18"/>
                  <a:gd name="T5" fmla="*/ 1260 h 43"/>
                  <a:gd name="T6" fmla="*/ 0 w 18"/>
                  <a:gd name="T7" fmla="*/ 1260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9" name="Freeform 160"/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468 w 17"/>
                  <a:gd name="T1" fmla="*/ 1066 h 36"/>
                  <a:gd name="T2" fmla="*/ 167 w 17"/>
                  <a:gd name="T3" fmla="*/ 0 h 36"/>
                  <a:gd name="T4" fmla="*/ 0 w 17"/>
                  <a:gd name="T5" fmla="*/ 1066 h 36"/>
                  <a:gd name="T6" fmla="*/ 468 w 17"/>
                  <a:gd name="T7" fmla="*/ 106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0" name="Freeform 161"/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1260 h 43"/>
                  <a:gd name="T2" fmla="*/ 284 w 16"/>
                  <a:gd name="T3" fmla="*/ 0 h 43"/>
                  <a:gd name="T4" fmla="*/ 460 w 16"/>
                  <a:gd name="T5" fmla="*/ 1260 h 43"/>
                  <a:gd name="T6" fmla="*/ 0 w 16"/>
                  <a:gd name="T7" fmla="*/ 1260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1" name="Freeform 162"/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460 w 16"/>
                  <a:gd name="T1" fmla="*/ 1066 h 36"/>
                  <a:gd name="T2" fmla="*/ 171 w 16"/>
                  <a:gd name="T3" fmla="*/ 0 h 36"/>
                  <a:gd name="T4" fmla="*/ 0 w 16"/>
                  <a:gd name="T5" fmla="*/ 1066 h 36"/>
                  <a:gd name="T6" fmla="*/ 460 w 16"/>
                  <a:gd name="T7" fmla="*/ 106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2" name="Freeform 163"/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827 w 29"/>
                  <a:gd name="T1" fmla="*/ 1246 h 42"/>
                  <a:gd name="T2" fmla="*/ 310 w 29"/>
                  <a:gd name="T3" fmla="*/ 0 h 42"/>
                  <a:gd name="T4" fmla="*/ 0 w 29"/>
                  <a:gd name="T5" fmla="*/ 1246 h 42"/>
                  <a:gd name="T6" fmla="*/ 827 w 29"/>
                  <a:gd name="T7" fmla="*/ 1246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3" name="Freeform 164"/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1448 h 50"/>
                  <a:gd name="T2" fmla="*/ 490 w 28"/>
                  <a:gd name="T3" fmla="*/ 0 h 50"/>
                  <a:gd name="T4" fmla="*/ 815 w 28"/>
                  <a:gd name="T5" fmla="*/ 1448 h 50"/>
                  <a:gd name="T6" fmla="*/ 0 w 28"/>
                  <a:gd name="T7" fmla="*/ 1448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4" name="Freeform 165"/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1601 h 54"/>
                  <a:gd name="T2" fmla="*/ 394 w 23"/>
                  <a:gd name="T3" fmla="*/ 0 h 54"/>
                  <a:gd name="T4" fmla="*/ 648 w 23"/>
                  <a:gd name="T5" fmla="*/ 1601 h 54"/>
                  <a:gd name="T6" fmla="*/ 0 w 23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5" name="Freeform 166"/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635 w 22"/>
                  <a:gd name="T1" fmla="*/ 1601 h 54"/>
                  <a:gd name="T2" fmla="*/ 236 w 22"/>
                  <a:gd name="T3" fmla="*/ 0 h 54"/>
                  <a:gd name="T4" fmla="*/ 0 w 22"/>
                  <a:gd name="T5" fmla="*/ 1601 h 54"/>
                  <a:gd name="T6" fmla="*/ 635 w 22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6" name="Freeform 167"/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635 w 22"/>
                  <a:gd name="T1" fmla="*/ 1601 h 54"/>
                  <a:gd name="T2" fmla="*/ 236 w 22"/>
                  <a:gd name="T3" fmla="*/ 0 h 54"/>
                  <a:gd name="T4" fmla="*/ 0 w 22"/>
                  <a:gd name="T5" fmla="*/ 1601 h 54"/>
                  <a:gd name="T6" fmla="*/ 635 w 22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7" name="Freeform 168"/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1260 h 43"/>
                  <a:gd name="T2" fmla="*/ 251 w 14"/>
                  <a:gd name="T3" fmla="*/ 0 h 43"/>
                  <a:gd name="T4" fmla="*/ 382 w 14"/>
                  <a:gd name="T5" fmla="*/ 1260 h 43"/>
                  <a:gd name="T6" fmla="*/ 0 w 14"/>
                  <a:gd name="T7" fmla="*/ 1260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8" name="Freeform 169"/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367 w 13"/>
                  <a:gd name="T1" fmla="*/ 1066 h 36"/>
                  <a:gd name="T2" fmla="*/ 150 w 13"/>
                  <a:gd name="T3" fmla="*/ 0 h 36"/>
                  <a:gd name="T4" fmla="*/ 0 w 13"/>
                  <a:gd name="T5" fmla="*/ 1066 h 36"/>
                  <a:gd name="T6" fmla="*/ 367 w 13"/>
                  <a:gd name="T7" fmla="*/ 106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9" name="Freeform 170"/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1260 h 43"/>
                  <a:gd name="T2" fmla="*/ 224 w 13"/>
                  <a:gd name="T3" fmla="*/ 0 h 43"/>
                  <a:gd name="T4" fmla="*/ 367 w 13"/>
                  <a:gd name="T5" fmla="*/ 1260 h 43"/>
                  <a:gd name="T6" fmla="*/ 0 w 13"/>
                  <a:gd name="T7" fmla="*/ 1260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0" name="Freeform 171"/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367 w 13"/>
                  <a:gd name="T1" fmla="*/ 1066 h 36"/>
                  <a:gd name="T2" fmla="*/ 150 w 13"/>
                  <a:gd name="T3" fmla="*/ 0 h 36"/>
                  <a:gd name="T4" fmla="*/ 0 w 13"/>
                  <a:gd name="T5" fmla="*/ 1066 h 36"/>
                  <a:gd name="T6" fmla="*/ 367 w 13"/>
                  <a:gd name="T7" fmla="*/ 106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1" name="Freeform 172"/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648 w 23"/>
                  <a:gd name="T1" fmla="*/ 1246 h 42"/>
                  <a:gd name="T2" fmla="*/ 217 w 23"/>
                  <a:gd name="T3" fmla="*/ 0 h 42"/>
                  <a:gd name="T4" fmla="*/ 0 w 23"/>
                  <a:gd name="T5" fmla="*/ 1246 h 42"/>
                  <a:gd name="T6" fmla="*/ 648 w 23"/>
                  <a:gd name="T7" fmla="*/ 1246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2" name="Freeform 173"/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1448 h 50"/>
                  <a:gd name="T2" fmla="*/ 394 w 23"/>
                  <a:gd name="T3" fmla="*/ 0 h 50"/>
                  <a:gd name="T4" fmla="*/ 648 w 23"/>
                  <a:gd name="T5" fmla="*/ 1448 h 50"/>
                  <a:gd name="T6" fmla="*/ 0 w 23"/>
                  <a:gd name="T7" fmla="*/ 1448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3" name="Freeform 174"/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1601 h 54"/>
                  <a:gd name="T2" fmla="*/ 491 w 28"/>
                  <a:gd name="T3" fmla="*/ 0 h 54"/>
                  <a:gd name="T4" fmla="*/ 763 w 28"/>
                  <a:gd name="T5" fmla="*/ 1601 h 54"/>
                  <a:gd name="T6" fmla="*/ 0 w 28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4" name="Freeform 175"/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815 w 28"/>
                  <a:gd name="T1" fmla="*/ 1601 h 54"/>
                  <a:gd name="T2" fmla="*/ 286 w 28"/>
                  <a:gd name="T3" fmla="*/ 0 h 54"/>
                  <a:gd name="T4" fmla="*/ 0 w 28"/>
                  <a:gd name="T5" fmla="*/ 1601 h 54"/>
                  <a:gd name="T6" fmla="*/ 815 w 28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5" name="Freeform 176"/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763 w 28"/>
                  <a:gd name="T1" fmla="*/ 1601 h 54"/>
                  <a:gd name="T2" fmla="*/ 297 w 28"/>
                  <a:gd name="T3" fmla="*/ 0 h 54"/>
                  <a:gd name="T4" fmla="*/ 0 w 28"/>
                  <a:gd name="T5" fmla="*/ 1601 h 54"/>
                  <a:gd name="T6" fmla="*/ 763 w 28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6" name="Freeform 177"/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1260 h 43"/>
                  <a:gd name="T2" fmla="*/ 296 w 18"/>
                  <a:gd name="T3" fmla="*/ 0 h 43"/>
                  <a:gd name="T4" fmla="*/ 483 w 18"/>
                  <a:gd name="T5" fmla="*/ 1260 h 43"/>
                  <a:gd name="T6" fmla="*/ 0 w 18"/>
                  <a:gd name="T7" fmla="*/ 1260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7" name="Freeform 178"/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460 w 16"/>
                  <a:gd name="T1" fmla="*/ 1066 h 36"/>
                  <a:gd name="T2" fmla="*/ 171 w 16"/>
                  <a:gd name="T3" fmla="*/ 0 h 36"/>
                  <a:gd name="T4" fmla="*/ 0 w 16"/>
                  <a:gd name="T5" fmla="*/ 1066 h 36"/>
                  <a:gd name="T6" fmla="*/ 460 w 16"/>
                  <a:gd name="T7" fmla="*/ 106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8" name="Freeform 179"/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1260 h 43"/>
                  <a:gd name="T2" fmla="*/ 284 w 16"/>
                  <a:gd name="T3" fmla="*/ 0 h 43"/>
                  <a:gd name="T4" fmla="*/ 460 w 16"/>
                  <a:gd name="T5" fmla="*/ 1260 h 43"/>
                  <a:gd name="T6" fmla="*/ 0 w 16"/>
                  <a:gd name="T7" fmla="*/ 1260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9" name="Freeform 180"/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460 w 16"/>
                  <a:gd name="T1" fmla="*/ 1066 h 36"/>
                  <a:gd name="T2" fmla="*/ 171 w 16"/>
                  <a:gd name="T3" fmla="*/ 0 h 36"/>
                  <a:gd name="T4" fmla="*/ 0 w 16"/>
                  <a:gd name="T5" fmla="*/ 1066 h 36"/>
                  <a:gd name="T6" fmla="*/ 460 w 16"/>
                  <a:gd name="T7" fmla="*/ 106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0" name="Freeform 181"/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763 w 28"/>
                  <a:gd name="T1" fmla="*/ 1246 h 42"/>
                  <a:gd name="T2" fmla="*/ 297 w 28"/>
                  <a:gd name="T3" fmla="*/ 0 h 42"/>
                  <a:gd name="T4" fmla="*/ 0 w 28"/>
                  <a:gd name="T5" fmla="*/ 1246 h 42"/>
                  <a:gd name="T6" fmla="*/ 763 w 28"/>
                  <a:gd name="T7" fmla="*/ 1246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1" name="Freeform 182"/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1448 h 50"/>
                  <a:gd name="T2" fmla="*/ 518 w 29"/>
                  <a:gd name="T3" fmla="*/ 0 h 50"/>
                  <a:gd name="T4" fmla="*/ 827 w 29"/>
                  <a:gd name="T5" fmla="*/ 1448 h 50"/>
                  <a:gd name="T6" fmla="*/ 0 w 29"/>
                  <a:gd name="T7" fmla="*/ 1448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2" name="Freeform 183"/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1601 h 54"/>
                  <a:gd name="T2" fmla="*/ 394 w 23"/>
                  <a:gd name="T3" fmla="*/ 0 h 54"/>
                  <a:gd name="T4" fmla="*/ 648 w 23"/>
                  <a:gd name="T5" fmla="*/ 1601 h 54"/>
                  <a:gd name="T6" fmla="*/ 0 w 23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3" name="Freeform 184"/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648 w 23"/>
                  <a:gd name="T1" fmla="*/ 1601 h 54"/>
                  <a:gd name="T2" fmla="*/ 256 w 23"/>
                  <a:gd name="T3" fmla="*/ 0 h 54"/>
                  <a:gd name="T4" fmla="*/ 0 w 23"/>
                  <a:gd name="T5" fmla="*/ 1601 h 54"/>
                  <a:gd name="T6" fmla="*/ 648 w 23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4" name="Freeform 185"/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589 w 22"/>
                  <a:gd name="T1" fmla="*/ 1601 h 54"/>
                  <a:gd name="T2" fmla="*/ 211 w 22"/>
                  <a:gd name="T3" fmla="*/ 0 h 54"/>
                  <a:gd name="T4" fmla="*/ 0 w 22"/>
                  <a:gd name="T5" fmla="*/ 1601 h 54"/>
                  <a:gd name="T6" fmla="*/ 589 w 22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5" name="Freeform 186"/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1260 h 43"/>
                  <a:gd name="T2" fmla="*/ 251 w 14"/>
                  <a:gd name="T3" fmla="*/ 0 h 43"/>
                  <a:gd name="T4" fmla="*/ 382 w 14"/>
                  <a:gd name="T5" fmla="*/ 1260 h 43"/>
                  <a:gd name="T6" fmla="*/ 0 w 14"/>
                  <a:gd name="T7" fmla="*/ 1260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6" name="Freeform 187"/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367 w 13"/>
                  <a:gd name="T1" fmla="*/ 1066 h 36"/>
                  <a:gd name="T2" fmla="*/ 150 w 13"/>
                  <a:gd name="T3" fmla="*/ 0 h 36"/>
                  <a:gd name="T4" fmla="*/ 0 w 13"/>
                  <a:gd name="T5" fmla="*/ 1066 h 36"/>
                  <a:gd name="T6" fmla="*/ 367 w 13"/>
                  <a:gd name="T7" fmla="*/ 106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7" name="Freeform 188"/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1260 h 43"/>
                  <a:gd name="T2" fmla="*/ 224 w 13"/>
                  <a:gd name="T3" fmla="*/ 0 h 43"/>
                  <a:gd name="T4" fmla="*/ 367 w 13"/>
                  <a:gd name="T5" fmla="*/ 1260 h 43"/>
                  <a:gd name="T6" fmla="*/ 0 w 13"/>
                  <a:gd name="T7" fmla="*/ 1260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8" name="Freeform 189"/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367 w 13"/>
                  <a:gd name="T1" fmla="*/ 1066 h 36"/>
                  <a:gd name="T2" fmla="*/ 150 w 13"/>
                  <a:gd name="T3" fmla="*/ 0 h 36"/>
                  <a:gd name="T4" fmla="*/ 0 w 13"/>
                  <a:gd name="T5" fmla="*/ 1066 h 36"/>
                  <a:gd name="T6" fmla="*/ 367 w 13"/>
                  <a:gd name="T7" fmla="*/ 106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9" name="Freeform 190"/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589 w 22"/>
                  <a:gd name="T1" fmla="*/ 1246 h 42"/>
                  <a:gd name="T2" fmla="*/ 211 w 22"/>
                  <a:gd name="T3" fmla="*/ 0 h 42"/>
                  <a:gd name="T4" fmla="*/ 0 w 22"/>
                  <a:gd name="T5" fmla="*/ 1246 h 42"/>
                  <a:gd name="T6" fmla="*/ 589 w 22"/>
                  <a:gd name="T7" fmla="*/ 1246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0" name="Freeform 191"/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1448 h 50"/>
                  <a:gd name="T2" fmla="*/ 377 w 22"/>
                  <a:gd name="T3" fmla="*/ 0 h 50"/>
                  <a:gd name="T4" fmla="*/ 589 w 22"/>
                  <a:gd name="T5" fmla="*/ 1448 h 50"/>
                  <a:gd name="T6" fmla="*/ 0 w 22"/>
                  <a:gd name="T7" fmla="*/ 1448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1" name="Freeform 192"/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1601 h 54"/>
                  <a:gd name="T2" fmla="*/ 491 w 28"/>
                  <a:gd name="T3" fmla="*/ 0 h 54"/>
                  <a:gd name="T4" fmla="*/ 763 w 28"/>
                  <a:gd name="T5" fmla="*/ 1601 h 54"/>
                  <a:gd name="T6" fmla="*/ 0 w 28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2" name="Freeform 193"/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763 w 28"/>
                  <a:gd name="T1" fmla="*/ 1601 h 54"/>
                  <a:gd name="T2" fmla="*/ 277 w 28"/>
                  <a:gd name="T3" fmla="*/ 0 h 54"/>
                  <a:gd name="T4" fmla="*/ 0 w 28"/>
                  <a:gd name="T5" fmla="*/ 1601 h 54"/>
                  <a:gd name="T6" fmla="*/ 763 w 28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3" name="Freeform 194"/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815 w 28"/>
                  <a:gd name="T1" fmla="*/ 1601 h 54"/>
                  <a:gd name="T2" fmla="*/ 323 w 28"/>
                  <a:gd name="T3" fmla="*/ 0 h 54"/>
                  <a:gd name="T4" fmla="*/ 0 w 28"/>
                  <a:gd name="T5" fmla="*/ 1601 h 54"/>
                  <a:gd name="T6" fmla="*/ 815 w 28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4" name="Freeform 195"/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1260 h 43"/>
                  <a:gd name="T2" fmla="*/ 296 w 18"/>
                  <a:gd name="T3" fmla="*/ 0 h 43"/>
                  <a:gd name="T4" fmla="*/ 483 w 18"/>
                  <a:gd name="T5" fmla="*/ 1260 h 43"/>
                  <a:gd name="T6" fmla="*/ 0 w 18"/>
                  <a:gd name="T7" fmla="*/ 1260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5" name="Freeform 196"/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410 w 16"/>
                  <a:gd name="T1" fmla="*/ 1066 h 36"/>
                  <a:gd name="T2" fmla="*/ 162 w 16"/>
                  <a:gd name="T3" fmla="*/ 0 h 36"/>
                  <a:gd name="T4" fmla="*/ 0 w 16"/>
                  <a:gd name="T5" fmla="*/ 1066 h 36"/>
                  <a:gd name="T6" fmla="*/ 410 w 16"/>
                  <a:gd name="T7" fmla="*/ 106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6" name="Freeform 197"/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1260 h 43"/>
                  <a:gd name="T2" fmla="*/ 284 w 16"/>
                  <a:gd name="T3" fmla="*/ 0 h 43"/>
                  <a:gd name="T4" fmla="*/ 460 w 16"/>
                  <a:gd name="T5" fmla="*/ 1260 h 43"/>
                  <a:gd name="T6" fmla="*/ 0 w 16"/>
                  <a:gd name="T7" fmla="*/ 1260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7" name="Freeform 198"/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460 w 16"/>
                  <a:gd name="T1" fmla="*/ 1066 h 36"/>
                  <a:gd name="T2" fmla="*/ 171 w 16"/>
                  <a:gd name="T3" fmla="*/ 0 h 36"/>
                  <a:gd name="T4" fmla="*/ 0 w 16"/>
                  <a:gd name="T5" fmla="*/ 1066 h 36"/>
                  <a:gd name="T6" fmla="*/ 460 w 16"/>
                  <a:gd name="T7" fmla="*/ 106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8" name="Freeform 199"/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815 w 28"/>
                  <a:gd name="T1" fmla="*/ 1246 h 42"/>
                  <a:gd name="T2" fmla="*/ 323 w 28"/>
                  <a:gd name="T3" fmla="*/ 0 h 42"/>
                  <a:gd name="T4" fmla="*/ 0 w 28"/>
                  <a:gd name="T5" fmla="*/ 1246 h 42"/>
                  <a:gd name="T6" fmla="*/ 815 w 28"/>
                  <a:gd name="T7" fmla="*/ 1246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9" name="Freeform 200"/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1448 h 50"/>
                  <a:gd name="T2" fmla="*/ 529 w 28"/>
                  <a:gd name="T3" fmla="*/ 0 h 50"/>
                  <a:gd name="T4" fmla="*/ 815 w 28"/>
                  <a:gd name="T5" fmla="*/ 1448 h 50"/>
                  <a:gd name="T6" fmla="*/ 0 w 28"/>
                  <a:gd name="T7" fmla="*/ 1448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0" name="Freeform 201"/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1601 h 54"/>
                  <a:gd name="T2" fmla="*/ 394 w 23"/>
                  <a:gd name="T3" fmla="*/ 0 h 54"/>
                  <a:gd name="T4" fmla="*/ 648 w 23"/>
                  <a:gd name="T5" fmla="*/ 1601 h 54"/>
                  <a:gd name="T6" fmla="*/ 0 w 23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1" name="Freeform 202"/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589 w 22"/>
                  <a:gd name="T1" fmla="*/ 1601 h 54"/>
                  <a:gd name="T2" fmla="*/ 211 w 22"/>
                  <a:gd name="T3" fmla="*/ 0 h 54"/>
                  <a:gd name="T4" fmla="*/ 0 w 22"/>
                  <a:gd name="T5" fmla="*/ 1601 h 54"/>
                  <a:gd name="T6" fmla="*/ 589 w 22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2" name="Freeform 203"/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589 w 22"/>
                  <a:gd name="T1" fmla="*/ 1601 h 54"/>
                  <a:gd name="T2" fmla="*/ 211 w 22"/>
                  <a:gd name="T3" fmla="*/ 0 h 54"/>
                  <a:gd name="T4" fmla="*/ 0 w 22"/>
                  <a:gd name="T5" fmla="*/ 1601 h 54"/>
                  <a:gd name="T6" fmla="*/ 589 w 22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3" name="Freeform 204"/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1260 h 43"/>
                  <a:gd name="T2" fmla="*/ 278 w 14"/>
                  <a:gd name="T3" fmla="*/ 0 h 43"/>
                  <a:gd name="T4" fmla="*/ 434 w 14"/>
                  <a:gd name="T5" fmla="*/ 1260 h 43"/>
                  <a:gd name="T6" fmla="*/ 0 w 14"/>
                  <a:gd name="T7" fmla="*/ 1260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54" name="Freeform 206"/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367 w 13"/>
                <a:gd name="T1" fmla="*/ 1066 h 36"/>
                <a:gd name="T2" fmla="*/ 150 w 13"/>
                <a:gd name="T3" fmla="*/ 0 h 36"/>
                <a:gd name="T4" fmla="*/ 0 w 13"/>
                <a:gd name="T5" fmla="*/ 1066 h 36"/>
                <a:gd name="T6" fmla="*/ 367 w 13"/>
                <a:gd name="T7" fmla="*/ 106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55" name="Freeform 207"/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1260 h 43"/>
                <a:gd name="T2" fmla="*/ 224 w 13"/>
                <a:gd name="T3" fmla="*/ 0 h 43"/>
                <a:gd name="T4" fmla="*/ 367 w 13"/>
                <a:gd name="T5" fmla="*/ 1260 h 43"/>
                <a:gd name="T6" fmla="*/ 0 w 13"/>
                <a:gd name="T7" fmla="*/ 126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56" name="Freeform 208"/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367 w 13"/>
                <a:gd name="T1" fmla="*/ 1066 h 36"/>
                <a:gd name="T2" fmla="*/ 150 w 13"/>
                <a:gd name="T3" fmla="*/ 0 h 36"/>
                <a:gd name="T4" fmla="*/ 0 w 13"/>
                <a:gd name="T5" fmla="*/ 1066 h 36"/>
                <a:gd name="T6" fmla="*/ 367 w 13"/>
                <a:gd name="T7" fmla="*/ 106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57" name="Freeform 209"/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589 w 22"/>
                <a:gd name="T1" fmla="*/ 1246 h 42"/>
                <a:gd name="T2" fmla="*/ 211 w 22"/>
                <a:gd name="T3" fmla="*/ 0 h 42"/>
                <a:gd name="T4" fmla="*/ 0 w 22"/>
                <a:gd name="T5" fmla="*/ 1246 h 42"/>
                <a:gd name="T6" fmla="*/ 589 w 22"/>
                <a:gd name="T7" fmla="*/ 1246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58" name="Freeform 210"/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1448 h 50"/>
                <a:gd name="T2" fmla="*/ 394 w 23"/>
                <a:gd name="T3" fmla="*/ 0 h 50"/>
                <a:gd name="T4" fmla="*/ 648 w 23"/>
                <a:gd name="T5" fmla="*/ 1448 h 50"/>
                <a:gd name="T6" fmla="*/ 0 w 23"/>
                <a:gd name="T7" fmla="*/ 1448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59" name="Freeform 211"/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1601 h 54"/>
                <a:gd name="T2" fmla="*/ 529 w 28"/>
                <a:gd name="T3" fmla="*/ 0 h 54"/>
                <a:gd name="T4" fmla="*/ 815 w 28"/>
                <a:gd name="T5" fmla="*/ 1601 h 54"/>
                <a:gd name="T6" fmla="*/ 0 w 28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60" name="Freeform 212"/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763 w 28"/>
                <a:gd name="T1" fmla="*/ 1601 h 54"/>
                <a:gd name="T2" fmla="*/ 277 w 28"/>
                <a:gd name="T3" fmla="*/ 0 h 54"/>
                <a:gd name="T4" fmla="*/ 0 w 28"/>
                <a:gd name="T5" fmla="*/ 1601 h 54"/>
                <a:gd name="T6" fmla="*/ 763 w 28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61" name="Freeform 213"/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815 w 28"/>
                <a:gd name="T1" fmla="*/ 1601 h 54"/>
                <a:gd name="T2" fmla="*/ 323 w 28"/>
                <a:gd name="T3" fmla="*/ 0 h 54"/>
                <a:gd name="T4" fmla="*/ 0 w 28"/>
                <a:gd name="T5" fmla="*/ 1601 h 54"/>
                <a:gd name="T6" fmla="*/ 815 w 28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62" name="Freeform 214"/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1260 h 43"/>
                <a:gd name="T2" fmla="*/ 296 w 18"/>
                <a:gd name="T3" fmla="*/ 0 h 43"/>
                <a:gd name="T4" fmla="*/ 483 w 18"/>
                <a:gd name="T5" fmla="*/ 1260 h 43"/>
                <a:gd name="T6" fmla="*/ 0 w 18"/>
                <a:gd name="T7" fmla="*/ 126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63" name="Freeform 215"/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460 w 16"/>
                <a:gd name="T1" fmla="*/ 1066 h 36"/>
                <a:gd name="T2" fmla="*/ 171 w 16"/>
                <a:gd name="T3" fmla="*/ 0 h 36"/>
                <a:gd name="T4" fmla="*/ 0 w 16"/>
                <a:gd name="T5" fmla="*/ 1066 h 36"/>
                <a:gd name="T6" fmla="*/ 460 w 16"/>
                <a:gd name="T7" fmla="*/ 106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64" name="Freeform 216"/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1260 h 43"/>
                <a:gd name="T2" fmla="*/ 284 w 16"/>
                <a:gd name="T3" fmla="*/ 0 h 43"/>
                <a:gd name="T4" fmla="*/ 460 w 16"/>
                <a:gd name="T5" fmla="*/ 1260 h 43"/>
                <a:gd name="T6" fmla="*/ 0 w 16"/>
                <a:gd name="T7" fmla="*/ 126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65" name="Freeform 217"/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460 w 16"/>
                <a:gd name="T1" fmla="*/ 1066 h 36"/>
                <a:gd name="T2" fmla="*/ 171 w 16"/>
                <a:gd name="T3" fmla="*/ 0 h 36"/>
                <a:gd name="T4" fmla="*/ 0 w 16"/>
                <a:gd name="T5" fmla="*/ 1066 h 36"/>
                <a:gd name="T6" fmla="*/ 460 w 16"/>
                <a:gd name="T7" fmla="*/ 106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66" name="Freeform 218"/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815 w 28"/>
                <a:gd name="T1" fmla="*/ 1246 h 42"/>
                <a:gd name="T2" fmla="*/ 323 w 28"/>
                <a:gd name="T3" fmla="*/ 0 h 42"/>
                <a:gd name="T4" fmla="*/ 0 w 28"/>
                <a:gd name="T5" fmla="*/ 1246 h 42"/>
                <a:gd name="T6" fmla="*/ 815 w 28"/>
                <a:gd name="T7" fmla="*/ 1246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67" name="Freeform 219"/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1448 h 50"/>
                <a:gd name="T2" fmla="*/ 482 w 29"/>
                <a:gd name="T3" fmla="*/ 0 h 50"/>
                <a:gd name="T4" fmla="*/ 776 w 29"/>
                <a:gd name="T5" fmla="*/ 1448 h 50"/>
                <a:gd name="T6" fmla="*/ 0 w 29"/>
                <a:gd name="T7" fmla="*/ 1448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68" name="Freeform 220"/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1601 h 54"/>
                <a:gd name="T2" fmla="*/ 394 w 23"/>
                <a:gd name="T3" fmla="*/ 0 h 54"/>
                <a:gd name="T4" fmla="*/ 648 w 23"/>
                <a:gd name="T5" fmla="*/ 1601 h 54"/>
                <a:gd name="T6" fmla="*/ 0 w 23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69" name="Freeform 221"/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648 w 23"/>
                <a:gd name="T1" fmla="*/ 1601 h 54"/>
                <a:gd name="T2" fmla="*/ 256 w 23"/>
                <a:gd name="T3" fmla="*/ 0 h 54"/>
                <a:gd name="T4" fmla="*/ 0 w 23"/>
                <a:gd name="T5" fmla="*/ 1601 h 54"/>
                <a:gd name="T6" fmla="*/ 648 w 23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70" name="Freeform 222"/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635 w 22"/>
                <a:gd name="T1" fmla="*/ 1601 h 54"/>
                <a:gd name="T2" fmla="*/ 236 w 22"/>
                <a:gd name="T3" fmla="*/ 0 h 54"/>
                <a:gd name="T4" fmla="*/ 0 w 22"/>
                <a:gd name="T5" fmla="*/ 1601 h 54"/>
                <a:gd name="T6" fmla="*/ 635 w 22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71" name="Freeform 223"/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1260 h 43"/>
                <a:gd name="T2" fmla="*/ 251 w 14"/>
                <a:gd name="T3" fmla="*/ 0 h 43"/>
                <a:gd name="T4" fmla="*/ 382 w 14"/>
                <a:gd name="T5" fmla="*/ 1260 h 43"/>
                <a:gd name="T6" fmla="*/ 0 w 14"/>
                <a:gd name="T7" fmla="*/ 126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72" name="Freeform 224"/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367 w 13"/>
                <a:gd name="T1" fmla="*/ 1066 h 36"/>
                <a:gd name="T2" fmla="*/ 150 w 13"/>
                <a:gd name="T3" fmla="*/ 0 h 36"/>
                <a:gd name="T4" fmla="*/ 0 w 13"/>
                <a:gd name="T5" fmla="*/ 1066 h 36"/>
                <a:gd name="T6" fmla="*/ 367 w 13"/>
                <a:gd name="T7" fmla="*/ 106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73" name="Freeform 225"/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1260 h 43"/>
                <a:gd name="T2" fmla="*/ 224 w 13"/>
                <a:gd name="T3" fmla="*/ 0 h 43"/>
                <a:gd name="T4" fmla="*/ 367 w 13"/>
                <a:gd name="T5" fmla="*/ 1260 h 43"/>
                <a:gd name="T6" fmla="*/ 0 w 13"/>
                <a:gd name="T7" fmla="*/ 126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74" name="Freeform 226"/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367 w 13"/>
                <a:gd name="T1" fmla="*/ 1066 h 36"/>
                <a:gd name="T2" fmla="*/ 150 w 13"/>
                <a:gd name="T3" fmla="*/ 0 h 36"/>
                <a:gd name="T4" fmla="*/ 0 w 13"/>
                <a:gd name="T5" fmla="*/ 1066 h 36"/>
                <a:gd name="T6" fmla="*/ 367 w 13"/>
                <a:gd name="T7" fmla="*/ 106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75" name="Freeform 227"/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635 w 22"/>
                <a:gd name="T1" fmla="*/ 1246 h 42"/>
                <a:gd name="T2" fmla="*/ 236 w 22"/>
                <a:gd name="T3" fmla="*/ 0 h 42"/>
                <a:gd name="T4" fmla="*/ 0 w 22"/>
                <a:gd name="T5" fmla="*/ 1246 h 42"/>
                <a:gd name="T6" fmla="*/ 635 w 22"/>
                <a:gd name="T7" fmla="*/ 1246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76" name="Freeform 228"/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1448 h 50"/>
                <a:gd name="T2" fmla="*/ 399 w 22"/>
                <a:gd name="T3" fmla="*/ 0 h 50"/>
                <a:gd name="T4" fmla="*/ 635 w 22"/>
                <a:gd name="T5" fmla="*/ 1448 h 50"/>
                <a:gd name="T6" fmla="*/ 0 w 22"/>
                <a:gd name="T7" fmla="*/ 1448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77" name="Freeform 229"/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1601 h 54"/>
                <a:gd name="T2" fmla="*/ 529 w 28"/>
                <a:gd name="T3" fmla="*/ 0 h 54"/>
                <a:gd name="T4" fmla="*/ 815 w 28"/>
                <a:gd name="T5" fmla="*/ 1601 h 54"/>
                <a:gd name="T6" fmla="*/ 0 w 28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78" name="Freeform 230"/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815 w 28"/>
                <a:gd name="T1" fmla="*/ 1601 h 54"/>
                <a:gd name="T2" fmla="*/ 286 w 28"/>
                <a:gd name="T3" fmla="*/ 0 h 54"/>
                <a:gd name="T4" fmla="*/ 0 w 28"/>
                <a:gd name="T5" fmla="*/ 1601 h 54"/>
                <a:gd name="T6" fmla="*/ 815 w 28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79" name="Freeform 231"/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763 w 28"/>
                <a:gd name="T1" fmla="*/ 1601 h 54"/>
                <a:gd name="T2" fmla="*/ 277 w 28"/>
                <a:gd name="T3" fmla="*/ 0 h 54"/>
                <a:gd name="T4" fmla="*/ 0 w 28"/>
                <a:gd name="T5" fmla="*/ 1601 h 54"/>
                <a:gd name="T6" fmla="*/ 763 w 28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80" name="Freeform 232"/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1260 h 43"/>
                <a:gd name="T2" fmla="*/ 331 w 18"/>
                <a:gd name="T3" fmla="*/ 0 h 43"/>
                <a:gd name="T4" fmla="*/ 534 w 18"/>
                <a:gd name="T5" fmla="*/ 1260 h 43"/>
                <a:gd name="T6" fmla="*/ 0 w 18"/>
                <a:gd name="T7" fmla="*/ 126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81" name="Freeform 233"/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460 w 16"/>
                <a:gd name="T1" fmla="*/ 1066 h 36"/>
                <a:gd name="T2" fmla="*/ 171 w 16"/>
                <a:gd name="T3" fmla="*/ 0 h 36"/>
                <a:gd name="T4" fmla="*/ 0 w 16"/>
                <a:gd name="T5" fmla="*/ 1066 h 36"/>
                <a:gd name="T6" fmla="*/ 460 w 16"/>
                <a:gd name="T7" fmla="*/ 106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82" name="Freeform 234"/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1260 h 43"/>
                <a:gd name="T2" fmla="*/ 284 w 16"/>
                <a:gd name="T3" fmla="*/ 0 h 43"/>
                <a:gd name="T4" fmla="*/ 460 w 16"/>
                <a:gd name="T5" fmla="*/ 1260 h 43"/>
                <a:gd name="T6" fmla="*/ 0 w 16"/>
                <a:gd name="T7" fmla="*/ 126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83" name="Freeform 235"/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460 w 16"/>
                <a:gd name="T1" fmla="*/ 1066 h 36"/>
                <a:gd name="T2" fmla="*/ 171 w 16"/>
                <a:gd name="T3" fmla="*/ 0 h 36"/>
                <a:gd name="T4" fmla="*/ 0 w 16"/>
                <a:gd name="T5" fmla="*/ 1066 h 36"/>
                <a:gd name="T6" fmla="*/ 460 w 16"/>
                <a:gd name="T7" fmla="*/ 106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84" name="Freeform 236"/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815 w 28"/>
                <a:gd name="T1" fmla="*/ 1246 h 42"/>
                <a:gd name="T2" fmla="*/ 323 w 28"/>
                <a:gd name="T3" fmla="*/ 0 h 42"/>
                <a:gd name="T4" fmla="*/ 0 w 28"/>
                <a:gd name="T5" fmla="*/ 1246 h 42"/>
                <a:gd name="T6" fmla="*/ 815 w 28"/>
                <a:gd name="T7" fmla="*/ 1246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85" name="Freeform 237"/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1448 h 50"/>
                <a:gd name="T2" fmla="*/ 491 w 28"/>
                <a:gd name="T3" fmla="*/ 0 h 50"/>
                <a:gd name="T4" fmla="*/ 763 w 28"/>
                <a:gd name="T5" fmla="*/ 1448 h 50"/>
                <a:gd name="T6" fmla="*/ 0 w 28"/>
                <a:gd name="T7" fmla="*/ 1448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86" name="Freeform 238"/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1601 h 54"/>
                <a:gd name="T2" fmla="*/ 377 w 22"/>
                <a:gd name="T3" fmla="*/ 0 h 54"/>
                <a:gd name="T4" fmla="*/ 589 w 22"/>
                <a:gd name="T5" fmla="*/ 1601 h 54"/>
                <a:gd name="T6" fmla="*/ 0 w 22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87" name="Freeform 239"/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648 w 23"/>
                <a:gd name="T1" fmla="*/ 1601 h 54"/>
                <a:gd name="T2" fmla="*/ 256 w 23"/>
                <a:gd name="T3" fmla="*/ 0 h 54"/>
                <a:gd name="T4" fmla="*/ 0 w 23"/>
                <a:gd name="T5" fmla="*/ 1601 h 54"/>
                <a:gd name="T6" fmla="*/ 648 w 23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88" name="Freeform 240"/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648 w 23"/>
                <a:gd name="T1" fmla="*/ 1601 h 54"/>
                <a:gd name="T2" fmla="*/ 256 w 23"/>
                <a:gd name="T3" fmla="*/ 0 h 54"/>
                <a:gd name="T4" fmla="*/ 0 w 23"/>
                <a:gd name="T5" fmla="*/ 1601 h 54"/>
                <a:gd name="T6" fmla="*/ 648 w 23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89" name="Freeform 241"/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1260 h 43"/>
                <a:gd name="T2" fmla="*/ 251 w 14"/>
                <a:gd name="T3" fmla="*/ 0 h 43"/>
                <a:gd name="T4" fmla="*/ 382 w 14"/>
                <a:gd name="T5" fmla="*/ 1260 h 43"/>
                <a:gd name="T6" fmla="*/ 0 w 14"/>
                <a:gd name="T7" fmla="*/ 126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90" name="Freeform 242"/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367 w 13"/>
                <a:gd name="T1" fmla="*/ 1066 h 36"/>
                <a:gd name="T2" fmla="*/ 150 w 13"/>
                <a:gd name="T3" fmla="*/ 0 h 36"/>
                <a:gd name="T4" fmla="*/ 0 w 13"/>
                <a:gd name="T5" fmla="*/ 1066 h 36"/>
                <a:gd name="T6" fmla="*/ 367 w 13"/>
                <a:gd name="T7" fmla="*/ 106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91" name="Freeform 243"/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1260 h 43"/>
                <a:gd name="T2" fmla="*/ 224 w 13"/>
                <a:gd name="T3" fmla="*/ 0 h 43"/>
                <a:gd name="T4" fmla="*/ 367 w 13"/>
                <a:gd name="T5" fmla="*/ 1260 h 43"/>
                <a:gd name="T6" fmla="*/ 0 w 13"/>
                <a:gd name="T7" fmla="*/ 126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92" name="Freeform 244"/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367 w 13"/>
                <a:gd name="T1" fmla="*/ 1066 h 36"/>
                <a:gd name="T2" fmla="*/ 150 w 13"/>
                <a:gd name="T3" fmla="*/ 0 h 36"/>
                <a:gd name="T4" fmla="*/ 0 w 13"/>
                <a:gd name="T5" fmla="*/ 1066 h 36"/>
                <a:gd name="T6" fmla="*/ 367 w 13"/>
                <a:gd name="T7" fmla="*/ 106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93" name="Freeform 245"/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648 w 23"/>
                <a:gd name="T1" fmla="*/ 1246 h 42"/>
                <a:gd name="T2" fmla="*/ 256 w 23"/>
                <a:gd name="T3" fmla="*/ 0 h 42"/>
                <a:gd name="T4" fmla="*/ 0 w 23"/>
                <a:gd name="T5" fmla="*/ 1246 h 42"/>
                <a:gd name="T6" fmla="*/ 648 w 23"/>
                <a:gd name="T7" fmla="*/ 1246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94" name="Freeform 246"/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1448 h 50"/>
                <a:gd name="T2" fmla="*/ 377 w 22"/>
                <a:gd name="T3" fmla="*/ 0 h 50"/>
                <a:gd name="T4" fmla="*/ 589 w 22"/>
                <a:gd name="T5" fmla="*/ 1448 h 50"/>
                <a:gd name="T6" fmla="*/ 0 w 22"/>
                <a:gd name="T7" fmla="*/ 1448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95" name="Freeform 247"/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1601 h 54"/>
                <a:gd name="T2" fmla="*/ 464 w 28"/>
                <a:gd name="T3" fmla="*/ 0 h 54"/>
                <a:gd name="T4" fmla="*/ 763 w 28"/>
                <a:gd name="T5" fmla="*/ 1601 h 54"/>
                <a:gd name="T6" fmla="*/ 0 w 28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96" name="Freeform 248"/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827 w 29"/>
                <a:gd name="T1" fmla="*/ 1601 h 54"/>
                <a:gd name="T2" fmla="*/ 310 w 29"/>
                <a:gd name="T3" fmla="*/ 0 h 54"/>
                <a:gd name="T4" fmla="*/ 0 w 29"/>
                <a:gd name="T5" fmla="*/ 1601 h 54"/>
                <a:gd name="T6" fmla="*/ 827 w 29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97" name="Freeform 249"/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815 w 28"/>
                <a:gd name="T1" fmla="*/ 1601 h 54"/>
                <a:gd name="T2" fmla="*/ 286 w 28"/>
                <a:gd name="T3" fmla="*/ 0 h 54"/>
                <a:gd name="T4" fmla="*/ 0 w 28"/>
                <a:gd name="T5" fmla="*/ 1601 h 54"/>
                <a:gd name="T6" fmla="*/ 815 w 28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98" name="Freeform 250"/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1260 h 43"/>
                <a:gd name="T2" fmla="*/ 301 w 17"/>
                <a:gd name="T3" fmla="*/ 0 h 43"/>
                <a:gd name="T4" fmla="*/ 468 w 17"/>
                <a:gd name="T5" fmla="*/ 1260 h 43"/>
                <a:gd name="T6" fmla="*/ 0 w 17"/>
                <a:gd name="T7" fmla="*/ 126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99" name="Freeform 251"/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410 w 16"/>
                <a:gd name="T1" fmla="*/ 1066 h 36"/>
                <a:gd name="T2" fmla="*/ 162 w 16"/>
                <a:gd name="T3" fmla="*/ 0 h 36"/>
                <a:gd name="T4" fmla="*/ 0 w 16"/>
                <a:gd name="T5" fmla="*/ 1066 h 36"/>
                <a:gd name="T6" fmla="*/ 410 w 16"/>
                <a:gd name="T7" fmla="*/ 106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00" name="Freeform 252"/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1260 h 43"/>
                <a:gd name="T2" fmla="*/ 339 w 17"/>
                <a:gd name="T3" fmla="*/ 0 h 43"/>
                <a:gd name="T4" fmla="*/ 520 w 17"/>
                <a:gd name="T5" fmla="*/ 1260 h 43"/>
                <a:gd name="T6" fmla="*/ 0 w 17"/>
                <a:gd name="T7" fmla="*/ 126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01" name="Freeform 253"/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410 w 16"/>
                <a:gd name="T1" fmla="*/ 1066 h 36"/>
                <a:gd name="T2" fmla="*/ 162 w 16"/>
                <a:gd name="T3" fmla="*/ 0 h 36"/>
                <a:gd name="T4" fmla="*/ 0 w 16"/>
                <a:gd name="T5" fmla="*/ 1066 h 36"/>
                <a:gd name="T6" fmla="*/ 410 w 16"/>
                <a:gd name="T7" fmla="*/ 106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02" name="Freeform 254"/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815 w 28"/>
                <a:gd name="T1" fmla="*/ 1246 h 42"/>
                <a:gd name="T2" fmla="*/ 286 w 28"/>
                <a:gd name="T3" fmla="*/ 0 h 42"/>
                <a:gd name="T4" fmla="*/ 0 w 28"/>
                <a:gd name="T5" fmla="*/ 1246 h 42"/>
                <a:gd name="T6" fmla="*/ 815 w 28"/>
                <a:gd name="T7" fmla="*/ 1246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03" name="Freeform 255"/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1448 h 50"/>
                <a:gd name="T2" fmla="*/ 529 w 28"/>
                <a:gd name="T3" fmla="*/ 0 h 50"/>
                <a:gd name="T4" fmla="*/ 815 w 28"/>
                <a:gd name="T5" fmla="*/ 1448 h 50"/>
                <a:gd name="T6" fmla="*/ 0 w 28"/>
                <a:gd name="T7" fmla="*/ 1448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04" name="Freeform 256"/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1601 h 54"/>
                <a:gd name="T2" fmla="*/ 399 w 22"/>
                <a:gd name="T3" fmla="*/ 0 h 54"/>
                <a:gd name="T4" fmla="*/ 635 w 22"/>
                <a:gd name="T5" fmla="*/ 1601 h 54"/>
                <a:gd name="T6" fmla="*/ 0 w 22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05" name="Freeform 257"/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648 w 23"/>
                <a:gd name="T1" fmla="*/ 1601 h 54"/>
                <a:gd name="T2" fmla="*/ 256 w 23"/>
                <a:gd name="T3" fmla="*/ 0 h 54"/>
                <a:gd name="T4" fmla="*/ 0 w 23"/>
                <a:gd name="T5" fmla="*/ 1601 h 54"/>
                <a:gd name="T6" fmla="*/ 648 w 23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06" name="Freeform 258"/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648 w 23"/>
                <a:gd name="T1" fmla="*/ 1601 h 54"/>
                <a:gd name="T2" fmla="*/ 256 w 23"/>
                <a:gd name="T3" fmla="*/ 0 h 54"/>
                <a:gd name="T4" fmla="*/ 0 w 23"/>
                <a:gd name="T5" fmla="*/ 1601 h 54"/>
                <a:gd name="T6" fmla="*/ 648 w 23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07" name="Freeform 259"/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1260 h 43"/>
                <a:gd name="T2" fmla="*/ 215 w 14"/>
                <a:gd name="T3" fmla="*/ 0 h 43"/>
                <a:gd name="T4" fmla="*/ 382 w 14"/>
                <a:gd name="T5" fmla="*/ 1260 h 43"/>
                <a:gd name="T6" fmla="*/ 0 w 14"/>
                <a:gd name="T7" fmla="*/ 126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08" name="Freeform 260"/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367 w 13"/>
                <a:gd name="T1" fmla="*/ 1066 h 36"/>
                <a:gd name="T2" fmla="*/ 150 w 13"/>
                <a:gd name="T3" fmla="*/ 0 h 36"/>
                <a:gd name="T4" fmla="*/ 0 w 13"/>
                <a:gd name="T5" fmla="*/ 1066 h 36"/>
                <a:gd name="T6" fmla="*/ 367 w 13"/>
                <a:gd name="T7" fmla="*/ 106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09" name="Freeform 261"/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1260 h 43"/>
                <a:gd name="T2" fmla="*/ 224 w 13"/>
                <a:gd name="T3" fmla="*/ 0 h 43"/>
                <a:gd name="T4" fmla="*/ 367 w 13"/>
                <a:gd name="T5" fmla="*/ 1260 h 43"/>
                <a:gd name="T6" fmla="*/ 0 w 13"/>
                <a:gd name="T7" fmla="*/ 126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10" name="Freeform 262"/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367 w 13"/>
                <a:gd name="T1" fmla="*/ 1066 h 36"/>
                <a:gd name="T2" fmla="*/ 111 w 13"/>
                <a:gd name="T3" fmla="*/ 0 h 36"/>
                <a:gd name="T4" fmla="*/ 0 w 13"/>
                <a:gd name="T5" fmla="*/ 1066 h 36"/>
                <a:gd name="T6" fmla="*/ 367 w 13"/>
                <a:gd name="T7" fmla="*/ 106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11" name="Freeform 263"/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648 w 23"/>
                <a:gd name="T1" fmla="*/ 1246 h 42"/>
                <a:gd name="T2" fmla="*/ 256 w 23"/>
                <a:gd name="T3" fmla="*/ 0 h 42"/>
                <a:gd name="T4" fmla="*/ 0 w 23"/>
                <a:gd name="T5" fmla="*/ 1246 h 42"/>
                <a:gd name="T6" fmla="*/ 648 w 23"/>
                <a:gd name="T7" fmla="*/ 1246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12" name="Freeform 264"/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1448 h 50"/>
                <a:gd name="T2" fmla="*/ 431 w 23"/>
                <a:gd name="T3" fmla="*/ 0 h 50"/>
                <a:gd name="T4" fmla="*/ 648 w 23"/>
                <a:gd name="T5" fmla="*/ 1448 h 50"/>
                <a:gd name="T6" fmla="*/ 0 w 23"/>
                <a:gd name="T7" fmla="*/ 1448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13" name="Freeform 265"/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1601 h 54"/>
                <a:gd name="T2" fmla="*/ 490 w 28"/>
                <a:gd name="T3" fmla="*/ 0 h 54"/>
                <a:gd name="T4" fmla="*/ 815 w 28"/>
                <a:gd name="T5" fmla="*/ 1601 h 54"/>
                <a:gd name="T6" fmla="*/ 0 w 28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14" name="Freeform 266"/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763 w 28"/>
                <a:gd name="T1" fmla="*/ 1601 h 54"/>
                <a:gd name="T2" fmla="*/ 297 w 28"/>
                <a:gd name="T3" fmla="*/ 0 h 54"/>
                <a:gd name="T4" fmla="*/ 0 w 28"/>
                <a:gd name="T5" fmla="*/ 1601 h 54"/>
                <a:gd name="T6" fmla="*/ 763 w 28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15" name="Freeform 267"/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827 w 29"/>
                <a:gd name="T1" fmla="*/ 1601 h 54"/>
                <a:gd name="T2" fmla="*/ 310 w 29"/>
                <a:gd name="T3" fmla="*/ 0 h 54"/>
                <a:gd name="T4" fmla="*/ 0 w 29"/>
                <a:gd name="T5" fmla="*/ 1601 h 54"/>
                <a:gd name="T6" fmla="*/ 827 w 29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16" name="Freeform 268"/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1260 h 43"/>
                <a:gd name="T2" fmla="*/ 301 w 17"/>
                <a:gd name="T3" fmla="*/ 0 h 43"/>
                <a:gd name="T4" fmla="*/ 468 w 17"/>
                <a:gd name="T5" fmla="*/ 1260 h 43"/>
                <a:gd name="T6" fmla="*/ 0 w 17"/>
                <a:gd name="T7" fmla="*/ 126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17" name="Freeform 269"/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460 w 16"/>
                <a:gd name="T1" fmla="*/ 1066 h 36"/>
                <a:gd name="T2" fmla="*/ 171 w 16"/>
                <a:gd name="T3" fmla="*/ 0 h 36"/>
                <a:gd name="T4" fmla="*/ 0 w 16"/>
                <a:gd name="T5" fmla="*/ 1066 h 36"/>
                <a:gd name="T6" fmla="*/ 460 w 16"/>
                <a:gd name="T7" fmla="*/ 106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18" name="Freeform 270"/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1260 h 43"/>
                <a:gd name="T2" fmla="*/ 284 w 16"/>
                <a:gd name="T3" fmla="*/ 0 h 43"/>
                <a:gd name="T4" fmla="*/ 460 w 16"/>
                <a:gd name="T5" fmla="*/ 1260 h 43"/>
                <a:gd name="T6" fmla="*/ 0 w 16"/>
                <a:gd name="T7" fmla="*/ 126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19" name="Freeform 271"/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460 w 16"/>
                <a:gd name="T1" fmla="*/ 1066 h 36"/>
                <a:gd name="T2" fmla="*/ 171 w 16"/>
                <a:gd name="T3" fmla="*/ 0 h 36"/>
                <a:gd name="T4" fmla="*/ 0 w 16"/>
                <a:gd name="T5" fmla="*/ 1066 h 36"/>
                <a:gd name="T6" fmla="*/ 460 w 16"/>
                <a:gd name="T7" fmla="*/ 106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20" name="Freeform 272"/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815 w 28"/>
                <a:gd name="T1" fmla="*/ 1246 h 42"/>
                <a:gd name="T2" fmla="*/ 286 w 28"/>
                <a:gd name="T3" fmla="*/ 0 h 42"/>
                <a:gd name="T4" fmla="*/ 0 w 28"/>
                <a:gd name="T5" fmla="*/ 1246 h 42"/>
                <a:gd name="T6" fmla="*/ 815 w 28"/>
                <a:gd name="T7" fmla="*/ 1246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21" name="Freeform 273"/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1448 h 50"/>
                <a:gd name="T2" fmla="*/ 464 w 28"/>
                <a:gd name="T3" fmla="*/ 0 h 50"/>
                <a:gd name="T4" fmla="*/ 763 w 28"/>
                <a:gd name="T5" fmla="*/ 1448 h 50"/>
                <a:gd name="T6" fmla="*/ 0 w 28"/>
                <a:gd name="T7" fmla="*/ 1448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22" name="Freeform 274"/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1601 h 54"/>
                <a:gd name="T2" fmla="*/ 399 w 22"/>
                <a:gd name="T3" fmla="*/ 0 h 54"/>
                <a:gd name="T4" fmla="*/ 635 w 22"/>
                <a:gd name="T5" fmla="*/ 1601 h 54"/>
                <a:gd name="T6" fmla="*/ 0 w 22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23" name="Freeform 275"/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648 w 23"/>
                <a:gd name="T1" fmla="*/ 1601 h 54"/>
                <a:gd name="T2" fmla="*/ 256 w 23"/>
                <a:gd name="T3" fmla="*/ 0 h 54"/>
                <a:gd name="T4" fmla="*/ 0 w 23"/>
                <a:gd name="T5" fmla="*/ 1601 h 54"/>
                <a:gd name="T6" fmla="*/ 648 w 23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24" name="Freeform 276"/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648 w 23"/>
                <a:gd name="T1" fmla="*/ 1601 h 54"/>
                <a:gd name="T2" fmla="*/ 256 w 23"/>
                <a:gd name="T3" fmla="*/ 0 h 54"/>
                <a:gd name="T4" fmla="*/ 0 w 23"/>
                <a:gd name="T5" fmla="*/ 1601 h 54"/>
                <a:gd name="T6" fmla="*/ 648 w 23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25" name="Freeform 277"/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1260 h 43"/>
                <a:gd name="T2" fmla="*/ 251 w 14"/>
                <a:gd name="T3" fmla="*/ 0 h 43"/>
                <a:gd name="T4" fmla="*/ 382 w 14"/>
                <a:gd name="T5" fmla="*/ 1260 h 43"/>
                <a:gd name="T6" fmla="*/ 0 w 14"/>
                <a:gd name="T7" fmla="*/ 126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26" name="Freeform 278"/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367 w 13"/>
                <a:gd name="T1" fmla="*/ 1066 h 36"/>
                <a:gd name="T2" fmla="*/ 150 w 13"/>
                <a:gd name="T3" fmla="*/ 0 h 36"/>
                <a:gd name="T4" fmla="*/ 0 w 13"/>
                <a:gd name="T5" fmla="*/ 1066 h 36"/>
                <a:gd name="T6" fmla="*/ 367 w 13"/>
                <a:gd name="T7" fmla="*/ 106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27" name="Freeform 279"/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1260 h 43"/>
                <a:gd name="T2" fmla="*/ 224 w 13"/>
                <a:gd name="T3" fmla="*/ 0 h 43"/>
                <a:gd name="T4" fmla="*/ 367 w 13"/>
                <a:gd name="T5" fmla="*/ 1260 h 43"/>
                <a:gd name="T6" fmla="*/ 0 w 13"/>
                <a:gd name="T7" fmla="*/ 126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28" name="Freeform 280"/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367 w 13"/>
                <a:gd name="T1" fmla="*/ 1066 h 36"/>
                <a:gd name="T2" fmla="*/ 150 w 13"/>
                <a:gd name="T3" fmla="*/ 0 h 36"/>
                <a:gd name="T4" fmla="*/ 0 w 13"/>
                <a:gd name="T5" fmla="*/ 1066 h 36"/>
                <a:gd name="T6" fmla="*/ 367 w 13"/>
                <a:gd name="T7" fmla="*/ 106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29" name="Freeform 281"/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648 w 23"/>
                <a:gd name="T1" fmla="*/ 1246 h 42"/>
                <a:gd name="T2" fmla="*/ 256 w 23"/>
                <a:gd name="T3" fmla="*/ 0 h 42"/>
                <a:gd name="T4" fmla="*/ 0 w 23"/>
                <a:gd name="T5" fmla="*/ 1246 h 42"/>
                <a:gd name="T6" fmla="*/ 648 w 23"/>
                <a:gd name="T7" fmla="*/ 1246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30" name="Freeform 282"/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1448 h 50"/>
                <a:gd name="T2" fmla="*/ 431 w 23"/>
                <a:gd name="T3" fmla="*/ 0 h 50"/>
                <a:gd name="T4" fmla="*/ 648 w 23"/>
                <a:gd name="T5" fmla="*/ 1448 h 50"/>
                <a:gd name="T6" fmla="*/ 0 w 23"/>
                <a:gd name="T7" fmla="*/ 1448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31" name="Freeform 283"/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1601 h 54"/>
                <a:gd name="T2" fmla="*/ 490 w 28"/>
                <a:gd name="T3" fmla="*/ 0 h 54"/>
                <a:gd name="T4" fmla="*/ 815 w 28"/>
                <a:gd name="T5" fmla="*/ 1601 h 54"/>
                <a:gd name="T6" fmla="*/ 0 w 28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32" name="Freeform 284"/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827 w 29"/>
                <a:gd name="T1" fmla="*/ 1601 h 54"/>
                <a:gd name="T2" fmla="*/ 310 w 29"/>
                <a:gd name="T3" fmla="*/ 0 h 54"/>
                <a:gd name="T4" fmla="*/ 0 w 29"/>
                <a:gd name="T5" fmla="*/ 1601 h 54"/>
                <a:gd name="T6" fmla="*/ 827 w 29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33" name="Freeform 285"/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815 w 28"/>
                <a:gd name="T1" fmla="*/ 1601 h 54"/>
                <a:gd name="T2" fmla="*/ 286 w 28"/>
                <a:gd name="T3" fmla="*/ 0 h 54"/>
                <a:gd name="T4" fmla="*/ 0 w 28"/>
                <a:gd name="T5" fmla="*/ 1601 h 54"/>
                <a:gd name="T6" fmla="*/ 815 w 28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34" name="Freeform 286"/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1260 h 43"/>
                <a:gd name="T2" fmla="*/ 301 w 17"/>
                <a:gd name="T3" fmla="*/ 0 h 43"/>
                <a:gd name="T4" fmla="*/ 468 w 17"/>
                <a:gd name="T5" fmla="*/ 1260 h 43"/>
                <a:gd name="T6" fmla="*/ 0 w 17"/>
                <a:gd name="T7" fmla="*/ 126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35" name="Freeform 287"/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460 w 16"/>
                <a:gd name="T1" fmla="*/ 1066 h 36"/>
                <a:gd name="T2" fmla="*/ 171 w 16"/>
                <a:gd name="T3" fmla="*/ 0 h 36"/>
                <a:gd name="T4" fmla="*/ 0 w 16"/>
                <a:gd name="T5" fmla="*/ 1066 h 36"/>
                <a:gd name="T6" fmla="*/ 460 w 16"/>
                <a:gd name="T7" fmla="*/ 106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36" name="Freeform 288"/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1260 h 43"/>
                <a:gd name="T2" fmla="*/ 280 w 17"/>
                <a:gd name="T3" fmla="*/ 0 h 43"/>
                <a:gd name="T4" fmla="*/ 468 w 17"/>
                <a:gd name="T5" fmla="*/ 1260 h 43"/>
                <a:gd name="T6" fmla="*/ 0 w 17"/>
                <a:gd name="T7" fmla="*/ 126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37" name="Freeform 289"/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460 w 16"/>
                <a:gd name="T1" fmla="*/ 1066 h 36"/>
                <a:gd name="T2" fmla="*/ 171 w 16"/>
                <a:gd name="T3" fmla="*/ 0 h 36"/>
                <a:gd name="T4" fmla="*/ 0 w 16"/>
                <a:gd name="T5" fmla="*/ 1066 h 36"/>
                <a:gd name="T6" fmla="*/ 460 w 16"/>
                <a:gd name="T7" fmla="*/ 106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38" name="Freeform 290"/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815 w 28"/>
                <a:gd name="T1" fmla="*/ 1246 h 42"/>
                <a:gd name="T2" fmla="*/ 286 w 28"/>
                <a:gd name="T3" fmla="*/ 0 h 42"/>
                <a:gd name="T4" fmla="*/ 0 w 28"/>
                <a:gd name="T5" fmla="*/ 1246 h 42"/>
                <a:gd name="T6" fmla="*/ 815 w 28"/>
                <a:gd name="T7" fmla="*/ 1246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39" name="Freeform 291"/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1448 h 50"/>
                <a:gd name="T2" fmla="*/ 491 w 28"/>
                <a:gd name="T3" fmla="*/ 0 h 50"/>
                <a:gd name="T4" fmla="*/ 763 w 28"/>
                <a:gd name="T5" fmla="*/ 1448 h 50"/>
                <a:gd name="T6" fmla="*/ 0 w 28"/>
                <a:gd name="T7" fmla="*/ 1448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40" name="Freeform 292"/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1601 h 54"/>
                <a:gd name="T2" fmla="*/ 399 w 22"/>
                <a:gd name="T3" fmla="*/ 0 h 54"/>
                <a:gd name="T4" fmla="*/ 635 w 22"/>
                <a:gd name="T5" fmla="*/ 1601 h 54"/>
                <a:gd name="T6" fmla="*/ 0 w 22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41" name="Freeform 293"/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648 w 23"/>
                <a:gd name="T1" fmla="*/ 1601 h 54"/>
                <a:gd name="T2" fmla="*/ 217 w 23"/>
                <a:gd name="T3" fmla="*/ 0 h 54"/>
                <a:gd name="T4" fmla="*/ 0 w 23"/>
                <a:gd name="T5" fmla="*/ 1601 h 54"/>
                <a:gd name="T6" fmla="*/ 648 w 23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42" name="Freeform 294"/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648 w 23"/>
                <a:gd name="T1" fmla="*/ 1601 h 54"/>
                <a:gd name="T2" fmla="*/ 256 w 23"/>
                <a:gd name="T3" fmla="*/ 0 h 54"/>
                <a:gd name="T4" fmla="*/ 0 w 23"/>
                <a:gd name="T5" fmla="*/ 1601 h 54"/>
                <a:gd name="T6" fmla="*/ 648 w 23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43" name="Freeform 295"/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1260 h 43"/>
                <a:gd name="T2" fmla="*/ 215 w 14"/>
                <a:gd name="T3" fmla="*/ 0 h 43"/>
                <a:gd name="T4" fmla="*/ 382 w 14"/>
                <a:gd name="T5" fmla="*/ 1260 h 43"/>
                <a:gd name="T6" fmla="*/ 0 w 14"/>
                <a:gd name="T7" fmla="*/ 126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44" name="Freeform 296"/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367 w 13"/>
                <a:gd name="T1" fmla="*/ 1066 h 36"/>
                <a:gd name="T2" fmla="*/ 150 w 13"/>
                <a:gd name="T3" fmla="*/ 0 h 36"/>
                <a:gd name="T4" fmla="*/ 0 w 13"/>
                <a:gd name="T5" fmla="*/ 1066 h 36"/>
                <a:gd name="T6" fmla="*/ 367 w 13"/>
                <a:gd name="T7" fmla="*/ 106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45" name="Freeform 297"/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1260 h 43"/>
                <a:gd name="T2" fmla="*/ 207 w 12"/>
                <a:gd name="T3" fmla="*/ 0 h 43"/>
                <a:gd name="T4" fmla="*/ 308 w 12"/>
                <a:gd name="T5" fmla="*/ 1260 h 43"/>
                <a:gd name="T6" fmla="*/ 0 w 12"/>
                <a:gd name="T7" fmla="*/ 126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46" name="Freeform 298"/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367 w 13"/>
                <a:gd name="T1" fmla="*/ 1066 h 36"/>
                <a:gd name="T2" fmla="*/ 111 w 13"/>
                <a:gd name="T3" fmla="*/ 0 h 36"/>
                <a:gd name="T4" fmla="*/ 0 w 13"/>
                <a:gd name="T5" fmla="*/ 1066 h 36"/>
                <a:gd name="T6" fmla="*/ 367 w 13"/>
                <a:gd name="T7" fmla="*/ 106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47" name="Freeform 299"/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648 w 23"/>
                <a:gd name="T1" fmla="*/ 1246 h 42"/>
                <a:gd name="T2" fmla="*/ 256 w 23"/>
                <a:gd name="T3" fmla="*/ 0 h 42"/>
                <a:gd name="T4" fmla="*/ 0 w 23"/>
                <a:gd name="T5" fmla="*/ 1246 h 42"/>
                <a:gd name="T6" fmla="*/ 648 w 23"/>
                <a:gd name="T7" fmla="*/ 1246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48" name="Freeform 300"/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1448 h 50"/>
                <a:gd name="T2" fmla="*/ 394 w 23"/>
                <a:gd name="T3" fmla="*/ 0 h 50"/>
                <a:gd name="T4" fmla="*/ 648 w 23"/>
                <a:gd name="T5" fmla="*/ 1448 h 50"/>
                <a:gd name="T6" fmla="*/ 0 w 23"/>
                <a:gd name="T7" fmla="*/ 1448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49" name="Freeform 301"/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1601 h 54"/>
                <a:gd name="T2" fmla="*/ 464 w 28"/>
                <a:gd name="T3" fmla="*/ 0 h 54"/>
                <a:gd name="T4" fmla="*/ 763 w 28"/>
                <a:gd name="T5" fmla="*/ 1601 h 54"/>
                <a:gd name="T6" fmla="*/ 0 w 28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50" name="Freeform 302"/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776 w 29"/>
                <a:gd name="T1" fmla="*/ 1601 h 54"/>
                <a:gd name="T2" fmla="*/ 296 w 29"/>
                <a:gd name="T3" fmla="*/ 0 h 54"/>
                <a:gd name="T4" fmla="*/ 0 w 29"/>
                <a:gd name="T5" fmla="*/ 1601 h 54"/>
                <a:gd name="T6" fmla="*/ 776 w 29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51" name="Freeform 303"/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1260 h 43"/>
                <a:gd name="T2" fmla="*/ 355 w 18"/>
                <a:gd name="T3" fmla="*/ 0 h 43"/>
                <a:gd name="T4" fmla="*/ 534 w 18"/>
                <a:gd name="T5" fmla="*/ 1260 h 43"/>
                <a:gd name="T6" fmla="*/ 0 w 18"/>
                <a:gd name="T7" fmla="*/ 126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52" name="Freeform 304"/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460 w 16"/>
                <a:gd name="T1" fmla="*/ 1066 h 36"/>
                <a:gd name="T2" fmla="*/ 171 w 16"/>
                <a:gd name="T3" fmla="*/ 0 h 36"/>
                <a:gd name="T4" fmla="*/ 0 w 16"/>
                <a:gd name="T5" fmla="*/ 1066 h 36"/>
                <a:gd name="T6" fmla="*/ 460 w 16"/>
                <a:gd name="T7" fmla="*/ 106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53" name="Freeform 305"/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1448 h 50"/>
                <a:gd name="T2" fmla="*/ 490 w 28"/>
                <a:gd name="T3" fmla="*/ 0 h 50"/>
                <a:gd name="T4" fmla="*/ 815 w 28"/>
                <a:gd name="T5" fmla="*/ 1448 h 50"/>
                <a:gd name="T6" fmla="*/ 0 w 28"/>
                <a:gd name="T7" fmla="*/ 1448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671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8E74363-F80C-4E6B-9D6C-6BE460212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790CA43-CCEA-4635-AED1-67ADBCDF0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29A07DB-DFBA-4725-BB85-58BA519DA7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B09A3D1-F73A-4B95-93F5-30DE5B950F0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DC1BE06-D7AD-4167-8688-7B4BDD7D4F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FFB5EB-18E5-41E3-B549-E231CD7F31D6}" type="slidenum">
              <a:rPr lang="en-US" alt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07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8E74363-F80C-4E6B-9D6C-6BE460212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790CA43-CCEA-4635-AED1-67ADBCDF0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29A07DB-DFBA-4725-BB85-58BA519DA7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B09A3D1-F73A-4B95-93F5-30DE5B950F0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DC1BE06-D7AD-4167-8688-7B4BDD7D4F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FFB5EB-18E5-41E3-B549-E231CD7F31D6}" type="slidenum">
              <a:rPr lang="en-US" alt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0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8E74363-F80C-4E6B-9D6C-6BE460212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790CA43-CCEA-4635-AED1-67ADBCDF0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29A07DB-DFBA-4725-BB85-58BA519DA7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B09A3D1-F73A-4B95-93F5-30DE5B950F0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DC1BE06-D7AD-4167-8688-7B4BDD7D4F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FFB5EB-18E5-41E3-B549-E231CD7F31D6}" type="slidenum">
              <a:rPr lang="en-US" alt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45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110224" tIns="55113" rIns="110224" bIns="5511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110224" tIns="55113" rIns="110224" bIns="551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3"/>
            <a:ext cx="2133600" cy="365125"/>
          </a:xfrm>
          <a:prstGeom prst="rect">
            <a:avLst/>
          </a:prstGeom>
        </p:spPr>
        <p:txBody>
          <a:bodyPr vert="horz" lIns="110224" tIns="55113" rIns="110224" bIns="55113" rtlCol="0" anchor="ctr"/>
          <a:lstStyle>
            <a:lvl1pPr algn="l">
              <a:defRPr sz="10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3"/>
            <a:ext cx="2895600" cy="365125"/>
          </a:xfrm>
          <a:prstGeom prst="rect">
            <a:avLst/>
          </a:prstGeom>
        </p:spPr>
        <p:txBody>
          <a:bodyPr vert="horz" lIns="110224" tIns="55113" rIns="110224" bIns="55113" rtlCol="0" anchor="ctr"/>
          <a:lstStyle>
            <a:lvl1pPr algn="ctr">
              <a:defRPr sz="10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3"/>
            <a:ext cx="2133600" cy="365125"/>
          </a:xfrm>
          <a:prstGeom prst="rect">
            <a:avLst/>
          </a:prstGeom>
        </p:spPr>
        <p:txBody>
          <a:bodyPr vert="horz" lIns="110224" tIns="55113" rIns="110224" bIns="55113" rtlCol="0" anchor="ctr"/>
          <a:lstStyle>
            <a:lvl1pPr algn="r">
              <a:defRPr sz="10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799F76-B45B-4704-B240-B6860BCBAE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66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transition>
    <p:dissolve/>
  </p:transition>
  <p:txStyles>
    <p:titleStyle>
      <a:lvl1pPr algn="ctr" defTabSz="816518" rtl="0" eaLnBrk="1" latinLnBrk="0" hangingPunct="1">
        <a:spcBef>
          <a:spcPct val="0"/>
        </a:spcBef>
        <a:buNone/>
        <a:defRPr sz="39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94" indent="-306194" algn="l" defTabSz="8165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1pPr>
      <a:lvl2pPr marL="663186" indent="-254927" algn="l" defTabSz="816518" rtl="0" eaLnBrk="1" latinLnBrk="0" hangingPunct="1">
        <a:spcBef>
          <a:spcPct val="20000"/>
        </a:spcBef>
        <a:buFont typeface="Arial" panose="020B0604020202020204" pitchFamily="34" charset="0"/>
        <a:buChar char="–"/>
        <a:defRPr sz="2518" kern="1200">
          <a:solidFill>
            <a:schemeClr val="tx1"/>
          </a:solidFill>
          <a:latin typeface="+mn-lt"/>
          <a:ea typeface="+mn-ea"/>
          <a:cs typeface="+mn-cs"/>
        </a:defRPr>
      </a:lvl2pPr>
      <a:lvl3pPr marL="1020648" indent="-204130" algn="l" defTabSz="8165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48" kern="1200">
          <a:solidFill>
            <a:schemeClr val="tx1"/>
          </a:solidFill>
          <a:latin typeface="+mn-lt"/>
          <a:ea typeface="+mn-ea"/>
          <a:cs typeface="+mn-cs"/>
        </a:defRPr>
      </a:lvl3pPr>
      <a:lvl4pPr marL="1428907" indent="-204130" algn="l" defTabSz="816518" rtl="0" eaLnBrk="1" latinLnBrk="0" hangingPunct="1">
        <a:spcBef>
          <a:spcPct val="20000"/>
        </a:spcBef>
        <a:buFont typeface="Arial" panose="020B0604020202020204" pitchFamily="34" charset="0"/>
        <a:buChar char="–"/>
        <a:defRPr sz="1778" kern="1200">
          <a:solidFill>
            <a:schemeClr val="tx1"/>
          </a:solidFill>
          <a:latin typeface="+mn-lt"/>
          <a:ea typeface="+mn-ea"/>
          <a:cs typeface="+mn-cs"/>
        </a:defRPr>
      </a:lvl4pPr>
      <a:lvl5pPr marL="1837166" indent="-204130" algn="l" defTabSz="816518" rtl="0" eaLnBrk="1" latinLnBrk="0" hangingPunct="1">
        <a:spcBef>
          <a:spcPct val="20000"/>
        </a:spcBef>
        <a:buFont typeface="Arial" panose="020B0604020202020204" pitchFamily="34" charset="0"/>
        <a:buChar char="»"/>
        <a:defRPr sz="1778" kern="1200">
          <a:solidFill>
            <a:schemeClr val="tx1"/>
          </a:solidFill>
          <a:latin typeface="+mn-lt"/>
          <a:ea typeface="+mn-ea"/>
          <a:cs typeface="+mn-cs"/>
        </a:defRPr>
      </a:lvl5pPr>
      <a:lvl6pPr marL="2244954" indent="-204130" algn="l" defTabSz="8165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6pPr>
      <a:lvl7pPr marL="2653213" indent="-204130" algn="l" defTabSz="8165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7pPr>
      <a:lvl8pPr marL="3061472" indent="-204130" algn="l" defTabSz="8165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8pPr>
      <a:lvl9pPr marL="3469731" indent="-204130" algn="l" defTabSz="8165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518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1pPr>
      <a:lvl2pPr marL="408259" algn="l" defTabSz="816518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2pPr>
      <a:lvl3pPr marL="816518" algn="l" defTabSz="816518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3pPr>
      <a:lvl4pPr marL="1224777" algn="l" defTabSz="816518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4pPr>
      <a:lvl5pPr marL="1633036" algn="l" defTabSz="816518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5pPr>
      <a:lvl6pPr marL="2041295" algn="l" defTabSz="816518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84" algn="l" defTabSz="816518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43" algn="l" defTabSz="816518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8pPr>
      <a:lvl9pPr marL="3265602" algn="l" defTabSz="816518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8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4.xml"/><Relationship Id="rId1" Type="http://schemas.openxmlformats.org/officeDocument/2006/relationships/audio" Target="file:///D:\Chuyen%20de%20Am%20nhac%202-%20Tiet%2015\Audio\Nhac%20phong.wav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766170" y="2819403"/>
            <a:ext cx="5486400" cy="150810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en-US" sz="4800" b="1" cap="all" dirty="0" smtClean="0"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150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455">
              <a:srgbClr val="D1D4CB"/>
            </a:gs>
            <a:gs pos="45140">
              <a:srgbClr val="C2CDD5"/>
            </a:gs>
            <a:gs pos="0">
              <a:schemeClr val="bg2">
                <a:lumMod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9862" y="565869"/>
            <a:ext cx="4937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1a</a:t>
            </a:r>
            <a:r>
              <a:rPr lang="en-US" sz="32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/106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endParaRPr lang="en-US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" name="TextBox 256"/>
          <p:cNvSpPr txBox="1">
            <a:spLocks noChangeArrowheads="1"/>
          </p:cNvSpPr>
          <p:nvPr/>
        </p:nvSpPr>
        <p:spPr bwMode="auto">
          <a:xfrm>
            <a:off x="168284" y="1496878"/>
            <a:ext cx="2803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5200 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400 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58" name="TextBox 257"/>
          <p:cNvSpPr txBox="1">
            <a:spLocks noChangeArrowheads="1"/>
          </p:cNvSpPr>
          <p:nvPr/>
        </p:nvSpPr>
        <p:spPr bwMode="auto">
          <a:xfrm>
            <a:off x="2373954" y="1447800"/>
            <a:ext cx="10485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5600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9" name="TextBox 258"/>
          <p:cNvSpPr txBox="1">
            <a:spLocks noChangeArrowheads="1"/>
          </p:cNvSpPr>
          <p:nvPr/>
        </p:nvSpPr>
        <p:spPr bwMode="auto">
          <a:xfrm>
            <a:off x="200594" y="2180680"/>
            <a:ext cx="2605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5600 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400 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60" name="TextBox 259"/>
          <p:cNvSpPr txBox="1">
            <a:spLocks noChangeArrowheads="1"/>
          </p:cNvSpPr>
          <p:nvPr/>
        </p:nvSpPr>
        <p:spPr bwMode="auto">
          <a:xfrm>
            <a:off x="2366637" y="2162524"/>
            <a:ext cx="13414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5200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7" name="TextBox 266"/>
          <p:cNvSpPr txBox="1">
            <a:spLocks noChangeArrowheads="1"/>
          </p:cNvSpPr>
          <p:nvPr/>
        </p:nvSpPr>
        <p:spPr bwMode="auto">
          <a:xfrm>
            <a:off x="4748617" y="1465993"/>
            <a:ext cx="2477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6300 + 500 =</a:t>
            </a:r>
            <a:endParaRPr lang="en-US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8" name="TextBox 267"/>
          <p:cNvSpPr txBox="1">
            <a:spLocks noChangeArrowheads="1"/>
          </p:cNvSpPr>
          <p:nvPr/>
        </p:nvSpPr>
        <p:spPr bwMode="auto">
          <a:xfrm>
            <a:off x="6958060" y="1441049"/>
            <a:ext cx="17433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6800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9" name="TextBox 268"/>
          <p:cNvSpPr txBox="1">
            <a:spLocks noChangeArrowheads="1"/>
          </p:cNvSpPr>
          <p:nvPr/>
        </p:nvSpPr>
        <p:spPr bwMode="auto">
          <a:xfrm>
            <a:off x="2965546" y="3684605"/>
            <a:ext cx="23320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8600 + 200 = </a:t>
            </a:r>
            <a:endParaRPr lang="en-US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0" name="TextBox 269"/>
          <p:cNvSpPr txBox="1">
            <a:spLocks noChangeArrowheads="1"/>
          </p:cNvSpPr>
          <p:nvPr/>
        </p:nvSpPr>
        <p:spPr bwMode="auto">
          <a:xfrm>
            <a:off x="5168030" y="3631504"/>
            <a:ext cx="15013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8800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1" name="TextBox 270"/>
          <p:cNvSpPr txBox="1">
            <a:spLocks noChangeArrowheads="1"/>
          </p:cNvSpPr>
          <p:nvPr/>
        </p:nvSpPr>
        <p:spPr bwMode="auto">
          <a:xfrm>
            <a:off x="2987317" y="4211463"/>
            <a:ext cx="30258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8800 – 200 =</a:t>
            </a:r>
            <a:endParaRPr lang="en-US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2" name="TextBox 271"/>
          <p:cNvSpPr txBox="1">
            <a:spLocks noChangeArrowheads="1"/>
          </p:cNvSpPr>
          <p:nvPr/>
        </p:nvSpPr>
        <p:spPr bwMode="auto">
          <a:xfrm>
            <a:off x="5142630" y="4186729"/>
            <a:ext cx="13344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8600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748617" y="2171394"/>
            <a:ext cx="25747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6800 – 500 = </a:t>
            </a:r>
            <a:endParaRPr lang="en-US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 flipH="1">
            <a:off x="6943546" y="2129105"/>
            <a:ext cx="1104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6300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6963950"/>
      </p:ext>
    </p:extLst>
  </p:cSld>
  <p:clrMapOvr>
    <a:masterClrMapping/>
  </p:clrMapOvr>
  <p:transition spd="med" advTm="7487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7" grpId="0"/>
      <p:bldP spid="258" grpId="0"/>
      <p:bldP spid="259" grpId="0"/>
      <p:bldP spid="260" grpId="0"/>
      <p:bldP spid="267" grpId="0"/>
      <p:bldP spid="268" grpId="0"/>
      <p:bldP spid="269" grpId="0"/>
      <p:bldP spid="270" grpId="0"/>
      <p:bldP spid="271" grpId="0"/>
      <p:bldP spid="272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9862" y="565869"/>
            <a:ext cx="4937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1b/106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endParaRPr lang="en-US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" name="TextBox 256"/>
          <p:cNvSpPr txBox="1">
            <a:spLocks noChangeArrowheads="1"/>
          </p:cNvSpPr>
          <p:nvPr/>
        </p:nvSpPr>
        <p:spPr bwMode="auto">
          <a:xfrm>
            <a:off x="168284" y="1496878"/>
            <a:ext cx="2803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4000 + 3000 =</a:t>
            </a:r>
          </a:p>
        </p:txBody>
      </p:sp>
      <p:sp>
        <p:nvSpPr>
          <p:cNvPr id="258" name="TextBox 257"/>
          <p:cNvSpPr txBox="1">
            <a:spLocks noChangeArrowheads="1"/>
          </p:cNvSpPr>
          <p:nvPr/>
        </p:nvSpPr>
        <p:spPr bwMode="auto">
          <a:xfrm>
            <a:off x="2373954" y="1527656"/>
            <a:ext cx="10485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7000</a:t>
            </a:r>
          </a:p>
        </p:txBody>
      </p:sp>
      <p:sp>
        <p:nvSpPr>
          <p:cNvPr id="259" name="TextBox 258"/>
          <p:cNvSpPr txBox="1">
            <a:spLocks noChangeArrowheads="1"/>
          </p:cNvSpPr>
          <p:nvPr/>
        </p:nvSpPr>
        <p:spPr bwMode="auto">
          <a:xfrm>
            <a:off x="109943" y="2190728"/>
            <a:ext cx="2605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7000 – 4000 =</a:t>
            </a:r>
          </a:p>
        </p:txBody>
      </p:sp>
      <p:sp>
        <p:nvSpPr>
          <p:cNvPr id="260" name="TextBox 259"/>
          <p:cNvSpPr txBox="1">
            <a:spLocks noChangeArrowheads="1"/>
          </p:cNvSpPr>
          <p:nvPr/>
        </p:nvSpPr>
        <p:spPr bwMode="auto">
          <a:xfrm>
            <a:off x="2366637" y="2162524"/>
            <a:ext cx="13414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3000</a:t>
            </a:r>
          </a:p>
        </p:txBody>
      </p:sp>
      <p:sp>
        <p:nvSpPr>
          <p:cNvPr id="265" name="TextBox 264"/>
          <p:cNvSpPr txBox="1">
            <a:spLocks noChangeArrowheads="1"/>
          </p:cNvSpPr>
          <p:nvPr/>
        </p:nvSpPr>
        <p:spPr bwMode="auto">
          <a:xfrm>
            <a:off x="102631" y="2836831"/>
            <a:ext cx="28904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7000 – 3000 =</a:t>
            </a:r>
          </a:p>
        </p:txBody>
      </p:sp>
      <p:sp>
        <p:nvSpPr>
          <p:cNvPr id="266" name="TextBox 265"/>
          <p:cNvSpPr txBox="1">
            <a:spLocks noChangeArrowheads="1"/>
          </p:cNvSpPr>
          <p:nvPr/>
        </p:nvSpPr>
        <p:spPr bwMode="auto">
          <a:xfrm flipH="1">
            <a:off x="2366638" y="2817054"/>
            <a:ext cx="15291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4000</a:t>
            </a:r>
          </a:p>
        </p:txBody>
      </p:sp>
      <p:sp>
        <p:nvSpPr>
          <p:cNvPr id="267" name="TextBox 266"/>
          <p:cNvSpPr txBox="1">
            <a:spLocks noChangeArrowheads="1"/>
          </p:cNvSpPr>
          <p:nvPr/>
        </p:nvSpPr>
        <p:spPr bwMode="auto">
          <a:xfrm>
            <a:off x="4748617" y="1465993"/>
            <a:ext cx="2477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6000 + 4000 =</a:t>
            </a:r>
          </a:p>
        </p:txBody>
      </p:sp>
      <p:sp>
        <p:nvSpPr>
          <p:cNvPr id="268" name="TextBox 267"/>
          <p:cNvSpPr txBox="1">
            <a:spLocks noChangeArrowheads="1"/>
          </p:cNvSpPr>
          <p:nvPr/>
        </p:nvSpPr>
        <p:spPr bwMode="auto">
          <a:xfrm>
            <a:off x="6958060" y="1441049"/>
            <a:ext cx="17433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10 000</a:t>
            </a:r>
          </a:p>
        </p:txBody>
      </p:sp>
      <p:sp>
        <p:nvSpPr>
          <p:cNvPr id="269" name="TextBox 268"/>
          <p:cNvSpPr txBox="1">
            <a:spLocks noChangeArrowheads="1"/>
          </p:cNvSpPr>
          <p:nvPr/>
        </p:nvSpPr>
        <p:spPr bwMode="auto">
          <a:xfrm>
            <a:off x="2965546" y="3684605"/>
            <a:ext cx="23320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9000 + 1000 = </a:t>
            </a:r>
          </a:p>
        </p:txBody>
      </p:sp>
      <p:sp>
        <p:nvSpPr>
          <p:cNvPr id="270" name="TextBox 269"/>
          <p:cNvSpPr txBox="1">
            <a:spLocks noChangeArrowheads="1"/>
          </p:cNvSpPr>
          <p:nvPr/>
        </p:nvSpPr>
        <p:spPr bwMode="auto">
          <a:xfrm>
            <a:off x="5168030" y="3631504"/>
            <a:ext cx="15013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10 000</a:t>
            </a:r>
          </a:p>
        </p:txBody>
      </p:sp>
      <p:sp>
        <p:nvSpPr>
          <p:cNvPr id="271" name="TextBox 270"/>
          <p:cNvSpPr txBox="1">
            <a:spLocks noChangeArrowheads="1"/>
          </p:cNvSpPr>
          <p:nvPr/>
        </p:nvSpPr>
        <p:spPr bwMode="auto">
          <a:xfrm>
            <a:off x="2723268" y="4199885"/>
            <a:ext cx="30258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10 000 – 9000 =</a:t>
            </a:r>
          </a:p>
        </p:txBody>
      </p:sp>
      <p:sp>
        <p:nvSpPr>
          <p:cNvPr id="272" name="TextBox 271"/>
          <p:cNvSpPr txBox="1">
            <a:spLocks noChangeArrowheads="1"/>
          </p:cNvSpPr>
          <p:nvPr/>
        </p:nvSpPr>
        <p:spPr bwMode="auto">
          <a:xfrm>
            <a:off x="5318964" y="4129315"/>
            <a:ext cx="13344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511847" y="2185562"/>
            <a:ext cx="25747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10 000 – 6000 = 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560899" y="2842106"/>
            <a:ext cx="32115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10 000 – 4000 = 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 flipH="1">
            <a:off x="7095846" y="2142736"/>
            <a:ext cx="1104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4000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130898" y="2804528"/>
            <a:ext cx="1147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6000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740087" y="4842513"/>
            <a:ext cx="30258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10 000 – 1000 =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285679" y="4759417"/>
            <a:ext cx="13344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3158891"/>
      </p:ext>
    </p:extLst>
  </p:cSld>
  <p:clrMapOvr>
    <a:masterClrMapping/>
  </p:clrMapOvr>
  <p:transition spd="med" advTm="7487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7" grpId="0"/>
      <p:bldP spid="258" grpId="0"/>
      <p:bldP spid="259" grpId="0"/>
      <p:bldP spid="260" grpId="0"/>
      <p:bldP spid="265" grpId="0"/>
      <p:bldP spid="266" grpId="0"/>
      <p:bldP spid="267" grpId="0"/>
      <p:bldP spid="268" grpId="0"/>
      <p:bldP spid="269" grpId="0"/>
      <p:bldP spid="270" grpId="0"/>
      <p:bldP spid="271" grpId="0"/>
      <p:bldP spid="272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F1C22538-7F02-4999-BADF-BD701605A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38" y="-940496"/>
            <a:ext cx="9136064" cy="7848601"/>
          </a:xfrm>
          <a:prstGeom prst="rect">
            <a:avLst/>
          </a:prstGeom>
        </p:spPr>
      </p:pic>
      <p:pic>
        <p:nvPicPr>
          <p:cNvPr id="8194" name="Nhac phong.wav">
            <a:hlinkClick r:id="" action="ppaction://media"/>
            <a:extLst>
              <a:ext uri="{FF2B5EF4-FFF2-40B4-BE49-F238E27FC236}">
                <a16:creationId xmlns:a16="http://schemas.microsoft.com/office/drawing/2014/main" id="{BAD7943B-38E5-45D8-81DA-28C6B5F6D6F8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3">
            <a:extLst>
              <a:ext uri="{FF2B5EF4-FFF2-40B4-BE49-F238E27FC236}">
                <a16:creationId xmlns:a16="http://schemas.microsoft.com/office/drawing/2014/main" id="{7E15E790-6618-4E49-A478-8215A0393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2" y="935732"/>
            <a:ext cx="2442350" cy="838200"/>
          </a:xfrm>
          <a:prstGeom prst="cloudCallout">
            <a:avLst>
              <a:gd name="adj1" fmla="val -18227"/>
              <a:gd name="adj2" fmla="val 50000"/>
            </a:avLst>
          </a:prstGeom>
          <a:solidFill>
            <a:schemeClr val="accent1"/>
          </a:solidFill>
          <a:ln w="9525" cap="sq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altLang="vi-VN" sz="540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0C2FBB83-919E-4AC0-BEBC-17E16FC1B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51" y="1037004"/>
            <a:ext cx="20704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u="sng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3200" u="sng" dirty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u="sng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2/106</a:t>
            </a:r>
            <a:r>
              <a:rPr lang="en-US" altLang="vi-VN" sz="32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:</a:t>
            </a:r>
            <a:endParaRPr lang="en-US" altLang="vi-VN" sz="3200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F3AFBF36-F6CD-46E0-8B59-483077C34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6" y="1037003"/>
            <a:ext cx="64901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           </a:t>
            </a:r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23BC24D1-F7EA-4B9E-85E1-ACFB719D4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42900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altLang="vi-VN" sz="36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3" name="Text Box 8">
            <a:extLst>
              <a:ext uri="{FF2B5EF4-FFF2-40B4-BE49-F238E27FC236}">
                <a16:creationId xmlns:a16="http://schemas.microsoft.com/office/drawing/2014/main" id="{90960DC5-125D-46E2-BBF7-35C1FB602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1242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</a:p>
        </p:txBody>
      </p:sp>
      <p:sp>
        <p:nvSpPr>
          <p:cNvPr id="4104" name="Text Box 9">
            <a:extLst>
              <a:ext uri="{FF2B5EF4-FFF2-40B4-BE49-F238E27FC236}">
                <a16:creationId xmlns:a16="http://schemas.microsoft.com/office/drawing/2014/main" id="{5D4ACA83-6DDC-4E4E-A77C-4E11320FB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75" y="31242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</a:p>
        </p:txBody>
      </p:sp>
      <p:sp>
        <p:nvSpPr>
          <p:cNvPr id="4105" name="Text Box 10">
            <a:extLst>
              <a:ext uri="{FF2B5EF4-FFF2-40B4-BE49-F238E27FC236}">
                <a16:creationId xmlns:a16="http://schemas.microsoft.com/office/drawing/2014/main" id="{89796ED7-3C4C-4228-8ED6-268335683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1242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A50021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</a:p>
        </p:txBody>
      </p:sp>
      <p:sp>
        <p:nvSpPr>
          <p:cNvPr id="9226" name="Text Box 11">
            <a:extLst>
              <a:ext uri="{FF2B5EF4-FFF2-40B4-BE49-F238E27FC236}">
                <a16:creationId xmlns:a16="http://schemas.microsoft.com/office/drawing/2014/main" id="{7CC4C5CE-5C3A-43B1-A9EA-2A20C0753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6496" y="4550078"/>
            <a:ext cx="1219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4826</a:t>
            </a:r>
          </a:p>
        </p:txBody>
      </p:sp>
      <p:sp>
        <p:nvSpPr>
          <p:cNvPr id="4107" name="Text Box 14">
            <a:extLst>
              <a:ext uri="{FF2B5EF4-FFF2-40B4-BE49-F238E27FC236}">
                <a16:creationId xmlns:a16="http://schemas.microsoft.com/office/drawing/2014/main" id="{39C40314-3D0A-48AB-BD13-7E7640228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758" y="4840700"/>
            <a:ext cx="266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altLang="vi-VN" sz="4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8" name="Text Box 15">
            <a:extLst>
              <a:ext uri="{FF2B5EF4-FFF2-40B4-BE49-F238E27FC236}">
                <a16:creationId xmlns:a16="http://schemas.microsoft.com/office/drawing/2014/main" id="{E647DA67-0AA3-4B6C-8D2F-62362E87C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743200"/>
            <a:ext cx="297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</a:t>
            </a:r>
          </a:p>
        </p:txBody>
      </p:sp>
      <p:sp>
        <p:nvSpPr>
          <p:cNvPr id="4109" name="Text Box 17">
            <a:extLst>
              <a:ext uri="{FF2B5EF4-FFF2-40B4-BE49-F238E27FC236}">
                <a16:creationId xmlns:a16="http://schemas.microsoft.com/office/drawing/2014/main" id="{60E57F5F-7D41-4A3D-9D81-7D7328880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752600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0000FF"/>
                </a:solidFill>
              </a:rPr>
              <a:t>  </a:t>
            </a:r>
            <a:endParaRPr lang="en-US" altLang="vi-VN" sz="360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10" name="Text Box 20">
            <a:extLst>
              <a:ext uri="{FF2B5EF4-FFF2-40B4-BE49-F238E27FC236}">
                <a16:creationId xmlns:a16="http://schemas.microsoft.com/office/drawing/2014/main" id="{26EF3549-C335-4CFE-8727-542549331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8903" y="3073385"/>
            <a:ext cx="33448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a)  6924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1536           </a:t>
            </a:r>
          </a:p>
        </p:txBody>
      </p:sp>
      <p:sp>
        <p:nvSpPr>
          <p:cNvPr id="4111" name="Text Box 21">
            <a:extLst>
              <a:ext uri="{FF2B5EF4-FFF2-40B4-BE49-F238E27FC236}">
                <a16:creationId xmlns:a16="http://schemas.microsoft.com/office/drawing/2014/main" id="{BD49D340-BC70-4164-B81A-4C958C2BD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981200"/>
            <a:ext cx="419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</a:p>
        </p:txBody>
      </p:sp>
      <p:sp>
        <p:nvSpPr>
          <p:cNvPr id="4112" name="Text Box 23">
            <a:extLst>
              <a:ext uri="{FF2B5EF4-FFF2-40B4-BE49-F238E27FC236}">
                <a16:creationId xmlns:a16="http://schemas.microsoft.com/office/drawing/2014/main" id="{D3E5CB5A-0784-4FB8-B220-7A411B38C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7009" y="3063460"/>
            <a:ext cx="42672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b)  8493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3667          </a:t>
            </a:r>
          </a:p>
        </p:txBody>
      </p:sp>
      <p:sp>
        <p:nvSpPr>
          <p:cNvPr id="4113" name="Text Box 24">
            <a:extLst>
              <a:ext uri="{FF2B5EF4-FFF2-40B4-BE49-F238E27FC236}">
                <a16:creationId xmlns:a16="http://schemas.microsoft.com/office/drawing/2014/main" id="{E261A6B4-1D34-48A5-859B-7EA9F99EA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8" y="3480600"/>
            <a:ext cx="990601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+  </a:t>
            </a:r>
            <a:r>
              <a:rPr lang="en-US" altLang="vi-VN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</a:t>
            </a:r>
          </a:p>
        </p:txBody>
      </p:sp>
      <p:sp>
        <p:nvSpPr>
          <p:cNvPr id="4114" name="Text Box 25">
            <a:extLst>
              <a:ext uri="{FF2B5EF4-FFF2-40B4-BE49-F238E27FC236}">
                <a16:creationId xmlns:a16="http://schemas.microsoft.com/office/drawing/2014/main" id="{66156283-32C5-4CE5-9602-AAE42457D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352800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  <a:r>
              <a:rPr lang="en-US" altLang="vi-VN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</a:t>
            </a:r>
          </a:p>
        </p:txBody>
      </p:sp>
      <p:sp>
        <p:nvSpPr>
          <p:cNvPr id="4115" name="Text Box 26">
            <a:extLst>
              <a:ext uri="{FF2B5EF4-FFF2-40B4-BE49-F238E27FC236}">
                <a16:creationId xmlns:a16="http://schemas.microsoft.com/office/drawing/2014/main" id="{04EF881E-7459-42E4-92C1-F905E1CE2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219454"/>
            <a:ext cx="213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C00000"/>
                </a:solidFill>
                <a:latin typeface="Times New Roman" panose="02020603050405020304" pitchFamily="18" charset="0"/>
              </a:rPr>
              <a:t>         </a:t>
            </a:r>
          </a:p>
        </p:txBody>
      </p:sp>
      <p:sp>
        <p:nvSpPr>
          <p:cNvPr id="4116" name="Text Box 27">
            <a:extLst>
              <a:ext uri="{FF2B5EF4-FFF2-40B4-BE49-F238E27FC236}">
                <a16:creationId xmlns:a16="http://schemas.microsoft.com/office/drawing/2014/main" id="{308D07E3-53E3-46D0-8863-7F66A29B9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377" y="3103176"/>
            <a:ext cx="40957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5718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636         </a:t>
            </a:r>
          </a:p>
        </p:txBody>
      </p:sp>
      <p:sp>
        <p:nvSpPr>
          <p:cNvPr id="8220" name="Text Box 28">
            <a:extLst>
              <a:ext uri="{FF2B5EF4-FFF2-40B4-BE49-F238E27FC236}">
                <a16:creationId xmlns:a16="http://schemas.microsoft.com/office/drawing/2014/main" id="{79797C13-5290-408C-BDCC-395DB1CA0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552" y="4527873"/>
            <a:ext cx="144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6354</a:t>
            </a:r>
          </a:p>
        </p:txBody>
      </p:sp>
      <p:sp>
        <p:nvSpPr>
          <p:cNvPr id="4118" name="Text Box 29">
            <a:extLst>
              <a:ext uri="{FF2B5EF4-FFF2-40B4-BE49-F238E27FC236}">
                <a16:creationId xmlns:a16="http://schemas.microsoft.com/office/drawing/2014/main" id="{82B5CEB8-F69C-441D-B08F-7DF59903F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395530"/>
            <a:ext cx="1143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+</a:t>
            </a:r>
            <a:r>
              <a:rPr lang="en-US" altLang="vi-VN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</a:t>
            </a:r>
          </a:p>
        </p:txBody>
      </p:sp>
      <p:sp>
        <p:nvSpPr>
          <p:cNvPr id="8222" name="Line 30">
            <a:extLst>
              <a:ext uri="{FF2B5EF4-FFF2-40B4-BE49-F238E27FC236}">
                <a16:creationId xmlns:a16="http://schemas.microsoft.com/office/drawing/2014/main" id="{2B1AA8C7-756C-4F86-8A1B-BFC7C25EB1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1442" y="4519672"/>
            <a:ext cx="1046511" cy="2072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223" name="Line 31">
            <a:extLst>
              <a:ext uri="{FF2B5EF4-FFF2-40B4-BE49-F238E27FC236}">
                <a16:creationId xmlns:a16="http://schemas.microsoft.com/office/drawing/2014/main" id="{F4BE0FEC-3B29-4744-A12C-42A382123D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5630" y="4509129"/>
            <a:ext cx="11811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224" name="Line 32">
            <a:extLst>
              <a:ext uri="{FF2B5EF4-FFF2-40B4-BE49-F238E27FC236}">
                <a16:creationId xmlns:a16="http://schemas.microsoft.com/office/drawing/2014/main" id="{D81FDEB6-29F5-4D99-80C0-FA7406EC260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9339" y="4496234"/>
            <a:ext cx="981207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22" name="Text Box 27">
            <a:extLst>
              <a:ext uri="{FF2B5EF4-FFF2-40B4-BE49-F238E27FC236}">
                <a16:creationId xmlns:a16="http://schemas.microsoft.com/office/drawing/2014/main" id="{42D1058F-4770-48BB-B6DC-3ABD4DA63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6046" y="3085903"/>
            <a:ext cx="38862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4380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729         </a:t>
            </a:r>
          </a:p>
        </p:txBody>
      </p:sp>
      <p:sp>
        <p:nvSpPr>
          <p:cNvPr id="4123" name="Text Box 29">
            <a:extLst>
              <a:ext uri="{FF2B5EF4-FFF2-40B4-BE49-F238E27FC236}">
                <a16:creationId xmlns:a16="http://schemas.microsoft.com/office/drawing/2014/main" id="{5505ADF0-CC42-401A-AF12-A98CA2D5C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7503" y="3345427"/>
            <a:ext cx="8382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  <a:r>
              <a:rPr lang="en-US" altLang="vi-VN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</a:t>
            </a:r>
          </a:p>
        </p:txBody>
      </p:sp>
      <p:sp>
        <p:nvSpPr>
          <p:cNvPr id="33" name="Line 32">
            <a:extLst>
              <a:ext uri="{FF2B5EF4-FFF2-40B4-BE49-F238E27FC236}">
                <a16:creationId xmlns:a16="http://schemas.microsoft.com/office/drawing/2014/main" id="{AA086F8D-3515-493A-A94D-26B3E344E8B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5288" y="4513762"/>
            <a:ext cx="1014706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" name="Text Box 22">
            <a:extLst>
              <a:ext uri="{FF2B5EF4-FFF2-40B4-BE49-F238E27FC236}">
                <a16:creationId xmlns:a16="http://schemas.microsoft.com/office/drawing/2014/main" id="{A5E125C8-511C-478F-8A32-B31D230B1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75" y="4595420"/>
            <a:ext cx="1855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8460          </a:t>
            </a:r>
          </a:p>
        </p:txBody>
      </p:sp>
      <p:sp>
        <p:nvSpPr>
          <p:cNvPr id="51" name="Text Box 28">
            <a:extLst>
              <a:ext uri="{FF2B5EF4-FFF2-40B4-BE49-F238E27FC236}">
                <a16:creationId xmlns:a16="http://schemas.microsoft.com/office/drawing/2014/main" id="{7855F414-2DE8-4D4C-B863-563751C75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520" y="4575130"/>
            <a:ext cx="1676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3651</a:t>
            </a:r>
          </a:p>
        </p:txBody>
      </p:sp>
      <p:sp>
        <p:nvSpPr>
          <p:cNvPr id="4127" name="TextBox 1">
            <a:extLst>
              <a:ext uri="{FF2B5EF4-FFF2-40B4-BE49-F238E27FC236}">
                <a16:creationId xmlns:a16="http://schemas.microsoft.com/office/drawing/2014/main" id="{F25AF0FD-1681-40E3-A9D6-DCD7357F3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692" y="1697438"/>
            <a:ext cx="7581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altLang="vi-V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60B9C45B-9029-4E6D-8443-4879CD0602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0556" y="-231374"/>
            <a:ext cx="1828959" cy="85961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07D59019-0D2B-4580-8B25-EDA3CE513F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1215" y="236629"/>
            <a:ext cx="3913971" cy="993734"/>
          </a:xfrm>
          <a:prstGeom prst="rect">
            <a:avLst/>
          </a:prstGeom>
        </p:spPr>
      </p:pic>
      <p:sp>
        <p:nvSpPr>
          <p:cNvPr id="35" name="Text Box 27">
            <a:extLst>
              <a:ext uri="{FF2B5EF4-FFF2-40B4-BE49-F238E27FC236}">
                <a16:creationId xmlns:a16="http://schemas.microsoft.com/office/drawing/2014/main" id="{308D07E3-53E3-46D0-8863-7F66A29B9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662" y="1752600"/>
            <a:ext cx="409575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 eaLnBrk="1" fontAlgn="base" hangingPunct="1">
              <a:spcBef>
                <a:spcPts val="600"/>
              </a:spcBef>
              <a:spcAft>
                <a:spcPct val="0"/>
              </a:spcAft>
              <a:buAutoNum type="alphaLcParenR"/>
            </a:pPr>
            <a:r>
              <a:rPr lang="en-US" alt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6924 + 1536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5718 </a:t>
            </a:r>
            <a:r>
              <a:rPr lang="en-US" alt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+ 636      </a:t>
            </a:r>
            <a:endParaRPr lang="en-US" altLang="vi-VN" sz="3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Text Box 27">
            <a:extLst>
              <a:ext uri="{FF2B5EF4-FFF2-40B4-BE49-F238E27FC236}">
                <a16:creationId xmlns:a16="http://schemas.microsoft.com/office/drawing/2014/main" id="{308D07E3-53E3-46D0-8863-7F66A29B9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0198" y="1816869"/>
            <a:ext cx="409575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alt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b) 8493 - 3667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alt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4380 </a:t>
            </a:r>
            <a:r>
              <a:rPr lang="en-US" alt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- 729</a:t>
            </a:r>
            <a:endParaRPr lang="en-US" altLang="vi-VN" sz="3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850396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4"/>
                </p:tgtEl>
              </p:cMediaNode>
            </p:audio>
          </p:childTnLst>
        </p:cTn>
      </p:par>
    </p:tnLst>
    <p:bldLst>
      <p:bldP spid="9226" grpId="0"/>
      <p:bldP spid="4110" grpId="0"/>
      <p:bldP spid="4112" grpId="0"/>
      <p:bldP spid="4113" grpId="0"/>
      <p:bldP spid="4114" grpId="0"/>
      <p:bldP spid="4116" grpId="0"/>
      <p:bldP spid="8220" grpId="0"/>
      <p:bldP spid="4118" grpId="0"/>
      <p:bldP spid="8222" grpId="0" animBg="1"/>
      <p:bldP spid="8223" grpId="0" animBg="1"/>
      <p:bldP spid="8224" grpId="0" animBg="1"/>
      <p:bldP spid="4122" grpId="0"/>
      <p:bldP spid="4123" grpId="0"/>
      <p:bldP spid="33" grpId="0" animBg="1"/>
      <p:bldP spid="44" grpId="0"/>
      <p:bldP spid="51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3A2DB4E2-C7D6-4EBE-90C2-3F1101032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0599"/>
            <a:ext cx="9144000" cy="7848600"/>
          </a:xfrm>
          <a:prstGeom prst="rect">
            <a:avLst/>
          </a:prstGeom>
        </p:spPr>
      </p:pic>
      <p:sp>
        <p:nvSpPr>
          <p:cNvPr id="5122" name="Text Box 3">
            <a:extLst>
              <a:ext uri="{FF2B5EF4-FFF2-40B4-BE49-F238E27FC236}">
                <a16:creationId xmlns:a16="http://schemas.microsoft.com/office/drawing/2014/main" id="{1EE8CD94-F40F-4290-895F-D762AA80D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11157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200">
                <a:solidFill>
                  <a:srgbClr val="000000"/>
                </a:solidFill>
                <a:latin typeface="Times New Roman" panose="02020603050405020304" pitchFamily="18" charset="0"/>
              </a:rPr>
              <a:t>Toán</a:t>
            </a:r>
          </a:p>
        </p:txBody>
      </p:sp>
      <p:sp>
        <p:nvSpPr>
          <p:cNvPr id="5123" name="Text Box 4">
            <a:extLst>
              <a:ext uri="{FF2B5EF4-FFF2-40B4-BE49-F238E27FC236}">
                <a16:creationId xmlns:a16="http://schemas.microsoft.com/office/drawing/2014/main" id="{763F1D21-4008-45D9-96C6-8FEDD4F93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650" y="533412"/>
            <a:ext cx="350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chung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5" name="Text Box 5">
                <a:extLst>
                  <a:ext uri="{FF2B5EF4-FFF2-40B4-BE49-F238E27FC236}">
                    <a16:creationId xmlns:a16="http://schemas.microsoft.com/office/drawing/2014/main" id="{37DABD37-A676-4237-A29D-C3611A8DD5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700" y="1135488"/>
                <a:ext cx="8610600" cy="16210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vi-VN" sz="2800" b="1" u="sng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Bài</a:t>
                </a:r>
                <a:r>
                  <a:rPr lang="en-US" altLang="vi-VN" sz="2800" b="1" u="sng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2800" b="1" u="sng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3/106</a:t>
                </a:r>
                <a:r>
                  <a:rPr lang="en-US" altLang="vi-VN" sz="28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: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Một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đội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trồng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cây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đã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trồng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được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948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cây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,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sau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đó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trồng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thêm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được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bằng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3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vi-VN" sz="3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vi-VN" sz="3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cây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đã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trồng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Hỏi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đội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đó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trồng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được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tất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cả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bao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nhiêu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cây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5125" name="Text Box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7DABD37-A676-4237-A29D-C3611A8DD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700" y="1135488"/>
                <a:ext cx="8610600" cy="1621021"/>
              </a:xfrm>
              <a:prstGeom prst="rect">
                <a:avLst/>
              </a:prstGeom>
              <a:blipFill rotWithShape="1">
                <a:blip r:embed="rId3"/>
                <a:stretch>
                  <a:fillRect l="-1487" t="-3759" r="-1416" b="-977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6" name="Text Box 6">
            <a:extLst>
              <a:ext uri="{FF2B5EF4-FFF2-40B4-BE49-F238E27FC236}">
                <a16:creationId xmlns:a16="http://schemas.microsoft.com/office/drawing/2014/main" id="{CF445982-1164-4FA1-BC4C-478FA1A46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1" y="2824874"/>
            <a:ext cx="1676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i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vi-VN" sz="3200" b="1" i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tắt</a:t>
            </a:r>
            <a:r>
              <a:rPr lang="en-US" altLang="vi-VN" sz="3200" b="1" i="1" dirty="0">
                <a:solidFill>
                  <a:srgbClr val="333399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2976561" y="3896095"/>
            <a:ext cx="3505200" cy="46038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2976561" y="3819905"/>
            <a:ext cx="1588" cy="227013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4119561" y="3819905"/>
            <a:ext cx="1588" cy="227013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6481761" y="3782328"/>
            <a:ext cx="1588" cy="227013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5262561" y="3819905"/>
            <a:ext cx="1588" cy="227013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3814761" y="3362703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57525" algn="l"/>
              </a:tabLst>
              <a:defRPr/>
            </a:pPr>
            <a:r>
              <a:rPr kumimoji="0" lang="vi-VN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itchFamily="18" charset="0"/>
              </a:rPr>
              <a:t>   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948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cây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cs typeface="Times New Roman" pitchFamily="18" charset="0"/>
              </a:rPr>
              <a:t>       </a:t>
            </a:r>
            <a:endParaRPr kumimoji="0" lang="en-US" altLang="en-US" sz="28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Rectangle 38"/>
          <p:cNvSpPr>
            <a:spLocks noChangeArrowheads="1"/>
          </p:cNvSpPr>
          <p:nvPr/>
        </p:nvSpPr>
        <p:spPr bwMode="auto">
          <a:xfrm>
            <a:off x="603250" y="4334261"/>
            <a:ext cx="4197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Trồng thêm</a:t>
            </a:r>
            <a:r>
              <a:rPr kumimoji="0" lang="vi-V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                                           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kumimoji="0" lang="vi-V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614361" y="3667499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57525" algn="l"/>
              </a:tabLst>
              <a:defRPr/>
            </a:pPr>
            <a:r>
              <a:rPr kumimoji="0" lang="vi-VN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itchFamily="18" charset="0"/>
              </a:rPr>
              <a:t>  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trồng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                                                    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cs typeface="Times New Roman" pitchFamily="18" charset="0"/>
              </a:rPr>
              <a:t>       </a:t>
            </a:r>
            <a:endParaRPr kumimoji="0" lang="en-US" altLang="en-US" sz="28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2976561" y="4454563"/>
            <a:ext cx="1588" cy="227013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>
            <a:off x="4119561" y="4467089"/>
            <a:ext cx="1588" cy="227013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rot="16200000" flipH="1">
            <a:off x="3547267" y="4011189"/>
            <a:ext cx="1588" cy="114300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4" name="Right Brace 23"/>
          <p:cNvSpPr/>
          <p:nvPr/>
        </p:nvSpPr>
        <p:spPr bwMode="auto">
          <a:xfrm>
            <a:off x="6786561" y="3743695"/>
            <a:ext cx="304800" cy="1143000"/>
          </a:xfrm>
          <a:prstGeom prst="righ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7243761" y="4124711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cây</a:t>
            </a:r>
            <a:r>
              <a:rPr kumimoji="0" lang="vi-V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kumimoji="0" lang="vi-V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115472" y="1600200"/>
            <a:ext cx="136629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493702" y="1574104"/>
            <a:ext cx="123894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460326" y="2147170"/>
            <a:ext cx="1600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911547" y="2286000"/>
            <a:ext cx="258215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38978" y="2727281"/>
            <a:ext cx="46474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4" descr="Picture5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5160" y="62154"/>
            <a:ext cx="2156018" cy="107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7540635" y="382072"/>
            <a:ext cx="1145068" cy="73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Vở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Toán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5330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10" grpId="0" animBg="1"/>
      <p:bldP spid="11" grpId="0" animBg="1"/>
      <p:bldP spid="12" grpId="0" animBg="1"/>
      <p:bldP spid="13" grpId="0" animBg="1"/>
      <p:bldP spid="15" grpId="0" animBg="1"/>
      <p:bldP spid="16" grpId="0"/>
      <p:bldP spid="17" grpId="0"/>
      <p:bldP spid="18" grpId="0"/>
      <p:bldP spid="21" grpId="0" animBg="1"/>
      <p:bldP spid="22" grpId="0" animBg="1"/>
      <p:bldP spid="24" grpId="0" animBg="1"/>
      <p:bldP spid="25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21F637C6-CFB0-48AF-BF6A-69886BCB3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"/>
            <a:ext cx="9144000" cy="6857999"/>
          </a:xfrm>
          <a:prstGeom prst="rect">
            <a:avLst/>
          </a:prstGeom>
        </p:spPr>
      </p:pic>
      <p:sp>
        <p:nvSpPr>
          <p:cNvPr id="6146" name="Text Box 3">
            <a:extLst>
              <a:ext uri="{FF2B5EF4-FFF2-40B4-BE49-F238E27FC236}">
                <a16:creationId xmlns:a16="http://schemas.microsoft.com/office/drawing/2014/main" id="{D834D397-C375-4769-B695-5B5D6D59D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871557"/>
            <a:ext cx="1371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u="sng">
                <a:solidFill>
                  <a:srgbClr val="000000"/>
                </a:solidFill>
                <a:latin typeface="Times New Roman" panose="02020603050405020304" pitchFamily="18" charset="0"/>
              </a:rPr>
              <a:t>Toán</a:t>
            </a: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A08450D5-2D65-43F3-93ED-9068C37FB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57400"/>
            <a:ext cx="74676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8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948 : 3 = 316 (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tất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948 + 316 = 1264 (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1264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cây</a:t>
            </a:r>
            <a:endParaRPr lang="en-US" altLang="vi-VN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F39FDA43-8BEE-4ECE-900E-5EA514CEB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568" y="1228745"/>
            <a:ext cx="3920068" cy="993734"/>
          </a:xfrm>
          <a:prstGeom prst="rect">
            <a:avLst/>
          </a:prstGeom>
        </p:spPr>
      </p:pic>
      <p:pic>
        <p:nvPicPr>
          <p:cNvPr id="6" name="Picture 4" descr="Picture5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9635" y="546100"/>
            <a:ext cx="25923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969999" y="957283"/>
            <a:ext cx="1482725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Vở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Toán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8180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CF09472D-92D4-4B28-954F-D3D77B196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8194" name="Text Box 4">
            <a:extLst>
              <a:ext uri="{FF2B5EF4-FFF2-40B4-BE49-F238E27FC236}">
                <a16:creationId xmlns:a16="http://schemas.microsoft.com/office/drawing/2014/main" id="{BFCD5C87-C495-404F-A0CC-7BE1B0289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905000"/>
            <a:ext cx="609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altLang="vi-VN" sz="2600" b="1">
              <a:solidFill>
                <a:srgbClr val="000000"/>
              </a:solidFill>
            </a:endParaRPr>
          </a:p>
        </p:txBody>
      </p:sp>
      <p:sp>
        <p:nvSpPr>
          <p:cNvPr id="8196" name="Text Box 8">
            <a:extLst>
              <a:ext uri="{FF2B5EF4-FFF2-40B4-BE49-F238E27FC236}">
                <a16:creationId xmlns:a16="http://schemas.microsoft.com/office/drawing/2014/main" id="{1CAB5406-776E-4DE3-B8EA-26055F518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63082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Toán:</a:t>
            </a:r>
          </a:p>
        </p:txBody>
      </p:sp>
      <p:sp>
        <p:nvSpPr>
          <p:cNvPr id="8198" name="Line 10">
            <a:extLst>
              <a:ext uri="{FF2B5EF4-FFF2-40B4-BE49-F238E27FC236}">
                <a16:creationId xmlns:a16="http://schemas.microsoft.com/office/drawing/2014/main" id="{EB6B6B99-DD5F-472B-8EDF-72134F4523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11430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7435" name="Text Box 27">
            <a:extLst>
              <a:ext uri="{FF2B5EF4-FFF2-40B4-BE49-F238E27FC236}">
                <a16:creationId xmlns:a16="http://schemas.microsoft.com/office/drawing/2014/main" id="{837D957F-FB95-45CE-8D9C-4C6778943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447800"/>
            <a:ext cx="90678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0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0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4/106:</a:t>
            </a:r>
            <a:r>
              <a:rPr lang="en-US" altLang="vi-VN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x + 1909 = 2050                       b) x – 586 = 3705</a:t>
            </a:r>
          </a:p>
        </p:txBody>
      </p:sp>
      <p:sp>
        <p:nvSpPr>
          <p:cNvPr id="17437" name="Text Box 29">
            <a:extLst>
              <a:ext uri="{FF2B5EF4-FFF2-40B4-BE49-F238E27FC236}">
                <a16:creationId xmlns:a16="http://schemas.microsoft.com/office/drawing/2014/main" id="{681836E9-3CC9-45A2-B5E6-9E00AED95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2688739"/>
            <a:ext cx="4495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vi-VN" sz="3000" b="1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= 2050 - 1909</a:t>
            </a:r>
          </a:p>
        </p:txBody>
      </p:sp>
      <p:sp>
        <p:nvSpPr>
          <p:cNvPr id="17438" name="Text Box 30">
            <a:extLst>
              <a:ext uri="{FF2B5EF4-FFF2-40B4-BE49-F238E27FC236}">
                <a16:creationId xmlns:a16="http://schemas.microsoft.com/office/drawing/2014/main" id="{BF3E657B-5158-4D9F-9817-964E9B44D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398" y="3252238"/>
            <a:ext cx="2667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=  141</a:t>
            </a:r>
          </a:p>
        </p:txBody>
      </p:sp>
      <p:sp>
        <p:nvSpPr>
          <p:cNvPr id="17440" name="Text Box 32">
            <a:extLst>
              <a:ext uri="{FF2B5EF4-FFF2-40B4-BE49-F238E27FC236}">
                <a16:creationId xmlns:a16="http://schemas.microsoft.com/office/drawing/2014/main" id="{54EE32DD-4C10-48B9-840E-CAE12B54E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7450" y="2668781"/>
            <a:ext cx="2971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000" b="1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   = 3705 + 586</a:t>
            </a:r>
          </a:p>
        </p:txBody>
      </p:sp>
      <p:sp>
        <p:nvSpPr>
          <p:cNvPr id="17441" name="Text Box 33">
            <a:extLst>
              <a:ext uri="{FF2B5EF4-FFF2-40B4-BE49-F238E27FC236}">
                <a16:creationId xmlns:a16="http://schemas.microsoft.com/office/drawing/2014/main" id="{6A1E0C76-15C1-4BAC-BC95-AC4834BD0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2700" y="3219624"/>
            <a:ext cx="2362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000" b="1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  =  4291</a:t>
            </a:r>
          </a:p>
        </p:txBody>
      </p:sp>
      <p:pic>
        <p:nvPicPr>
          <p:cNvPr id="8206" name="Picture 35" descr="house_with_trees_blow_a_hb">
            <a:extLst>
              <a:ext uri="{FF2B5EF4-FFF2-40B4-BE49-F238E27FC236}">
                <a16:creationId xmlns:a16="http://schemas.microsoft.com/office/drawing/2014/main" id="{A367AAAA-9C1A-4DD5-9EE6-45AD71CAAB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2743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89006ACD-FEE3-4819-8877-E56C655B2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720" y="1004909"/>
            <a:ext cx="3926164" cy="993734"/>
          </a:xfrm>
          <a:prstGeom prst="rect">
            <a:avLst/>
          </a:prstGeom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AD57A7C3-F823-4BF1-A113-D4B15BEC8030}"/>
              </a:ext>
            </a:extLst>
          </p:cNvPr>
          <p:cNvSpPr txBox="1"/>
          <p:nvPr/>
        </p:nvSpPr>
        <p:spPr>
          <a:xfrm>
            <a:off x="3200400" y="3849663"/>
            <a:ext cx="469126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8462  – x = 762 </a:t>
            </a:r>
            <a:endParaRPr lang="vi-VN" sz="3000">
              <a:solidFill>
                <a:srgbClr val="000000"/>
              </a:solidFill>
            </a:endParaRPr>
          </a:p>
        </p:txBody>
      </p:sp>
      <p:sp>
        <p:nvSpPr>
          <p:cNvPr id="19" name="Text Box 29">
            <a:extLst>
              <a:ext uri="{FF2B5EF4-FFF2-40B4-BE49-F238E27FC236}">
                <a16:creationId xmlns:a16="http://schemas.microsoft.com/office/drawing/2014/main" id="{E7B38C6D-61EC-4715-95E7-F45CC1B25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412035"/>
            <a:ext cx="4495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vi-VN" sz="3000" b="1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8462 - 762</a:t>
            </a:r>
          </a:p>
        </p:txBody>
      </p:sp>
      <p:sp>
        <p:nvSpPr>
          <p:cNvPr id="20" name="Text Box 30">
            <a:extLst>
              <a:ext uri="{FF2B5EF4-FFF2-40B4-BE49-F238E27FC236}">
                <a16:creationId xmlns:a16="http://schemas.microsoft.com/office/drawing/2014/main" id="{8A9EE8FE-205B-4379-86BD-3F352FF30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3704" y="5030545"/>
            <a:ext cx="2667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3000" b="1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 7700</a:t>
            </a:r>
          </a:p>
        </p:txBody>
      </p:sp>
    </p:spTree>
    <p:extLst>
      <p:ext uri="{BB962C8B-B14F-4D97-AF65-F5344CB8AC3E}">
        <p14:creationId xmlns:p14="http://schemas.microsoft.com/office/powerpoint/2010/main" val="5251187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5" grpId="0"/>
      <p:bldP spid="17437" grpId="0"/>
      <p:bldP spid="17438" grpId="0"/>
      <p:bldP spid="17440" grpId="0"/>
      <p:bldP spid="17441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1143000" y="762000"/>
            <a:ext cx="1524000" cy="1295400"/>
          </a:xfrm>
          <a:prstGeom prst="rtTriangle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altLang="en-US" b="1">
              <a:solidFill>
                <a:prstClr val="black"/>
              </a:solidFill>
            </a:endParaRPr>
          </a:p>
        </p:txBody>
      </p:sp>
      <p:sp>
        <p:nvSpPr>
          <p:cNvPr id="11267" name="AutoShape 1"/>
          <p:cNvSpPr>
            <a:spLocks noChangeArrowheads="1"/>
          </p:cNvSpPr>
          <p:nvPr/>
        </p:nvSpPr>
        <p:spPr bwMode="auto">
          <a:xfrm>
            <a:off x="914400" y="2743200"/>
            <a:ext cx="7086600" cy="38862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7" y="30705"/>
            <a:ext cx="724108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en-US" sz="3200" b="1" i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 5:</a:t>
            </a:r>
            <a:r>
              <a:rPr lang="en-US" alt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 8 hình tam giác, mỗi hình như hình bên:</a:t>
            </a:r>
          </a:p>
          <a:p>
            <a:pPr eaLnBrk="0" hangingPunct="0"/>
            <a:endParaRPr lang="en-US" altLang="en-US" sz="3600">
              <a:solidFill>
                <a:prstClr val="black"/>
              </a:solidFill>
              <a:latin typeface="VNI-Times" pitchFamily="2" charset="0"/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304800" y="990987"/>
            <a:ext cx="6680034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en-US" sz="3600">
                <a:solidFill>
                  <a:prstClr val="black"/>
                </a:solidFill>
                <a:latin typeface="VNI-Times" pitchFamily="2" charset="0"/>
                <a:cs typeface="Times New Roman" pitchFamily="18" charset="0"/>
              </a:rPr>
              <a:t/>
            </a:r>
            <a:br>
              <a:rPr lang="en-US" altLang="en-US" sz="3600">
                <a:solidFill>
                  <a:prstClr val="black"/>
                </a:solidFill>
                <a:latin typeface="VNI-Times" pitchFamily="2" charset="0"/>
                <a:cs typeface="Times New Roman" pitchFamily="18" charset="0"/>
              </a:rPr>
            </a:br>
            <a:endParaRPr lang="en-US" altLang="en-US" sz="3600">
              <a:solidFill>
                <a:prstClr val="black"/>
              </a:solidFill>
              <a:latin typeface="VNI-Times" pitchFamily="2" charset="0"/>
              <a:cs typeface="Times New Roman" pitchFamily="18" charset="0"/>
            </a:endParaRPr>
          </a:p>
          <a:p>
            <a:pPr eaLnBrk="0" hangingPunct="0"/>
            <a:r>
              <a:rPr lang="en-US" alt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 xếp thành hình tam giác to dưới đây: </a:t>
            </a:r>
          </a:p>
          <a:p>
            <a:pPr eaLnBrk="0" hangingPunct="0"/>
            <a:endParaRPr lang="en-US" altLang="en-US" sz="3600">
              <a:solidFill>
                <a:prstClr val="black"/>
              </a:solidFill>
              <a:latin typeface="VNI-Times" pitchFamily="2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>
            <a:stCxn id="11266" idx="2"/>
            <a:endCxn id="11266" idx="4"/>
          </p:cNvCxnSpPr>
          <p:nvPr/>
        </p:nvCxnSpPr>
        <p:spPr bwMode="auto">
          <a:xfrm rot="16200000" flipH="1">
            <a:off x="1905008" y="1295401"/>
            <a:ext cx="3175" cy="1524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1266" idx="0"/>
          </p:cNvCxnSpPr>
          <p:nvPr/>
        </p:nvCxnSpPr>
        <p:spPr bwMode="auto">
          <a:xfrm rot="16200000" flipV="1">
            <a:off x="610394" y="1294614"/>
            <a:ext cx="10668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3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990597" y="1447800"/>
            <a:ext cx="7620004" cy="4343400"/>
            <a:chOff x="2787" y="6044"/>
            <a:chExt cx="3254" cy="1936"/>
          </a:xfrm>
          <a:solidFill>
            <a:srgbClr val="FFFF00"/>
          </a:solidFill>
        </p:grpSpPr>
        <p:sp>
          <p:nvSpPr>
            <p:cNvPr id="19458" name="AutoShape 2"/>
            <p:cNvSpPr>
              <a:spLocks noChangeArrowheads="1"/>
            </p:cNvSpPr>
            <p:nvPr/>
          </p:nvSpPr>
          <p:spPr bwMode="auto">
            <a:xfrm>
              <a:off x="2787" y="6044"/>
              <a:ext cx="3254" cy="1932"/>
            </a:xfrm>
            <a:prstGeom prst="triangle">
              <a:avLst>
                <a:gd name="adj" fmla="val 50000"/>
              </a:avLst>
            </a:prstGeom>
            <a:grp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19459" name="Line 3"/>
            <p:cNvSpPr>
              <a:spLocks noChangeShapeType="1"/>
            </p:cNvSpPr>
            <p:nvPr/>
          </p:nvSpPr>
          <p:spPr bwMode="auto">
            <a:xfrm>
              <a:off x="4414" y="6048"/>
              <a:ext cx="0" cy="1932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60" name="Line 4"/>
            <p:cNvSpPr>
              <a:spLocks noChangeShapeType="1"/>
            </p:cNvSpPr>
            <p:nvPr/>
          </p:nvSpPr>
          <p:spPr bwMode="auto">
            <a:xfrm flipH="1">
              <a:off x="3601" y="7010"/>
              <a:ext cx="1635" cy="20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61" name="Line 5"/>
            <p:cNvSpPr>
              <a:spLocks noChangeShapeType="1"/>
            </p:cNvSpPr>
            <p:nvPr/>
          </p:nvSpPr>
          <p:spPr bwMode="auto">
            <a:xfrm>
              <a:off x="3601" y="7014"/>
              <a:ext cx="0" cy="966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62" name="Line 6"/>
            <p:cNvSpPr>
              <a:spLocks noChangeShapeType="1"/>
            </p:cNvSpPr>
            <p:nvPr/>
          </p:nvSpPr>
          <p:spPr bwMode="auto">
            <a:xfrm>
              <a:off x="3601" y="7029"/>
              <a:ext cx="813" cy="951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63" name="Line 7"/>
            <p:cNvSpPr>
              <a:spLocks noChangeShapeType="1"/>
            </p:cNvSpPr>
            <p:nvPr/>
          </p:nvSpPr>
          <p:spPr bwMode="auto">
            <a:xfrm flipV="1">
              <a:off x="4430" y="7014"/>
              <a:ext cx="805" cy="962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>
              <a:off x="5235" y="7014"/>
              <a:ext cx="0" cy="966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Line 3"/>
            <p:cNvSpPr>
              <a:spLocks noChangeShapeType="1"/>
            </p:cNvSpPr>
            <p:nvPr/>
          </p:nvSpPr>
          <p:spPr bwMode="auto">
            <a:xfrm flipV="1">
              <a:off x="2787" y="7960"/>
              <a:ext cx="3254" cy="20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840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Google Shape;702;p2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24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-4227601" y="-1688924"/>
            <a:ext cx="1364499" cy="1209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2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396247" y="2071950"/>
            <a:ext cx="841566" cy="66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24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 rot="10800000" flipH="1">
            <a:off x="2769054" y="929864"/>
            <a:ext cx="4036048" cy="942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24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269016" y="1401132"/>
            <a:ext cx="1588476" cy="459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24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1949535" y="4318643"/>
            <a:ext cx="3785407" cy="1438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24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0" y="3097648"/>
            <a:ext cx="9144000" cy="2982284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24"/>
          <p:cNvSpPr txBox="1"/>
          <p:nvPr/>
        </p:nvSpPr>
        <p:spPr>
          <a:xfrm>
            <a:off x="3867613" y="3860331"/>
            <a:ext cx="1228442" cy="29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8" tIns="34275" rIns="68568" bIns="34275" anchor="t" anchorCtr="0">
            <a:spAutoFit/>
          </a:bodyPr>
          <a:lstStyle/>
          <a:p>
            <a:pPr algn="ctr" defTabSz="677296" eaLnBrk="0" fontAlgn="base" hangingPunct="0">
              <a:lnSpc>
                <a:spcPct val="120000"/>
              </a:lnSpc>
            </a:pPr>
            <a:r>
              <a:rPr lang="zh-CN" altLang="en-US" sz="1200">
                <a:solidFill>
                  <a:prstClr val="white"/>
                </a:solidFill>
                <a:latin typeface="Yeseva One" panose="00000500000000000000"/>
                <a:ea typeface="Yeseva One" panose="00000500000000000000"/>
                <a:cs typeface="Yeseva One" panose="00000500000000000000"/>
                <a:sym typeface="Yeseva One" panose="00000500000000000000"/>
              </a:rPr>
              <a:t>汇报人：通用名</a:t>
            </a:r>
            <a:endParaRPr sz="1200">
              <a:solidFill>
                <a:prstClr val="white"/>
              </a:solidFill>
              <a:latin typeface="Yeseva One" panose="00000500000000000000"/>
              <a:ea typeface="Yeseva One" panose="00000500000000000000"/>
              <a:cs typeface="Yeseva One" panose="00000500000000000000"/>
              <a:sym typeface="Yeseva One" panose="00000500000000000000"/>
            </a:endParaRPr>
          </a:p>
        </p:txBody>
      </p:sp>
      <p:sp>
        <p:nvSpPr>
          <p:cNvPr id="711" name="Google Shape;711;p24"/>
          <p:cNvSpPr txBox="1"/>
          <p:nvPr/>
        </p:nvSpPr>
        <p:spPr>
          <a:xfrm>
            <a:off x="1241788" y="2370922"/>
            <a:ext cx="8012759" cy="9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8" tIns="34275" rIns="68568" bIns="34275" anchor="t" anchorCtr="0">
            <a:spAutoFit/>
            <a:scene3d>
              <a:camera prst="orthographicFront"/>
              <a:lightRig rig="threePt" dir="t"/>
            </a:scene3d>
          </a:bodyPr>
          <a:lstStyle/>
          <a:p>
            <a:pPr defTabSz="677296" eaLnBrk="0" fontAlgn="base" hangingPunct="0"/>
            <a:r>
              <a:rPr lang="en-US" sz="3703" b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Yeseva One" panose="00000500000000000000"/>
                <a:cs typeface="Times New Roman" panose="02020603050405020304" pitchFamily="18" charset="0"/>
                <a:sym typeface="Yeseva One" panose="00000500000000000000"/>
              </a:rPr>
              <a:t>Chúc các em chăm ngoan, học giỏi!</a:t>
            </a:r>
            <a:r>
              <a:rPr lang="en-US" sz="6000" b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Yeseva One" panose="00000500000000000000"/>
                <a:cs typeface="Times New Roman" panose="02020603050405020304" pitchFamily="18" charset="0"/>
                <a:sym typeface="Yeseva One" panose="0000050000000000000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861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3" y="-7883"/>
            <a:ext cx="9166225" cy="68573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37"/>
          <p:cNvSpPr txBox="1">
            <a:spLocks noChangeArrowheads="1"/>
          </p:cNvSpPr>
          <p:nvPr/>
        </p:nvSpPr>
        <p:spPr bwMode="auto">
          <a:xfrm>
            <a:off x="385147" y="780355"/>
            <a:ext cx="7951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prstClr val="black"/>
                </a:solidFill>
                <a:latin typeface="HP001 4 hàng" pitchFamily="34" charset="0"/>
              </a:rPr>
              <a:t>Thứ</a:t>
            </a:r>
            <a:r>
              <a:rPr lang="en-US" sz="3200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HP001 4 hàng" pitchFamily="34" charset="0"/>
              </a:rPr>
              <a:t>năm</a:t>
            </a:r>
            <a:r>
              <a:rPr lang="en-US" sz="3200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HP001 4 hàng" pitchFamily="34" charset="0"/>
              </a:rPr>
              <a:t>ngày</a:t>
            </a:r>
            <a:r>
              <a:rPr lang="en-US" sz="3200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HP001 4 hàng" pitchFamily="34" charset="0"/>
              </a:rPr>
              <a:t>10 </a:t>
            </a:r>
            <a:r>
              <a:rPr lang="en-US" sz="3200" dirty="0" err="1" smtClean="0">
                <a:solidFill>
                  <a:prstClr val="black"/>
                </a:solidFill>
                <a:latin typeface="HP001 4 hàng" pitchFamily="34" charset="0"/>
              </a:rPr>
              <a:t>tháng</a:t>
            </a:r>
            <a:r>
              <a:rPr lang="en-US" sz="3200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HP001 4 hàng" pitchFamily="34" charset="0"/>
              </a:rPr>
              <a:t>2 </a:t>
            </a:r>
            <a:r>
              <a:rPr lang="en-US" sz="3200" dirty="0" err="1" smtClean="0">
                <a:solidFill>
                  <a:prstClr val="black"/>
                </a:solidFill>
                <a:latin typeface="HP001 4 hàng" pitchFamily="34" charset="0"/>
              </a:rPr>
              <a:t>năm</a:t>
            </a:r>
            <a:r>
              <a:rPr lang="en-US" sz="3200" dirty="0" smtClean="0">
                <a:solidFill>
                  <a:prstClr val="black"/>
                </a:solidFill>
                <a:latin typeface="HP001 4 hàng" pitchFamily="34" charset="0"/>
              </a:rPr>
              <a:t> 2022</a:t>
            </a:r>
          </a:p>
        </p:txBody>
      </p:sp>
      <p:sp>
        <p:nvSpPr>
          <p:cNvPr id="6" name="TextBox 38"/>
          <p:cNvSpPr txBox="1">
            <a:spLocks noChangeArrowheads="1"/>
          </p:cNvSpPr>
          <p:nvPr/>
        </p:nvSpPr>
        <p:spPr bwMode="auto">
          <a:xfrm>
            <a:off x="3477541" y="1357873"/>
            <a:ext cx="17668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u="sng" dirty="0" err="1" smtClean="0">
                <a:solidFill>
                  <a:prstClr val="black"/>
                </a:solidFill>
                <a:latin typeface="HP001 4 hàng" pitchFamily="34" charset="0"/>
                <a:cs typeface="Times New Roman" pitchFamily="18" charset="0"/>
              </a:rPr>
              <a:t>Toán</a:t>
            </a:r>
            <a:endParaRPr lang="en-US" u="sng" dirty="0" smtClean="0">
              <a:solidFill>
                <a:prstClr val="black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95004" y="2004204"/>
            <a:ext cx="63762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2060"/>
                </a:solidFill>
                <a:latin typeface="HP001 4 hàng" pitchFamily="34" charset="0"/>
              </a:rPr>
              <a:t>Luyện</a:t>
            </a:r>
            <a:r>
              <a:rPr lang="en-US" dirty="0" smtClean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HP001 4 hàng" pitchFamily="34" charset="0"/>
              </a:rPr>
              <a:t>tập</a:t>
            </a:r>
            <a:r>
              <a:rPr lang="en-US" dirty="0" smtClean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HP001 4 hàng" pitchFamily="34" charset="0"/>
              </a:rPr>
              <a:t>chung</a:t>
            </a:r>
            <a:endParaRPr lang="en-US" dirty="0" smtClean="0">
              <a:solidFill>
                <a:srgbClr val="00206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028695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4876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3352824"/>
            <a:ext cx="396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5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5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5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5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5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406400"/>
            <a:ext cx="8667750" cy="645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18900000" scaled="1"/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79" name="Freeform 3"/>
          <p:cNvSpPr/>
          <p:nvPr/>
        </p:nvSpPr>
        <p:spPr bwMode="auto">
          <a:xfrm>
            <a:off x="3048000" y="1092200"/>
            <a:ext cx="3441700" cy="5765800"/>
          </a:xfrm>
          <a:custGeom>
            <a:avLst/>
            <a:gdLst/>
            <a:ahLst/>
            <a:cxnLst>
              <a:cxn ang="0">
                <a:pos x="280" y="3296"/>
              </a:cxn>
              <a:cxn ang="0">
                <a:pos x="520" y="2288"/>
              </a:cxn>
              <a:cxn ang="0">
                <a:pos x="40" y="1760"/>
              </a:cxn>
              <a:cxn ang="0">
                <a:pos x="280" y="1760"/>
              </a:cxn>
              <a:cxn ang="0">
                <a:pos x="616" y="2144"/>
              </a:cxn>
              <a:cxn ang="0">
                <a:pos x="616" y="1616"/>
              </a:cxn>
              <a:cxn ang="0">
                <a:pos x="376" y="1376"/>
              </a:cxn>
              <a:cxn ang="0">
                <a:pos x="616" y="1328"/>
              </a:cxn>
              <a:cxn ang="0">
                <a:pos x="856" y="1376"/>
              </a:cxn>
              <a:cxn ang="0">
                <a:pos x="952" y="272"/>
              </a:cxn>
              <a:cxn ang="0">
                <a:pos x="1192" y="176"/>
              </a:cxn>
              <a:cxn ang="0">
                <a:pos x="1240" y="1328"/>
              </a:cxn>
              <a:cxn ang="0">
                <a:pos x="2200" y="896"/>
              </a:cxn>
              <a:cxn ang="0">
                <a:pos x="2152" y="1376"/>
              </a:cxn>
              <a:cxn ang="0">
                <a:pos x="1480" y="1760"/>
              </a:cxn>
              <a:cxn ang="0">
                <a:pos x="1624" y="2336"/>
              </a:cxn>
              <a:cxn ang="0">
                <a:pos x="2200" y="3344"/>
              </a:cxn>
              <a:cxn ang="0">
                <a:pos x="1816" y="3152"/>
              </a:cxn>
              <a:cxn ang="0">
                <a:pos x="1576" y="3344"/>
              </a:cxn>
              <a:cxn ang="0">
                <a:pos x="1192" y="3104"/>
              </a:cxn>
              <a:cxn ang="0">
                <a:pos x="904" y="3248"/>
              </a:cxn>
              <a:cxn ang="0">
                <a:pos x="424" y="3392"/>
              </a:cxn>
              <a:cxn ang="0">
                <a:pos x="280" y="3296"/>
              </a:cxn>
            </a:cxnLst>
            <a:rect l="0" t="0" r="r" b="b"/>
            <a:pathLst>
              <a:path w="2352" h="3480">
                <a:moveTo>
                  <a:pt x="280" y="3296"/>
                </a:moveTo>
                <a:cubicBezTo>
                  <a:pt x="296" y="3112"/>
                  <a:pt x="560" y="2544"/>
                  <a:pt x="520" y="2288"/>
                </a:cubicBezTo>
                <a:cubicBezTo>
                  <a:pt x="480" y="2032"/>
                  <a:pt x="80" y="1848"/>
                  <a:pt x="40" y="1760"/>
                </a:cubicBezTo>
                <a:cubicBezTo>
                  <a:pt x="0" y="1672"/>
                  <a:pt x="184" y="1696"/>
                  <a:pt x="280" y="1760"/>
                </a:cubicBezTo>
                <a:cubicBezTo>
                  <a:pt x="376" y="1824"/>
                  <a:pt x="560" y="2168"/>
                  <a:pt x="616" y="2144"/>
                </a:cubicBezTo>
                <a:cubicBezTo>
                  <a:pt x="672" y="2120"/>
                  <a:pt x="656" y="1744"/>
                  <a:pt x="616" y="1616"/>
                </a:cubicBezTo>
                <a:cubicBezTo>
                  <a:pt x="576" y="1488"/>
                  <a:pt x="376" y="1424"/>
                  <a:pt x="376" y="1376"/>
                </a:cubicBezTo>
                <a:cubicBezTo>
                  <a:pt x="376" y="1328"/>
                  <a:pt x="536" y="1328"/>
                  <a:pt x="616" y="1328"/>
                </a:cubicBezTo>
                <a:cubicBezTo>
                  <a:pt x="696" y="1328"/>
                  <a:pt x="800" y="1552"/>
                  <a:pt x="856" y="1376"/>
                </a:cubicBezTo>
                <a:cubicBezTo>
                  <a:pt x="912" y="1200"/>
                  <a:pt x="896" y="472"/>
                  <a:pt x="952" y="272"/>
                </a:cubicBezTo>
                <a:cubicBezTo>
                  <a:pt x="1008" y="72"/>
                  <a:pt x="1144" y="0"/>
                  <a:pt x="1192" y="176"/>
                </a:cubicBezTo>
                <a:cubicBezTo>
                  <a:pt x="1240" y="352"/>
                  <a:pt x="1072" y="1208"/>
                  <a:pt x="1240" y="1328"/>
                </a:cubicBezTo>
                <a:cubicBezTo>
                  <a:pt x="1408" y="1448"/>
                  <a:pt x="2048" y="888"/>
                  <a:pt x="2200" y="896"/>
                </a:cubicBezTo>
                <a:cubicBezTo>
                  <a:pt x="2352" y="904"/>
                  <a:pt x="2272" y="1232"/>
                  <a:pt x="2152" y="1376"/>
                </a:cubicBezTo>
                <a:cubicBezTo>
                  <a:pt x="2032" y="1520"/>
                  <a:pt x="1568" y="1600"/>
                  <a:pt x="1480" y="1760"/>
                </a:cubicBezTo>
                <a:cubicBezTo>
                  <a:pt x="1392" y="1920"/>
                  <a:pt x="1504" y="2072"/>
                  <a:pt x="1624" y="2336"/>
                </a:cubicBezTo>
                <a:cubicBezTo>
                  <a:pt x="1744" y="2600"/>
                  <a:pt x="2168" y="3208"/>
                  <a:pt x="2200" y="3344"/>
                </a:cubicBezTo>
                <a:cubicBezTo>
                  <a:pt x="2232" y="3480"/>
                  <a:pt x="1920" y="3152"/>
                  <a:pt x="1816" y="3152"/>
                </a:cubicBezTo>
                <a:cubicBezTo>
                  <a:pt x="1712" y="3152"/>
                  <a:pt x="1680" y="3352"/>
                  <a:pt x="1576" y="3344"/>
                </a:cubicBezTo>
                <a:cubicBezTo>
                  <a:pt x="1472" y="3336"/>
                  <a:pt x="1304" y="3120"/>
                  <a:pt x="1192" y="3104"/>
                </a:cubicBezTo>
                <a:cubicBezTo>
                  <a:pt x="1080" y="3088"/>
                  <a:pt x="1032" y="3200"/>
                  <a:pt x="904" y="3248"/>
                </a:cubicBezTo>
                <a:cubicBezTo>
                  <a:pt x="776" y="3296"/>
                  <a:pt x="520" y="3384"/>
                  <a:pt x="424" y="3392"/>
                </a:cubicBezTo>
                <a:cubicBezTo>
                  <a:pt x="328" y="3400"/>
                  <a:pt x="264" y="3480"/>
                  <a:pt x="280" y="3296"/>
                </a:cubicBezTo>
                <a:close/>
              </a:path>
            </a:pathLst>
          </a:custGeom>
          <a:gradFill rotWithShape="1">
            <a:gsLst>
              <a:gs pos="0">
                <a:srgbClr val="007370">
                  <a:alpha val="99001"/>
                </a:srgbClr>
              </a:gs>
              <a:gs pos="50000">
                <a:srgbClr val="7E3F00"/>
              </a:gs>
              <a:gs pos="100000">
                <a:srgbClr val="007370">
                  <a:alpha val="99001"/>
                </a:srgbClr>
              </a:gs>
            </a:gsLst>
            <a:lin ang="0" scaled="1"/>
          </a:gradFill>
          <a:ln w="9525">
            <a:solidFill>
              <a:srgbClr val="007370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26980" name="Picture 4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939821"/>
            <a:ext cx="762000" cy="71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/>
          <p:nvPr/>
        </p:nvGrpSpPr>
        <p:grpSpPr bwMode="auto">
          <a:xfrm>
            <a:off x="2514600" y="558800"/>
            <a:ext cx="3124200" cy="2209800"/>
            <a:chOff x="1440" y="144"/>
            <a:chExt cx="1968" cy="1392"/>
          </a:xfrm>
        </p:grpSpPr>
        <p:sp>
          <p:nvSpPr>
            <p:cNvPr id="4166" name="AutoShape 6"/>
            <p:cNvSpPr>
              <a:spLocks noChangeArrowheads="1"/>
            </p:cNvSpPr>
            <p:nvPr/>
          </p:nvSpPr>
          <p:spPr bwMode="auto">
            <a:xfrm>
              <a:off x="1440" y="672"/>
              <a:ext cx="1584" cy="864"/>
            </a:xfrm>
            <a:prstGeom prst="cloudCallout">
              <a:avLst>
                <a:gd name="adj1" fmla="val 12625"/>
                <a:gd name="adj2" fmla="val -5324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sp>
          <p:nvSpPr>
            <p:cNvPr id="4167" name="AutoShape 7"/>
            <p:cNvSpPr>
              <a:spLocks noChangeArrowheads="1"/>
            </p:cNvSpPr>
            <p:nvPr/>
          </p:nvSpPr>
          <p:spPr bwMode="auto">
            <a:xfrm>
              <a:off x="1824" y="144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pic>
          <p:nvPicPr>
            <p:cNvPr id="4168" name="Picture 8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52" y="336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9" name="Picture 9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72" y="1008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6986" name="Picture 1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939821"/>
            <a:ext cx="7620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"/>
          <p:cNvGrpSpPr/>
          <p:nvPr/>
        </p:nvGrpSpPr>
        <p:grpSpPr bwMode="auto">
          <a:xfrm>
            <a:off x="6096000" y="787400"/>
            <a:ext cx="2514600" cy="1219200"/>
            <a:chOff x="3408" y="240"/>
            <a:chExt cx="1584" cy="768"/>
          </a:xfrm>
        </p:grpSpPr>
        <p:sp>
          <p:nvSpPr>
            <p:cNvPr id="4162" name="AutoShape 12"/>
            <p:cNvSpPr>
              <a:spLocks noChangeArrowheads="1"/>
            </p:cNvSpPr>
            <p:nvPr/>
          </p:nvSpPr>
          <p:spPr bwMode="auto">
            <a:xfrm>
              <a:off x="3408" y="240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pic>
          <p:nvPicPr>
            <p:cNvPr id="4163" name="Picture 13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04" y="624"/>
              <a:ext cx="384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4" name="Picture 14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72" y="384"/>
              <a:ext cx="384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5" name="Picture 15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88" y="384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6"/>
          <p:cNvGrpSpPr/>
          <p:nvPr/>
        </p:nvGrpSpPr>
        <p:grpSpPr bwMode="auto">
          <a:xfrm>
            <a:off x="4800600" y="2082800"/>
            <a:ext cx="2971800" cy="1752600"/>
            <a:chOff x="3513" y="1968"/>
            <a:chExt cx="1872" cy="1104"/>
          </a:xfrm>
        </p:grpSpPr>
        <p:sp>
          <p:nvSpPr>
            <p:cNvPr id="4155" name="AutoShape 17"/>
            <p:cNvSpPr>
              <a:spLocks noChangeArrowheads="1"/>
            </p:cNvSpPr>
            <p:nvPr/>
          </p:nvSpPr>
          <p:spPr bwMode="auto">
            <a:xfrm>
              <a:off x="3513" y="2365"/>
              <a:ext cx="1584" cy="672"/>
            </a:xfrm>
            <a:prstGeom prst="cloudCallout">
              <a:avLst>
                <a:gd name="adj1" fmla="val 12625"/>
                <a:gd name="adj2" fmla="val -5356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sp>
          <p:nvSpPr>
            <p:cNvPr id="4156" name="AutoShape 18"/>
            <p:cNvSpPr>
              <a:spLocks noChangeArrowheads="1"/>
            </p:cNvSpPr>
            <p:nvPr/>
          </p:nvSpPr>
          <p:spPr bwMode="auto">
            <a:xfrm>
              <a:off x="4281" y="1968"/>
              <a:ext cx="1104" cy="672"/>
            </a:xfrm>
            <a:prstGeom prst="cloudCallout">
              <a:avLst>
                <a:gd name="adj1" fmla="val 12593"/>
                <a:gd name="adj2" fmla="val -5356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sp>
          <p:nvSpPr>
            <p:cNvPr id="4157" name="AutoShape 19"/>
            <p:cNvSpPr>
              <a:spLocks noChangeArrowheads="1"/>
            </p:cNvSpPr>
            <p:nvPr/>
          </p:nvSpPr>
          <p:spPr bwMode="auto">
            <a:xfrm>
              <a:off x="3657" y="2688"/>
              <a:ext cx="1344" cy="384"/>
            </a:xfrm>
            <a:prstGeom prst="cloudCallout">
              <a:avLst>
                <a:gd name="adj1" fmla="val 31426"/>
                <a:gd name="adj2" fmla="val 16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pic>
          <p:nvPicPr>
            <p:cNvPr id="4158" name="Picture 20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61" y="2173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9" name="Picture 21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28" y="2448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0" name="Picture 22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96" y="249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1" name="Picture 23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20" y="2112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4"/>
          <p:cNvGrpSpPr/>
          <p:nvPr/>
        </p:nvGrpSpPr>
        <p:grpSpPr bwMode="auto">
          <a:xfrm>
            <a:off x="152400" y="2228786"/>
            <a:ext cx="2971800" cy="1655763"/>
            <a:chOff x="480" y="1824"/>
            <a:chExt cx="1872" cy="1043"/>
          </a:xfrm>
        </p:grpSpPr>
        <p:sp>
          <p:nvSpPr>
            <p:cNvPr id="4148" name="AutoShape 25"/>
            <p:cNvSpPr>
              <a:spLocks noChangeArrowheads="1"/>
            </p:cNvSpPr>
            <p:nvPr/>
          </p:nvSpPr>
          <p:spPr bwMode="auto">
            <a:xfrm>
              <a:off x="768" y="2256"/>
              <a:ext cx="1584" cy="576"/>
            </a:xfrm>
            <a:prstGeom prst="cloudCallout">
              <a:avLst>
                <a:gd name="adj1" fmla="val 12625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sp>
          <p:nvSpPr>
            <p:cNvPr id="4149" name="AutoShape 26"/>
            <p:cNvSpPr>
              <a:spLocks noChangeArrowheads="1"/>
            </p:cNvSpPr>
            <p:nvPr/>
          </p:nvSpPr>
          <p:spPr bwMode="auto">
            <a:xfrm>
              <a:off x="1056" y="1968"/>
              <a:ext cx="1008" cy="576"/>
            </a:xfrm>
            <a:prstGeom prst="cloudCallout">
              <a:avLst>
                <a:gd name="adj1" fmla="val 13491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sp>
          <p:nvSpPr>
            <p:cNvPr id="4150" name="AutoShape 27"/>
            <p:cNvSpPr>
              <a:spLocks noChangeArrowheads="1"/>
            </p:cNvSpPr>
            <p:nvPr/>
          </p:nvSpPr>
          <p:spPr bwMode="auto">
            <a:xfrm>
              <a:off x="480" y="1824"/>
              <a:ext cx="1008" cy="576"/>
            </a:xfrm>
            <a:prstGeom prst="cloudCallout">
              <a:avLst>
                <a:gd name="adj1" fmla="val 13491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pic>
          <p:nvPicPr>
            <p:cNvPr id="4151" name="Picture 28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6" y="2496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2" name="Picture 29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8" y="1872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3" name="Picture 30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6" y="2208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4" name="Picture 31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48" y="2064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32"/>
          <p:cNvGrpSpPr/>
          <p:nvPr/>
        </p:nvGrpSpPr>
        <p:grpSpPr bwMode="auto">
          <a:xfrm>
            <a:off x="1219200" y="685821"/>
            <a:ext cx="2514600" cy="1430339"/>
            <a:chOff x="720" y="288"/>
            <a:chExt cx="1584" cy="901"/>
          </a:xfrm>
        </p:grpSpPr>
        <p:sp>
          <p:nvSpPr>
            <p:cNvPr id="4144" name="AutoShape 33"/>
            <p:cNvSpPr>
              <a:spLocks noChangeArrowheads="1"/>
            </p:cNvSpPr>
            <p:nvPr/>
          </p:nvSpPr>
          <p:spPr bwMode="auto">
            <a:xfrm>
              <a:off x="720" y="288"/>
              <a:ext cx="1584" cy="864"/>
            </a:xfrm>
            <a:prstGeom prst="cloudCallout">
              <a:avLst>
                <a:gd name="adj1" fmla="val 12625"/>
                <a:gd name="adj2" fmla="val -5324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pic>
          <p:nvPicPr>
            <p:cNvPr id="4145" name="Picture 34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92" y="81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6" name="Picture 35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" y="432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7" name="Picture 36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0" y="432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7"/>
          <p:cNvGrpSpPr/>
          <p:nvPr/>
        </p:nvGrpSpPr>
        <p:grpSpPr bwMode="auto">
          <a:xfrm>
            <a:off x="2514600" y="2616221"/>
            <a:ext cx="1600200" cy="1198563"/>
            <a:chOff x="1632" y="1584"/>
            <a:chExt cx="1008" cy="755"/>
          </a:xfrm>
        </p:grpSpPr>
        <p:sp>
          <p:nvSpPr>
            <p:cNvPr id="4141" name="AutoShape 38"/>
            <p:cNvSpPr>
              <a:spLocks noChangeArrowheads="1"/>
            </p:cNvSpPr>
            <p:nvPr/>
          </p:nvSpPr>
          <p:spPr bwMode="auto">
            <a:xfrm rot="1551333">
              <a:off x="1632" y="1728"/>
              <a:ext cx="1008" cy="288"/>
            </a:xfrm>
            <a:prstGeom prst="cloudCallout">
              <a:avLst>
                <a:gd name="adj1" fmla="val 13491"/>
                <a:gd name="adj2" fmla="val -520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pic>
          <p:nvPicPr>
            <p:cNvPr id="4142" name="Picture 39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1584"/>
              <a:ext cx="240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3" name="Picture 40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2" y="1968"/>
              <a:ext cx="288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41"/>
          <p:cNvGrpSpPr/>
          <p:nvPr/>
        </p:nvGrpSpPr>
        <p:grpSpPr bwMode="auto">
          <a:xfrm>
            <a:off x="4648200" y="254000"/>
            <a:ext cx="2514600" cy="1905000"/>
            <a:chOff x="2592" y="336"/>
            <a:chExt cx="1584" cy="1200"/>
          </a:xfrm>
        </p:grpSpPr>
        <p:sp>
          <p:nvSpPr>
            <p:cNvPr id="4136" name="AutoShape 42"/>
            <p:cNvSpPr>
              <a:spLocks noChangeArrowheads="1"/>
            </p:cNvSpPr>
            <p:nvPr/>
          </p:nvSpPr>
          <p:spPr bwMode="auto">
            <a:xfrm>
              <a:off x="2592" y="432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sp>
          <p:nvSpPr>
            <p:cNvPr id="4137" name="AutoShape 43"/>
            <p:cNvSpPr>
              <a:spLocks noChangeArrowheads="1"/>
            </p:cNvSpPr>
            <p:nvPr/>
          </p:nvSpPr>
          <p:spPr bwMode="auto">
            <a:xfrm>
              <a:off x="2592" y="1056"/>
              <a:ext cx="1104" cy="480"/>
            </a:xfrm>
            <a:prstGeom prst="cloudCallout">
              <a:avLst>
                <a:gd name="adj1" fmla="val 12593"/>
                <a:gd name="adj2" fmla="val -5417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pic>
          <p:nvPicPr>
            <p:cNvPr id="4138" name="Picture 44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68" y="33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9" name="Picture 45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36" y="81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0" name="Picture 46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8" y="960"/>
              <a:ext cx="336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47"/>
          <p:cNvGrpSpPr/>
          <p:nvPr/>
        </p:nvGrpSpPr>
        <p:grpSpPr bwMode="auto">
          <a:xfrm>
            <a:off x="152402" y="3685808"/>
            <a:ext cx="3686325" cy="2661837"/>
            <a:chOff x="1392" y="3134"/>
            <a:chExt cx="1155" cy="1296"/>
          </a:xfrm>
        </p:grpSpPr>
        <p:pic>
          <p:nvPicPr>
            <p:cNvPr id="4134" name="Picture 48" descr="11949861182029597463an_apple_0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92" y="3134"/>
              <a:ext cx="1130" cy="1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35" name="Text Box 49"/>
            <p:cNvSpPr txBox="1">
              <a:spLocks noChangeArrowheads="1"/>
            </p:cNvSpPr>
            <p:nvPr/>
          </p:nvSpPr>
          <p:spPr bwMode="auto">
            <a:xfrm>
              <a:off x="1587" y="3381"/>
              <a:ext cx="960" cy="10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sz="32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endPara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sz="4000" b="1" baseline="30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5200 + 400 = </a:t>
              </a:r>
              <a:endParaRPr lang="en-US" sz="40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  <a:spcAft>
                  <a:spcPts val="600"/>
                </a:spcAft>
              </a:pPr>
              <a:endParaRPr lang="en-US" sz="3600" b="1" baseline="30000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pic>
        <p:nvPicPr>
          <p:cNvPr id="4112" name="Picture 5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68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51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68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52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676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53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914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54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133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55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1371621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56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200402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57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1447803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58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609601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1" name="Picture 59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1981221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Picture 61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600203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62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762006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Picture 65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76400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8" name="Picture 66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819420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67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33420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68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057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69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7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670468" y="4916269"/>
            <a:ext cx="12334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5600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406400"/>
            <a:ext cx="8667750" cy="645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18900000" scaled="1"/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79" name="Freeform 3"/>
          <p:cNvSpPr/>
          <p:nvPr/>
        </p:nvSpPr>
        <p:spPr bwMode="auto">
          <a:xfrm>
            <a:off x="3048000" y="1092200"/>
            <a:ext cx="3441700" cy="5765800"/>
          </a:xfrm>
          <a:custGeom>
            <a:avLst/>
            <a:gdLst/>
            <a:ahLst/>
            <a:cxnLst>
              <a:cxn ang="0">
                <a:pos x="280" y="3296"/>
              </a:cxn>
              <a:cxn ang="0">
                <a:pos x="520" y="2288"/>
              </a:cxn>
              <a:cxn ang="0">
                <a:pos x="40" y="1760"/>
              </a:cxn>
              <a:cxn ang="0">
                <a:pos x="280" y="1760"/>
              </a:cxn>
              <a:cxn ang="0">
                <a:pos x="616" y="2144"/>
              </a:cxn>
              <a:cxn ang="0">
                <a:pos x="616" y="1616"/>
              </a:cxn>
              <a:cxn ang="0">
                <a:pos x="376" y="1376"/>
              </a:cxn>
              <a:cxn ang="0">
                <a:pos x="616" y="1328"/>
              </a:cxn>
              <a:cxn ang="0">
                <a:pos x="856" y="1376"/>
              </a:cxn>
              <a:cxn ang="0">
                <a:pos x="952" y="272"/>
              </a:cxn>
              <a:cxn ang="0">
                <a:pos x="1192" y="176"/>
              </a:cxn>
              <a:cxn ang="0">
                <a:pos x="1240" y="1328"/>
              </a:cxn>
              <a:cxn ang="0">
                <a:pos x="2200" y="896"/>
              </a:cxn>
              <a:cxn ang="0">
                <a:pos x="2152" y="1376"/>
              </a:cxn>
              <a:cxn ang="0">
                <a:pos x="1480" y="1760"/>
              </a:cxn>
              <a:cxn ang="0">
                <a:pos x="1624" y="2336"/>
              </a:cxn>
              <a:cxn ang="0">
                <a:pos x="2200" y="3344"/>
              </a:cxn>
              <a:cxn ang="0">
                <a:pos x="1816" y="3152"/>
              </a:cxn>
              <a:cxn ang="0">
                <a:pos x="1576" y="3344"/>
              </a:cxn>
              <a:cxn ang="0">
                <a:pos x="1192" y="3104"/>
              </a:cxn>
              <a:cxn ang="0">
                <a:pos x="904" y="3248"/>
              </a:cxn>
              <a:cxn ang="0">
                <a:pos x="424" y="3392"/>
              </a:cxn>
              <a:cxn ang="0">
                <a:pos x="280" y="3296"/>
              </a:cxn>
            </a:cxnLst>
            <a:rect l="0" t="0" r="r" b="b"/>
            <a:pathLst>
              <a:path w="2352" h="3480">
                <a:moveTo>
                  <a:pt x="280" y="3296"/>
                </a:moveTo>
                <a:cubicBezTo>
                  <a:pt x="296" y="3112"/>
                  <a:pt x="560" y="2544"/>
                  <a:pt x="520" y="2288"/>
                </a:cubicBezTo>
                <a:cubicBezTo>
                  <a:pt x="480" y="2032"/>
                  <a:pt x="80" y="1848"/>
                  <a:pt x="40" y="1760"/>
                </a:cubicBezTo>
                <a:cubicBezTo>
                  <a:pt x="0" y="1672"/>
                  <a:pt x="184" y="1696"/>
                  <a:pt x="280" y="1760"/>
                </a:cubicBezTo>
                <a:cubicBezTo>
                  <a:pt x="376" y="1824"/>
                  <a:pt x="560" y="2168"/>
                  <a:pt x="616" y="2144"/>
                </a:cubicBezTo>
                <a:cubicBezTo>
                  <a:pt x="672" y="2120"/>
                  <a:pt x="656" y="1744"/>
                  <a:pt x="616" y="1616"/>
                </a:cubicBezTo>
                <a:cubicBezTo>
                  <a:pt x="576" y="1488"/>
                  <a:pt x="376" y="1424"/>
                  <a:pt x="376" y="1376"/>
                </a:cubicBezTo>
                <a:cubicBezTo>
                  <a:pt x="376" y="1328"/>
                  <a:pt x="536" y="1328"/>
                  <a:pt x="616" y="1328"/>
                </a:cubicBezTo>
                <a:cubicBezTo>
                  <a:pt x="696" y="1328"/>
                  <a:pt x="800" y="1552"/>
                  <a:pt x="856" y="1376"/>
                </a:cubicBezTo>
                <a:cubicBezTo>
                  <a:pt x="912" y="1200"/>
                  <a:pt x="896" y="472"/>
                  <a:pt x="952" y="272"/>
                </a:cubicBezTo>
                <a:cubicBezTo>
                  <a:pt x="1008" y="72"/>
                  <a:pt x="1144" y="0"/>
                  <a:pt x="1192" y="176"/>
                </a:cubicBezTo>
                <a:cubicBezTo>
                  <a:pt x="1240" y="352"/>
                  <a:pt x="1072" y="1208"/>
                  <a:pt x="1240" y="1328"/>
                </a:cubicBezTo>
                <a:cubicBezTo>
                  <a:pt x="1408" y="1448"/>
                  <a:pt x="2048" y="888"/>
                  <a:pt x="2200" y="896"/>
                </a:cubicBezTo>
                <a:cubicBezTo>
                  <a:pt x="2352" y="904"/>
                  <a:pt x="2272" y="1232"/>
                  <a:pt x="2152" y="1376"/>
                </a:cubicBezTo>
                <a:cubicBezTo>
                  <a:pt x="2032" y="1520"/>
                  <a:pt x="1568" y="1600"/>
                  <a:pt x="1480" y="1760"/>
                </a:cubicBezTo>
                <a:cubicBezTo>
                  <a:pt x="1392" y="1920"/>
                  <a:pt x="1504" y="2072"/>
                  <a:pt x="1624" y="2336"/>
                </a:cubicBezTo>
                <a:cubicBezTo>
                  <a:pt x="1744" y="2600"/>
                  <a:pt x="2168" y="3208"/>
                  <a:pt x="2200" y="3344"/>
                </a:cubicBezTo>
                <a:cubicBezTo>
                  <a:pt x="2232" y="3480"/>
                  <a:pt x="1920" y="3152"/>
                  <a:pt x="1816" y="3152"/>
                </a:cubicBezTo>
                <a:cubicBezTo>
                  <a:pt x="1712" y="3152"/>
                  <a:pt x="1680" y="3352"/>
                  <a:pt x="1576" y="3344"/>
                </a:cubicBezTo>
                <a:cubicBezTo>
                  <a:pt x="1472" y="3336"/>
                  <a:pt x="1304" y="3120"/>
                  <a:pt x="1192" y="3104"/>
                </a:cubicBezTo>
                <a:cubicBezTo>
                  <a:pt x="1080" y="3088"/>
                  <a:pt x="1032" y="3200"/>
                  <a:pt x="904" y="3248"/>
                </a:cubicBezTo>
                <a:cubicBezTo>
                  <a:pt x="776" y="3296"/>
                  <a:pt x="520" y="3384"/>
                  <a:pt x="424" y="3392"/>
                </a:cubicBezTo>
                <a:cubicBezTo>
                  <a:pt x="328" y="3400"/>
                  <a:pt x="264" y="3480"/>
                  <a:pt x="280" y="3296"/>
                </a:cubicBezTo>
                <a:close/>
              </a:path>
            </a:pathLst>
          </a:custGeom>
          <a:gradFill rotWithShape="1">
            <a:gsLst>
              <a:gs pos="0">
                <a:srgbClr val="007370">
                  <a:alpha val="99001"/>
                </a:srgbClr>
              </a:gs>
              <a:gs pos="50000">
                <a:srgbClr val="7E3F00"/>
              </a:gs>
              <a:gs pos="100000">
                <a:srgbClr val="007370">
                  <a:alpha val="99001"/>
                </a:srgbClr>
              </a:gs>
            </a:gsLst>
            <a:lin ang="0" scaled="1"/>
          </a:gradFill>
          <a:ln w="9525">
            <a:solidFill>
              <a:srgbClr val="007370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26980" name="Picture 4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939821"/>
            <a:ext cx="762000" cy="71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/>
          <p:nvPr/>
        </p:nvGrpSpPr>
        <p:grpSpPr bwMode="auto">
          <a:xfrm>
            <a:off x="2514600" y="558800"/>
            <a:ext cx="3124200" cy="2209800"/>
            <a:chOff x="1440" y="144"/>
            <a:chExt cx="1968" cy="1392"/>
          </a:xfrm>
        </p:grpSpPr>
        <p:sp>
          <p:nvSpPr>
            <p:cNvPr id="4166" name="AutoShape 6"/>
            <p:cNvSpPr>
              <a:spLocks noChangeArrowheads="1"/>
            </p:cNvSpPr>
            <p:nvPr/>
          </p:nvSpPr>
          <p:spPr bwMode="auto">
            <a:xfrm>
              <a:off x="1440" y="672"/>
              <a:ext cx="1584" cy="864"/>
            </a:xfrm>
            <a:prstGeom prst="cloudCallout">
              <a:avLst>
                <a:gd name="adj1" fmla="val 12625"/>
                <a:gd name="adj2" fmla="val -5324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sp>
          <p:nvSpPr>
            <p:cNvPr id="4167" name="AutoShape 7"/>
            <p:cNvSpPr>
              <a:spLocks noChangeArrowheads="1"/>
            </p:cNvSpPr>
            <p:nvPr/>
          </p:nvSpPr>
          <p:spPr bwMode="auto">
            <a:xfrm>
              <a:off x="1824" y="144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pic>
          <p:nvPicPr>
            <p:cNvPr id="4168" name="Picture 8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52" y="336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9" name="Picture 9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72" y="1008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6986" name="Picture 1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939821"/>
            <a:ext cx="7620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"/>
          <p:cNvGrpSpPr/>
          <p:nvPr/>
        </p:nvGrpSpPr>
        <p:grpSpPr bwMode="auto">
          <a:xfrm>
            <a:off x="6096000" y="787400"/>
            <a:ext cx="2514600" cy="1219200"/>
            <a:chOff x="3408" y="240"/>
            <a:chExt cx="1584" cy="768"/>
          </a:xfrm>
        </p:grpSpPr>
        <p:sp>
          <p:nvSpPr>
            <p:cNvPr id="4162" name="AutoShape 12"/>
            <p:cNvSpPr>
              <a:spLocks noChangeArrowheads="1"/>
            </p:cNvSpPr>
            <p:nvPr/>
          </p:nvSpPr>
          <p:spPr bwMode="auto">
            <a:xfrm>
              <a:off x="3408" y="240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pic>
          <p:nvPicPr>
            <p:cNvPr id="4163" name="Picture 13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04" y="624"/>
              <a:ext cx="384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4" name="Picture 14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72" y="384"/>
              <a:ext cx="384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5" name="Picture 15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88" y="384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6"/>
          <p:cNvGrpSpPr/>
          <p:nvPr/>
        </p:nvGrpSpPr>
        <p:grpSpPr bwMode="auto">
          <a:xfrm>
            <a:off x="4800600" y="2082800"/>
            <a:ext cx="2971800" cy="1752600"/>
            <a:chOff x="3513" y="1968"/>
            <a:chExt cx="1872" cy="1104"/>
          </a:xfrm>
        </p:grpSpPr>
        <p:sp>
          <p:nvSpPr>
            <p:cNvPr id="4155" name="AutoShape 17"/>
            <p:cNvSpPr>
              <a:spLocks noChangeArrowheads="1"/>
            </p:cNvSpPr>
            <p:nvPr/>
          </p:nvSpPr>
          <p:spPr bwMode="auto">
            <a:xfrm>
              <a:off x="3513" y="2365"/>
              <a:ext cx="1584" cy="672"/>
            </a:xfrm>
            <a:prstGeom prst="cloudCallout">
              <a:avLst>
                <a:gd name="adj1" fmla="val 12625"/>
                <a:gd name="adj2" fmla="val -5356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sp>
          <p:nvSpPr>
            <p:cNvPr id="4156" name="AutoShape 18"/>
            <p:cNvSpPr>
              <a:spLocks noChangeArrowheads="1"/>
            </p:cNvSpPr>
            <p:nvPr/>
          </p:nvSpPr>
          <p:spPr bwMode="auto">
            <a:xfrm>
              <a:off x="4281" y="1968"/>
              <a:ext cx="1104" cy="672"/>
            </a:xfrm>
            <a:prstGeom prst="cloudCallout">
              <a:avLst>
                <a:gd name="adj1" fmla="val 12593"/>
                <a:gd name="adj2" fmla="val -5356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sp>
          <p:nvSpPr>
            <p:cNvPr id="4157" name="AutoShape 19"/>
            <p:cNvSpPr>
              <a:spLocks noChangeArrowheads="1"/>
            </p:cNvSpPr>
            <p:nvPr/>
          </p:nvSpPr>
          <p:spPr bwMode="auto">
            <a:xfrm>
              <a:off x="3657" y="2688"/>
              <a:ext cx="1344" cy="384"/>
            </a:xfrm>
            <a:prstGeom prst="cloudCallout">
              <a:avLst>
                <a:gd name="adj1" fmla="val 31426"/>
                <a:gd name="adj2" fmla="val 16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pic>
          <p:nvPicPr>
            <p:cNvPr id="4158" name="Picture 20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61" y="2173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9" name="Picture 21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28" y="2448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0" name="Picture 22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96" y="249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1" name="Picture 23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20" y="2112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4"/>
          <p:cNvGrpSpPr/>
          <p:nvPr/>
        </p:nvGrpSpPr>
        <p:grpSpPr bwMode="auto">
          <a:xfrm>
            <a:off x="152400" y="2228786"/>
            <a:ext cx="2971800" cy="1655763"/>
            <a:chOff x="480" y="1824"/>
            <a:chExt cx="1872" cy="1043"/>
          </a:xfrm>
        </p:grpSpPr>
        <p:sp>
          <p:nvSpPr>
            <p:cNvPr id="4148" name="AutoShape 25"/>
            <p:cNvSpPr>
              <a:spLocks noChangeArrowheads="1"/>
            </p:cNvSpPr>
            <p:nvPr/>
          </p:nvSpPr>
          <p:spPr bwMode="auto">
            <a:xfrm>
              <a:off x="768" y="2256"/>
              <a:ext cx="1584" cy="576"/>
            </a:xfrm>
            <a:prstGeom prst="cloudCallout">
              <a:avLst>
                <a:gd name="adj1" fmla="val 12625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sp>
          <p:nvSpPr>
            <p:cNvPr id="4149" name="AutoShape 26"/>
            <p:cNvSpPr>
              <a:spLocks noChangeArrowheads="1"/>
            </p:cNvSpPr>
            <p:nvPr/>
          </p:nvSpPr>
          <p:spPr bwMode="auto">
            <a:xfrm>
              <a:off x="1056" y="1968"/>
              <a:ext cx="1008" cy="576"/>
            </a:xfrm>
            <a:prstGeom prst="cloudCallout">
              <a:avLst>
                <a:gd name="adj1" fmla="val 13491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sp>
          <p:nvSpPr>
            <p:cNvPr id="4150" name="AutoShape 27"/>
            <p:cNvSpPr>
              <a:spLocks noChangeArrowheads="1"/>
            </p:cNvSpPr>
            <p:nvPr/>
          </p:nvSpPr>
          <p:spPr bwMode="auto">
            <a:xfrm>
              <a:off x="480" y="1824"/>
              <a:ext cx="1008" cy="576"/>
            </a:xfrm>
            <a:prstGeom prst="cloudCallout">
              <a:avLst>
                <a:gd name="adj1" fmla="val 13491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pic>
          <p:nvPicPr>
            <p:cNvPr id="4151" name="Picture 28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6" y="2496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2" name="Picture 29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8" y="1872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3" name="Picture 30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6" y="2208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4" name="Picture 31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48" y="2064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32"/>
          <p:cNvGrpSpPr/>
          <p:nvPr/>
        </p:nvGrpSpPr>
        <p:grpSpPr bwMode="auto">
          <a:xfrm>
            <a:off x="1219200" y="685821"/>
            <a:ext cx="2514600" cy="1430339"/>
            <a:chOff x="720" y="288"/>
            <a:chExt cx="1584" cy="901"/>
          </a:xfrm>
        </p:grpSpPr>
        <p:sp>
          <p:nvSpPr>
            <p:cNvPr id="4144" name="AutoShape 33"/>
            <p:cNvSpPr>
              <a:spLocks noChangeArrowheads="1"/>
            </p:cNvSpPr>
            <p:nvPr/>
          </p:nvSpPr>
          <p:spPr bwMode="auto">
            <a:xfrm>
              <a:off x="720" y="288"/>
              <a:ext cx="1584" cy="864"/>
            </a:xfrm>
            <a:prstGeom prst="cloudCallout">
              <a:avLst>
                <a:gd name="adj1" fmla="val 12625"/>
                <a:gd name="adj2" fmla="val -5324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pic>
          <p:nvPicPr>
            <p:cNvPr id="4145" name="Picture 34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92" y="81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6" name="Picture 35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" y="432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7" name="Picture 36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0" y="432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7"/>
          <p:cNvGrpSpPr/>
          <p:nvPr/>
        </p:nvGrpSpPr>
        <p:grpSpPr bwMode="auto">
          <a:xfrm>
            <a:off x="2514600" y="2616221"/>
            <a:ext cx="1600200" cy="1198563"/>
            <a:chOff x="1632" y="1584"/>
            <a:chExt cx="1008" cy="755"/>
          </a:xfrm>
        </p:grpSpPr>
        <p:sp>
          <p:nvSpPr>
            <p:cNvPr id="4141" name="AutoShape 38"/>
            <p:cNvSpPr>
              <a:spLocks noChangeArrowheads="1"/>
            </p:cNvSpPr>
            <p:nvPr/>
          </p:nvSpPr>
          <p:spPr bwMode="auto">
            <a:xfrm rot="1551333">
              <a:off x="1632" y="1728"/>
              <a:ext cx="1008" cy="288"/>
            </a:xfrm>
            <a:prstGeom prst="cloudCallout">
              <a:avLst>
                <a:gd name="adj1" fmla="val 13491"/>
                <a:gd name="adj2" fmla="val -520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pic>
          <p:nvPicPr>
            <p:cNvPr id="4142" name="Picture 39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1584"/>
              <a:ext cx="240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3" name="Picture 40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2" y="1968"/>
              <a:ext cx="288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41"/>
          <p:cNvGrpSpPr/>
          <p:nvPr/>
        </p:nvGrpSpPr>
        <p:grpSpPr bwMode="auto">
          <a:xfrm>
            <a:off x="4648200" y="254000"/>
            <a:ext cx="2514600" cy="1905000"/>
            <a:chOff x="2592" y="336"/>
            <a:chExt cx="1584" cy="1200"/>
          </a:xfrm>
        </p:grpSpPr>
        <p:sp>
          <p:nvSpPr>
            <p:cNvPr id="4136" name="AutoShape 42"/>
            <p:cNvSpPr>
              <a:spLocks noChangeArrowheads="1"/>
            </p:cNvSpPr>
            <p:nvPr/>
          </p:nvSpPr>
          <p:spPr bwMode="auto">
            <a:xfrm>
              <a:off x="2592" y="432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sp>
          <p:nvSpPr>
            <p:cNvPr id="4137" name="AutoShape 43"/>
            <p:cNvSpPr>
              <a:spLocks noChangeArrowheads="1"/>
            </p:cNvSpPr>
            <p:nvPr/>
          </p:nvSpPr>
          <p:spPr bwMode="auto">
            <a:xfrm>
              <a:off x="2592" y="1056"/>
              <a:ext cx="1104" cy="480"/>
            </a:xfrm>
            <a:prstGeom prst="cloudCallout">
              <a:avLst>
                <a:gd name="adj1" fmla="val 12593"/>
                <a:gd name="adj2" fmla="val -5417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 sz="1800">
                <a:latin typeface="VNI-Aptima" pitchFamily="2" charset="0"/>
              </a:endParaRPr>
            </a:p>
          </p:txBody>
        </p:sp>
        <p:pic>
          <p:nvPicPr>
            <p:cNvPr id="4138" name="Picture 44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68" y="33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9" name="Picture 45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36" y="81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0" name="Picture 46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8" y="960"/>
              <a:ext cx="336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47"/>
          <p:cNvGrpSpPr/>
          <p:nvPr/>
        </p:nvGrpSpPr>
        <p:grpSpPr bwMode="auto">
          <a:xfrm>
            <a:off x="152402" y="3685809"/>
            <a:ext cx="3686325" cy="2661837"/>
            <a:chOff x="1392" y="3134"/>
            <a:chExt cx="1155" cy="1296"/>
          </a:xfrm>
        </p:grpSpPr>
        <p:pic>
          <p:nvPicPr>
            <p:cNvPr id="4134" name="Picture 48" descr="11949861182029597463an_apple_0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92" y="3134"/>
              <a:ext cx="1130" cy="1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35" name="Text Box 49"/>
            <p:cNvSpPr txBox="1">
              <a:spLocks noChangeArrowheads="1"/>
            </p:cNvSpPr>
            <p:nvPr/>
          </p:nvSpPr>
          <p:spPr bwMode="auto">
            <a:xfrm>
              <a:off x="1587" y="3381"/>
              <a:ext cx="960" cy="10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sz="32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endPara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sz="4000" b="1" baseline="30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5600 - 400 = </a:t>
              </a:r>
              <a:endParaRPr lang="en-US" sz="40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  <a:spcAft>
                  <a:spcPts val="600"/>
                </a:spcAft>
              </a:pPr>
              <a:endParaRPr lang="en-US" sz="3600" b="1" baseline="30000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pic>
        <p:nvPicPr>
          <p:cNvPr id="4112" name="Picture 5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68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51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68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52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676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53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914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54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133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55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1371621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56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200402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57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1447803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58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609601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1" name="Picture 59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1981221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Picture 61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600203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62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762006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Picture 65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76400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8" name="Picture 66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819420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67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33420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68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057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69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7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670468" y="4916269"/>
            <a:ext cx="12334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5200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29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406400"/>
            <a:ext cx="8667750" cy="645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18900000" scaled="1"/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6979" name="Freeform 3"/>
          <p:cNvSpPr/>
          <p:nvPr/>
        </p:nvSpPr>
        <p:spPr bwMode="auto">
          <a:xfrm>
            <a:off x="3048000" y="1092200"/>
            <a:ext cx="3441700" cy="5765800"/>
          </a:xfrm>
          <a:custGeom>
            <a:avLst/>
            <a:gdLst/>
            <a:ahLst/>
            <a:cxnLst>
              <a:cxn ang="0">
                <a:pos x="280" y="3296"/>
              </a:cxn>
              <a:cxn ang="0">
                <a:pos x="520" y="2288"/>
              </a:cxn>
              <a:cxn ang="0">
                <a:pos x="40" y="1760"/>
              </a:cxn>
              <a:cxn ang="0">
                <a:pos x="280" y="1760"/>
              </a:cxn>
              <a:cxn ang="0">
                <a:pos x="616" y="2144"/>
              </a:cxn>
              <a:cxn ang="0">
                <a:pos x="616" y="1616"/>
              </a:cxn>
              <a:cxn ang="0">
                <a:pos x="376" y="1376"/>
              </a:cxn>
              <a:cxn ang="0">
                <a:pos x="616" y="1328"/>
              </a:cxn>
              <a:cxn ang="0">
                <a:pos x="856" y="1376"/>
              </a:cxn>
              <a:cxn ang="0">
                <a:pos x="952" y="272"/>
              </a:cxn>
              <a:cxn ang="0">
                <a:pos x="1192" y="176"/>
              </a:cxn>
              <a:cxn ang="0">
                <a:pos x="1240" y="1328"/>
              </a:cxn>
              <a:cxn ang="0">
                <a:pos x="2200" y="896"/>
              </a:cxn>
              <a:cxn ang="0">
                <a:pos x="2152" y="1376"/>
              </a:cxn>
              <a:cxn ang="0">
                <a:pos x="1480" y="1760"/>
              </a:cxn>
              <a:cxn ang="0">
                <a:pos x="1624" y="2336"/>
              </a:cxn>
              <a:cxn ang="0">
                <a:pos x="2200" y="3344"/>
              </a:cxn>
              <a:cxn ang="0">
                <a:pos x="1816" y="3152"/>
              </a:cxn>
              <a:cxn ang="0">
                <a:pos x="1576" y="3344"/>
              </a:cxn>
              <a:cxn ang="0">
                <a:pos x="1192" y="3104"/>
              </a:cxn>
              <a:cxn ang="0">
                <a:pos x="904" y="3248"/>
              </a:cxn>
              <a:cxn ang="0">
                <a:pos x="424" y="3392"/>
              </a:cxn>
              <a:cxn ang="0">
                <a:pos x="280" y="3296"/>
              </a:cxn>
            </a:cxnLst>
            <a:rect l="0" t="0" r="r" b="b"/>
            <a:pathLst>
              <a:path w="2352" h="3480">
                <a:moveTo>
                  <a:pt x="280" y="3296"/>
                </a:moveTo>
                <a:cubicBezTo>
                  <a:pt x="296" y="3112"/>
                  <a:pt x="560" y="2544"/>
                  <a:pt x="520" y="2288"/>
                </a:cubicBezTo>
                <a:cubicBezTo>
                  <a:pt x="480" y="2032"/>
                  <a:pt x="80" y="1848"/>
                  <a:pt x="40" y="1760"/>
                </a:cubicBezTo>
                <a:cubicBezTo>
                  <a:pt x="0" y="1672"/>
                  <a:pt x="184" y="1696"/>
                  <a:pt x="280" y="1760"/>
                </a:cubicBezTo>
                <a:cubicBezTo>
                  <a:pt x="376" y="1824"/>
                  <a:pt x="560" y="2168"/>
                  <a:pt x="616" y="2144"/>
                </a:cubicBezTo>
                <a:cubicBezTo>
                  <a:pt x="672" y="2120"/>
                  <a:pt x="656" y="1744"/>
                  <a:pt x="616" y="1616"/>
                </a:cubicBezTo>
                <a:cubicBezTo>
                  <a:pt x="576" y="1488"/>
                  <a:pt x="376" y="1424"/>
                  <a:pt x="376" y="1376"/>
                </a:cubicBezTo>
                <a:cubicBezTo>
                  <a:pt x="376" y="1328"/>
                  <a:pt x="536" y="1328"/>
                  <a:pt x="616" y="1328"/>
                </a:cubicBezTo>
                <a:cubicBezTo>
                  <a:pt x="696" y="1328"/>
                  <a:pt x="800" y="1552"/>
                  <a:pt x="856" y="1376"/>
                </a:cubicBezTo>
                <a:cubicBezTo>
                  <a:pt x="912" y="1200"/>
                  <a:pt x="896" y="472"/>
                  <a:pt x="952" y="272"/>
                </a:cubicBezTo>
                <a:cubicBezTo>
                  <a:pt x="1008" y="72"/>
                  <a:pt x="1144" y="0"/>
                  <a:pt x="1192" y="176"/>
                </a:cubicBezTo>
                <a:cubicBezTo>
                  <a:pt x="1240" y="352"/>
                  <a:pt x="1072" y="1208"/>
                  <a:pt x="1240" y="1328"/>
                </a:cubicBezTo>
                <a:cubicBezTo>
                  <a:pt x="1408" y="1448"/>
                  <a:pt x="2048" y="888"/>
                  <a:pt x="2200" y="896"/>
                </a:cubicBezTo>
                <a:cubicBezTo>
                  <a:pt x="2352" y="904"/>
                  <a:pt x="2272" y="1232"/>
                  <a:pt x="2152" y="1376"/>
                </a:cubicBezTo>
                <a:cubicBezTo>
                  <a:pt x="2032" y="1520"/>
                  <a:pt x="1568" y="1600"/>
                  <a:pt x="1480" y="1760"/>
                </a:cubicBezTo>
                <a:cubicBezTo>
                  <a:pt x="1392" y="1920"/>
                  <a:pt x="1504" y="2072"/>
                  <a:pt x="1624" y="2336"/>
                </a:cubicBezTo>
                <a:cubicBezTo>
                  <a:pt x="1744" y="2600"/>
                  <a:pt x="2168" y="3208"/>
                  <a:pt x="2200" y="3344"/>
                </a:cubicBezTo>
                <a:cubicBezTo>
                  <a:pt x="2232" y="3480"/>
                  <a:pt x="1920" y="3152"/>
                  <a:pt x="1816" y="3152"/>
                </a:cubicBezTo>
                <a:cubicBezTo>
                  <a:pt x="1712" y="3152"/>
                  <a:pt x="1680" y="3352"/>
                  <a:pt x="1576" y="3344"/>
                </a:cubicBezTo>
                <a:cubicBezTo>
                  <a:pt x="1472" y="3336"/>
                  <a:pt x="1304" y="3120"/>
                  <a:pt x="1192" y="3104"/>
                </a:cubicBezTo>
                <a:cubicBezTo>
                  <a:pt x="1080" y="3088"/>
                  <a:pt x="1032" y="3200"/>
                  <a:pt x="904" y="3248"/>
                </a:cubicBezTo>
                <a:cubicBezTo>
                  <a:pt x="776" y="3296"/>
                  <a:pt x="520" y="3384"/>
                  <a:pt x="424" y="3392"/>
                </a:cubicBezTo>
                <a:cubicBezTo>
                  <a:pt x="328" y="3400"/>
                  <a:pt x="264" y="3480"/>
                  <a:pt x="280" y="3296"/>
                </a:cubicBezTo>
                <a:close/>
              </a:path>
            </a:pathLst>
          </a:custGeom>
          <a:gradFill rotWithShape="1">
            <a:gsLst>
              <a:gs pos="0">
                <a:srgbClr val="007370">
                  <a:alpha val="99001"/>
                </a:srgbClr>
              </a:gs>
              <a:gs pos="50000">
                <a:srgbClr val="7E3F00"/>
              </a:gs>
              <a:gs pos="100000">
                <a:srgbClr val="007370">
                  <a:alpha val="99001"/>
                </a:srgbClr>
              </a:gs>
            </a:gsLst>
            <a:lin ang="0" scaled="1"/>
          </a:gradFill>
          <a:ln w="9525">
            <a:solidFill>
              <a:srgbClr val="007370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26980" name="Picture 4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939821"/>
            <a:ext cx="762000" cy="71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/>
          <p:nvPr/>
        </p:nvGrpSpPr>
        <p:grpSpPr bwMode="auto">
          <a:xfrm>
            <a:off x="2514600" y="558800"/>
            <a:ext cx="3124200" cy="2209800"/>
            <a:chOff x="1440" y="144"/>
            <a:chExt cx="1968" cy="1392"/>
          </a:xfrm>
        </p:grpSpPr>
        <p:sp>
          <p:nvSpPr>
            <p:cNvPr id="4166" name="AutoShape 6"/>
            <p:cNvSpPr>
              <a:spLocks noChangeArrowheads="1"/>
            </p:cNvSpPr>
            <p:nvPr/>
          </p:nvSpPr>
          <p:spPr bwMode="auto">
            <a:xfrm>
              <a:off x="1440" y="672"/>
              <a:ext cx="1584" cy="864"/>
            </a:xfrm>
            <a:prstGeom prst="cloudCallout">
              <a:avLst>
                <a:gd name="adj1" fmla="val 12625"/>
                <a:gd name="adj2" fmla="val -5324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67" name="AutoShape 7"/>
            <p:cNvSpPr>
              <a:spLocks noChangeArrowheads="1"/>
            </p:cNvSpPr>
            <p:nvPr/>
          </p:nvSpPr>
          <p:spPr bwMode="auto">
            <a:xfrm>
              <a:off x="1824" y="144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68" name="Picture 8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52" y="336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9" name="Picture 9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72" y="1008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6986" name="Picture 1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939821"/>
            <a:ext cx="7620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"/>
          <p:cNvGrpSpPr/>
          <p:nvPr/>
        </p:nvGrpSpPr>
        <p:grpSpPr bwMode="auto">
          <a:xfrm>
            <a:off x="6096000" y="787400"/>
            <a:ext cx="2514600" cy="1219200"/>
            <a:chOff x="3408" y="240"/>
            <a:chExt cx="1584" cy="768"/>
          </a:xfrm>
        </p:grpSpPr>
        <p:sp>
          <p:nvSpPr>
            <p:cNvPr id="4162" name="AutoShape 12"/>
            <p:cNvSpPr>
              <a:spLocks noChangeArrowheads="1"/>
            </p:cNvSpPr>
            <p:nvPr/>
          </p:nvSpPr>
          <p:spPr bwMode="auto">
            <a:xfrm>
              <a:off x="3408" y="240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63" name="Picture 13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04" y="624"/>
              <a:ext cx="384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4" name="Picture 14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72" y="384"/>
              <a:ext cx="384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5" name="Picture 15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88" y="384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6"/>
          <p:cNvGrpSpPr/>
          <p:nvPr/>
        </p:nvGrpSpPr>
        <p:grpSpPr bwMode="auto">
          <a:xfrm>
            <a:off x="4800600" y="2082800"/>
            <a:ext cx="2971800" cy="1752600"/>
            <a:chOff x="3513" y="1968"/>
            <a:chExt cx="1872" cy="1104"/>
          </a:xfrm>
        </p:grpSpPr>
        <p:sp>
          <p:nvSpPr>
            <p:cNvPr id="4155" name="AutoShape 17"/>
            <p:cNvSpPr>
              <a:spLocks noChangeArrowheads="1"/>
            </p:cNvSpPr>
            <p:nvPr/>
          </p:nvSpPr>
          <p:spPr bwMode="auto">
            <a:xfrm>
              <a:off x="3513" y="2365"/>
              <a:ext cx="1584" cy="672"/>
            </a:xfrm>
            <a:prstGeom prst="cloudCallout">
              <a:avLst>
                <a:gd name="adj1" fmla="val 12625"/>
                <a:gd name="adj2" fmla="val -5356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56" name="AutoShape 18"/>
            <p:cNvSpPr>
              <a:spLocks noChangeArrowheads="1"/>
            </p:cNvSpPr>
            <p:nvPr/>
          </p:nvSpPr>
          <p:spPr bwMode="auto">
            <a:xfrm>
              <a:off x="4281" y="1968"/>
              <a:ext cx="1104" cy="672"/>
            </a:xfrm>
            <a:prstGeom prst="cloudCallout">
              <a:avLst>
                <a:gd name="adj1" fmla="val 12593"/>
                <a:gd name="adj2" fmla="val -5356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57" name="AutoShape 19"/>
            <p:cNvSpPr>
              <a:spLocks noChangeArrowheads="1"/>
            </p:cNvSpPr>
            <p:nvPr/>
          </p:nvSpPr>
          <p:spPr bwMode="auto">
            <a:xfrm>
              <a:off x="3657" y="2688"/>
              <a:ext cx="1344" cy="384"/>
            </a:xfrm>
            <a:prstGeom prst="cloudCallout">
              <a:avLst>
                <a:gd name="adj1" fmla="val 31426"/>
                <a:gd name="adj2" fmla="val 16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58" name="Picture 20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61" y="2173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9" name="Picture 21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28" y="2448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0" name="Picture 22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96" y="249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1" name="Picture 23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20" y="2112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4"/>
          <p:cNvGrpSpPr/>
          <p:nvPr/>
        </p:nvGrpSpPr>
        <p:grpSpPr bwMode="auto">
          <a:xfrm>
            <a:off x="152400" y="2228786"/>
            <a:ext cx="2971800" cy="1655763"/>
            <a:chOff x="480" y="1824"/>
            <a:chExt cx="1872" cy="1043"/>
          </a:xfrm>
        </p:grpSpPr>
        <p:sp>
          <p:nvSpPr>
            <p:cNvPr id="4148" name="AutoShape 25"/>
            <p:cNvSpPr>
              <a:spLocks noChangeArrowheads="1"/>
            </p:cNvSpPr>
            <p:nvPr/>
          </p:nvSpPr>
          <p:spPr bwMode="auto">
            <a:xfrm>
              <a:off x="768" y="2256"/>
              <a:ext cx="1584" cy="576"/>
            </a:xfrm>
            <a:prstGeom prst="cloudCallout">
              <a:avLst>
                <a:gd name="adj1" fmla="val 12625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49" name="AutoShape 26"/>
            <p:cNvSpPr>
              <a:spLocks noChangeArrowheads="1"/>
            </p:cNvSpPr>
            <p:nvPr/>
          </p:nvSpPr>
          <p:spPr bwMode="auto">
            <a:xfrm>
              <a:off x="1056" y="1968"/>
              <a:ext cx="1008" cy="576"/>
            </a:xfrm>
            <a:prstGeom prst="cloudCallout">
              <a:avLst>
                <a:gd name="adj1" fmla="val 13491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50" name="AutoShape 27"/>
            <p:cNvSpPr>
              <a:spLocks noChangeArrowheads="1"/>
            </p:cNvSpPr>
            <p:nvPr/>
          </p:nvSpPr>
          <p:spPr bwMode="auto">
            <a:xfrm>
              <a:off x="480" y="1824"/>
              <a:ext cx="1008" cy="576"/>
            </a:xfrm>
            <a:prstGeom prst="cloudCallout">
              <a:avLst>
                <a:gd name="adj1" fmla="val 13491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51" name="Picture 28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6" y="2496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2" name="Picture 29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8" y="1872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3" name="Picture 30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6" y="2208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4" name="Picture 31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48" y="2064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32"/>
          <p:cNvGrpSpPr/>
          <p:nvPr/>
        </p:nvGrpSpPr>
        <p:grpSpPr bwMode="auto">
          <a:xfrm>
            <a:off x="1219200" y="685821"/>
            <a:ext cx="2514600" cy="1430339"/>
            <a:chOff x="720" y="288"/>
            <a:chExt cx="1584" cy="901"/>
          </a:xfrm>
        </p:grpSpPr>
        <p:sp>
          <p:nvSpPr>
            <p:cNvPr id="4144" name="AutoShape 33"/>
            <p:cNvSpPr>
              <a:spLocks noChangeArrowheads="1"/>
            </p:cNvSpPr>
            <p:nvPr/>
          </p:nvSpPr>
          <p:spPr bwMode="auto">
            <a:xfrm>
              <a:off x="720" y="288"/>
              <a:ext cx="1584" cy="864"/>
            </a:xfrm>
            <a:prstGeom prst="cloudCallout">
              <a:avLst>
                <a:gd name="adj1" fmla="val 12625"/>
                <a:gd name="adj2" fmla="val -5324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45" name="Picture 34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92" y="81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6" name="Picture 35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" y="432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7" name="Picture 36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0" y="432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7"/>
          <p:cNvGrpSpPr/>
          <p:nvPr/>
        </p:nvGrpSpPr>
        <p:grpSpPr bwMode="auto">
          <a:xfrm>
            <a:off x="2514600" y="2616221"/>
            <a:ext cx="1600200" cy="1198563"/>
            <a:chOff x="1632" y="1584"/>
            <a:chExt cx="1008" cy="755"/>
          </a:xfrm>
        </p:grpSpPr>
        <p:sp>
          <p:nvSpPr>
            <p:cNvPr id="4141" name="AutoShape 38"/>
            <p:cNvSpPr>
              <a:spLocks noChangeArrowheads="1"/>
            </p:cNvSpPr>
            <p:nvPr/>
          </p:nvSpPr>
          <p:spPr bwMode="auto">
            <a:xfrm rot="1551333">
              <a:off x="1632" y="1728"/>
              <a:ext cx="1008" cy="288"/>
            </a:xfrm>
            <a:prstGeom prst="cloudCallout">
              <a:avLst>
                <a:gd name="adj1" fmla="val 13491"/>
                <a:gd name="adj2" fmla="val -520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42" name="Picture 39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1584"/>
              <a:ext cx="240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3" name="Picture 40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2" y="1968"/>
              <a:ext cx="288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41"/>
          <p:cNvGrpSpPr/>
          <p:nvPr/>
        </p:nvGrpSpPr>
        <p:grpSpPr bwMode="auto">
          <a:xfrm>
            <a:off x="4648200" y="254000"/>
            <a:ext cx="2514600" cy="1905000"/>
            <a:chOff x="2592" y="336"/>
            <a:chExt cx="1584" cy="1200"/>
          </a:xfrm>
        </p:grpSpPr>
        <p:sp>
          <p:nvSpPr>
            <p:cNvPr id="4136" name="AutoShape 42"/>
            <p:cNvSpPr>
              <a:spLocks noChangeArrowheads="1"/>
            </p:cNvSpPr>
            <p:nvPr/>
          </p:nvSpPr>
          <p:spPr bwMode="auto">
            <a:xfrm>
              <a:off x="2592" y="432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37" name="AutoShape 43"/>
            <p:cNvSpPr>
              <a:spLocks noChangeArrowheads="1"/>
            </p:cNvSpPr>
            <p:nvPr/>
          </p:nvSpPr>
          <p:spPr bwMode="auto">
            <a:xfrm>
              <a:off x="2592" y="1056"/>
              <a:ext cx="1104" cy="480"/>
            </a:xfrm>
            <a:prstGeom prst="cloudCallout">
              <a:avLst>
                <a:gd name="adj1" fmla="val 12593"/>
                <a:gd name="adj2" fmla="val -5417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38" name="Picture 44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68" y="33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9" name="Picture 45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36" y="81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0" name="Picture 46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8" y="960"/>
              <a:ext cx="336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47"/>
          <p:cNvGrpSpPr/>
          <p:nvPr/>
        </p:nvGrpSpPr>
        <p:grpSpPr bwMode="auto">
          <a:xfrm>
            <a:off x="152402" y="3685809"/>
            <a:ext cx="3686325" cy="2661837"/>
            <a:chOff x="1392" y="3134"/>
            <a:chExt cx="1155" cy="1296"/>
          </a:xfrm>
        </p:grpSpPr>
        <p:pic>
          <p:nvPicPr>
            <p:cNvPr id="4134" name="Picture 48" descr="11949861182029597463an_apple_0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92" y="3134"/>
              <a:ext cx="1130" cy="1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35" name="Text Box 49"/>
            <p:cNvSpPr txBox="1">
              <a:spLocks noChangeArrowheads="1"/>
            </p:cNvSpPr>
            <p:nvPr/>
          </p:nvSpPr>
          <p:spPr bwMode="auto">
            <a:xfrm>
              <a:off x="1587" y="3381"/>
              <a:ext cx="960" cy="10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sz="3200" b="1" dirty="0" err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b="1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endPara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sz="4000" b="1" baseline="30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6300 + 500 = </a:t>
              </a:r>
              <a:endParaRPr lang="en-US" sz="40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  <a:spcAft>
                  <a:spcPts val="600"/>
                </a:spcAft>
              </a:pPr>
              <a:endParaRPr lang="en-US" sz="3600" b="1" baseline="30000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pic>
        <p:nvPicPr>
          <p:cNvPr id="4112" name="Picture 5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68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51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68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52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676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53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914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54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133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55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1371621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56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200402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57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1447803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58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609601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1" name="Picture 59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1981221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Picture 61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600203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62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762006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Picture 65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76400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8" name="Picture 66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819420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67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33420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68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057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69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7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670468" y="4916269"/>
            <a:ext cx="12334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6800</a:t>
            </a:r>
            <a:endParaRPr lang="en-US" sz="3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4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406400"/>
            <a:ext cx="8667750" cy="645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18900000" scaled="1"/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6979" name="Freeform 3"/>
          <p:cNvSpPr/>
          <p:nvPr/>
        </p:nvSpPr>
        <p:spPr bwMode="auto">
          <a:xfrm>
            <a:off x="3048000" y="1092200"/>
            <a:ext cx="3441700" cy="5765800"/>
          </a:xfrm>
          <a:custGeom>
            <a:avLst/>
            <a:gdLst/>
            <a:ahLst/>
            <a:cxnLst>
              <a:cxn ang="0">
                <a:pos x="280" y="3296"/>
              </a:cxn>
              <a:cxn ang="0">
                <a:pos x="520" y="2288"/>
              </a:cxn>
              <a:cxn ang="0">
                <a:pos x="40" y="1760"/>
              </a:cxn>
              <a:cxn ang="0">
                <a:pos x="280" y="1760"/>
              </a:cxn>
              <a:cxn ang="0">
                <a:pos x="616" y="2144"/>
              </a:cxn>
              <a:cxn ang="0">
                <a:pos x="616" y="1616"/>
              </a:cxn>
              <a:cxn ang="0">
                <a:pos x="376" y="1376"/>
              </a:cxn>
              <a:cxn ang="0">
                <a:pos x="616" y="1328"/>
              </a:cxn>
              <a:cxn ang="0">
                <a:pos x="856" y="1376"/>
              </a:cxn>
              <a:cxn ang="0">
                <a:pos x="952" y="272"/>
              </a:cxn>
              <a:cxn ang="0">
                <a:pos x="1192" y="176"/>
              </a:cxn>
              <a:cxn ang="0">
                <a:pos x="1240" y="1328"/>
              </a:cxn>
              <a:cxn ang="0">
                <a:pos x="2200" y="896"/>
              </a:cxn>
              <a:cxn ang="0">
                <a:pos x="2152" y="1376"/>
              </a:cxn>
              <a:cxn ang="0">
                <a:pos x="1480" y="1760"/>
              </a:cxn>
              <a:cxn ang="0">
                <a:pos x="1624" y="2336"/>
              </a:cxn>
              <a:cxn ang="0">
                <a:pos x="2200" y="3344"/>
              </a:cxn>
              <a:cxn ang="0">
                <a:pos x="1816" y="3152"/>
              </a:cxn>
              <a:cxn ang="0">
                <a:pos x="1576" y="3344"/>
              </a:cxn>
              <a:cxn ang="0">
                <a:pos x="1192" y="3104"/>
              </a:cxn>
              <a:cxn ang="0">
                <a:pos x="904" y="3248"/>
              </a:cxn>
              <a:cxn ang="0">
                <a:pos x="424" y="3392"/>
              </a:cxn>
              <a:cxn ang="0">
                <a:pos x="280" y="3296"/>
              </a:cxn>
            </a:cxnLst>
            <a:rect l="0" t="0" r="r" b="b"/>
            <a:pathLst>
              <a:path w="2352" h="3480">
                <a:moveTo>
                  <a:pt x="280" y="3296"/>
                </a:moveTo>
                <a:cubicBezTo>
                  <a:pt x="296" y="3112"/>
                  <a:pt x="560" y="2544"/>
                  <a:pt x="520" y="2288"/>
                </a:cubicBezTo>
                <a:cubicBezTo>
                  <a:pt x="480" y="2032"/>
                  <a:pt x="80" y="1848"/>
                  <a:pt x="40" y="1760"/>
                </a:cubicBezTo>
                <a:cubicBezTo>
                  <a:pt x="0" y="1672"/>
                  <a:pt x="184" y="1696"/>
                  <a:pt x="280" y="1760"/>
                </a:cubicBezTo>
                <a:cubicBezTo>
                  <a:pt x="376" y="1824"/>
                  <a:pt x="560" y="2168"/>
                  <a:pt x="616" y="2144"/>
                </a:cubicBezTo>
                <a:cubicBezTo>
                  <a:pt x="672" y="2120"/>
                  <a:pt x="656" y="1744"/>
                  <a:pt x="616" y="1616"/>
                </a:cubicBezTo>
                <a:cubicBezTo>
                  <a:pt x="576" y="1488"/>
                  <a:pt x="376" y="1424"/>
                  <a:pt x="376" y="1376"/>
                </a:cubicBezTo>
                <a:cubicBezTo>
                  <a:pt x="376" y="1328"/>
                  <a:pt x="536" y="1328"/>
                  <a:pt x="616" y="1328"/>
                </a:cubicBezTo>
                <a:cubicBezTo>
                  <a:pt x="696" y="1328"/>
                  <a:pt x="800" y="1552"/>
                  <a:pt x="856" y="1376"/>
                </a:cubicBezTo>
                <a:cubicBezTo>
                  <a:pt x="912" y="1200"/>
                  <a:pt x="896" y="472"/>
                  <a:pt x="952" y="272"/>
                </a:cubicBezTo>
                <a:cubicBezTo>
                  <a:pt x="1008" y="72"/>
                  <a:pt x="1144" y="0"/>
                  <a:pt x="1192" y="176"/>
                </a:cubicBezTo>
                <a:cubicBezTo>
                  <a:pt x="1240" y="352"/>
                  <a:pt x="1072" y="1208"/>
                  <a:pt x="1240" y="1328"/>
                </a:cubicBezTo>
                <a:cubicBezTo>
                  <a:pt x="1408" y="1448"/>
                  <a:pt x="2048" y="888"/>
                  <a:pt x="2200" y="896"/>
                </a:cubicBezTo>
                <a:cubicBezTo>
                  <a:pt x="2352" y="904"/>
                  <a:pt x="2272" y="1232"/>
                  <a:pt x="2152" y="1376"/>
                </a:cubicBezTo>
                <a:cubicBezTo>
                  <a:pt x="2032" y="1520"/>
                  <a:pt x="1568" y="1600"/>
                  <a:pt x="1480" y="1760"/>
                </a:cubicBezTo>
                <a:cubicBezTo>
                  <a:pt x="1392" y="1920"/>
                  <a:pt x="1504" y="2072"/>
                  <a:pt x="1624" y="2336"/>
                </a:cubicBezTo>
                <a:cubicBezTo>
                  <a:pt x="1744" y="2600"/>
                  <a:pt x="2168" y="3208"/>
                  <a:pt x="2200" y="3344"/>
                </a:cubicBezTo>
                <a:cubicBezTo>
                  <a:pt x="2232" y="3480"/>
                  <a:pt x="1920" y="3152"/>
                  <a:pt x="1816" y="3152"/>
                </a:cubicBezTo>
                <a:cubicBezTo>
                  <a:pt x="1712" y="3152"/>
                  <a:pt x="1680" y="3352"/>
                  <a:pt x="1576" y="3344"/>
                </a:cubicBezTo>
                <a:cubicBezTo>
                  <a:pt x="1472" y="3336"/>
                  <a:pt x="1304" y="3120"/>
                  <a:pt x="1192" y="3104"/>
                </a:cubicBezTo>
                <a:cubicBezTo>
                  <a:pt x="1080" y="3088"/>
                  <a:pt x="1032" y="3200"/>
                  <a:pt x="904" y="3248"/>
                </a:cubicBezTo>
                <a:cubicBezTo>
                  <a:pt x="776" y="3296"/>
                  <a:pt x="520" y="3384"/>
                  <a:pt x="424" y="3392"/>
                </a:cubicBezTo>
                <a:cubicBezTo>
                  <a:pt x="328" y="3400"/>
                  <a:pt x="264" y="3480"/>
                  <a:pt x="280" y="3296"/>
                </a:cubicBezTo>
                <a:close/>
              </a:path>
            </a:pathLst>
          </a:custGeom>
          <a:gradFill rotWithShape="1">
            <a:gsLst>
              <a:gs pos="0">
                <a:srgbClr val="007370">
                  <a:alpha val="99001"/>
                </a:srgbClr>
              </a:gs>
              <a:gs pos="50000">
                <a:srgbClr val="7E3F00"/>
              </a:gs>
              <a:gs pos="100000">
                <a:srgbClr val="007370">
                  <a:alpha val="99001"/>
                </a:srgbClr>
              </a:gs>
            </a:gsLst>
            <a:lin ang="0" scaled="1"/>
          </a:gradFill>
          <a:ln w="9525">
            <a:solidFill>
              <a:srgbClr val="007370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26980" name="Picture 4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939821"/>
            <a:ext cx="762000" cy="71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/>
          <p:nvPr/>
        </p:nvGrpSpPr>
        <p:grpSpPr bwMode="auto">
          <a:xfrm>
            <a:off x="2514600" y="558800"/>
            <a:ext cx="3124200" cy="2209800"/>
            <a:chOff x="1440" y="144"/>
            <a:chExt cx="1968" cy="1392"/>
          </a:xfrm>
        </p:grpSpPr>
        <p:sp>
          <p:nvSpPr>
            <p:cNvPr id="4166" name="AutoShape 6"/>
            <p:cNvSpPr>
              <a:spLocks noChangeArrowheads="1"/>
            </p:cNvSpPr>
            <p:nvPr/>
          </p:nvSpPr>
          <p:spPr bwMode="auto">
            <a:xfrm>
              <a:off x="1440" y="672"/>
              <a:ext cx="1584" cy="864"/>
            </a:xfrm>
            <a:prstGeom prst="cloudCallout">
              <a:avLst>
                <a:gd name="adj1" fmla="val 12625"/>
                <a:gd name="adj2" fmla="val -5324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67" name="AutoShape 7"/>
            <p:cNvSpPr>
              <a:spLocks noChangeArrowheads="1"/>
            </p:cNvSpPr>
            <p:nvPr/>
          </p:nvSpPr>
          <p:spPr bwMode="auto">
            <a:xfrm>
              <a:off x="1824" y="144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68" name="Picture 8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52" y="336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9" name="Picture 9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72" y="1008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6986" name="Picture 1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939821"/>
            <a:ext cx="7620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"/>
          <p:cNvGrpSpPr/>
          <p:nvPr/>
        </p:nvGrpSpPr>
        <p:grpSpPr bwMode="auto">
          <a:xfrm>
            <a:off x="6096000" y="787400"/>
            <a:ext cx="2514600" cy="1219200"/>
            <a:chOff x="3408" y="240"/>
            <a:chExt cx="1584" cy="768"/>
          </a:xfrm>
        </p:grpSpPr>
        <p:sp>
          <p:nvSpPr>
            <p:cNvPr id="4162" name="AutoShape 12"/>
            <p:cNvSpPr>
              <a:spLocks noChangeArrowheads="1"/>
            </p:cNvSpPr>
            <p:nvPr/>
          </p:nvSpPr>
          <p:spPr bwMode="auto">
            <a:xfrm>
              <a:off x="3408" y="240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63" name="Picture 13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04" y="624"/>
              <a:ext cx="384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4" name="Picture 14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72" y="384"/>
              <a:ext cx="384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5" name="Picture 15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88" y="384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6"/>
          <p:cNvGrpSpPr/>
          <p:nvPr/>
        </p:nvGrpSpPr>
        <p:grpSpPr bwMode="auto">
          <a:xfrm>
            <a:off x="4800600" y="2082800"/>
            <a:ext cx="2971800" cy="1752600"/>
            <a:chOff x="3513" y="1968"/>
            <a:chExt cx="1872" cy="1104"/>
          </a:xfrm>
        </p:grpSpPr>
        <p:sp>
          <p:nvSpPr>
            <p:cNvPr id="4155" name="AutoShape 17"/>
            <p:cNvSpPr>
              <a:spLocks noChangeArrowheads="1"/>
            </p:cNvSpPr>
            <p:nvPr/>
          </p:nvSpPr>
          <p:spPr bwMode="auto">
            <a:xfrm>
              <a:off x="3513" y="2365"/>
              <a:ext cx="1584" cy="672"/>
            </a:xfrm>
            <a:prstGeom prst="cloudCallout">
              <a:avLst>
                <a:gd name="adj1" fmla="val 12625"/>
                <a:gd name="adj2" fmla="val -5356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56" name="AutoShape 18"/>
            <p:cNvSpPr>
              <a:spLocks noChangeArrowheads="1"/>
            </p:cNvSpPr>
            <p:nvPr/>
          </p:nvSpPr>
          <p:spPr bwMode="auto">
            <a:xfrm>
              <a:off x="4281" y="1968"/>
              <a:ext cx="1104" cy="672"/>
            </a:xfrm>
            <a:prstGeom prst="cloudCallout">
              <a:avLst>
                <a:gd name="adj1" fmla="val 12593"/>
                <a:gd name="adj2" fmla="val -5356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57" name="AutoShape 19"/>
            <p:cNvSpPr>
              <a:spLocks noChangeArrowheads="1"/>
            </p:cNvSpPr>
            <p:nvPr/>
          </p:nvSpPr>
          <p:spPr bwMode="auto">
            <a:xfrm>
              <a:off x="3657" y="2688"/>
              <a:ext cx="1344" cy="384"/>
            </a:xfrm>
            <a:prstGeom prst="cloudCallout">
              <a:avLst>
                <a:gd name="adj1" fmla="val 31426"/>
                <a:gd name="adj2" fmla="val 16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58" name="Picture 20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61" y="2173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9" name="Picture 21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28" y="2448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0" name="Picture 22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96" y="249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1" name="Picture 23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20" y="2112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4"/>
          <p:cNvGrpSpPr/>
          <p:nvPr/>
        </p:nvGrpSpPr>
        <p:grpSpPr bwMode="auto">
          <a:xfrm>
            <a:off x="152400" y="2228786"/>
            <a:ext cx="2971800" cy="1655763"/>
            <a:chOff x="480" y="1824"/>
            <a:chExt cx="1872" cy="1043"/>
          </a:xfrm>
        </p:grpSpPr>
        <p:sp>
          <p:nvSpPr>
            <p:cNvPr id="4148" name="AutoShape 25"/>
            <p:cNvSpPr>
              <a:spLocks noChangeArrowheads="1"/>
            </p:cNvSpPr>
            <p:nvPr/>
          </p:nvSpPr>
          <p:spPr bwMode="auto">
            <a:xfrm>
              <a:off x="768" y="2256"/>
              <a:ext cx="1584" cy="576"/>
            </a:xfrm>
            <a:prstGeom prst="cloudCallout">
              <a:avLst>
                <a:gd name="adj1" fmla="val 12625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49" name="AutoShape 26"/>
            <p:cNvSpPr>
              <a:spLocks noChangeArrowheads="1"/>
            </p:cNvSpPr>
            <p:nvPr/>
          </p:nvSpPr>
          <p:spPr bwMode="auto">
            <a:xfrm>
              <a:off x="1056" y="1968"/>
              <a:ext cx="1008" cy="576"/>
            </a:xfrm>
            <a:prstGeom prst="cloudCallout">
              <a:avLst>
                <a:gd name="adj1" fmla="val 13491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50" name="AutoShape 27"/>
            <p:cNvSpPr>
              <a:spLocks noChangeArrowheads="1"/>
            </p:cNvSpPr>
            <p:nvPr/>
          </p:nvSpPr>
          <p:spPr bwMode="auto">
            <a:xfrm>
              <a:off x="480" y="1824"/>
              <a:ext cx="1008" cy="576"/>
            </a:xfrm>
            <a:prstGeom prst="cloudCallout">
              <a:avLst>
                <a:gd name="adj1" fmla="val 13491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51" name="Picture 28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6" y="2496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2" name="Picture 29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8" y="1872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3" name="Picture 30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6" y="2208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4" name="Picture 31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48" y="2064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32"/>
          <p:cNvGrpSpPr/>
          <p:nvPr/>
        </p:nvGrpSpPr>
        <p:grpSpPr bwMode="auto">
          <a:xfrm>
            <a:off x="1219200" y="685821"/>
            <a:ext cx="2514600" cy="1430339"/>
            <a:chOff x="720" y="288"/>
            <a:chExt cx="1584" cy="901"/>
          </a:xfrm>
        </p:grpSpPr>
        <p:sp>
          <p:nvSpPr>
            <p:cNvPr id="4144" name="AutoShape 33"/>
            <p:cNvSpPr>
              <a:spLocks noChangeArrowheads="1"/>
            </p:cNvSpPr>
            <p:nvPr/>
          </p:nvSpPr>
          <p:spPr bwMode="auto">
            <a:xfrm>
              <a:off x="720" y="288"/>
              <a:ext cx="1584" cy="864"/>
            </a:xfrm>
            <a:prstGeom prst="cloudCallout">
              <a:avLst>
                <a:gd name="adj1" fmla="val 12625"/>
                <a:gd name="adj2" fmla="val -5324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45" name="Picture 34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92" y="81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6" name="Picture 35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" y="432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7" name="Picture 36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0" y="432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7"/>
          <p:cNvGrpSpPr/>
          <p:nvPr/>
        </p:nvGrpSpPr>
        <p:grpSpPr bwMode="auto">
          <a:xfrm>
            <a:off x="2514600" y="2616221"/>
            <a:ext cx="1600200" cy="1198563"/>
            <a:chOff x="1632" y="1584"/>
            <a:chExt cx="1008" cy="755"/>
          </a:xfrm>
        </p:grpSpPr>
        <p:sp>
          <p:nvSpPr>
            <p:cNvPr id="4141" name="AutoShape 38"/>
            <p:cNvSpPr>
              <a:spLocks noChangeArrowheads="1"/>
            </p:cNvSpPr>
            <p:nvPr/>
          </p:nvSpPr>
          <p:spPr bwMode="auto">
            <a:xfrm rot="1551333">
              <a:off x="1632" y="1728"/>
              <a:ext cx="1008" cy="288"/>
            </a:xfrm>
            <a:prstGeom prst="cloudCallout">
              <a:avLst>
                <a:gd name="adj1" fmla="val 13491"/>
                <a:gd name="adj2" fmla="val -520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42" name="Picture 39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1584"/>
              <a:ext cx="240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3" name="Picture 40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2" y="1968"/>
              <a:ext cx="288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41"/>
          <p:cNvGrpSpPr/>
          <p:nvPr/>
        </p:nvGrpSpPr>
        <p:grpSpPr bwMode="auto">
          <a:xfrm>
            <a:off x="4648200" y="254000"/>
            <a:ext cx="2514600" cy="1905000"/>
            <a:chOff x="2592" y="336"/>
            <a:chExt cx="1584" cy="1200"/>
          </a:xfrm>
        </p:grpSpPr>
        <p:sp>
          <p:nvSpPr>
            <p:cNvPr id="4136" name="AutoShape 42"/>
            <p:cNvSpPr>
              <a:spLocks noChangeArrowheads="1"/>
            </p:cNvSpPr>
            <p:nvPr/>
          </p:nvSpPr>
          <p:spPr bwMode="auto">
            <a:xfrm>
              <a:off x="2592" y="432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37" name="AutoShape 43"/>
            <p:cNvSpPr>
              <a:spLocks noChangeArrowheads="1"/>
            </p:cNvSpPr>
            <p:nvPr/>
          </p:nvSpPr>
          <p:spPr bwMode="auto">
            <a:xfrm>
              <a:off x="2592" y="1056"/>
              <a:ext cx="1104" cy="480"/>
            </a:xfrm>
            <a:prstGeom prst="cloudCallout">
              <a:avLst>
                <a:gd name="adj1" fmla="val 12593"/>
                <a:gd name="adj2" fmla="val -5417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38" name="Picture 44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68" y="33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9" name="Picture 45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36" y="81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0" name="Picture 46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8" y="960"/>
              <a:ext cx="336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47"/>
          <p:cNvGrpSpPr/>
          <p:nvPr/>
        </p:nvGrpSpPr>
        <p:grpSpPr bwMode="auto">
          <a:xfrm>
            <a:off x="152402" y="3685809"/>
            <a:ext cx="3686325" cy="2661837"/>
            <a:chOff x="1392" y="3134"/>
            <a:chExt cx="1155" cy="1296"/>
          </a:xfrm>
        </p:grpSpPr>
        <p:pic>
          <p:nvPicPr>
            <p:cNvPr id="4134" name="Picture 48" descr="11949861182029597463an_apple_0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92" y="3134"/>
              <a:ext cx="1130" cy="1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35" name="Text Box 49"/>
            <p:cNvSpPr txBox="1">
              <a:spLocks noChangeArrowheads="1"/>
            </p:cNvSpPr>
            <p:nvPr/>
          </p:nvSpPr>
          <p:spPr bwMode="auto">
            <a:xfrm>
              <a:off x="1587" y="3381"/>
              <a:ext cx="960" cy="10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sz="3200" b="1" dirty="0" err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b="1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endPara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sz="4000" b="1" baseline="30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6800 - 500 = </a:t>
              </a:r>
              <a:endParaRPr lang="en-US" sz="40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  <a:spcAft>
                  <a:spcPts val="600"/>
                </a:spcAft>
              </a:pPr>
              <a:endParaRPr lang="en-US" sz="3600" b="1" baseline="30000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pic>
        <p:nvPicPr>
          <p:cNvPr id="4112" name="Picture 5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68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51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68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52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676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53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914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54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133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55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1371621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56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200402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57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1447803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58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609601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1" name="Picture 59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1981221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Picture 61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600203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62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762006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Picture 65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76400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8" name="Picture 66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819420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67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33420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68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057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69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7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670468" y="4916269"/>
            <a:ext cx="12334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6300</a:t>
            </a:r>
            <a:endParaRPr lang="en-US" sz="3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1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406400"/>
            <a:ext cx="8667750" cy="645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18900000" scaled="1"/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6979" name="Freeform 3"/>
          <p:cNvSpPr/>
          <p:nvPr/>
        </p:nvSpPr>
        <p:spPr bwMode="auto">
          <a:xfrm>
            <a:off x="3048000" y="1092200"/>
            <a:ext cx="3441700" cy="5765800"/>
          </a:xfrm>
          <a:custGeom>
            <a:avLst/>
            <a:gdLst/>
            <a:ahLst/>
            <a:cxnLst>
              <a:cxn ang="0">
                <a:pos x="280" y="3296"/>
              </a:cxn>
              <a:cxn ang="0">
                <a:pos x="520" y="2288"/>
              </a:cxn>
              <a:cxn ang="0">
                <a:pos x="40" y="1760"/>
              </a:cxn>
              <a:cxn ang="0">
                <a:pos x="280" y="1760"/>
              </a:cxn>
              <a:cxn ang="0">
                <a:pos x="616" y="2144"/>
              </a:cxn>
              <a:cxn ang="0">
                <a:pos x="616" y="1616"/>
              </a:cxn>
              <a:cxn ang="0">
                <a:pos x="376" y="1376"/>
              </a:cxn>
              <a:cxn ang="0">
                <a:pos x="616" y="1328"/>
              </a:cxn>
              <a:cxn ang="0">
                <a:pos x="856" y="1376"/>
              </a:cxn>
              <a:cxn ang="0">
                <a:pos x="952" y="272"/>
              </a:cxn>
              <a:cxn ang="0">
                <a:pos x="1192" y="176"/>
              </a:cxn>
              <a:cxn ang="0">
                <a:pos x="1240" y="1328"/>
              </a:cxn>
              <a:cxn ang="0">
                <a:pos x="2200" y="896"/>
              </a:cxn>
              <a:cxn ang="0">
                <a:pos x="2152" y="1376"/>
              </a:cxn>
              <a:cxn ang="0">
                <a:pos x="1480" y="1760"/>
              </a:cxn>
              <a:cxn ang="0">
                <a:pos x="1624" y="2336"/>
              </a:cxn>
              <a:cxn ang="0">
                <a:pos x="2200" y="3344"/>
              </a:cxn>
              <a:cxn ang="0">
                <a:pos x="1816" y="3152"/>
              </a:cxn>
              <a:cxn ang="0">
                <a:pos x="1576" y="3344"/>
              </a:cxn>
              <a:cxn ang="0">
                <a:pos x="1192" y="3104"/>
              </a:cxn>
              <a:cxn ang="0">
                <a:pos x="904" y="3248"/>
              </a:cxn>
              <a:cxn ang="0">
                <a:pos x="424" y="3392"/>
              </a:cxn>
              <a:cxn ang="0">
                <a:pos x="280" y="3296"/>
              </a:cxn>
            </a:cxnLst>
            <a:rect l="0" t="0" r="r" b="b"/>
            <a:pathLst>
              <a:path w="2352" h="3480">
                <a:moveTo>
                  <a:pt x="280" y="3296"/>
                </a:moveTo>
                <a:cubicBezTo>
                  <a:pt x="296" y="3112"/>
                  <a:pt x="560" y="2544"/>
                  <a:pt x="520" y="2288"/>
                </a:cubicBezTo>
                <a:cubicBezTo>
                  <a:pt x="480" y="2032"/>
                  <a:pt x="80" y="1848"/>
                  <a:pt x="40" y="1760"/>
                </a:cubicBezTo>
                <a:cubicBezTo>
                  <a:pt x="0" y="1672"/>
                  <a:pt x="184" y="1696"/>
                  <a:pt x="280" y="1760"/>
                </a:cubicBezTo>
                <a:cubicBezTo>
                  <a:pt x="376" y="1824"/>
                  <a:pt x="560" y="2168"/>
                  <a:pt x="616" y="2144"/>
                </a:cubicBezTo>
                <a:cubicBezTo>
                  <a:pt x="672" y="2120"/>
                  <a:pt x="656" y="1744"/>
                  <a:pt x="616" y="1616"/>
                </a:cubicBezTo>
                <a:cubicBezTo>
                  <a:pt x="576" y="1488"/>
                  <a:pt x="376" y="1424"/>
                  <a:pt x="376" y="1376"/>
                </a:cubicBezTo>
                <a:cubicBezTo>
                  <a:pt x="376" y="1328"/>
                  <a:pt x="536" y="1328"/>
                  <a:pt x="616" y="1328"/>
                </a:cubicBezTo>
                <a:cubicBezTo>
                  <a:pt x="696" y="1328"/>
                  <a:pt x="800" y="1552"/>
                  <a:pt x="856" y="1376"/>
                </a:cubicBezTo>
                <a:cubicBezTo>
                  <a:pt x="912" y="1200"/>
                  <a:pt x="896" y="472"/>
                  <a:pt x="952" y="272"/>
                </a:cubicBezTo>
                <a:cubicBezTo>
                  <a:pt x="1008" y="72"/>
                  <a:pt x="1144" y="0"/>
                  <a:pt x="1192" y="176"/>
                </a:cubicBezTo>
                <a:cubicBezTo>
                  <a:pt x="1240" y="352"/>
                  <a:pt x="1072" y="1208"/>
                  <a:pt x="1240" y="1328"/>
                </a:cubicBezTo>
                <a:cubicBezTo>
                  <a:pt x="1408" y="1448"/>
                  <a:pt x="2048" y="888"/>
                  <a:pt x="2200" y="896"/>
                </a:cubicBezTo>
                <a:cubicBezTo>
                  <a:pt x="2352" y="904"/>
                  <a:pt x="2272" y="1232"/>
                  <a:pt x="2152" y="1376"/>
                </a:cubicBezTo>
                <a:cubicBezTo>
                  <a:pt x="2032" y="1520"/>
                  <a:pt x="1568" y="1600"/>
                  <a:pt x="1480" y="1760"/>
                </a:cubicBezTo>
                <a:cubicBezTo>
                  <a:pt x="1392" y="1920"/>
                  <a:pt x="1504" y="2072"/>
                  <a:pt x="1624" y="2336"/>
                </a:cubicBezTo>
                <a:cubicBezTo>
                  <a:pt x="1744" y="2600"/>
                  <a:pt x="2168" y="3208"/>
                  <a:pt x="2200" y="3344"/>
                </a:cubicBezTo>
                <a:cubicBezTo>
                  <a:pt x="2232" y="3480"/>
                  <a:pt x="1920" y="3152"/>
                  <a:pt x="1816" y="3152"/>
                </a:cubicBezTo>
                <a:cubicBezTo>
                  <a:pt x="1712" y="3152"/>
                  <a:pt x="1680" y="3352"/>
                  <a:pt x="1576" y="3344"/>
                </a:cubicBezTo>
                <a:cubicBezTo>
                  <a:pt x="1472" y="3336"/>
                  <a:pt x="1304" y="3120"/>
                  <a:pt x="1192" y="3104"/>
                </a:cubicBezTo>
                <a:cubicBezTo>
                  <a:pt x="1080" y="3088"/>
                  <a:pt x="1032" y="3200"/>
                  <a:pt x="904" y="3248"/>
                </a:cubicBezTo>
                <a:cubicBezTo>
                  <a:pt x="776" y="3296"/>
                  <a:pt x="520" y="3384"/>
                  <a:pt x="424" y="3392"/>
                </a:cubicBezTo>
                <a:cubicBezTo>
                  <a:pt x="328" y="3400"/>
                  <a:pt x="264" y="3480"/>
                  <a:pt x="280" y="3296"/>
                </a:cubicBezTo>
                <a:close/>
              </a:path>
            </a:pathLst>
          </a:custGeom>
          <a:gradFill rotWithShape="1">
            <a:gsLst>
              <a:gs pos="0">
                <a:srgbClr val="007370">
                  <a:alpha val="99001"/>
                </a:srgbClr>
              </a:gs>
              <a:gs pos="50000">
                <a:srgbClr val="7E3F00"/>
              </a:gs>
              <a:gs pos="100000">
                <a:srgbClr val="007370">
                  <a:alpha val="99001"/>
                </a:srgbClr>
              </a:gs>
            </a:gsLst>
            <a:lin ang="0" scaled="1"/>
          </a:gradFill>
          <a:ln w="9525">
            <a:solidFill>
              <a:srgbClr val="007370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26980" name="Picture 4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939821"/>
            <a:ext cx="762000" cy="71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/>
          <p:nvPr/>
        </p:nvGrpSpPr>
        <p:grpSpPr bwMode="auto">
          <a:xfrm>
            <a:off x="2514600" y="558800"/>
            <a:ext cx="3124200" cy="2209800"/>
            <a:chOff x="1440" y="144"/>
            <a:chExt cx="1968" cy="1392"/>
          </a:xfrm>
        </p:grpSpPr>
        <p:sp>
          <p:nvSpPr>
            <p:cNvPr id="4166" name="AutoShape 6"/>
            <p:cNvSpPr>
              <a:spLocks noChangeArrowheads="1"/>
            </p:cNvSpPr>
            <p:nvPr/>
          </p:nvSpPr>
          <p:spPr bwMode="auto">
            <a:xfrm>
              <a:off x="1440" y="672"/>
              <a:ext cx="1584" cy="864"/>
            </a:xfrm>
            <a:prstGeom prst="cloudCallout">
              <a:avLst>
                <a:gd name="adj1" fmla="val 12625"/>
                <a:gd name="adj2" fmla="val -5324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67" name="AutoShape 7"/>
            <p:cNvSpPr>
              <a:spLocks noChangeArrowheads="1"/>
            </p:cNvSpPr>
            <p:nvPr/>
          </p:nvSpPr>
          <p:spPr bwMode="auto">
            <a:xfrm>
              <a:off x="1824" y="144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68" name="Picture 8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52" y="336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9" name="Picture 9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72" y="1008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6986" name="Picture 1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939821"/>
            <a:ext cx="7620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"/>
          <p:cNvGrpSpPr/>
          <p:nvPr/>
        </p:nvGrpSpPr>
        <p:grpSpPr bwMode="auto">
          <a:xfrm>
            <a:off x="6096000" y="787400"/>
            <a:ext cx="2514600" cy="1219200"/>
            <a:chOff x="3408" y="240"/>
            <a:chExt cx="1584" cy="768"/>
          </a:xfrm>
        </p:grpSpPr>
        <p:sp>
          <p:nvSpPr>
            <p:cNvPr id="4162" name="AutoShape 12"/>
            <p:cNvSpPr>
              <a:spLocks noChangeArrowheads="1"/>
            </p:cNvSpPr>
            <p:nvPr/>
          </p:nvSpPr>
          <p:spPr bwMode="auto">
            <a:xfrm>
              <a:off x="3408" y="240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63" name="Picture 13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04" y="624"/>
              <a:ext cx="384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4" name="Picture 14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72" y="384"/>
              <a:ext cx="384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5" name="Picture 15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88" y="384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6"/>
          <p:cNvGrpSpPr/>
          <p:nvPr/>
        </p:nvGrpSpPr>
        <p:grpSpPr bwMode="auto">
          <a:xfrm>
            <a:off x="4800600" y="2082800"/>
            <a:ext cx="2971800" cy="1752600"/>
            <a:chOff x="3513" y="1968"/>
            <a:chExt cx="1872" cy="1104"/>
          </a:xfrm>
        </p:grpSpPr>
        <p:sp>
          <p:nvSpPr>
            <p:cNvPr id="4155" name="AutoShape 17"/>
            <p:cNvSpPr>
              <a:spLocks noChangeArrowheads="1"/>
            </p:cNvSpPr>
            <p:nvPr/>
          </p:nvSpPr>
          <p:spPr bwMode="auto">
            <a:xfrm>
              <a:off x="3513" y="2365"/>
              <a:ext cx="1584" cy="672"/>
            </a:xfrm>
            <a:prstGeom prst="cloudCallout">
              <a:avLst>
                <a:gd name="adj1" fmla="val 12625"/>
                <a:gd name="adj2" fmla="val -5356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56" name="AutoShape 18"/>
            <p:cNvSpPr>
              <a:spLocks noChangeArrowheads="1"/>
            </p:cNvSpPr>
            <p:nvPr/>
          </p:nvSpPr>
          <p:spPr bwMode="auto">
            <a:xfrm>
              <a:off x="4281" y="1968"/>
              <a:ext cx="1104" cy="672"/>
            </a:xfrm>
            <a:prstGeom prst="cloudCallout">
              <a:avLst>
                <a:gd name="adj1" fmla="val 12593"/>
                <a:gd name="adj2" fmla="val -5356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57" name="AutoShape 19"/>
            <p:cNvSpPr>
              <a:spLocks noChangeArrowheads="1"/>
            </p:cNvSpPr>
            <p:nvPr/>
          </p:nvSpPr>
          <p:spPr bwMode="auto">
            <a:xfrm>
              <a:off x="3657" y="2688"/>
              <a:ext cx="1344" cy="384"/>
            </a:xfrm>
            <a:prstGeom prst="cloudCallout">
              <a:avLst>
                <a:gd name="adj1" fmla="val 31426"/>
                <a:gd name="adj2" fmla="val 16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58" name="Picture 20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61" y="2173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9" name="Picture 21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28" y="2448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0" name="Picture 22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96" y="249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1" name="Picture 23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20" y="2112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4"/>
          <p:cNvGrpSpPr/>
          <p:nvPr/>
        </p:nvGrpSpPr>
        <p:grpSpPr bwMode="auto">
          <a:xfrm>
            <a:off x="152400" y="2228786"/>
            <a:ext cx="2971800" cy="1655763"/>
            <a:chOff x="480" y="1824"/>
            <a:chExt cx="1872" cy="1043"/>
          </a:xfrm>
        </p:grpSpPr>
        <p:sp>
          <p:nvSpPr>
            <p:cNvPr id="4148" name="AutoShape 25"/>
            <p:cNvSpPr>
              <a:spLocks noChangeArrowheads="1"/>
            </p:cNvSpPr>
            <p:nvPr/>
          </p:nvSpPr>
          <p:spPr bwMode="auto">
            <a:xfrm>
              <a:off x="768" y="2256"/>
              <a:ext cx="1584" cy="576"/>
            </a:xfrm>
            <a:prstGeom prst="cloudCallout">
              <a:avLst>
                <a:gd name="adj1" fmla="val 12625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49" name="AutoShape 26"/>
            <p:cNvSpPr>
              <a:spLocks noChangeArrowheads="1"/>
            </p:cNvSpPr>
            <p:nvPr/>
          </p:nvSpPr>
          <p:spPr bwMode="auto">
            <a:xfrm>
              <a:off x="1056" y="1968"/>
              <a:ext cx="1008" cy="576"/>
            </a:xfrm>
            <a:prstGeom prst="cloudCallout">
              <a:avLst>
                <a:gd name="adj1" fmla="val 13491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50" name="AutoShape 27"/>
            <p:cNvSpPr>
              <a:spLocks noChangeArrowheads="1"/>
            </p:cNvSpPr>
            <p:nvPr/>
          </p:nvSpPr>
          <p:spPr bwMode="auto">
            <a:xfrm>
              <a:off x="480" y="1824"/>
              <a:ext cx="1008" cy="576"/>
            </a:xfrm>
            <a:prstGeom prst="cloudCallout">
              <a:avLst>
                <a:gd name="adj1" fmla="val 13491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51" name="Picture 28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6" y="2496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2" name="Picture 29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8" y="1872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3" name="Picture 30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6" y="2208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4" name="Picture 31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48" y="2064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32"/>
          <p:cNvGrpSpPr/>
          <p:nvPr/>
        </p:nvGrpSpPr>
        <p:grpSpPr bwMode="auto">
          <a:xfrm>
            <a:off x="1219200" y="685821"/>
            <a:ext cx="2514600" cy="1430339"/>
            <a:chOff x="720" y="288"/>
            <a:chExt cx="1584" cy="901"/>
          </a:xfrm>
        </p:grpSpPr>
        <p:sp>
          <p:nvSpPr>
            <p:cNvPr id="4144" name="AutoShape 33"/>
            <p:cNvSpPr>
              <a:spLocks noChangeArrowheads="1"/>
            </p:cNvSpPr>
            <p:nvPr/>
          </p:nvSpPr>
          <p:spPr bwMode="auto">
            <a:xfrm>
              <a:off x="720" y="288"/>
              <a:ext cx="1584" cy="864"/>
            </a:xfrm>
            <a:prstGeom prst="cloudCallout">
              <a:avLst>
                <a:gd name="adj1" fmla="val 12625"/>
                <a:gd name="adj2" fmla="val -5324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45" name="Picture 34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92" y="81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6" name="Picture 35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" y="432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7" name="Picture 36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0" y="432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7"/>
          <p:cNvGrpSpPr/>
          <p:nvPr/>
        </p:nvGrpSpPr>
        <p:grpSpPr bwMode="auto">
          <a:xfrm>
            <a:off x="2514600" y="2616221"/>
            <a:ext cx="1600200" cy="1198563"/>
            <a:chOff x="1632" y="1584"/>
            <a:chExt cx="1008" cy="755"/>
          </a:xfrm>
        </p:grpSpPr>
        <p:sp>
          <p:nvSpPr>
            <p:cNvPr id="4141" name="AutoShape 38"/>
            <p:cNvSpPr>
              <a:spLocks noChangeArrowheads="1"/>
            </p:cNvSpPr>
            <p:nvPr/>
          </p:nvSpPr>
          <p:spPr bwMode="auto">
            <a:xfrm rot="1551333">
              <a:off x="1632" y="1728"/>
              <a:ext cx="1008" cy="288"/>
            </a:xfrm>
            <a:prstGeom prst="cloudCallout">
              <a:avLst>
                <a:gd name="adj1" fmla="val 13491"/>
                <a:gd name="adj2" fmla="val -520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42" name="Picture 39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1584"/>
              <a:ext cx="240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3" name="Picture 40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2" y="1968"/>
              <a:ext cx="288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41"/>
          <p:cNvGrpSpPr/>
          <p:nvPr/>
        </p:nvGrpSpPr>
        <p:grpSpPr bwMode="auto">
          <a:xfrm>
            <a:off x="4648200" y="254000"/>
            <a:ext cx="2514600" cy="1905000"/>
            <a:chOff x="2592" y="336"/>
            <a:chExt cx="1584" cy="1200"/>
          </a:xfrm>
        </p:grpSpPr>
        <p:sp>
          <p:nvSpPr>
            <p:cNvPr id="4136" name="AutoShape 42"/>
            <p:cNvSpPr>
              <a:spLocks noChangeArrowheads="1"/>
            </p:cNvSpPr>
            <p:nvPr/>
          </p:nvSpPr>
          <p:spPr bwMode="auto">
            <a:xfrm>
              <a:off x="2592" y="432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37" name="AutoShape 43"/>
            <p:cNvSpPr>
              <a:spLocks noChangeArrowheads="1"/>
            </p:cNvSpPr>
            <p:nvPr/>
          </p:nvSpPr>
          <p:spPr bwMode="auto">
            <a:xfrm>
              <a:off x="2592" y="1056"/>
              <a:ext cx="1104" cy="480"/>
            </a:xfrm>
            <a:prstGeom prst="cloudCallout">
              <a:avLst>
                <a:gd name="adj1" fmla="val 12593"/>
                <a:gd name="adj2" fmla="val -5417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38" name="Picture 44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68" y="33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9" name="Picture 45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36" y="81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0" name="Picture 46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8" y="960"/>
              <a:ext cx="336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47"/>
          <p:cNvGrpSpPr/>
          <p:nvPr/>
        </p:nvGrpSpPr>
        <p:grpSpPr bwMode="auto">
          <a:xfrm>
            <a:off x="152402" y="3685809"/>
            <a:ext cx="3686325" cy="2661837"/>
            <a:chOff x="1392" y="3134"/>
            <a:chExt cx="1155" cy="1296"/>
          </a:xfrm>
        </p:grpSpPr>
        <p:pic>
          <p:nvPicPr>
            <p:cNvPr id="4134" name="Picture 48" descr="11949861182029597463an_apple_0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92" y="3134"/>
              <a:ext cx="1130" cy="1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35" name="Text Box 49"/>
            <p:cNvSpPr txBox="1">
              <a:spLocks noChangeArrowheads="1"/>
            </p:cNvSpPr>
            <p:nvPr/>
          </p:nvSpPr>
          <p:spPr bwMode="auto">
            <a:xfrm>
              <a:off x="1587" y="3381"/>
              <a:ext cx="960" cy="10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sz="3200" b="1" dirty="0" err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b="1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endPara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sz="4000" b="1" baseline="30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8600 + 200 = </a:t>
              </a:r>
              <a:endParaRPr lang="en-US" sz="40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  <a:spcAft>
                  <a:spcPts val="600"/>
                </a:spcAft>
              </a:pPr>
              <a:endParaRPr lang="en-US" sz="3600" b="1" baseline="30000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pic>
        <p:nvPicPr>
          <p:cNvPr id="4112" name="Picture 5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68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51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68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52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676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53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914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54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133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55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1371621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56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200402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57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1447803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58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609601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1" name="Picture 59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1981221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Picture 61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600203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62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762006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Picture 65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76400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8" name="Picture 66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819420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67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33420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68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057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69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7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670468" y="4916269"/>
            <a:ext cx="12334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800</a:t>
            </a:r>
            <a:endParaRPr lang="en-US" sz="3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1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406400"/>
            <a:ext cx="8667750" cy="645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18900000" scaled="1"/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6979" name="Freeform 3"/>
          <p:cNvSpPr/>
          <p:nvPr/>
        </p:nvSpPr>
        <p:spPr bwMode="auto">
          <a:xfrm>
            <a:off x="3048000" y="1092200"/>
            <a:ext cx="3441700" cy="5765800"/>
          </a:xfrm>
          <a:custGeom>
            <a:avLst/>
            <a:gdLst/>
            <a:ahLst/>
            <a:cxnLst>
              <a:cxn ang="0">
                <a:pos x="280" y="3296"/>
              </a:cxn>
              <a:cxn ang="0">
                <a:pos x="520" y="2288"/>
              </a:cxn>
              <a:cxn ang="0">
                <a:pos x="40" y="1760"/>
              </a:cxn>
              <a:cxn ang="0">
                <a:pos x="280" y="1760"/>
              </a:cxn>
              <a:cxn ang="0">
                <a:pos x="616" y="2144"/>
              </a:cxn>
              <a:cxn ang="0">
                <a:pos x="616" y="1616"/>
              </a:cxn>
              <a:cxn ang="0">
                <a:pos x="376" y="1376"/>
              </a:cxn>
              <a:cxn ang="0">
                <a:pos x="616" y="1328"/>
              </a:cxn>
              <a:cxn ang="0">
                <a:pos x="856" y="1376"/>
              </a:cxn>
              <a:cxn ang="0">
                <a:pos x="952" y="272"/>
              </a:cxn>
              <a:cxn ang="0">
                <a:pos x="1192" y="176"/>
              </a:cxn>
              <a:cxn ang="0">
                <a:pos x="1240" y="1328"/>
              </a:cxn>
              <a:cxn ang="0">
                <a:pos x="2200" y="896"/>
              </a:cxn>
              <a:cxn ang="0">
                <a:pos x="2152" y="1376"/>
              </a:cxn>
              <a:cxn ang="0">
                <a:pos x="1480" y="1760"/>
              </a:cxn>
              <a:cxn ang="0">
                <a:pos x="1624" y="2336"/>
              </a:cxn>
              <a:cxn ang="0">
                <a:pos x="2200" y="3344"/>
              </a:cxn>
              <a:cxn ang="0">
                <a:pos x="1816" y="3152"/>
              </a:cxn>
              <a:cxn ang="0">
                <a:pos x="1576" y="3344"/>
              </a:cxn>
              <a:cxn ang="0">
                <a:pos x="1192" y="3104"/>
              </a:cxn>
              <a:cxn ang="0">
                <a:pos x="904" y="3248"/>
              </a:cxn>
              <a:cxn ang="0">
                <a:pos x="424" y="3392"/>
              </a:cxn>
              <a:cxn ang="0">
                <a:pos x="280" y="3296"/>
              </a:cxn>
            </a:cxnLst>
            <a:rect l="0" t="0" r="r" b="b"/>
            <a:pathLst>
              <a:path w="2352" h="3480">
                <a:moveTo>
                  <a:pt x="280" y="3296"/>
                </a:moveTo>
                <a:cubicBezTo>
                  <a:pt x="296" y="3112"/>
                  <a:pt x="560" y="2544"/>
                  <a:pt x="520" y="2288"/>
                </a:cubicBezTo>
                <a:cubicBezTo>
                  <a:pt x="480" y="2032"/>
                  <a:pt x="80" y="1848"/>
                  <a:pt x="40" y="1760"/>
                </a:cubicBezTo>
                <a:cubicBezTo>
                  <a:pt x="0" y="1672"/>
                  <a:pt x="184" y="1696"/>
                  <a:pt x="280" y="1760"/>
                </a:cubicBezTo>
                <a:cubicBezTo>
                  <a:pt x="376" y="1824"/>
                  <a:pt x="560" y="2168"/>
                  <a:pt x="616" y="2144"/>
                </a:cubicBezTo>
                <a:cubicBezTo>
                  <a:pt x="672" y="2120"/>
                  <a:pt x="656" y="1744"/>
                  <a:pt x="616" y="1616"/>
                </a:cubicBezTo>
                <a:cubicBezTo>
                  <a:pt x="576" y="1488"/>
                  <a:pt x="376" y="1424"/>
                  <a:pt x="376" y="1376"/>
                </a:cubicBezTo>
                <a:cubicBezTo>
                  <a:pt x="376" y="1328"/>
                  <a:pt x="536" y="1328"/>
                  <a:pt x="616" y="1328"/>
                </a:cubicBezTo>
                <a:cubicBezTo>
                  <a:pt x="696" y="1328"/>
                  <a:pt x="800" y="1552"/>
                  <a:pt x="856" y="1376"/>
                </a:cubicBezTo>
                <a:cubicBezTo>
                  <a:pt x="912" y="1200"/>
                  <a:pt x="896" y="472"/>
                  <a:pt x="952" y="272"/>
                </a:cubicBezTo>
                <a:cubicBezTo>
                  <a:pt x="1008" y="72"/>
                  <a:pt x="1144" y="0"/>
                  <a:pt x="1192" y="176"/>
                </a:cubicBezTo>
                <a:cubicBezTo>
                  <a:pt x="1240" y="352"/>
                  <a:pt x="1072" y="1208"/>
                  <a:pt x="1240" y="1328"/>
                </a:cubicBezTo>
                <a:cubicBezTo>
                  <a:pt x="1408" y="1448"/>
                  <a:pt x="2048" y="888"/>
                  <a:pt x="2200" y="896"/>
                </a:cubicBezTo>
                <a:cubicBezTo>
                  <a:pt x="2352" y="904"/>
                  <a:pt x="2272" y="1232"/>
                  <a:pt x="2152" y="1376"/>
                </a:cubicBezTo>
                <a:cubicBezTo>
                  <a:pt x="2032" y="1520"/>
                  <a:pt x="1568" y="1600"/>
                  <a:pt x="1480" y="1760"/>
                </a:cubicBezTo>
                <a:cubicBezTo>
                  <a:pt x="1392" y="1920"/>
                  <a:pt x="1504" y="2072"/>
                  <a:pt x="1624" y="2336"/>
                </a:cubicBezTo>
                <a:cubicBezTo>
                  <a:pt x="1744" y="2600"/>
                  <a:pt x="2168" y="3208"/>
                  <a:pt x="2200" y="3344"/>
                </a:cubicBezTo>
                <a:cubicBezTo>
                  <a:pt x="2232" y="3480"/>
                  <a:pt x="1920" y="3152"/>
                  <a:pt x="1816" y="3152"/>
                </a:cubicBezTo>
                <a:cubicBezTo>
                  <a:pt x="1712" y="3152"/>
                  <a:pt x="1680" y="3352"/>
                  <a:pt x="1576" y="3344"/>
                </a:cubicBezTo>
                <a:cubicBezTo>
                  <a:pt x="1472" y="3336"/>
                  <a:pt x="1304" y="3120"/>
                  <a:pt x="1192" y="3104"/>
                </a:cubicBezTo>
                <a:cubicBezTo>
                  <a:pt x="1080" y="3088"/>
                  <a:pt x="1032" y="3200"/>
                  <a:pt x="904" y="3248"/>
                </a:cubicBezTo>
                <a:cubicBezTo>
                  <a:pt x="776" y="3296"/>
                  <a:pt x="520" y="3384"/>
                  <a:pt x="424" y="3392"/>
                </a:cubicBezTo>
                <a:cubicBezTo>
                  <a:pt x="328" y="3400"/>
                  <a:pt x="264" y="3480"/>
                  <a:pt x="280" y="3296"/>
                </a:cubicBezTo>
                <a:close/>
              </a:path>
            </a:pathLst>
          </a:custGeom>
          <a:gradFill rotWithShape="1">
            <a:gsLst>
              <a:gs pos="0">
                <a:srgbClr val="007370">
                  <a:alpha val="99001"/>
                </a:srgbClr>
              </a:gs>
              <a:gs pos="50000">
                <a:srgbClr val="7E3F00"/>
              </a:gs>
              <a:gs pos="100000">
                <a:srgbClr val="007370">
                  <a:alpha val="99001"/>
                </a:srgbClr>
              </a:gs>
            </a:gsLst>
            <a:lin ang="0" scaled="1"/>
          </a:gradFill>
          <a:ln w="9525">
            <a:solidFill>
              <a:srgbClr val="007370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26980" name="Picture 4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939821"/>
            <a:ext cx="762000" cy="71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/>
          <p:nvPr/>
        </p:nvGrpSpPr>
        <p:grpSpPr bwMode="auto">
          <a:xfrm>
            <a:off x="2514600" y="558800"/>
            <a:ext cx="3124200" cy="2209800"/>
            <a:chOff x="1440" y="144"/>
            <a:chExt cx="1968" cy="1392"/>
          </a:xfrm>
        </p:grpSpPr>
        <p:sp>
          <p:nvSpPr>
            <p:cNvPr id="4166" name="AutoShape 6"/>
            <p:cNvSpPr>
              <a:spLocks noChangeArrowheads="1"/>
            </p:cNvSpPr>
            <p:nvPr/>
          </p:nvSpPr>
          <p:spPr bwMode="auto">
            <a:xfrm>
              <a:off x="1440" y="672"/>
              <a:ext cx="1584" cy="864"/>
            </a:xfrm>
            <a:prstGeom prst="cloudCallout">
              <a:avLst>
                <a:gd name="adj1" fmla="val 12625"/>
                <a:gd name="adj2" fmla="val -5324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67" name="AutoShape 7"/>
            <p:cNvSpPr>
              <a:spLocks noChangeArrowheads="1"/>
            </p:cNvSpPr>
            <p:nvPr/>
          </p:nvSpPr>
          <p:spPr bwMode="auto">
            <a:xfrm>
              <a:off x="1824" y="144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68" name="Picture 8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52" y="336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9" name="Picture 9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72" y="1008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6986" name="Picture 1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939821"/>
            <a:ext cx="7620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"/>
          <p:cNvGrpSpPr/>
          <p:nvPr/>
        </p:nvGrpSpPr>
        <p:grpSpPr bwMode="auto">
          <a:xfrm>
            <a:off x="6096000" y="787400"/>
            <a:ext cx="2514600" cy="1219200"/>
            <a:chOff x="3408" y="240"/>
            <a:chExt cx="1584" cy="768"/>
          </a:xfrm>
        </p:grpSpPr>
        <p:sp>
          <p:nvSpPr>
            <p:cNvPr id="4162" name="AutoShape 12"/>
            <p:cNvSpPr>
              <a:spLocks noChangeArrowheads="1"/>
            </p:cNvSpPr>
            <p:nvPr/>
          </p:nvSpPr>
          <p:spPr bwMode="auto">
            <a:xfrm>
              <a:off x="3408" y="240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63" name="Picture 13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04" y="624"/>
              <a:ext cx="384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4" name="Picture 14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72" y="384"/>
              <a:ext cx="384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5" name="Picture 15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88" y="384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6"/>
          <p:cNvGrpSpPr/>
          <p:nvPr/>
        </p:nvGrpSpPr>
        <p:grpSpPr bwMode="auto">
          <a:xfrm>
            <a:off x="4800600" y="2082800"/>
            <a:ext cx="2971800" cy="1752600"/>
            <a:chOff x="3513" y="1968"/>
            <a:chExt cx="1872" cy="1104"/>
          </a:xfrm>
        </p:grpSpPr>
        <p:sp>
          <p:nvSpPr>
            <p:cNvPr id="4155" name="AutoShape 17"/>
            <p:cNvSpPr>
              <a:spLocks noChangeArrowheads="1"/>
            </p:cNvSpPr>
            <p:nvPr/>
          </p:nvSpPr>
          <p:spPr bwMode="auto">
            <a:xfrm>
              <a:off x="3513" y="2365"/>
              <a:ext cx="1584" cy="672"/>
            </a:xfrm>
            <a:prstGeom prst="cloudCallout">
              <a:avLst>
                <a:gd name="adj1" fmla="val 12625"/>
                <a:gd name="adj2" fmla="val -5356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56" name="AutoShape 18"/>
            <p:cNvSpPr>
              <a:spLocks noChangeArrowheads="1"/>
            </p:cNvSpPr>
            <p:nvPr/>
          </p:nvSpPr>
          <p:spPr bwMode="auto">
            <a:xfrm>
              <a:off x="4281" y="1968"/>
              <a:ext cx="1104" cy="672"/>
            </a:xfrm>
            <a:prstGeom prst="cloudCallout">
              <a:avLst>
                <a:gd name="adj1" fmla="val 12593"/>
                <a:gd name="adj2" fmla="val -5356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57" name="AutoShape 19"/>
            <p:cNvSpPr>
              <a:spLocks noChangeArrowheads="1"/>
            </p:cNvSpPr>
            <p:nvPr/>
          </p:nvSpPr>
          <p:spPr bwMode="auto">
            <a:xfrm>
              <a:off x="3657" y="2688"/>
              <a:ext cx="1344" cy="384"/>
            </a:xfrm>
            <a:prstGeom prst="cloudCallout">
              <a:avLst>
                <a:gd name="adj1" fmla="val 31426"/>
                <a:gd name="adj2" fmla="val 16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58" name="Picture 20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61" y="2173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9" name="Picture 21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28" y="2448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0" name="Picture 22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96" y="249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1" name="Picture 23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20" y="2112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4"/>
          <p:cNvGrpSpPr/>
          <p:nvPr/>
        </p:nvGrpSpPr>
        <p:grpSpPr bwMode="auto">
          <a:xfrm>
            <a:off x="152400" y="2228786"/>
            <a:ext cx="2971800" cy="1655763"/>
            <a:chOff x="480" y="1824"/>
            <a:chExt cx="1872" cy="1043"/>
          </a:xfrm>
        </p:grpSpPr>
        <p:sp>
          <p:nvSpPr>
            <p:cNvPr id="4148" name="AutoShape 25"/>
            <p:cNvSpPr>
              <a:spLocks noChangeArrowheads="1"/>
            </p:cNvSpPr>
            <p:nvPr/>
          </p:nvSpPr>
          <p:spPr bwMode="auto">
            <a:xfrm>
              <a:off x="768" y="2256"/>
              <a:ext cx="1584" cy="576"/>
            </a:xfrm>
            <a:prstGeom prst="cloudCallout">
              <a:avLst>
                <a:gd name="adj1" fmla="val 12625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49" name="AutoShape 26"/>
            <p:cNvSpPr>
              <a:spLocks noChangeArrowheads="1"/>
            </p:cNvSpPr>
            <p:nvPr/>
          </p:nvSpPr>
          <p:spPr bwMode="auto">
            <a:xfrm>
              <a:off x="1056" y="1968"/>
              <a:ext cx="1008" cy="576"/>
            </a:xfrm>
            <a:prstGeom prst="cloudCallout">
              <a:avLst>
                <a:gd name="adj1" fmla="val 13491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50" name="AutoShape 27"/>
            <p:cNvSpPr>
              <a:spLocks noChangeArrowheads="1"/>
            </p:cNvSpPr>
            <p:nvPr/>
          </p:nvSpPr>
          <p:spPr bwMode="auto">
            <a:xfrm>
              <a:off x="480" y="1824"/>
              <a:ext cx="1008" cy="576"/>
            </a:xfrm>
            <a:prstGeom prst="cloudCallout">
              <a:avLst>
                <a:gd name="adj1" fmla="val 13491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51" name="Picture 28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6" y="2496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2" name="Picture 29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8" y="1872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3" name="Picture 30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6" y="2208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4" name="Picture 31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48" y="2064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32"/>
          <p:cNvGrpSpPr/>
          <p:nvPr/>
        </p:nvGrpSpPr>
        <p:grpSpPr bwMode="auto">
          <a:xfrm>
            <a:off x="1219200" y="685821"/>
            <a:ext cx="2514600" cy="1430339"/>
            <a:chOff x="720" y="288"/>
            <a:chExt cx="1584" cy="901"/>
          </a:xfrm>
        </p:grpSpPr>
        <p:sp>
          <p:nvSpPr>
            <p:cNvPr id="4144" name="AutoShape 33"/>
            <p:cNvSpPr>
              <a:spLocks noChangeArrowheads="1"/>
            </p:cNvSpPr>
            <p:nvPr/>
          </p:nvSpPr>
          <p:spPr bwMode="auto">
            <a:xfrm>
              <a:off x="720" y="288"/>
              <a:ext cx="1584" cy="864"/>
            </a:xfrm>
            <a:prstGeom prst="cloudCallout">
              <a:avLst>
                <a:gd name="adj1" fmla="val 12625"/>
                <a:gd name="adj2" fmla="val -5324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45" name="Picture 34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92" y="81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6" name="Picture 35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" y="432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7" name="Picture 36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0" y="432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7"/>
          <p:cNvGrpSpPr/>
          <p:nvPr/>
        </p:nvGrpSpPr>
        <p:grpSpPr bwMode="auto">
          <a:xfrm>
            <a:off x="2514600" y="2616221"/>
            <a:ext cx="1600200" cy="1198563"/>
            <a:chOff x="1632" y="1584"/>
            <a:chExt cx="1008" cy="755"/>
          </a:xfrm>
        </p:grpSpPr>
        <p:sp>
          <p:nvSpPr>
            <p:cNvPr id="4141" name="AutoShape 38"/>
            <p:cNvSpPr>
              <a:spLocks noChangeArrowheads="1"/>
            </p:cNvSpPr>
            <p:nvPr/>
          </p:nvSpPr>
          <p:spPr bwMode="auto">
            <a:xfrm rot="1551333">
              <a:off x="1632" y="1728"/>
              <a:ext cx="1008" cy="288"/>
            </a:xfrm>
            <a:prstGeom prst="cloudCallout">
              <a:avLst>
                <a:gd name="adj1" fmla="val 13491"/>
                <a:gd name="adj2" fmla="val -520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42" name="Picture 39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1584"/>
              <a:ext cx="240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3" name="Picture 40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2" y="1968"/>
              <a:ext cx="288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41"/>
          <p:cNvGrpSpPr/>
          <p:nvPr/>
        </p:nvGrpSpPr>
        <p:grpSpPr bwMode="auto">
          <a:xfrm>
            <a:off x="4648200" y="254000"/>
            <a:ext cx="2514600" cy="1905000"/>
            <a:chOff x="2592" y="336"/>
            <a:chExt cx="1584" cy="1200"/>
          </a:xfrm>
        </p:grpSpPr>
        <p:sp>
          <p:nvSpPr>
            <p:cNvPr id="4136" name="AutoShape 42"/>
            <p:cNvSpPr>
              <a:spLocks noChangeArrowheads="1"/>
            </p:cNvSpPr>
            <p:nvPr/>
          </p:nvSpPr>
          <p:spPr bwMode="auto">
            <a:xfrm>
              <a:off x="2592" y="432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37" name="AutoShape 43"/>
            <p:cNvSpPr>
              <a:spLocks noChangeArrowheads="1"/>
            </p:cNvSpPr>
            <p:nvPr/>
          </p:nvSpPr>
          <p:spPr bwMode="auto">
            <a:xfrm>
              <a:off x="2592" y="1056"/>
              <a:ext cx="1104" cy="480"/>
            </a:xfrm>
            <a:prstGeom prst="cloudCallout">
              <a:avLst>
                <a:gd name="adj1" fmla="val 12593"/>
                <a:gd name="adj2" fmla="val -5417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38" name="Picture 44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68" y="33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9" name="Picture 45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36" y="81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0" name="Picture 46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8" y="960"/>
              <a:ext cx="336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47"/>
          <p:cNvGrpSpPr/>
          <p:nvPr/>
        </p:nvGrpSpPr>
        <p:grpSpPr bwMode="auto">
          <a:xfrm>
            <a:off x="152402" y="3685809"/>
            <a:ext cx="3686325" cy="2661837"/>
            <a:chOff x="1392" y="3134"/>
            <a:chExt cx="1155" cy="1296"/>
          </a:xfrm>
        </p:grpSpPr>
        <p:pic>
          <p:nvPicPr>
            <p:cNvPr id="4134" name="Picture 48" descr="11949861182029597463an_apple_0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92" y="3134"/>
              <a:ext cx="1130" cy="1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35" name="Text Box 49"/>
            <p:cNvSpPr txBox="1">
              <a:spLocks noChangeArrowheads="1"/>
            </p:cNvSpPr>
            <p:nvPr/>
          </p:nvSpPr>
          <p:spPr bwMode="auto">
            <a:xfrm>
              <a:off x="1587" y="3381"/>
              <a:ext cx="960" cy="10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sz="3200" b="1" dirty="0" err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b="1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endPara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sz="4000" b="1" baseline="30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8800 - 200 = </a:t>
              </a:r>
              <a:endParaRPr lang="en-US" sz="40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  <a:spcAft>
                  <a:spcPts val="600"/>
                </a:spcAft>
              </a:pPr>
              <a:endParaRPr lang="en-US" sz="3600" b="1" baseline="30000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pic>
        <p:nvPicPr>
          <p:cNvPr id="4112" name="Picture 5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68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51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68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52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676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53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914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54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133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55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1371621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56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200402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57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1447803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58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609601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1" name="Picture 59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1981221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Picture 61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600203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62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762006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Picture 65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76400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8" name="Picture 66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819420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67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33420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68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057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69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7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670468" y="4916269"/>
            <a:ext cx="12334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8600</a:t>
            </a:r>
            <a:endParaRPr lang="en-US" sz="3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04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11.4|4.4|1.4|4.8|0.9|4.2|1.5|4.1|1.5|4.3|1.3|3.9|1.3|3.9|1.6|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11.4|4.4|1.4|4.8|0.9|4.2|1.5|4.1|1.5|4.3|1.3|3.9|1.3|3.9|1.6|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558</Words>
  <Application>Microsoft Office PowerPoint</Application>
  <PresentationFormat>On-screen Show (4:3)</PresentationFormat>
  <Paragraphs>130</Paragraphs>
  <Slides>18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18</vt:i4>
      </vt:variant>
    </vt:vector>
  </HeadingPairs>
  <TitlesOfParts>
    <vt:vector size="41" baseType="lpstr">
      <vt:lpstr>微软雅黑</vt:lpstr>
      <vt:lpstr>宋体</vt:lpstr>
      <vt:lpstr>.VnTime</vt:lpstr>
      <vt:lpstr>Arial</vt:lpstr>
      <vt:lpstr>Calibri</vt:lpstr>
      <vt:lpstr>Calibri Light</vt:lpstr>
      <vt:lpstr>Cambria Math</vt:lpstr>
      <vt:lpstr>HP001 4 hàng</vt:lpstr>
      <vt:lpstr>Times New Roman</vt:lpstr>
      <vt:lpstr>VNI-Aptima</vt:lpstr>
      <vt:lpstr>VNI-Avo</vt:lpstr>
      <vt:lpstr>VNI-Times</vt:lpstr>
      <vt:lpstr>Yeseva One</vt:lpstr>
      <vt:lpstr>Office Theme</vt:lpstr>
      <vt:lpstr>3_Office Theme</vt:lpstr>
      <vt:lpstr>4_Office Theme</vt:lpstr>
      <vt:lpstr>包图主题2</vt:lpstr>
      <vt:lpstr>2_Default Design</vt:lpstr>
      <vt:lpstr>3_Default Design</vt:lpstr>
      <vt:lpstr>Default Design</vt:lpstr>
      <vt:lpstr>1_Office Theme</vt:lpstr>
      <vt:lpstr>2_Office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NHU THUY</dc:creator>
  <cp:lastModifiedBy>ADMIN</cp:lastModifiedBy>
  <cp:revision>218</cp:revision>
  <cp:lastPrinted>2016-01-17T09:15:00Z</cp:lastPrinted>
  <dcterms:created xsi:type="dcterms:W3CDTF">2006-08-16T00:00:00Z</dcterms:created>
  <dcterms:modified xsi:type="dcterms:W3CDTF">2022-02-06T15:50:35Z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A7E2BAAD2EDB414293C03D5391EDDF37</vt:lpwstr>
  </property>
  <property fmtid="{D5CDD505-2E9C-101B-9397-08002B2CF9AE}" pid="3" name="KSOProductBuildVer">
    <vt:lpwstr>1033-11.2.0.10382</vt:lpwstr>
  </property>
</Properties>
</file>