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9" r:id="rId2"/>
    <p:sldId id="300" r:id="rId3"/>
    <p:sldId id="368" r:id="rId4"/>
    <p:sldId id="370" r:id="rId5"/>
    <p:sldId id="358" r:id="rId6"/>
    <p:sldId id="371" r:id="rId7"/>
    <p:sldId id="369" r:id="rId8"/>
    <p:sldId id="374" r:id="rId9"/>
    <p:sldId id="372" r:id="rId10"/>
    <p:sldId id="363" r:id="rId11"/>
    <p:sldId id="373" r:id="rId12"/>
    <p:sldId id="338" r:id="rId13"/>
    <p:sldId id="339" r:id="rId14"/>
    <p:sldId id="375" r:id="rId15"/>
    <p:sldId id="376" r:id="rId16"/>
    <p:sldId id="377" r:id="rId17"/>
    <p:sldId id="378" r:id="rId18"/>
    <p:sldId id="256" r:id="rId19"/>
    <p:sldId id="268" r:id="rId20"/>
    <p:sldId id="379" r:id="rId21"/>
    <p:sldId id="380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9FAD2"/>
    <a:srgbClr val="CC3399"/>
    <a:srgbClr val="FF0066"/>
    <a:srgbClr val="FAD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63" autoAdjust="0"/>
    <p:restoredTop sz="93979" autoAdjust="0"/>
  </p:normalViewPr>
  <p:slideViewPr>
    <p:cSldViewPr snapToGrid="0">
      <p:cViewPr varScale="1">
        <p:scale>
          <a:sx n="115" d="100"/>
          <a:sy n="115" d="100"/>
        </p:scale>
        <p:origin x="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335FD-66CD-4B1C-9D15-844C3865C5C1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F95F-E289-475A-ABD0-F12D43C124FB}">
      <dgm:prSet phldrT="[Text]" custT="1"/>
      <dgm:spPr/>
      <dgm:t>
        <a:bodyPr/>
        <a:lstStyle/>
        <a:p>
          <a:r>
            <a: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</a:p>
      </dgm:t>
    </dgm:pt>
    <dgm:pt modelId="{AC85BF0F-E59E-46B4-B778-00B80C508F77}" type="parTrans" cxnId="{59D3D255-D1CF-4B06-93D8-8D7C5BA1D7FE}">
      <dgm:prSet/>
      <dgm:spPr/>
      <dgm:t>
        <a:bodyPr/>
        <a:lstStyle/>
        <a:p>
          <a:endParaRPr lang="en-US"/>
        </a:p>
      </dgm:t>
    </dgm:pt>
    <dgm:pt modelId="{CE1E0CD5-306B-4AE7-96DD-3435DC4EC7E6}" type="sibTrans" cxnId="{59D3D255-D1CF-4B06-93D8-8D7C5BA1D7FE}">
      <dgm:prSet/>
      <dgm:spPr/>
      <dgm:t>
        <a:bodyPr/>
        <a:lstStyle/>
        <a:p>
          <a:endParaRPr lang="en-US"/>
        </a:p>
      </dgm:t>
    </dgm:pt>
    <dgm:pt modelId="{5908B2EF-6E3A-4C8A-8163-951D01BF8004}">
      <dgm:prSet phldrT="[Text]" custT="1"/>
      <dgm:spPr/>
      <dgm:t>
        <a:bodyPr/>
        <a:lstStyle/>
        <a:p>
          <a:r>
            <a:rPr lang="en-US" sz="3600" b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</a:p>
      </dgm:t>
    </dgm:pt>
    <dgm:pt modelId="{D627A03F-899B-4955-B7C6-6F8EC01AF18F}" type="parTrans" cxnId="{606A3090-49EC-48F5-BAEB-DC27FEFFD79C}">
      <dgm:prSet/>
      <dgm:spPr/>
      <dgm:t>
        <a:bodyPr/>
        <a:lstStyle/>
        <a:p>
          <a:endParaRPr lang="en-US"/>
        </a:p>
      </dgm:t>
    </dgm:pt>
    <dgm:pt modelId="{64350E13-C95B-455F-A3AC-D7F1FEDE7B86}" type="sibTrans" cxnId="{606A3090-49EC-48F5-BAEB-DC27FEFFD79C}">
      <dgm:prSet/>
      <dgm:spPr/>
      <dgm:t>
        <a:bodyPr/>
        <a:lstStyle/>
        <a:p>
          <a:endParaRPr lang="en-US"/>
        </a:p>
      </dgm:t>
    </dgm:pt>
    <dgm:pt modelId="{5B518ABB-5A88-4802-A79A-970DDE302758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vào</a:t>
          </a:r>
          <a:r>
            <a: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buổi</a:t>
          </a:r>
          <a:r>
            <a: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chiều</a:t>
          </a:r>
          <a:endParaRPr lang="en-US" sz="3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049846D3-FCC3-446D-AC15-CEC1F77ACF52}" type="parTrans" cxnId="{61FCAB9D-0706-4BC1-B342-39BA93DA93C9}">
      <dgm:prSet/>
      <dgm:spPr/>
      <dgm:t>
        <a:bodyPr/>
        <a:lstStyle/>
        <a:p>
          <a:endParaRPr lang="en-US"/>
        </a:p>
      </dgm:t>
    </dgm:pt>
    <dgm:pt modelId="{67696EF5-8173-4768-B5F8-50921BA9A5B6}" type="sibTrans" cxnId="{61FCAB9D-0706-4BC1-B342-39BA93DA93C9}">
      <dgm:prSet/>
      <dgm:spPr/>
      <dgm:t>
        <a:bodyPr/>
        <a:lstStyle/>
        <a:p>
          <a:endParaRPr lang="en-US"/>
        </a:p>
      </dgm:t>
    </dgm:pt>
    <dgm:pt modelId="{EF0241B4-7799-42F5-B2C8-E01121B0055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600" dirty="0"/>
            <a:t>c</a:t>
          </a:r>
        </a:p>
      </dgm:t>
    </dgm:pt>
    <dgm:pt modelId="{75AF83DE-30FF-45DA-B1EA-A064A7BCDEA8}" type="parTrans" cxnId="{85D62C10-DBEE-4071-8274-D3469166375A}">
      <dgm:prSet/>
      <dgm:spPr/>
      <dgm:t>
        <a:bodyPr/>
        <a:lstStyle/>
        <a:p>
          <a:endParaRPr lang="en-US"/>
        </a:p>
      </dgm:t>
    </dgm:pt>
    <dgm:pt modelId="{CDB78741-C500-4A70-A307-0BC9676F2022}" type="sibTrans" cxnId="{85D62C10-DBEE-4071-8274-D3469166375A}">
      <dgm:prSet/>
      <dgm:spPr/>
      <dgm:t>
        <a:bodyPr/>
        <a:lstStyle/>
        <a:p>
          <a:endParaRPr lang="en-US"/>
        </a:p>
      </dgm:t>
    </dgm:pt>
    <dgm:pt modelId="{2B7D1503-AAF2-4A67-9CAA-0D278F7456A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3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Vào</a:t>
          </a:r>
          <a:r>
            <a: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buổi</a:t>
          </a:r>
          <a:r>
            <a: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đêm</a:t>
          </a:r>
          <a:endParaRPr lang="en-US" sz="3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960C11EF-C2F8-40B2-B449-38CC5BD3F920}" type="parTrans" cxnId="{85C7F7BF-202F-41F9-BEBC-2A7B8EDC0243}">
      <dgm:prSet/>
      <dgm:spPr/>
      <dgm:t>
        <a:bodyPr/>
        <a:lstStyle/>
        <a:p>
          <a:endParaRPr lang="en-US"/>
        </a:p>
      </dgm:t>
    </dgm:pt>
    <dgm:pt modelId="{A0F70ABD-2FFA-4AFA-A061-45BE346F2030}" type="sibTrans" cxnId="{85C7F7BF-202F-41F9-BEBC-2A7B8EDC0243}">
      <dgm:prSet/>
      <dgm:spPr/>
      <dgm:t>
        <a:bodyPr/>
        <a:lstStyle/>
        <a:p>
          <a:endParaRPr lang="en-US"/>
        </a:p>
      </dgm:t>
    </dgm:pt>
    <dgm:pt modelId="{B51DE016-FCE4-4EF4-8EDB-11FA7AF1329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Vào</a:t>
          </a:r>
          <a:r>
            <a: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buổi</a:t>
          </a:r>
          <a:r>
            <a: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sáng</a:t>
          </a:r>
          <a:endParaRPr lang="en-US" sz="3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A77B308E-D61E-4426-ADA9-35428F292B36}" type="parTrans" cxnId="{29298F3B-2257-4F4B-A53C-7ECD8CCA60D2}">
      <dgm:prSet/>
      <dgm:spPr/>
      <dgm:t>
        <a:bodyPr/>
        <a:lstStyle/>
        <a:p>
          <a:endParaRPr lang="en-US"/>
        </a:p>
      </dgm:t>
    </dgm:pt>
    <dgm:pt modelId="{75BEA560-443C-4AA9-A796-5B7F41BBF955}" type="sibTrans" cxnId="{29298F3B-2257-4F4B-A53C-7ECD8CCA60D2}">
      <dgm:prSet/>
      <dgm:spPr/>
      <dgm:t>
        <a:bodyPr/>
        <a:lstStyle/>
        <a:p>
          <a:endParaRPr lang="en-US"/>
        </a:p>
      </dgm:t>
    </dgm:pt>
    <dgm:pt modelId="{0C62F8F9-B0A6-40F1-BD58-644C5877B489}" type="pres">
      <dgm:prSet presAssocID="{30D335FD-66CD-4B1C-9D15-844C3865C5C1}" presName="linearFlow" presStyleCnt="0">
        <dgm:presLayoutVars>
          <dgm:dir/>
          <dgm:animLvl val="lvl"/>
          <dgm:resizeHandles val="exact"/>
        </dgm:presLayoutVars>
      </dgm:prSet>
      <dgm:spPr/>
    </dgm:pt>
    <dgm:pt modelId="{4E300F9B-060F-4601-B1AF-559622F58350}" type="pres">
      <dgm:prSet presAssocID="{15C8F95F-E289-475A-ABD0-F12D43C124FB}" presName="composite" presStyleCnt="0"/>
      <dgm:spPr/>
    </dgm:pt>
    <dgm:pt modelId="{52137A45-0247-4A0D-A7D2-0B88CD508724}" type="pres">
      <dgm:prSet presAssocID="{15C8F95F-E289-475A-ABD0-F12D43C124F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B7E39F9-ED99-49BB-8E58-3331DBE8C709}" type="pres">
      <dgm:prSet presAssocID="{15C8F95F-E289-475A-ABD0-F12D43C124FB}" presName="descendantText" presStyleLbl="alignAcc1" presStyleIdx="0" presStyleCnt="3">
        <dgm:presLayoutVars>
          <dgm:bulletEnabled val="1"/>
        </dgm:presLayoutVars>
      </dgm:prSet>
      <dgm:spPr/>
    </dgm:pt>
    <dgm:pt modelId="{B115F3D0-F79A-4306-9532-9494BE58497B}" type="pres">
      <dgm:prSet presAssocID="{CE1E0CD5-306B-4AE7-96DD-3435DC4EC7E6}" presName="sp" presStyleCnt="0"/>
      <dgm:spPr/>
    </dgm:pt>
    <dgm:pt modelId="{42CE1534-5C28-4587-A95C-79DDE9EA5741}" type="pres">
      <dgm:prSet presAssocID="{5908B2EF-6E3A-4C8A-8163-951D01BF8004}" presName="composite" presStyleCnt="0"/>
      <dgm:spPr/>
    </dgm:pt>
    <dgm:pt modelId="{B0CADE4E-0402-4AED-A590-AA4AD283AC28}" type="pres">
      <dgm:prSet presAssocID="{5908B2EF-6E3A-4C8A-8163-951D01BF800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7B25981-D98F-4944-A27D-56BE4A218DD4}" type="pres">
      <dgm:prSet presAssocID="{5908B2EF-6E3A-4C8A-8163-951D01BF8004}" presName="descendantText" presStyleLbl="alignAcc1" presStyleIdx="1" presStyleCnt="3">
        <dgm:presLayoutVars>
          <dgm:bulletEnabled val="1"/>
        </dgm:presLayoutVars>
      </dgm:prSet>
      <dgm:spPr/>
    </dgm:pt>
    <dgm:pt modelId="{9AF85BF8-2651-46EB-B949-7D4FE6086A2E}" type="pres">
      <dgm:prSet presAssocID="{64350E13-C95B-455F-A3AC-D7F1FEDE7B86}" presName="sp" presStyleCnt="0"/>
      <dgm:spPr/>
    </dgm:pt>
    <dgm:pt modelId="{D6D4E1F1-351E-44F2-A323-0133D56ECFDD}" type="pres">
      <dgm:prSet presAssocID="{EF0241B4-7799-42F5-B2C8-E01121B00556}" presName="composite" presStyleCnt="0"/>
      <dgm:spPr/>
    </dgm:pt>
    <dgm:pt modelId="{F2C24893-FCA0-40B3-A559-789B8309547C}" type="pres">
      <dgm:prSet presAssocID="{EF0241B4-7799-42F5-B2C8-E01121B0055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2843141-70CB-44F3-BF9C-1BB48817FDB7}" type="pres">
      <dgm:prSet presAssocID="{EF0241B4-7799-42F5-B2C8-E01121B0055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0BD7307-5246-459F-8503-489C1647243E}" type="presOf" srcId="{B51DE016-FCE4-4EF4-8EDB-11FA7AF13298}" destId="{2B7E39F9-ED99-49BB-8E58-3331DBE8C709}" srcOrd="0" destOrd="0" presId="urn:microsoft.com/office/officeart/2005/8/layout/chevron2"/>
    <dgm:cxn modelId="{85D62C10-DBEE-4071-8274-D3469166375A}" srcId="{30D335FD-66CD-4B1C-9D15-844C3865C5C1}" destId="{EF0241B4-7799-42F5-B2C8-E01121B00556}" srcOrd="2" destOrd="0" parTransId="{75AF83DE-30FF-45DA-B1EA-A064A7BCDEA8}" sibTransId="{CDB78741-C500-4A70-A307-0BC9676F2022}"/>
    <dgm:cxn modelId="{8568662D-6CEC-4218-B8D3-4D657BE491D9}" type="presOf" srcId="{15C8F95F-E289-475A-ABD0-F12D43C124FB}" destId="{52137A45-0247-4A0D-A7D2-0B88CD508724}" srcOrd="0" destOrd="0" presId="urn:microsoft.com/office/officeart/2005/8/layout/chevron2"/>
    <dgm:cxn modelId="{29298F3B-2257-4F4B-A53C-7ECD8CCA60D2}" srcId="{15C8F95F-E289-475A-ABD0-F12D43C124FB}" destId="{B51DE016-FCE4-4EF4-8EDB-11FA7AF13298}" srcOrd="0" destOrd="0" parTransId="{A77B308E-D61E-4426-ADA9-35428F292B36}" sibTransId="{75BEA560-443C-4AA9-A796-5B7F41BBF955}"/>
    <dgm:cxn modelId="{59D3D255-D1CF-4B06-93D8-8D7C5BA1D7FE}" srcId="{30D335FD-66CD-4B1C-9D15-844C3865C5C1}" destId="{15C8F95F-E289-475A-ABD0-F12D43C124FB}" srcOrd="0" destOrd="0" parTransId="{AC85BF0F-E59E-46B4-B778-00B80C508F77}" sibTransId="{CE1E0CD5-306B-4AE7-96DD-3435DC4EC7E6}"/>
    <dgm:cxn modelId="{FCCADC56-0940-4CA3-8FBF-86DAB0CDDBAB}" type="presOf" srcId="{5B518ABB-5A88-4802-A79A-970DDE302758}" destId="{A7B25981-D98F-4944-A27D-56BE4A218DD4}" srcOrd="0" destOrd="0" presId="urn:microsoft.com/office/officeart/2005/8/layout/chevron2"/>
    <dgm:cxn modelId="{57795589-8461-4406-AFC2-DAC324B2CB5B}" type="presOf" srcId="{2B7D1503-AAF2-4A67-9CAA-0D278F7456A5}" destId="{92843141-70CB-44F3-BF9C-1BB48817FDB7}" srcOrd="0" destOrd="0" presId="urn:microsoft.com/office/officeart/2005/8/layout/chevron2"/>
    <dgm:cxn modelId="{606A3090-49EC-48F5-BAEB-DC27FEFFD79C}" srcId="{30D335FD-66CD-4B1C-9D15-844C3865C5C1}" destId="{5908B2EF-6E3A-4C8A-8163-951D01BF8004}" srcOrd="1" destOrd="0" parTransId="{D627A03F-899B-4955-B7C6-6F8EC01AF18F}" sibTransId="{64350E13-C95B-455F-A3AC-D7F1FEDE7B86}"/>
    <dgm:cxn modelId="{61FCAB9D-0706-4BC1-B342-39BA93DA93C9}" srcId="{5908B2EF-6E3A-4C8A-8163-951D01BF8004}" destId="{5B518ABB-5A88-4802-A79A-970DDE302758}" srcOrd="0" destOrd="0" parTransId="{049846D3-FCC3-446D-AC15-CEC1F77ACF52}" sibTransId="{67696EF5-8173-4768-B5F8-50921BA9A5B6}"/>
    <dgm:cxn modelId="{999B0FAE-929C-462C-9E79-6F86A4E77048}" type="presOf" srcId="{5908B2EF-6E3A-4C8A-8163-951D01BF8004}" destId="{B0CADE4E-0402-4AED-A590-AA4AD283AC28}" srcOrd="0" destOrd="0" presId="urn:microsoft.com/office/officeart/2005/8/layout/chevron2"/>
    <dgm:cxn modelId="{E16E5DB8-5FA0-49E1-97C2-3864F1B757BE}" type="presOf" srcId="{30D335FD-66CD-4B1C-9D15-844C3865C5C1}" destId="{0C62F8F9-B0A6-40F1-BD58-644C5877B489}" srcOrd="0" destOrd="0" presId="urn:microsoft.com/office/officeart/2005/8/layout/chevron2"/>
    <dgm:cxn modelId="{85C7F7BF-202F-41F9-BEBC-2A7B8EDC0243}" srcId="{EF0241B4-7799-42F5-B2C8-E01121B00556}" destId="{2B7D1503-AAF2-4A67-9CAA-0D278F7456A5}" srcOrd="0" destOrd="0" parTransId="{960C11EF-C2F8-40B2-B449-38CC5BD3F920}" sibTransId="{A0F70ABD-2FFA-4AFA-A061-45BE346F2030}"/>
    <dgm:cxn modelId="{B66BEEFD-9B9D-4CA6-98BA-7C8A81B3AF88}" type="presOf" srcId="{EF0241B4-7799-42F5-B2C8-E01121B00556}" destId="{F2C24893-FCA0-40B3-A559-789B8309547C}" srcOrd="0" destOrd="0" presId="urn:microsoft.com/office/officeart/2005/8/layout/chevron2"/>
    <dgm:cxn modelId="{F8D1CB6A-0FE2-402C-B3FB-89302F293C8A}" type="presParOf" srcId="{0C62F8F9-B0A6-40F1-BD58-644C5877B489}" destId="{4E300F9B-060F-4601-B1AF-559622F58350}" srcOrd="0" destOrd="0" presId="urn:microsoft.com/office/officeart/2005/8/layout/chevron2"/>
    <dgm:cxn modelId="{89964B67-BA98-4121-9AE2-364A5353AE00}" type="presParOf" srcId="{4E300F9B-060F-4601-B1AF-559622F58350}" destId="{52137A45-0247-4A0D-A7D2-0B88CD508724}" srcOrd="0" destOrd="0" presId="urn:microsoft.com/office/officeart/2005/8/layout/chevron2"/>
    <dgm:cxn modelId="{6263D4EF-F248-4D8F-BECA-3A112F1F1366}" type="presParOf" srcId="{4E300F9B-060F-4601-B1AF-559622F58350}" destId="{2B7E39F9-ED99-49BB-8E58-3331DBE8C709}" srcOrd="1" destOrd="0" presId="urn:microsoft.com/office/officeart/2005/8/layout/chevron2"/>
    <dgm:cxn modelId="{BA453D5D-8C92-4C17-9277-ECB0536C7A11}" type="presParOf" srcId="{0C62F8F9-B0A6-40F1-BD58-644C5877B489}" destId="{B115F3D0-F79A-4306-9532-9494BE58497B}" srcOrd="1" destOrd="0" presId="urn:microsoft.com/office/officeart/2005/8/layout/chevron2"/>
    <dgm:cxn modelId="{437D917B-40B2-42E2-9AE6-1A24CA491A29}" type="presParOf" srcId="{0C62F8F9-B0A6-40F1-BD58-644C5877B489}" destId="{42CE1534-5C28-4587-A95C-79DDE9EA5741}" srcOrd="2" destOrd="0" presId="urn:microsoft.com/office/officeart/2005/8/layout/chevron2"/>
    <dgm:cxn modelId="{1CEAFD9F-B218-4BE2-BB0A-74A4C1600F2E}" type="presParOf" srcId="{42CE1534-5C28-4587-A95C-79DDE9EA5741}" destId="{B0CADE4E-0402-4AED-A590-AA4AD283AC28}" srcOrd="0" destOrd="0" presId="urn:microsoft.com/office/officeart/2005/8/layout/chevron2"/>
    <dgm:cxn modelId="{76F2C635-67E3-48FC-A941-771652E4B95B}" type="presParOf" srcId="{42CE1534-5C28-4587-A95C-79DDE9EA5741}" destId="{A7B25981-D98F-4944-A27D-56BE4A218DD4}" srcOrd="1" destOrd="0" presId="urn:microsoft.com/office/officeart/2005/8/layout/chevron2"/>
    <dgm:cxn modelId="{94B57A02-5605-4822-80B9-A10CD278FEC9}" type="presParOf" srcId="{0C62F8F9-B0A6-40F1-BD58-644C5877B489}" destId="{9AF85BF8-2651-46EB-B949-7D4FE6086A2E}" srcOrd="3" destOrd="0" presId="urn:microsoft.com/office/officeart/2005/8/layout/chevron2"/>
    <dgm:cxn modelId="{BF77FF58-86CE-4853-B964-603E4144B325}" type="presParOf" srcId="{0C62F8F9-B0A6-40F1-BD58-644C5877B489}" destId="{D6D4E1F1-351E-44F2-A323-0133D56ECFDD}" srcOrd="4" destOrd="0" presId="urn:microsoft.com/office/officeart/2005/8/layout/chevron2"/>
    <dgm:cxn modelId="{DE1E9EBF-345A-4E18-89E5-7D24707016B3}" type="presParOf" srcId="{D6D4E1F1-351E-44F2-A323-0133D56ECFDD}" destId="{F2C24893-FCA0-40B3-A559-789B8309547C}" srcOrd="0" destOrd="0" presId="urn:microsoft.com/office/officeart/2005/8/layout/chevron2"/>
    <dgm:cxn modelId="{26023F19-9C74-4807-AD85-4F9916C276AB}" type="presParOf" srcId="{D6D4E1F1-351E-44F2-A323-0133D56ECFDD}" destId="{92843141-70CB-44F3-BF9C-1BB48817FD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D335FD-66CD-4B1C-9D15-844C3865C5C1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F95F-E289-475A-ABD0-F12D43C124FB}">
      <dgm:prSet phldrT="[Text]" custT="1"/>
      <dgm:spPr/>
      <dgm:t>
        <a:bodyPr/>
        <a:lstStyle/>
        <a:p>
          <a:r>
            <a: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</a:p>
      </dgm:t>
    </dgm:pt>
    <dgm:pt modelId="{AC85BF0F-E59E-46B4-B778-00B80C508F77}" type="parTrans" cxnId="{59D3D255-D1CF-4B06-93D8-8D7C5BA1D7FE}">
      <dgm:prSet/>
      <dgm:spPr/>
      <dgm:t>
        <a:bodyPr/>
        <a:lstStyle/>
        <a:p>
          <a:endParaRPr lang="en-US"/>
        </a:p>
      </dgm:t>
    </dgm:pt>
    <dgm:pt modelId="{CE1E0CD5-306B-4AE7-96DD-3435DC4EC7E6}" type="sibTrans" cxnId="{59D3D255-D1CF-4B06-93D8-8D7C5BA1D7FE}">
      <dgm:prSet/>
      <dgm:spPr/>
      <dgm:t>
        <a:bodyPr/>
        <a:lstStyle/>
        <a:p>
          <a:endParaRPr lang="en-US"/>
        </a:p>
      </dgm:t>
    </dgm:pt>
    <dgm:pt modelId="{5908B2EF-6E3A-4C8A-8163-951D01BF8004}">
      <dgm:prSet phldrT="[Text]" custT="1"/>
      <dgm:spPr/>
      <dgm:t>
        <a:bodyPr/>
        <a:lstStyle/>
        <a:p>
          <a:r>
            <a:rPr lang="en-US" sz="3600" b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</a:p>
      </dgm:t>
    </dgm:pt>
    <dgm:pt modelId="{D627A03F-899B-4955-B7C6-6F8EC01AF18F}" type="parTrans" cxnId="{606A3090-49EC-48F5-BAEB-DC27FEFFD79C}">
      <dgm:prSet/>
      <dgm:spPr/>
      <dgm:t>
        <a:bodyPr/>
        <a:lstStyle/>
        <a:p>
          <a:endParaRPr lang="en-US"/>
        </a:p>
      </dgm:t>
    </dgm:pt>
    <dgm:pt modelId="{64350E13-C95B-455F-A3AC-D7F1FEDE7B86}" type="sibTrans" cxnId="{606A3090-49EC-48F5-BAEB-DC27FEFFD79C}">
      <dgm:prSet/>
      <dgm:spPr/>
      <dgm:t>
        <a:bodyPr/>
        <a:lstStyle/>
        <a:p>
          <a:endParaRPr lang="en-US"/>
        </a:p>
      </dgm:t>
    </dgm:pt>
    <dgm:pt modelId="{5B518ABB-5A88-4802-A79A-970DDE302758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Cánh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diều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làm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thôn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quê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thêm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giàu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có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hơn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.</a:t>
          </a:r>
        </a:p>
      </dgm:t>
    </dgm:pt>
    <dgm:pt modelId="{049846D3-FCC3-446D-AC15-CEC1F77ACF52}" type="parTrans" cxnId="{61FCAB9D-0706-4BC1-B342-39BA93DA93C9}">
      <dgm:prSet/>
      <dgm:spPr/>
      <dgm:t>
        <a:bodyPr/>
        <a:lstStyle/>
        <a:p>
          <a:endParaRPr lang="en-US"/>
        </a:p>
      </dgm:t>
    </dgm:pt>
    <dgm:pt modelId="{67696EF5-8173-4768-B5F8-50921BA9A5B6}" type="sibTrans" cxnId="{61FCAB9D-0706-4BC1-B342-39BA93DA93C9}">
      <dgm:prSet/>
      <dgm:spPr/>
      <dgm:t>
        <a:bodyPr/>
        <a:lstStyle/>
        <a:p>
          <a:endParaRPr lang="en-US"/>
        </a:p>
      </dgm:t>
    </dgm:pt>
    <dgm:pt modelId="{EF0241B4-7799-42F5-B2C8-E01121B00556}">
      <dgm:prSet phldrT="[Text]" custT="1"/>
      <dgm:spPr>
        <a:solidFill>
          <a:srgbClr val="FFC000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4000" dirty="0"/>
            <a:t>c</a:t>
          </a:r>
        </a:p>
      </dgm:t>
    </dgm:pt>
    <dgm:pt modelId="{75AF83DE-30FF-45DA-B1EA-A064A7BCDEA8}" type="parTrans" cxnId="{85D62C10-DBEE-4071-8274-D3469166375A}">
      <dgm:prSet/>
      <dgm:spPr/>
      <dgm:t>
        <a:bodyPr/>
        <a:lstStyle/>
        <a:p>
          <a:endParaRPr lang="en-US"/>
        </a:p>
      </dgm:t>
    </dgm:pt>
    <dgm:pt modelId="{CDB78741-C500-4A70-A307-0BC9676F2022}" type="sibTrans" cxnId="{85D62C10-DBEE-4071-8274-D3469166375A}">
      <dgm:prSet/>
      <dgm:spPr/>
      <dgm:t>
        <a:bodyPr/>
        <a:lstStyle/>
        <a:p>
          <a:endParaRPr lang="en-US"/>
        </a:p>
      </dgm:t>
    </dgm:pt>
    <dgm:pt modelId="{2B7D1503-AAF2-4A67-9CAA-0D278F7456A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Cánh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diều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làm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thôn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quê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tươi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đẹp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hơn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.</a:t>
          </a:r>
          <a:endParaRPr lang="en-US" sz="3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960C11EF-C2F8-40B2-B449-38CC5BD3F920}" type="parTrans" cxnId="{85C7F7BF-202F-41F9-BEBC-2A7B8EDC0243}">
      <dgm:prSet/>
      <dgm:spPr/>
      <dgm:t>
        <a:bodyPr/>
        <a:lstStyle/>
        <a:p>
          <a:endParaRPr lang="en-US"/>
        </a:p>
      </dgm:t>
    </dgm:pt>
    <dgm:pt modelId="{A0F70ABD-2FFA-4AFA-A061-45BE346F2030}" type="sibTrans" cxnId="{85C7F7BF-202F-41F9-BEBC-2A7B8EDC0243}">
      <dgm:prSet/>
      <dgm:spPr/>
      <dgm:t>
        <a:bodyPr/>
        <a:lstStyle/>
        <a:p>
          <a:endParaRPr lang="en-US"/>
        </a:p>
      </dgm:t>
    </dgm:pt>
    <dgm:pt modelId="{B51DE016-FCE4-4EF4-8EDB-11FA7AF1329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Cánh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diều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làm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thôn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quê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thêm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vui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hơn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.</a:t>
          </a:r>
        </a:p>
      </dgm:t>
    </dgm:pt>
    <dgm:pt modelId="{A77B308E-D61E-4426-ADA9-35428F292B36}" type="parTrans" cxnId="{29298F3B-2257-4F4B-A53C-7ECD8CCA60D2}">
      <dgm:prSet/>
      <dgm:spPr/>
      <dgm:t>
        <a:bodyPr/>
        <a:lstStyle/>
        <a:p>
          <a:endParaRPr lang="en-US"/>
        </a:p>
      </dgm:t>
    </dgm:pt>
    <dgm:pt modelId="{75BEA560-443C-4AA9-A796-5B7F41BBF955}" type="sibTrans" cxnId="{29298F3B-2257-4F4B-A53C-7ECD8CCA60D2}">
      <dgm:prSet/>
      <dgm:spPr/>
      <dgm:t>
        <a:bodyPr/>
        <a:lstStyle/>
        <a:p>
          <a:endParaRPr lang="en-US"/>
        </a:p>
      </dgm:t>
    </dgm:pt>
    <dgm:pt modelId="{0C62F8F9-B0A6-40F1-BD58-644C5877B489}" type="pres">
      <dgm:prSet presAssocID="{30D335FD-66CD-4B1C-9D15-844C3865C5C1}" presName="linearFlow" presStyleCnt="0">
        <dgm:presLayoutVars>
          <dgm:dir/>
          <dgm:animLvl val="lvl"/>
          <dgm:resizeHandles val="exact"/>
        </dgm:presLayoutVars>
      </dgm:prSet>
      <dgm:spPr/>
    </dgm:pt>
    <dgm:pt modelId="{4E300F9B-060F-4601-B1AF-559622F58350}" type="pres">
      <dgm:prSet presAssocID="{15C8F95F-E289-475A-ABD0-F12D43C124FB}" presName="composite" presStyleCnt="0"/>
      <dgm:spPr/>
    </dgm:pt>
    <dgm:pt modelId="{52137A45-0247-4A0D-A7D2-0B88CD508724}" type="pres">
      <dgm:prSet presAssocID="{15C8F95F-E289-475A-ABD0-F12D43C124F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B7E39F9-ED99-49BB-8E58-3331DBE8C709}" type="pres">
      <dgm:prSet presAssocID="{15C8F95F-E289-475A-ABD0-F12D43C124FB}" presName="descendantText" presStyleLbl="alignAcc1" presStyleIdx="0" presStyleCnt="3">
        <dgm:presLayoutVars>
          <dgm:bulletEnabled val="1"/>
        </dgm:presLayoutVars>
      </dgm:prSet>
      <dgm:spPr/>
    </dgm:pt>
    <dgm:pt modelId="{B115F3D0-F79A-4306-9532-9494BE58497B}" type="pres">
      <dgm:prSet presAssocID="{CE1E0CD5-306B-4AE7-96DD-3435DC4EC7E6}" presName="sp" presStyleCnt="0"/>
      <dgm:spPr/>
    </dgm:pt>
    <dgm:pt modelId="{42CE1534-5C28-4587-A95C-79DDE9EA5741}" type="pres">
      <dgm:prSet presAssocID="{5908B2EF-6E3A-4C8A-8163-951D01BF8004}" presName="composite" presStyleCnt="0"/>
      <dgm:spPr/>
    </dgm:pt>
    <dgm:pt modelId="{B0CADE4E-0402-4AED-A590-AA4AD283AC28}" type="pres">
      <dgm:prSet presAssocID="{5908B2EF-6E3A-4C8A-8163-951D01BF800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7B25981-D98F-4944-A27D-56BE4A218DD4}" type="pres">
      <dgm:prSet presAssocID="{5908B2EF-6E3A-4C8A-8163-951D01BF8004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9AF85BF8-2651-46EB-B949-7D4FE6086A2E}" type="pres">
      <dgm:prSet presAssocID="{64350E13-C95B-455F-A3AC-D7F1FEDE7B86}" presName="sp" presStyleCnt="0"/>
      <dgm:spPr/>
    </dgm:pt>
    <dgm:pt modelId="{D6D4E1F1-351E-44F2-A323-0133D56ECFDD}" type="pres">
      <dgm:prSet presAssocID="{EF0241B4-7799-42F5-B2C8-E01121B00556}" presName="composite" presStyleCnt="0"/>
      <dgm:spPr/>
    </dgm:pt>
    <dgm:pt modelId="{F2C24893-FCA0-40B3-A559-789B8309547C}" type="pres">
      <dgm:prSet presAssocID="{EF0241B4-7799-42F5-B2C8-E01121B00556}" presName="parentText" presStyleLbl="alignNode1" presStyleIdx="2" presStyleCnt="3" custLinFactNeighborX="-1001" custLinFactNeighborY="158">
        <dgm:presLayoutVars>
          <dgm:chMax val="1"/>
          <dgm:bulletEnabled val="1"/>
        </dgm:presLayoutVars>
      </dgm:prSet>
      <dgm:spPr/>
    </dgm:pt>
    <dgm:pt modelId="{92843141-70CB-44F3-BF9C-1BB48817FDB7}" type="pres">
      <dgm:prSet presAssocID="{EF0241B4-7799-42F5-B2C8-E01121B0055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0BD7307-5246-459F-8503-489C1647243E}" type="presOf" srcId="{B51DE016-FCE4-4EF4-8EDB-11FA7AF13298}" destId="{2B7E39F9-ED99-49BB-8E58-3331DBE8C709}" srcOrd="0" destOrd="0" presId="urn:microsoft.com/office/officeart/2005/8/layout/chevron2"/>
    <dgm:cxn modelId="{85D62C10-DBEE-4071-8274-D3469166375A}" srcId="{30D335FD-66CD-4B1C-9D15-844C3865C5C1}" destId="{EF0241B4-7799-42F5-B2C8-E01121B00556}" srcOrd="2" destOrd="0" parTransId="{75AF83DE-30FF-45DA-B1EA-A064A7BCDEA8}" sibTransId="{CDB78741-C500-4A70-A307-0BC9676F2022}"/>
    <dgm:cxn modelId="{8568662D-6CEC-4218-B8D3-4D657BE491D9}" type="presOf" srcId="{15C8F95F-E289-475A-ABD0-F12D43C124FB}" destId="{52137A45-0247-4A0D-A7D2-0B88CD508724}" srcOrd="0" destOrd="0" presId="urn:microsoft.com/office/officeart/2005/8/layout/chevron2"/>
    <dgm:cxn modelId="{29298F3B-2257-4F4B-A53C-7ECD8CCA60D2}" srcId="{15C8F95F-E289-475A-ABD0-F12D43C124FB}" destId="{B51DE016-FCE4-4EF4-8EDB-11FA7AF13298}" srcOrd="0" destOrd="0" parTransId="{A77B308E-D61E-4426-ADA9-35428F292B36}" sibTransId="{75BEA560-443C-4AA9-A796-5B7F41BBF955}"/>
    <dgm:cxn modelId="{59D3D255-D1CF-4B06-93D8-8D7C5BA1D7FE}" srcId="{30D335FD-66CD-4B1C-9D15-844C3865C5C1}" destId="{15C8F95F-E289-475A-ABD0-F12D43C124FB}" srcOrd="0" destOrd="0" parTransId="{AC85BF0F-E59E-46B4-B778-00B80C508F77}" sibTransId="{CE1E0CD5-306B-4AE7-96DD-3435DC4EC7E6}"/>
    <dgm:cxn modelId="{FCCADC56-0940-4CA3-8FBF-86DAB0CDDBAB}" type="presOf" srcId="{5B518ABB-5A88-4802-A79A-970DDE302758}" destId="{A7B25981-D98F-4944-A27D-56BE4A218DD4}" srcOrd="0" destOrd="0" presId="urn:microsoft.com/office/officeart/2005/8/layout/chevron2"/>
    <dgm:cxn modelId="{57795589-8461-4406-AFC2-DAC324B2CB5B}" type="presOf" srcId="{2B7D1503-AAF2-4A67-9CAA-0D278F7456A5}" destId="{92843141-70CB-44F3-BF9C-1BB48817FDB7}" srcOrd="0" destOrd="0" presId="urn:microsoft.com/office/officeart/2005/8/layout/chevron2"/>
    <dgm:cxn modelId="{606A3090-49EC-48F5-BAEB-DC27FEFFD79C}" srcId="{30D335FD-66CD-4B1C-9D15-844C3865C5C1}" destId="{5908B2EF-6E3A-4C8A-8163-951D01BF8004}" srcOrd="1" destOrd="0" parTransId="{D627A03F-899B-4955-B7C6-6F8EC01AF18F}" sibTransId="{64350E13-C95B-455F-A3AC-D7F1FEDE7B86}"/>
    <dgm:cxn modelId="{61FCAB9D-0706-4BC1-B342-39BA93DA93C9}" srcId="{5908B2EF-6E3A-4C8A-8163-951D01BF8004}" destId="{5B518ABB-5A88-4802-A79A-970DDE302758}" srcOrd="0" destOrd="0" parTransId="{049846D3-FCC3-446D-AC15-CEC1F77ACF52}" sibTransId="{67696EF5-8173-4768-B5F8-50921BA9A5B6}"/>
    <dgm:cxn modelId="{999B0FAE-929C-462C-9E79-6F86A4E77048}" type="presOf" srcId="{5908B2EF-6E3A-4C8A-8163-951D01BF8004}" destId="{B0CADE4E-0402-4AED-A590-AA4AD283AC28}" srcOrd="0" destOrd="0" presId="urn:microsoft.com/office/officeart/2005/8/layout/chevron2"/>
    <dgm:cxn modelId="{E16E5DB8-5FA0-49E1-97C2-3864F1B757BE}" type="presOf" srcId="{30D335FD-66CD-4B1C-9D15-844C3865C5C1}" destId="{0C62F8F9-B0A6-40F1-BD58-644C5877B489}" srcOrd="0" destOrd="0" presId="urn:microsoft.com/office/officeart/2005/8/layout/chevron2"/>
    <dgm:cxn modelId="{85C7F7BF-202F-41F9-BEBC-2A7B8EDC0243}" srcId="{EF0241B4-7799-42F5-B2C8-E01121B00556}" destId="{2B7D1503-AAF2-4A67-9CAA-0D278F7456A5}" srcOrd="0" destOrd="0" parTransId="{960C11EF-C2F8-40B2-B449-38CC5BD3F920}" sibTransId="{A0F70ABD-2FFA-4AFA-A061-45BE346F2030}"/>
    <dgm:cxn modelId="{B66BEEFD-9B9D-4CA6-98BA-7C8A81B3AF88}" type="presOf" srcId="{EF0241B4-7799-42F5-B2C8-E01121B00556}" destId="{F2C24893-FCA0-40B3-A559-789B8309547C}" srcOrd="0" destOrd="0" presId="urn:microsoft.com/office/officeart/2005/8/layout/chevron2"/>
    <dgm:cxn modelId="{F8D1CB6A-0FE2-402C-B3FB-89302F293C8A}" type="presParOf" srcId="{0C62F8F9-B0A6-40F1-BD58-644C5877B489}" destId="{4E300F9B-060F-4601-B1AF-559622F58350}" srcOrd="0" destOrd="0" presId="urn:microsoft.com/office/officeart/2005/8/layout/chevron2"/>
    <dgm:cxn modelId="{89964B67-BA98-4121-9AE2-364A5353AE00}" type="presParOf" srcId="{4E300F9B-060F-4601-B1AF-559622F58350}" destId="{52137A45-0247-4A0D-A7D2-0B88CD508724}" srcOrd="0" destOrd="0" presId="urn:microsoft.com/office/officeart/2005/8/layout/chevron2"/>
    <dgm:cxn modelId="{6263D4EF-F248-4D8F-BECA-3A112F1F1366}" type="presParOf" srcId="{4E300F9B-060F-4601-B1AF-559622F58350}" destId="{2B7E39F9-ED99-49BB-8E58-3331DBE8C709}" srcOrd="1" destOrd="0" presId="urn:microsoft.com/office/officeart/2005/8/layout/chevron2"/>
    <dgm:cxn modelId="{BA453D5D-8C92-4C17-9277-ECB0536C7A11}" type="presParOf" srcId="{0C62F8F9-B0A6-40F1-BD58-644C5877B489}" destId="{B115F3D0-F79A-4306-9532-9494BE58497B}" srcOrd="1" destOrd="0" presId="urn:microsoft.com/office/officeart/2005/8/layout/chevron2"/>
    <dgm:cxn modelId="{437D917B-40B2-42E2-9AE6-1A24CA491A29}" type="presParOf" srcId="{0C62F8F9-B0A6-40F1-BD58-644C5877B489}" destId="{42CE1534-5C28-4587-A95C-79DDE9EA5741}" srcOrd="2" destOrd="0" presId="urn:microsoft.com/office/officeart/2005/8/layout/chevron2"/>
    <dgm:cxn modelId="{1CEAFD9F-B218-4BE2-BB0A-74A4C1600F2E}" type="presParOf" srcId="{42CE1534-5C28-4587-A95C-79DDE9EA5741}" destId="{B0CADE4E-0402-4AED-A590-AA4AD283AC28}" srcOrd="0" destOrd="0" presId="urn:microsoft.com/office/officeart/2005/8/layout/chevron2"/>
    <dgm:cxn modelId="{76F2C635-67E3-48FC-A941-771652E4B95B}" type="presParOf" srcId="{42CE1534-5C28-4587-A95C-79DDE9EA5741}" destId="{A7B25981-D98F-4944-A27D-56BE4A218DD4}" srcOrd="1" destOrd="0" presId="urn:microsoft.com/office/officeart/2005/8/layout/chevron2"/>
    <dgm:cxn modelId="{94B57A02-5605-4822-80B9-A10CD278FEC9}" type="presParOf" srcId="{0C62F8F9-B0A6-40F1-BD58-644C5877B489}" destId="{9AF85BF8-2651-46EB-B949-7D4FE6086A2E}" srcOrd="3" destOrd="0" presId="urn:microsoft.com/office/officeart/2005/8/layout/chevron2"/>
    <dgm:cxn modelId="{BF77FF58-86CE-4853-B964-603E4144B325}" type="presParOf" srcId="{0C62F8F9-B0A6-40F1-BD58-644C5877B489}" destId="{D6D4E1F1-351E-44F2-A323-0133D56ECFDD}" srcOrd="4" destOrd="0" presId="urn:microsoft.com/office/officeart/2005/8/layout/chevron2"/>
    <dgm:cxn modelId="{DE1E9EBF-345A-4E18-89E5-7D24707016B3}" type="presParOf" srcId="{D6D4E1F1-351E-44F2-A323-0133D56ECFDD}" destId="{F2C24893-FCA0-40B3-A559-789B8309547C}" srcOrd="0" destOrd="0" presId="urn:microsoft.com/office/officeart/2005/8/layout/chevron2"/>
    <dgm:cxn modelId="{26023F19-9C74-4807-AD85-4F9916C276AB}" type="presParOf" srcId="{D6D4E1F1-351E-44F2-A323-0133D56ECFDD}" destId="{92843141-70CB-44F3-BF9C-1BB48817FD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37A45-0247-4A0D-A7D2-0B88CD508724}">
      <dsp:nvSpPr>
        <dsp:cNvPr id="0" name=""/>
        <dsp:cNvSpPr/>
      </dsp:nvSpPr>
      <dsp:spPr>
        <a:xfrm rot="5400000">
          <a:off x="-238643" y="241153"/>
          <a:ext cx="1590954" cy="11136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</a:p>
      </dsp:txBody>
      <dsp:txXfrm rot="-5400000">
        <a:off x="0" y="559344"/>
        <a:ext cx="1113668" cy="477286"/>
      </dsp:txXfrm>
    </dsp:sp>
    <dsp:sp modelId="{2B7E39F9-ED99-49BB-8E58-3331DBE8C709}">
      <dsp:nvSpPr>
        <dsp:cNvPr id="0" name=""/>
        <dsp:cNvSpPr/>
      </dsp:nvSpPr>
      <dsp:spPr>
        <a:xfrm rot="5400000">
          <a:off x="3580014" y="-2463836"/>
          <a:ext cx="1034664" cy="5967357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Vào</a:t>
          </a:r>
          <a:r>
            <a:rPr lang="en-US" sz="32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buổi</a:t>
          </a:r>
          <a:r>
            <a:rPr lang="en-US" sz="32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sáng</a:t>
          </a:r>
          <a:endParaRPr lang="en-US" sz="3200" kern="1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-5400000">
        <a:off x="1113668" y="53018"/>
        <a:ext cx="5916849" cy="933648"/>
      </dsp:txXfrm>
    </dsp:sp>
    <dsp:sp modelId="{B0CADE4E-0402-4AED-A590-AA4AD283AC28}">
      <dsp:nvSpPr>
        <dsp:cNvPr id="0" name=""/>
        <dsp:cNvSpPr/>
      </dsp:nvSpPr>
      <dsp:spPr>
        <a:xfrm rot="5400000">
          <a:off x="-238643" y="1637957"/>
          <a:ext cx="1590954" cy="1113668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</a:p>
      </dsp:txBody>
      <dsp:txXfrm rot="-5400000">
        <a:off x="0" y="1956148"/>
        <a:ext cx="1113668" cy="477286"/>
      </dsp:txXfrm>
    </dsp:sp>
    <dsp:sp modelId="{A7B25981-D98F-4944-A27D-56BE4A218DD4}">
      <dsp:nvSpPr>
        <dsp:cNvPr id="0" name=""/>
        <dsp:cNvSpPr/>
      </dsp:nvSpPr>
      <dsp:spPr>
        <a:xfrm rot="5400000">
          <a:off x="3580286" y="-1067304"/>
          <a:ext cx="1034120" cy="5967357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vào</a:t>
          </a:r>
          <a:r>
            <a:rPr lang="en-US" sz="32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buổi</a:t>
          </a:r>
          <a:r>
            <a:rPr lang="en-US" sz="32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chiều</a:t>
          </a:r>
          <a:endParaRPr lang="en-US" sz="3200" kern="1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-5400000">
        <a:off x="1113668" y="1449796"/>
        <a:ext cx="5916875" cy="933156"/>
      </dsp:txXfrm>
    </dsp:sp>
    <dsp:sp modelId="{F2C24893-FCA0-40B3-A559-789B8309547C}">
      <dsp:nvSpPr>
        <dsp:cNvPr id="0" name=""/>
        <dsp:cNvSpPr/>
      </dsp:nvSpPr>
      <dsp:spPr>
        <a:xfrm rot="5400000">
          <a:off x="-238643" y="3034760"/>
          <a:ext cx="1590954" cy="1113668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</a:t>
          </a:r>
        </a:p>
      </dsp:txBody>
      <dsp:txXfrm rot="-5400000">
        <a:off x="0" y="3352951"/>
        <a:ext cx="1113668" cy="477286"/>
      </dsp:txXfrm>
    </dsp:sp>
    <dsp:sp modelId="{92843141-70CB-44F3-BF9C-1BB48817FDB7}">
      <dsp:nvSpPr>
        <dsp:cNvPr id="0" name=""/>
        <dsp:cNvSpPr/>
      </dsp:nvSpPr>
      <dsp:spPr>
        <a:xfrm rot="5400000">
          <a:off x="3580286" y="329499"/>
          <a:ext cx="1034120" cy="5967357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Vào</a:t>
          </a:r>
          <a:r>
            <a:rPr lang="en-US" sz="32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buổi</a:t>
          </a:r>
          <a:r>
            <a:rPr lang="en-US" sz="32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đêm</a:t>
          </a:r>
          <a:endParaRPr lang="en-US" sz="3200" kern="1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-5400000">
        <a:off x="1113668" y="2846599"/>
        <a:ext cx="5916875" cy="933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37A45-0247-4A0D-A7D2-0B88CD508724}">
      <dsp:nvSpPr>
        <dsp:cNvPr id="0" name=""/>
        <dsp:cNvSpPr/>
      </dsp:nvSpPr>
      <dsp:spPr>
        <a:xfrm rot="5400000">
          <a:off x="-238643" y="241153"/>
          <a:ext cx="1590954" cy="11136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</a:p>
      </dsp:txBody>
      <dsp:txXfrm rot="-5400000">
        <a:off x="0" y="559344"/>
        <a:ext cx="1113668" cy="477286"/>
      </dsp:txXfrm>
    </dsp:sp>
    <dsp:sp modelId="{2B7E39F9-ED99-49BB-8E58-3331DBE8C709}">
      <dsp:nvSpPr>
        <dsp:cNvPr id="0" name=""/>
        <dsp:cNvSpPr/>
      </dsp:nvSpPr>
      <dsp:spPr>
        <a:xfrm rot="5400000">
          <a:off x="4315995" y="-3199816"/>
          <a:ext cx="1034664" cy="7439318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Cánh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diều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làm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thôn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quê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thêm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vui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hơn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.</a:t>
          </a:r>
        </a:p>
      </dsp:txBody>
      <dsp:txXfrm rot="-5400000">
        <a:off x="1113668" y="53019"/>
        <a:ext cx="7388810" cy="933648"/>
      </dsp:txXfrm>
    </dsp:sp>
    <dsp:sp modelId="{B0CADE4E-0402-4AED-A590-AA4AD283AC28}">
      <dsp:nvSpPr>
        <dsp:cNvPr id="0" name=""/>
        <dsp:cNvSpPr/>
      </dsp:nvSpPr>
      <dsp:spPr>
        <a:xfrm rot="5400000">
          <a:off x="-238643" y="1637957"/>
          <a:ext cx="1590954" cy="1113668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</a:p>
      </dsp:txBody>
      <dsp:txXfrm rot="-5400000">
        <a:off x="0" y="1956148"/>
        <a:ext cx="1113668" cy="477286"/>
      </dsp:txXfrm>
    </dsp:sp>
    <dsp:sp modelId="{A7B25981-D98F-4944-A27D-56BE4A218DD4}">
      <dsp:nvSpPr>
        <dsp:cNvPr id="0" name=""/>
        <dsp:cNvSpPr/>
      </dsp:nvSpPr>
      <dsp:spPr>
        <a:xfrm rot="5400000">
          <a:off x="4316267" y="-1803284"/>
          <a:ext cx="1034120" cy="7439318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Cánh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diều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làm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thôn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quê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thêm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giàu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có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hơn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.</a:t>
          </a:r>
        </a:p>
      </dsp:txBody>
      <dsp:txXfrm rot="-5400000">
        <a:off x="1113668" y="1449797"/>
        <a:ext cx="7388836" cy="933156"/>
      </dsp:txXfrm>
    </dsp:sp>
    <dsp:sp modelId="{F2C24893-FCA0-40B3-A559-789B8309547C}">
      <dsp:nvSpPr>
        <dsp:cNvPr id="0" name=""/>
        <dsp:cNvSpPr/>
      </dsp:nvSpPr>
      <dsp:spPr>
        <a:xfrm rot="5400000">
          <a:off x="-238643" y="3037271"/>
          <a:ext cx="1590954" cy="1113668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</a:t>
          </a:r>
        </a:p>
      </dsp:txBody>
      <dsp:txXfrm rot="-5400000">
        <a:off x="0" y="3355462"/>
        <a:ext cx="1113668" cy="477286"/>
      </dsp:txXfrm>
    </dsp:sp>
    <dsp:sp modelId="{92843141-70CB-44F3-BF9C-1BB48817FDB7}">
      <dsp:nvSpPr>
        <dsp:cNvPr id="0" name=""/>
        <dsp:cNvSpPr/>
      </dsp:nvSpPr>
      <dsp:spPr>
        <a:xfrm rot="5400000">
          <a:off x="4316267" y="-406481"/>
          <a:ext cx="1034120" cy="7439318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Cánh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diều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làm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thôn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quê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tươi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đẹp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hơn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.</a:t>
          </a:r>
          <a:endParaRPr lang="en-US" sz="3200" kern="1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-5400000">
        <a:off x="1113668" y="2846600"/>
        <a:ext cx="7388836" cy="933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6.wdp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560811" y="2936951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99982" y="724976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THẢ DIỀU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23346" y="5510898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40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endParaRPr lang="en-US" sz="40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Cung cấp các loại cau tươi, cau khô xuất khẩ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758" y="1812595"/>
            <a:ext cx="4295553" cy="319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ớ những mùa cau | Báo dân s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11712" y="1273061"/>
            <a:ext cx="3230745" cy="43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4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018" y="5433078"/>
            <a:ext cx="212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Lưỡi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lang="en-US" sz="2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1511" y="5452389"/>
            <a:ext cx="9114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 phận bằng sắt của cái liềm, hình cong, nhọn, có răng. 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2" name="Picture 4" descr="Historic Sickle Cutting Grass Stock Photo (Edit Now) 160184166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5"/>
          <a:stretch/>
        </p:blipFill>
        <p:spPr bwMode="auto">
          <a:xfrm>
            <a:off x="3328987" y="1479006"/>
            <a:ext cx="5534025" cy="3676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54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13047" y="661110"/>
            <a:ext cx="10365905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pic>
        <p:nvPicPr>
          <p:cNvPr id="5122" name="Picture 2" descr="Nghỉ hè của con, nỗi lo của cha m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453" y="1892572"/>
            <a:ext cx="6533982" cy="3636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6" name="Rounded Rectangle 15"/>
          <p:cNvSpPr/>
          <p:nvPr/>
        </p:nvSpPr>
        <p:spPr>
          <a:xfrm>
            <a:off x="1046637" y="1769455"/>
            <a:ext cx="3556501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46637" y="3021411"/>
            <a:ext cx="3556501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46637" y="4214831"/>
            <a:ext cx="3556501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46636" y="5374838"/>
            <a:ext cx="3556501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Lưỡi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6615" y="625992"/>
            <a:ext cx="11507048" cy="129941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39391" y="411052"/>
            <a:ext cx="10313217" cy="14226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Hai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/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87404750"/>
              </p:ext>
            </p:extLst>
          </p:nvPr>
        </p:nvGraphicFramePr>
        <p:xfrm>
          <a:off x="2609384" y="1966612"/>
          <a:ext cx="7081026" cy="438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2839765" y="5319131"/>
            <a:ext cx="706321" cy="73596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6615" y="625992"/>
            <a:ext cx="11507048" cy="129941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363138" y="304027"/>
            <a:ext cx="6989126" cy="14226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65502876"/>
              </p:ext>
            </p:extLst>
          </p:nvPr>
        </p:nvGraphicFramePr>
        <p:xfrm>
          <a:off x="1538866" y="1796525"/>
          <a:ext cx="8552987" cy="438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1691191" y="5128182"/>
            <a:ext cx="706321" cy="73596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" y="8371"/>
            <a:ext cx="12148599" cy="683358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60295" y="1902015"/>
            <a:ext cx="5472974" cy="12820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59596" y="3499593"/>
            <a:ext cx="6989126" cy="528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8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70" y="-879867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08" b="99021" l="4316" r="97158">
                        <a14:foregroundMark x1="26421" y1="22277" x2="31053" y2="24969"/>
                        <a14:foregroundMark x1="18947" y1="26316" x2="22105" y2="24725"/>
                        <a14:foregroundMark x1="37474" y1="45532" x2="45158" y2="53978"/>
                        <a14:foregroundMark x1="33684" y1="80171" x2="42842" y2="86414"/>
                        <a14:foregroundMark x1="32421" y1="82375" x2="52211" y2="96450"/>
                        <a14:foregroundMark x1="32842" y1="81518" x2="41474" y2="83109"/>
                        <a14:foregroundMark x1="49368" y1="27907" x2="73789" y2="41371"/>
                        <a14:foregroundMark x1="47684" y1="31212" x2="45474" y2="35863"/>
                        <a14:foregroundMark x1="45474" y1="35863" x2="59053" y2="41860"/>
                        <a14:foregroundMark x1="59053" y1="42105" x2="77684" y2="48470"/>
                        <a14:foregroundMark x1="77158" y1="47736" x2="82737" y2="50184"/>
                        <a14:foregroundMark x1="76737" y1="44798" x2="82737" y2="51285"/>
                        <a14:foregroundMark x1="35474" y1="65239" x2="48000" y2="60588"/>
                        <a14:foregroundMark x1="23789" y1="24725" x2="34737" y2="31334"/>
                        <a14:foregroundMark x1="33579" y1="40514" x2="35474" y2="40514"/>
                        <a14:foregroundMark x1="19895" y1="34639" x2="22842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3019"/>
            <a:ext cx="4564358" cy="39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543564" y="159365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71">
            <a:extLst>
              <a:ext uri="{FF2B5EF4-FFF2-40B4-BE49-F238E27FC236}">
                <a16:creationId xmlns:a16="http://schemas.microsoft.com/office/drawing/2014/main" id="{D65DC690-E404-4947-B2B6-DB50C39898B9}"/>
              </a:ext>
            </a:extLst>
          </p:cNvPr>
          <p:cNvSpPr txBox="1"/>
          <p:nvPr/>
        </p:nvSpPr>
        <p:spPr>
          <a:xfrm>
            <a:off x="3909933" y="271252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71">
            <a:extLst>
              <a:ext uri="{FF2B5EF4-FFF2-40B4-BE49-F238E27FC236}">
                <a16:creationId xmlns:a16="http://schemas.microsoft.com/office/drawing/2014/main" id="{E668938E-498C-6B47-90EC-5613401F386F}"/>
              </a:ext>
            </a:extLst>
          </p:cNvPr>
          <p:cNvSpPr txBox="1"/>
          <p:nvPr/>
        </p:nvSpPr>
        <p:spPr>
          <a:xfrm>
            <a:off x="3944362" y="1713342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6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9449" y="757456"/>
            <a:ext cx="9966092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403" t="45957" r="33300" b="42725"/>
          <a:stretch/>
        </p:blipFill>
        <p:spPr>
          <a:xfrm>
            <a:off x="307975" y="3108706"/>
            <a:ext cx="10392109" cy="1727587"/>
          </a:xfrm>
          <a:prstGeom prst="rect">
            <a:avLst/>
          </a:prstGeom>
        </p:spPr>
      </p:pic>
      <p:pic>
        <p:nvPicPr>
          <p:cNvPr id="28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05" y="2854786"/>
            <a:ext cx="825119" cy="82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25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9449" y="757456"/>
            <a:ext cx="996609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27857" y="1578963"/>
            <a:ext cx="5049275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l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22894" y="4353295"/>
            <a:ext cx="8459200" cy="1034664"/>
            <a:chOff x="1113668" y="2511"/>
            <a:chExt cx="7439318" cy="1034664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4315995" y="-3199816"/>
              <a:ext cx="1034664" cy="7439318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 Same Side Corner Rectangle 4"/>
            <p:cNvSpPr txBox="1"/>
            <p:nvPr/>
          </p:nvSpPr>
          <p:spPr>
            <a:xfrm>
              <a:off x="1113668" y="53019"/>
              <a:ext cx="7388810" cy="933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600" kern="1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</a:t>
              </a:r>
              <a:r>
                <a:rPr lang="en-US" sz="3600" kern="1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3600" kern="1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kern="1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diều</a:t>
              </a:r>
              <a:r>
                <a:rPr lang="en-US" sz="3600" kern="1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kern="1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cong</a:t>
              </a:r>
              <a:r>
                <a:rPr lang="en-US" sz="3600" kern="1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kern="1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cong</a:t>
              </a:r>
              <a:r>
                <a:rPr lang="en-US" sz="3600" kern="1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kern="1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600" kern="1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kern="1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lưỡi</a:t>
              </a:r>
              <a:r>
                <a:rPr lang="en-US" sz="3600" kern="1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kern="1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liềm</a:t>
              </a:r>
              <a:r>
                <a:rPr lang="en-US" sz="3600" kern="1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192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ều ơi… - Báo Đắk Lắk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144" y="1397534"/>
            <a:ext cx="7796518" cy="5192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67286" y="193910"/>
            <a:ext cx="1391479" cy="8945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8765" y="193910"/>
            <a:ext cx="925791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882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7" y="24724"/>
            <a:ext cx="12192000" cy="6833276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885147" y="474226"/>
            <a:ext cx="10512956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0375" y="1262155"/>
            <a:ext cx="4390887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ngần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94062" y="2295346"/>
            <a:ext cx="3867435" cy="227748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60769" y="1297264"/>
            <a:ext cx="3867435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l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7" y="24724"/>
            <a:ext cx="12192000" cy="6833276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831925" y="1099947"/>
            <a:ext cx="10512956" cy="4926952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116904" y="1237647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0375" y="1559871"/>
            <a:ext cx="4390887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ngần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94062" y="2593062"/>
            <a:ext cx="3867435" cy="227748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60769" y="1594980"/>
            <a:ext cx="3867435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l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328903" y="4626630"/>
            <a:ext cx="17539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327779" y="4403346"/>
            <a:ext cx="1327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825891" y="2967951"/>
            <a:ext cx="1327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694486" y="4638725"/>
            <a:ext cx="1327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4156827" y="98470"/>
            <a:ext cx="4064000" cy="630014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  <p:bldP spid="45" grpId="0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3" b="99476" l="0" r="100000">
                        <a14:foregroundMark x1="62413" y1="8916" x2="84266" y2="27622"/>
                        <a14:foregroundMark x1="68182" y1="19580" x2="54371" y2="36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334" y="2546498"/>
            <a:ext cx="4854519" cy="48545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3951" y="1583815"/>
            <a:ext cx="5955231" cy="3690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l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ưỡi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957675" y="787467"/>
            <a:ext cx="4064000" cy="6300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750228" y="1663995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878483" y="2619557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821755" y="3428999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055132" y="4400476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4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3" y="3029"/>
            <a:ext cx="12192000" cy="6833276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921044" y="982757"/>
            <a:ext cx="10512956" cy="5065402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206023" y="107734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7972" y="1581131"/>
            <a:ext cx="4390887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ngần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01659" y="2614322"/>
            <a:ext cx="3867435" cy="227748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68366" y="1616240"/>
            <a:ext cx="3867435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l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45521" y="109769"/>
            <a:ext cx="4064000" cy="630014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2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0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  <p:bldP spid="45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2570" y="5211583"/>
            <a:ext cx="45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Ngân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dải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Ngân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):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364" y="5694688"/>
            <a:ext cx="10353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Dải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vắt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pic>
        <p:nvPicPr>
          <p:cNvPr id="4100" name="Picture 4" descr="Cầu vồng được tạo thành từ 1000 tỷ ngôi sao của Dải Ngân Hà - KhoaHoc.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57" y="1416744"/>
            <a:ext cx="57150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0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2458" y="5423842"/>
            <a:ext cx="1337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Nong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lang="en-US" sz="2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1510" y="5452389"/>
            <a:ext cx="9834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phơi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thóc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</a:p>
        </p:txBody>
      </p:sp>
      <p:pic>
        <p:nvPicPr>
          <p:cNvPr id="1026" name="Picture 2" descr="Cái nong - Báo Gia Lai điện tử - Tin nhanh - Chính xá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85" y="1417247"/>
            <a:ext cx="5715000" cy="380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00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5049</TotalTime>
  <Words>677</Words>
  <Application>Microsoft Macintosh PowerPoint</Application>
  <PresentationFormat>Widescreen</PresentationFormat>
  <Paragraphs>137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Arial-Rounded</vt:lpstr>
      <vt:lpstr>Calibri</vt:lpstr>
      <vt:lpstr>Calibri Light</vt:lpstr>
      <vt:lpstr>iCiel Cadena</vt:lpstr>
      <vt:lpstr>iCiel Crocante</vt:lpstr>
      <vt:lpstr>r0c0i Linotte</vt:lpstr>
      <vt:lpstr>SVN-Gretoon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Microsoft Office User</cp:lastModifiedBy>
  <cp:revision>194</cp:revision>
  <dcterms:created xsi:type="dcterms:W3CDTF">2021-06-17T09:40:01Z</dcterms:created>
  <dcterms:modified xsi:type="dcterms:W3CDTF">2021-11-25T10:33:35Z</dcterms:modified>
</cp:coreProperties>
</file>