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1" r:id="rId14"/>
    <p:sldId id="267" r:id="rId15"/>
    <p:sldId id="268" r:id="rId16"/>
    <p:sldId id="269" r:id="rId17"/>
    <p:sldId id="270" r:id="rId18"/>
  </p:sldIdLst>
  <p:sldSz cx="18288000" cy="10287000"/>
  <p:notesSz cx="6858000" cy="9144000"/>
  <p:embeddedFontLst>
    <p:embeddedFont>
      <p:font typeface="Bahnschrift" panose="020B0502040204020203" pitchFamily="34" charset="0"/>
      <p:regular r:id="rId20"/>
      <p:bold r:id="rId21"/>
    </p:embeddedFont>
    <p:embeddedFont>
      <p:font typeface="Be Vietnam Bold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IreneFlorentina" panose="020B0604020202020204" charset="0"/>
      <p:regular r:id="rId27"/>
    </p:embeddedFont>
    <p:embeddedFont>
      <p:font typeface="Livvic" panose="020B0604020202020204" charset="0"/>
      <p:regular r:id="rId28"/>
    </p:embeddedFont>
    <p:embeddedFont>
      <p:font typeface="Livvic Bold" panose="020B0604020202020204" charset="0"/>
      <p:regular r:id="rId29"/>
    </p:embeddedFont>
    <p:embeddedFont>
      <p:font typeface="Livvic Bold Bold" panose="020B0604020202020204" charset="0"/>
      <p:regular r:id="rId30"/>
    </p:embeddedFont>
    <p:embeddedFont>
      <p:font typeface="Livvic Thin 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27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2861A-5E78-4D5A-B35D-5A63251F2F0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B8CE5-D59C-4B47-B364-4C62291A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3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B8CE5-D59C-4B47-B364-4C62291AD8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1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sv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63.svg"/><Relationship Id="rId18" Type="http://schemas.openxmlformats.org/officeDocument/2006/relationships/image" Target="../media/image110.png"/><Relationship Id="rId3" Type="http://schemas.openxmlformats.org/officeDocument/2006/relationships/image" Target="../media/image87.svg"/><Relationship Id="rId21" Type="http://schemas.openxmlformats.org/officeDocument/2006/relationships/image" Target="../media/image113.png"/><Relationship Id="rId7" Type="http://schemas.openxmlformats.org/officeDocument/2006/relationships/image" Target="../media/image91.svg"/><Relationship Id="rId12" Type="http://schemas.openxmlformats.org/officeDocument/2006/relationships/image" Target="../media/image62.png"/><Relationship Id="rId17" Type="http://schemas.openxmlformats.org/officeDocument/2006/relationships/image" Target="../media/image2.svg"/><Relationship Id="rId2" Type="http://schemas.openxmlformats.org/officeDocument/2006/relationships/image" Target="../media/image86.png"/><Relationship Id="rId16" Type="http://schemas.openxmlformats.org/officeDocument/2006/relationships/image" Target="../media/image1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3.svg"/><Relationship Id="rId5" Type="http://schemas.openxmlformats.org/officeDocument/2006/relationships/image" Target="../media/image89.svg"/><Relationship Id="rId15" Type="http://schemas.openxmlformats.org/officeDocument/2006/relationships/image" Target="../media/image15.svg"/><Relationship Id="rId10" Type="http://schemas.openxmlformats.org/officeDocument/2006/relationships/image" Target="../media/image92.png"/><Relationship Id="rId19" Type="http://schemas.openxmlformats.org/officeDocument/2006/relationships/image" Target="../media/image111.png"/><Relationship Id="rId4" Type="http://schemas.openxmlformats.org/officeDocument/2006/relationships/image" Target="../media/image88.png"/><Relationship Id="rId9" Type="http://schemas.openxmlformats.org/officeDocument/2006/relationships/image" Target="../media/image83.sv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2.svg"/><Relationship Id="rId3" Type="http://schemas.openxmlformats.org/officeDocument/2006/relationships/image" Target="../media/image116.svg"/><Relationship Id="rId7" Type="http://schemas.openxmlformats.org/officeDocument/2006/relationships/image" Target="../media/image57.svg"/><Relationship Id="rId12" Type="http://schemas.openxmlformats.org/officeDocument/2006/relationships/image" Target="../media/image1.png"/><Relationship Id="rId2" Type="http://schemas.openxmlformats.org/officeDocument/2006/relationships/image" Target="../media/image115.pn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118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1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1.png"/><Relationship Id="rId3" Type="http://schemas.openxmlformats.org/officeDocument/2006/relationships/image" Target="../media/image116.svg"/><Relationship Id="rId7" Type="http://schemas.openxmlformats.org/officeDocument/2006/relationships/image" Target="../media/image57.svg"/><Relationship Id="rId12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1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4.png"/><Relationship Id="rId3" Type="http://schemas.openxmlformats.org/officeDocument/2006/relationships/image" Target="../media/image116.svg"/><Relationship Id="rId7" Type="http://schemas.openxmlformats.org/officeDocument/2006/relationships/image" Target="../media/image57.svg"/><Relationship Id="rId12" Type="http://schemas.openxmlformats.org/officeDocument/2006/relationships/image" Target="../media/image12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1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35.svg"/><Relationship Id="rId3" Type="http://schemas.openxmlformats.org/officeDocument/2006/relationships/image" Target="../media/image127.svg"/><Relationship Id="rId7" Type="http://schemas.openxmlformats.org/officeDocument/2006/relationships/image" Target="../media/image131.svg"/><Relationship Id="rId12" Type="http://schemas.openxmlformats.org/officeDocument/2006/relationships/image" Target="../media/image13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3.svg"/><Relationship Id="rId5" Type="http://schemas.openxmlformats.org/officeDocument/2006/relationships/image" Target="../media/image129.svg"/><Relationship Id="rId10" Type="http://schemas.openxmlformats.org/officeDocument/2006/relationships/image" Target="../media/image132.png"/><Relationship Id="rId4" Type="http://schemas.openxmlformats.org/officeDocument/2006/relationships/image" Target="../media/image128.png"/><Relationship Id="rId9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2.svg"/><Relationship Id="rId7" Type="http://schemas.openxmlformats.org/officeDocument/2006/relationships/image" Target="../media/image13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3.svg"/><Relationship Id="rId5" Type="http://schemas.openxmlformats.org/officeDocument/2006/relationships/image" Target="../media/image137.sv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31.svg"/><Relationship Id="rId3" Type="http://schemas.openxmlformats.org/officeDocument/2006/relationships/image" Target="../media/image10.svg"/><Relationship Id="rId7" Type="http://schemas.openxmlformats.org/officeDocument/2006/relationships/image" Target="../media/image127.svg"/><Relationship Id="rId12" Type="http://schemas.openxmlformats.org/officeDocument/2006/relationships/image" Target="../media/image130.png"/><Relationship Id="rId17" Type="http://schemas.openxmlformats.org/officeDocument/2006/relationships/image" Target="../media/image63.svg"/><Relationship Id="rId2" Type="http://schemas.openxmlformats.org/officeDocument/2006/relationships/image" Target="../media/image144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29.svg"/><Relationship Id="rId5" Type="http://schemas.openxmlformats.org/officeDocument/2006/relationships/image" Target="../media/image146.svg"/><Relationship Id="rId15" Type="http://schemas.openxmlformats.org/officeDocument/2006/relationships/image" Target="../media/image150.svg"/><Relationship Id="rId10" Type="http://schemas.openxmlformats.org/officeDocument/2006/relationships/image" Target="../media/image128.png"/><Relationship Id="rId4" Type="http://schemas.openxmlformats.org/officeDocument/2006/relationships/image" Target="../media/image145.png"/><Relationship Id="rId9" Type="http://schemas.openxmlformats.org/officeDocument/2006/relationships/image" Target="../media/image148.svg"/><Relationship Id="rId14" Type="http://schemas.openxmlformats.org/officeDocument/2006/relationships/image" Target="../media/image1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1.svg"/><Relationship Id="rId18" Type="http://schemas.openxmlformats.org/officeDocument/2006/relationships/image" Target="../media/image154.png"/><Relationship Id="rId3" Type="http://schemas.openxmlformats.org/officeDocument/2006/relationships/image" Target="../media/image21.svg"/><Relationship Id="rId7" Type="http://schemas.openxmlformats.org/officeDocument/2006/relationships/image" Target="../media/image17.svg"/><Relationship Id="rId12" Type="http://schemas.openxmlformats.org/officeDocument/2006/relationships/image" Target="../media/image90.png"/><Relationship Id="rId17" Type="http://schemas.openxmlformats.org/officeDocument/2006/relationships/image" Target="../media/image81.svg"/><Relationship Id="rId2" Type="http://schemas.openxmlformats.org/officeDocument/2006/relationships/image" Target="../media/image20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89.svg"/><Relationship Id="rId5" Type="http://schemas.openxmlformats.org/officeDocument/2006/relationships/image" Target="../media/image152.svg"/><Relationship Id="rId15" Type="http://schemas.openxmlformats.org/officeDocument/2006/relationships/image" Target="../media/image146.svg"/><Relationship Id="rId10" Type="http://schemas.openxmlformats.org/officeDocument/2006/relationships/image" Target="../media/image153.png"/><Relationship Id="rId19" Type="http://schemas.openxmlformats.org/officeDocument/2006/relationships/image" Target="../media/image83.svg"/><Relationship Id="rId4" Type="http://schemas.openxmlformats.org/officeDocument/2006/relationships/image" Target="../media/image151.png"/><Relationship Id="rId9" Type="http://schemas.openxmlformats.org/officeDocument/2006/relationships/image" Target="../media/image19.svg"/><Relationship Id="rId14" Type="http://schemas.openxmlformats.org/officeDocument/2006/relationships/image" Target="../media/image1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25.png"/><Relationship Id="rId12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.png"/><Relationship Id="rId5" Type="http://schemas.openxmlformats.org/officeDocument/2006/relationships/image" Target="../media/image17.svg"/><Relationship Id="rId10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2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3.svg"/><Relationship Id="rId7" Type="http://schemas.openxmlformats.org/officeDocument/2006/relationships/image" Target="../media/image1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10.svg"/><Relationship Id="rId5" Type="http://schemas.openxmlformats.org/officeDocument/2006/relationships/image" Target="../media/image48.sv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7.png"/><Relationship Id="rId3" Type="http://schemas.openxmlformats.org/officeDocument/2006/relationships/image" Target="../media/image13.svg"/><Relationship Id="rId21" Type="http://schemas.openxmlformats.org/officeDocument/2006/relationships/image" Target="../media/image8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6.svg"/><Relationship Id="rId2" Type="http://schemas.openxmlformats.org/officeDocument/2006/relationships/image" Target="../media/image53.png"/><Relationship Id="rId16" Type="http://schemas.openxmlformats.org/officeDocument/2006/relationships/image" Target="../media/image6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24" Type="http://schemas.openxmlformats.org/officeDocument/2006/relationships/image" Target="../media/image69.png"/><Relationship Id="rId5" Type="http://schemas.openxmlformats.org/officeDocument/2006/relationships/image" Target="../media/image55.svg"/><Relationship Id="rId15" Type="http://schemas.openxmlformats.org/officeDocument/2006/relationships/image" Target="../media/image6.svg"/><Relationship Id="rId23" Type="http://schemas.openxmlformats.org/officeDocument/2006/relationships/image" Target="../media/image15.svg"/><Relationship Id="rId10" Type="http://schemas.openxmlformats.org/officeDocument/2006/relationships/image" Target="../media/image60.png"/><Relationship Id="rId19" Type="http://schemas.openxmlformats.org/officeDocument/2006/relationships/image" Target="../media/image68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1.png"/><Relationship Id="rId18" Type="http://schemas.openxmlformats.org/officeDocument/2006/relationships/image" Target="../media/image83.svg"/><Relationship Id="rId3" Type="http://schemas.openxmlformats.org/officeDocument/2006/relationships/image" Target="../media/image71.sv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2.png"/><Relationship Id="rId2" Type="http://schemas.openxmlformats.org/officeDocument/2006/relationships/image" Target="../media/image70.png"/><Relationship Id="rId16" Type="http://schemas.openxmlformats.org/officeDocument/2006/relationships/image" Target="../media/image81.svg"/><Relationship Id="rId20" Type="http://schemas.openxmlformats.org/officeDocument/2006/relationships/image" Target="../media/image8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0.png"/><Relationship Id="rId10" Type="http://schemas.openxmlformats.org/officeDocument/2006/relationships/image" Target="../media/image77.sv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6.png"/><Relationship Id="rId1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12" Type="http://schemas.openxmlformats.org/officeDocument/2006/relationships/image" Target="../media/image94.png"/><Relationship Id="rId17" Type="http://schemas.openxmlformats.org/officeDocument/2006/relationships/image" Target="../media/image99.svg"/><Relationship Id="rId2" Type="http://schemas.openxmlformats.org/officeDocument/2006/relationships/image" Target="../media/image86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2.svg"/><Relationship Id="rId5" Type="http://schemas.openxmlformats.org/officeDocument/2006/relationships/image" Target="../media/image89.svg"/><Relationship Id="rId15" Type="http://schemas.openxmlformats.org/officeDocument/2006/relationships/image" Target="../media/image97.svg"/><Relationship Id="rId10" Type="http://schemas.openxmlformats.org/officeDocument/2006/relationships/image" Target="../media/image1.png"/><Relationship Id="rId4" Type="http://schemas.openxmlformats.org/officeDocument/2006/relationships/image" Target="../media/image88.png"/><Relationship Id="rId9" Type="http://schemas.openxmlformats.org/officeDocument/2006/relationships/image" Target="../media/image93.svg"/><Relationship Id="rId14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9.svg"/><Relationship Id="rId3" Type="http://schemas.openxmlformats.org/officeDocument/2006/relationships/image" Target="../media/image101.svg"/><Relationship Id="rId7" Type="http://schemas.openxmlformats.org/officeDocument/2006/relationships/image" Target="../media/image105.png"/><Relationship Id="rId12" Type="http://schemas.openxmlformats.org/officeDocument/2006/relationships/image" Target="../media/image10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2.svg"/><Relationship Id="rId5" Type="http://schemas.openxmlformats.org/officeDocument/2006/relationships/image" Target="../media/image103.png"/><Relationship Id="rId10" Type="http://schemas.openxmlformats.org/officeDocument/2006/relationships/image" Target="../media/image1.png"/><Relationship Id="rId4" Type="http://schemas.openxmlformats.org/officeDocument/2006/relationships/image" Target="../media/image102.png"/><Relationship Id="rId9" Type="http://schemas.openxmlformats.org/officeDocument/2006/relationships/image" Target="../media/image10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3.png"/><Relationship Id="rId3" Type="http://schemas.openxmlformats.org/officeDocument/2006/relationships/image" Target="../media/image23.svg"/><Relationship Id="rId7" Type="http://schemas.openxmlformats.org/officeDocument/2006/relationships/image" Target="../media/image17.svg"/><Relationship Id="rId12" Type="http://schemas.openxmlformats.org/officeDocument/2006/relationships/image" Target="../media/image1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11.png"/><Relationship Id="rId5" Type="http://schemas.openxmlformats.org/officeDocument/2006/relationships/image" Target="../media/image63.svg"/><Relationship Id="rId10" Type="http://schemas.openxmlformats.org/officeDocument/2006/relationships/image" Target="../media/image110.png"/><Relationship Id="rId4" Type="http://schemas.openxmlformats.org/officeDocument/2006/relationships/image" Target="../media/image62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9306" y="342900"/>
            <a:ext cx="16455694" cy="61297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7082">
            <a:off x="4274379" y="4546893"/>
            <a:ext cx="9739242" cy="14608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10200" y="6522890"/>
            <a:ext cx="3888358" cy="3040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702837" y="8562366"/>
            <a:ext cx="1070648" cy="9609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468999" y="6988362"/>
            <a:ext cx="1953216" cy="1765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144000" y="8357564"/>
            <a:ext cx="3211917" cy="12767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3268430" y="7810500"/>
            <a:ext cx="1819170" cy="15053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594527" y="8112914"/>
            <a:ext cx="1384368" cy="13739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33593" y="1028700"/>
            <a:ext cx="1548457" cy="971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5482662" y="1657383"/>
            <a:ext cx="1097516" cy="68594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95375" y="3390900"/>
            <a:ext cx="15832110" cy="81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8"/>
              </a:lnSpc>
            </a:pP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Chủ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đề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2: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Chúng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em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với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thế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giới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động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vật</a:t>
            </a:r>
            <a:endParaRPr lang="en-US" sz="6068" dirty="0">
              <a:solidFill>
                <a:srgbClr val="772794"/>
              </a:solidFill>
              <a:latin typeface="Livvic Bol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35860" y="4991100"/>
            <a:ext cx="8816280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dirty="0" err="1">
                <a:solidFill>
                  <a:schemeClr val="bg1"/>
                </a:solidFill>
                <a:latin typeface="Livvic Bold"/>
              </a:rPr>
              <a:t>Tiết</a:t>
            </a:r>
            <a:r>
              <a:rPr lang="en-US" sz="4500" dirty="0">
                <a:solidFill>
                  <a:schemeClr val="bg1"/>
                </a:solidFill>
                <a:latin typeface="Livvic Bold"/>
              </a:rPr>
              <a:t> 2: </a:t>
            </a:r>
            <a:r>
              <a:rPr lang="en-US" sz="4500" dirty="0" err="1">
                <a:solidFill>
                  <a:schemeClr val="bg1"/>
                </a:solidFill>
                <a:latin typeface="Livvic Bold"/>
              </a:rPr>
              <a:t>Xé</a:t>
            </a:r>
            <a:r>
              <a:rPr lang="en-US" sz="4500" dirty="0">
                <a:solidFill>
                  <a:schemeClr val="bg1"/>
                </a:solidFill>
                <a:latin typeface="Livvic Bold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Livvic Bold"/>
              </a:rPr>
              <a:t>dán</a:t>
            </a:r>
            <a:r>
              <a:rPr lang="en-US" sz="4500" dirty="0">
                <a:solidFill>
                  <a:schemeClr val="bg1"/>
                </a:solidFill>
                <a:latin typeface="Livvic Bold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Livvic Bold"/>
              </a:rPr>
              <a:t>động</a:t>
            </a:r>
            <a:r>
              <a:rPr lang="en-US" sz="4500" dirty="0">
                <a:solidFill>
                  <a:schemeClr val="bg1"/>
                </a:solidFill>
                <a:latin typeface="Livvic Bold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Livvic Bold"/>
              </a:rPr>
              <a:t>vật</a:t>
            </a:r>
            <a:endParaRPr lang="en-US" sz="4500" dirty="0">
              <a:solidFill>
                <a:schemeClr val="bg1"/>
              </a:solidFill>
              <a:latin typeface="Livvic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872540" y="1790700"/>
            <a:ext cx="10542920" cy="92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 dirty="0" err="1">
                <a:solidFill>
                  <a:srgbClr val="772794"/>
                </a:solidFill>
                <a:latin typeface="Be Vietnam Bold"/>
              </a:rPr>
              <a:t>Mĩ</a:t>
            </a:r>
            <a:r>
              <a:rPr lang="en-US" sz="54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5400" dirty="0" err="1">
                <a:solidFill>
                  <a:srgbClr val="772794"/>
                </a:solidFill>
                <a:latin typeface="Be Vietnam Bold"/>
              </a:rPr>
              <a:t>thuật</a:t>
            </a:r>
            <a:r>
              <a:rPr lang="en-US" sz="54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5400" dirty="0" err="1">
                <a:solidFill>
                  <a:srgbClr val="772794"/>
                </a:solidFill>
                <a:latin typeface="Be Vietnam Bold"/>
              </a:rPr>
              <a:t>lớp</a:t>
            </a:r>
            <a:r>
              <a:rPr lang="en-US" sz="5400" dirty="0">
                <a:solidFill>
                  <a:srgbClr val="772794"/>
                </a:solidFill>
                <a:latin typeface="Be Vietnam Bold"/>
              </a:rPr>
              <a:t> 4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V="1">
            <a:off x="-895602" y="9123217"/>
            <a:ext cx="20289600" cy="978291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581400" y="801681"/>
            <a:ext cx="11335596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62"/>
              </a:lnSpc>
              <a:spcBef>
                <a:spcPct val="0"/>
              </a:spcBef>
            </a:pPr>
            <a:r>
              <a:rPr lang="en-US" sz="3462" b="1" dirty="0">
                <a:solidFill>
                  <a:srgbClr val="00206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6702" flipH="1">
            <a:off x="383300" y="4364502"/>
            <a:ext cx="2221730" cy="20939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9082" y="326001"/>
            <a:ext cx="10814794" cy="96349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00687">
            <a:off x="14730466" y="6268530"/>
            <a:ext cx="2962536" cy="29403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399574" y="483568"/>
            <a:ext cx="4755076" cy="177126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728874" y="856031"/>
            <a:ext cx="399699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Livvic Thin Bold"/>
              </a:rPr>
              <a:t>Cùng xem kĩ lại các bước thực hiện nha!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49518" y="809178"/>
            <a:ext cx="5732499" cy="8548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34833" y="838273"/>
            <a:ext cx="5921408" cy="85486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34833" y="809178"/>
            <a:ext cx="5891979" cy="85486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72364" y="753786"/>
            <a:ext cx="5833827" cy="8659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48789" y="0"/>
            <a:ext cx="2610511" cy="20818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49648" y="829042"/>
            <a:ext cx="2484827" cy="2271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54520" y="484051"/>
            <a:ext cx="8578961" cy="31956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484059">
            <a:off x="868730" y="3100013"/>
            <a:ext cx="4216059" cy="64099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 t="4161" b="4161"/>
          <a:stretch>
            <a:fillRect/>
          </a:stretch>
        </p:blipFill>
        <p:spPr>
          <a:xfrm rot="390125">
            <a:off x="6545861" y="4068652"/>
            <a:ext cx="4282762" cy="56022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404102">
            <a:off x="12143558" y="3363355"/>
            <a:ext cx="4850213" cy="63938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955008" y="1545288"/>
            <a:ext cx="8358935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vi-VN" sz="3500" dirty="0" err="1">
                <a:solidFill>
                  <a:srgbClr val="772794"/>
                </a:solidFill>
                <a:latin typeface="Livvic Bold"/>
              </a:rPr>
              <a:t>Sản</a:t>
            </a:r>
            <a:r>
              <a:rPr lang="vi-VN" sz="35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vi-VN" sz="3500" dirty="0" err="1">
                <a:solidFill>
                  <a:srgbClr val="772794"/>
                </a:solidFill>
                <a:latin typeface="Livvic Bold"/>
              </a:rPr>
              <a:t>phẩm</a:t>
            </a:r>
            <a:r>
              <a:rPr lang="vi-VN" sz="3500" dirty="0">
                <a:solidFill>
                  <a:srgbClr val="772794"/>
                </a:solidFill>
                <a:latin typeface="Livvic Bold"/>
              </a:rPr>
              <a:t> tham </a:t>
            </a:r>
            <a:r>
              <a:rPr lang="vi-VN" sz="3500" dirty="0" err="1">
                <a:solidFill>
                  <a:srgbClr val="772794"/>
                </a:solidFill>
                <a:latin typeface="Livvic Bold"/>
              </a:rPr>
              <a:t>khảo</a:t>
            </a:r>
            <a:endParaRPr lang="en-US" sz="3500" dirty="0">
              <a:solidFill>
                <a:srgbClr val="772794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48789" y="0"/>
            <a:ext cx="2610511" cy="20818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49648" y="829042"/>
            <a:ext cx="2484827" cy="2271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F914023-B4A9-4729-B93B-63AF4846C4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3000" y="5082543"/>
            <a:ext cx="7067550" cy="5041519"/>
          </a:xfrm>
          <a:prstGeom prst="round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DE21BE4-C443-45E2-AAB2-32C7D69474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4600" y="162938"/>
            <a:ext cx="6334125" cy="4762500"/>
          </a:xfrm>
          <a:prstGeom prst="round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E90EEA55-34D7-4D68-AE15-E460FA2A35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19569" y="5526442"/>
            <a:ext cx="6227824" cy="41669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75037687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48789" y="0"/>
            <a:ext cx="2610511" cy="20818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49648" y="829042"/>
            <a:ext cx="2484827" cy="2271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5A9FAE6-4486-4BDC-A8E6-FE4D6F4E61A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006" t="4751" r="5988" b="8863"/>
          <a:stretch/>
        </p:blipFill>
        <p:spPr>
          <a:xfrm rot="404459">
            <a:off x="12414364" y="2067912"/>
            <a:ext cx="4545186" cy="6463065"/>
          </a:xfrm>
          <a:prstGeom prst="round2Diag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EF4EF7-4A16-4EC0-8CFB-9AEFE43C0C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1800" y="2369127"/>
            <a:ext cx="4829348" cy="4865126"/>
          </a:xfrm>
          <a:prstGeom prst="round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64B3A575-4F08-4E42-9FA7-1A98E54DB8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22616">
            <a:off x="1209615" y="2012195"/>
            <a:ext cx="4677387" cy="6262611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93852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27883" y="1851548"/>
            <a:ext cx="2484827" cy="22719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3652" y="1587282"/>
            <a:ext cx="15560696" cy="57963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1931" y="5959108"/>
            <a:ext cx="3831077" cy="39092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378349">
            <a:off x="3936569" y="7041936"/>
            <a:ext cx="2890527" cy="235577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17347" y="2881217"/>
            <a:ext cx="13453306" cy="855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400">
                <a:solidFill>
                  <a:srgbClr val="772794"/>
                </a:solidFill>
                <a:latin typeface="Livvic Bold Bold"/>
              </a:rPr>
              <a:t>Hoạt động 3: Luyện tập sáng tạo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29240" y="4940371"/>
            <a:ext cx="12179023" cy="60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  <a:spcBef>
                <a:spcPct val="0"/>
              </a:spcBef>
            </a:pPr>
            <a:r>
              <a:rPr lang="en-US" sz="4599">
                <a:solidFill>
                  <a:srgbClr val="772794"/>
                </a:solidFill>
                <a:latin typeface="Livvic Bold Bold"/>
              </a:rPr>
              <a:t>Tạo hình con vật bằng cách vẽ, xé/cắt dán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7822" y="625348"/>
            <a:ext cx="14872356" cy="55399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44300" y="5848937"/>
            <a:ext cx="57150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285256" flipH="1" flipV="1">
            <a:off x="4331942" y="6869948"/>
            <a:ext cx="3328192" cy="2152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2479">
            <a:off x="943928" y="6203365"/>
            <a:ext cx="3180302" cy="340594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69552" y="791582"/>
            <a:ext cx="13748896" cy="215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772794"/>
                </a:solidFill>
                <a:latin typeface="Livvic Bold Bold"/>
              </a:rPr>
              <a:t>Hoạt động 4: </a:t>
            </a:r>
          </a:p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772794"/>
                </a:solidFill>
                <a:latin typeface="Livvic Bold Bold"/>
              </a:rPr>
              <a:t>Phân tích đánh giá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69552" y="3804899"/>
            <a:ext cx="13748896" cy="134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772794"/>
                </a:solidFill>
                <a:latin typeface="Livvic Bold"/>
              </a:rPr>
              <a:t>Hãy chia sẻ sản phẩm của mình với bố mẹ và </a:t>
            </a:r>
          </a:p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772794"/>
                </a:solidFill>
                <a:latin typeface="Livvic Bold"/>
              </a:rPr>
              <a:t>người thân trong gia đình nhé!</a:t>
            </a:r>
          </a:p>
        </p:txBody>
      </p:sp>
      <p:sp>
        <p:nvSpPr>
          <p:cNvPr id="9" name="TextBox 9"/>
          <p:cNvSpPr txBox="1"/>
          <p:nvPr/>
        </p:nvSpPr>
        <p:spPr>
          <a:xfrm rot="730339">
            <a:off x="4519332" y="7279272"/>
            <a:ext cx="2961336" cy="96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9"/>
              </a:lnSpc>
            </a:pPr>
            <a:r>
              <a:rPr lang="en-US" sz="1842">
                <a:solidFill>
                  <a:srgbClr val="772794"/>
                </a:solidFill>
                <a:latin typeface="IreneFlorentina"/>
              </a:rPr>
              <a:t>Ba mẹ có thể quay hình lại và </a:t>
            </a:r>
          </a:p>
          <a:p>
            <a:pPr algn="ctr">
              <a:lnSpc>
                <a:spcPts val="2579"/>
              </a:lnSpc>
              <a:spcBef>
                <a:spcPct val="0"/>
              </a:spcBef>
            </a:pPr>
            <a:r>
              <a:rPr lang="en-US" sz="1842">
                <a:solidFill>
                  <a:srgbClr val="772794"/>
                </a:solidFill>
                <a:latin typeface="IreneFlorentina"/>
              </a:rPr>
              <a:t>chia sẻ cho cô giáo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41996" y="1028700"/>
            <a:ext cx="455302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25225">
            <a:off x="13963869" y="4478526"/>
            <a:ext cx="3462313" cy="41589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30221" y="8185536"/>
            <a:ext cx="3678473" cy="16185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0735" y="899256"/>
            <a:ext cx="9826796" cy="87547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45222" y="2269355"/>
            <a:ext cx="9017822" cy="133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16"/>
              </a:lnSpc>
            </a:pPr>
            <a:r>
              <a:rPr lang="en-US" sz="10016" dirty="0" err="1">
                <a:solidFill>
                  <a:srgbClr val="772794"/>
                </a:solidFill>
                <a:latin typeface="Livvic Bold Bold"/>
              </a:rPr>
              <a:t>Dặn</a:t>
            </a:r>
            <a:r>
              <a:rPr lang="en-US" sz="10016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10016" dirty="0" err="1">
                <a:solidFill>
                  <a:srgbClr val="772794"/>
                </a:solidFill>
                <a:latin typeface="Livvic Bold Bold"/>
              </a:rPr>
              <a:t>Dò</a:t>
            </a:r>
            <a:endParaRPr lang="en-US" sz="10016" dirty="0">
              <a:solidFill>
                <a:srgbClr val="772794"/>
              </a:solidFill>
              <a:latin typeface="Livvic Bol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55856" y="4036582"/>
            <a:ext cx="8474366" cy="235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4"/>
              </a:lnSpc>
            </a:pP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-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Sưu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tầm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và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chuẩn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bị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các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nguyên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vật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liệu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có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thể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tái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chế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cho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buổi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sau</a:t>
            </a:r>
            <a:endParaRPr lang="en-US" sz="3338" b="1" dirty="0">
              <a:solidFill>
                <a:srgbClr val="772794"/>
              </a:solidFill>
              <a:latin typeface="Livvic" panose="020B0604020202020204" charset="0"/>
            </a:endParaRPr>
          </a:p>
          <a:p>
            <a:pPr>
              <a:lnSpc>
                <a:spcPts val="4674"/>
              </a:lnSpc>
            </a:pPr>
            <a:endParaRPr lang="en-US" sz="3338" b="1" dirty="0">
              <a:solidFill>
                <a:srgbClr val="772794"/>
              </a:solidFill>
              <a:latin typeface="Livvic" panose="020B0604020202020204" charset="0"/>
            </a:endParaRPr>
          </a:p>
          <a:p>
            <a:pPr>
              <a:lnSpc>
                <a:spcPts val="4674"/>
              </a:lnSpc>
            </a:pP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-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Chụp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bài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và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gửi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bài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qua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zalo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cho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cô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giáo</a:t>
            </a:r>
            <a:endParaRPr lang="en-US" sz="3338" b="1" dirty="0">
              <a:solidFill>
                <a:srgbClr val="772794"/>
              </a:solidFill>
              <a:latin typeface="Livvic" panose="020B060402020202020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55999" y="839055"/>
            <a:ext cx="9663039" cy="86088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3593" y="1028700"/>
            <a:ext cx="1548457" cy="9716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82662" y="1657383"/>
            <a:ext cx="1097516" cy="6859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00800" y="6990629"/>
            <a:ext cx="2808415" cy="24406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45587" y="-296926"/>
            <a:ext cx="2484827" cy="22719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25225">
            <a:off x="11455203" y="6447907"/>
            <a:ext cx="2620148" cy="31473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72512">
            <a:off x="3014833" y="1842740"/>
            <a:ext cx="1682330" cy="248773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007280" y="4347846"/>
            <a:ext cx="9213625" cy="183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9"/>
              </a:lnSpc>
            </a:pPr>
            <a:r>
              <a:rPr lang="en-US" sz="7099">
                <a:solidFill>
                  <a:srgbClr val="FFFFFF"/>
                </a:solidFill>
                <a:latin typeface="Livvic Bold"/>
              </a:rPr>
              <a:t>XIN CHÀO VÀ HẸN GẶP LẠI CÁC EM 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596702" flipH="1">
            <a:off x="4123638" y="7536759"/>
            <a:ext cx="1430629" cy="134836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31420" y="1028700"/>
            <a:ext cx="1548457" cy="9716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462501"/>
            <a:ext cx="6449793" cy="48970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034090" y="462501"/>
            <a:ext cx="3737689" cy="4897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78798" y="462501"/>
            <a:ext cx="5061081" cy="48970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868497" y="5601287"/>
            <a:ext cx="5671382" cy="41905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509501" y="5601287"/>
            <a:ext cx="6050485" cy="41905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1957" y="6843807"/>
            <a:ext cx="5083381" cy="18935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52687" y="7211021"/>
            <a:ext cx="4620020" cy="990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7"/>
              </a:lnSpc>
            </a:pPr>
            <a:r>
              <a:rPr lang="en-US" sz="2869">
                <a:solidFill>
                  <a:srgbClr val="772794"/>
                </a:solidFill>
                <a:latin typeface="Livvic Bold Bold"/>
              </a:rPr>
              <a:t>Cùng xem một số tác phẩm đẹp của tiết 1 nhé !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02774" y="448853"/>
            <a:ext cx="9682452" cy="3606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9391" y="3863797"/>
            <a:ext cx="3300119" cy="28504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3429756" y="6657126"/>
            <a:ext cx="3300119" cy="28504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79618" y="5247858"/>
            <a:ext cx="3300119" cy="28504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1495925" y="6518881"/>
            <a:ext cx="3300119" cy="28504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19391" y="3534550"/>
            <a:ext cx="3300119" cy="28504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3628" y="2652237"/>
            <a:ext cx="2801868" cy="26932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16333" y="2498988"/>
            <a:ext cx="1928229" cy="24840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946009" y="5534763"/>
            <a:ext cx="1487907" cy="19691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874823" y="2135369"/>
            <a:ext cx="2098816" cy="26276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9804" y="4557000"/>
            <a:ext cx="1799645" cy="219468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145985" y="6776221"/>
            <a:ext cx="1530414" cy="1530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757080" y="5955134"/>
            <a:ext cx="2354443" cy="23515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481514" y="1365750"/>
            <a:ext cx="9277277" cy="135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7900">
                <a:solidFill>
                  <a:srgbClr val="772794"/>
                </a:solidFill>
                <a:latin typeface="Livvic Bold Bold"/>
              </a:rPr>
              <a:t>Chuẩn bị đồ dùng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57080" y="8502029"/>
            <a:ext cx="2510485" cy="4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Kéo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9391" y="5402683"/>
            <a:ext cx="3042113" cy="91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Giấy</a:t>
            </a:r>
            <a:r>
              <a:rPr lang="en-US" sz="35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vẽ</a:t>
            </a:r>
            <a:r>
              <a:rPr lang="en-US" sz="3500" dirty="0">
                <a:solidFill>
                  <a:srgbClr val="772794"/>
                </a:solidFill>
                <a:latin typeface="Be Vietnam Bold"/>
              </a:rPr>
              <a:t>, </a:t>
            </a:r>
          </a:p>
          <a:p>
            <a:pPr algn="ctr">
              <a:lnSpc>
                <a:spcPts val="3500"/>
              </a:lnSpc>
            </a:pP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giấy</a:t>
            </a:r>
            <a:r>
              <a:rPr lang="en-US" sz="35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màu</a:t>
            </a:r>
            <a:endParaRPr lang="en-US" sz="3500" dirty="0">
              <a:solidFill>
                <a:srgbClr val="772794"/>
              </a:solidFill>
              <a:latin typeface="Be Vietnam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4928" y="8468560"/>
            <a:ext cx="3042113" cy="4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Bút chì , tẩy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11871" y="7092762"/>
            <a:ext cx="2377578" cy="4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Hồ dán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548394" y="5182659"/>
            <a:ext cx="3042113" cy="91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Màu sáp, </a:t>
            </a:r>
          </a:p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màu dạ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672707"/>
            <a:ext cx="16230600" cy="89415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244247" y="1767841"/>
            <a:ext cx="9799506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9"/>
              </a:lnSpc>
            </a:pPr>
            <a:r>
              <a:rPr lang="en-US" sz="5899" dirty="0">
                <a:solidFill>
                  <a:srgbClr val="772794"/>
                </a:solidFill>
                <a:latin typeface="Livvic Bold Bold"/>
              </a:rPr>
              <a:t>MỤC TIÊU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297" y="454660"/>
            <a:ext cx="914805" cy="5740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01897" y="9040252"/>
            <a:ext cx="914805" cy="5740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613271" y="834632"/>
            <a:ext cx="2646029" cy="32024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81025" y="6603616"/>
            <a:ext cx="3013728" cy="27236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15414" y="3563374"/>
            <a:ext cx="13334449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-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Nhận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biết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và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nêu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được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đặc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điểm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về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dáng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,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môi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trường</a:t>
            </a: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   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sống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một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số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.</a:t>
            </a: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-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Thể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hiện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được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ảnh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bằng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thức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xé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dán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.</a:t>
            </a: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-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Giới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thiệu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nhận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xét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và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nêu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được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cảm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nhận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về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sản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phẩm</a:t>
            </a: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  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mình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.</a:t>
            </a: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19994" y="6882711"/>
            <a:ext cx="1986457" cy="1643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0414" y="223990"/>
            <a:ext cx="6775130" cy="603602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43588" y="1388110"/>
            <a:ext cx="6751956" cy="173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0"/>
              </a:lnSpc>
            </a:pPr>
            <a:r>
              <a:rPr lang="en-US" sz="6700">
                <a:solidFill>
                  <a:srgbClr val="772794"/>
                </a:solidFill>
                <a:latin typeface="Livvic Bold"/>
              </a:rPr>
              <a:t>Hoạt động 1 : </a:t>
            </a:r>
          </a:p>
          <a:p>
            <a:pPr algn="ctr">
              <a:lnSpc>
                <a:spcPts val="6700"/>
              </a:lnSpc>
            </a:pPr>
            <a:r>
              <a:rPr lang="en-US" sz="6700">
                <a:solidFill>
                  <a:srgbClr val="772794"/>
                </a:solidFill>
                <a:latin typeface="Livvic Bold"/>
              </a:rPr>
              <a:t>Khám phá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53704" y="3226741"/>
            <a:ext cx="6267518" cy="154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772794"/>
                </a:solidFill>
                <a:latin typeface="IreneFlorentina"/>
              </a:rPr>
              <a:t>Em hãy tìm con vật có môi trường sống khác với những con vật còn lại nhé !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453629" y="1782463"/>
            <a:ext cx="4344142" cy="33965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621222" y="6260015"/>
            <a:ext cx="2246643" cy="32950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780530" y="832384"/>
            <a:ext cx="3191401" cy="15877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206451" y="3582954"/>
            <a:ext cx="2359184" cy="2117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655599" y="6935280"/>
            <a:ext cx="2400800" cy="23827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4828588" y="6882711"/>
            <a:ext cx="2430712" cy="191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8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54849" y="1142648"/>
            <a:ext cx="6365572" cy="46866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80721" y="6635778"/>
            <a:ext cx="2430712" cy="1914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327409" y="6389542"/>
            <a:ext cx="4183407" cy="37232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28700" y="1065168"/>
            <a:ext cx="7392108" cy="275356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97266" y="1568183"/>
            <a:ext cx="6369783" cy="16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8"/>
              </a:lnSpc>
            </a:pPr>
            <a:r>
              <a:rPr lang="en-US" sz="3170">
                <a:solidFill>
                  <a:srgbClr val="772794"/>
                </a:solidFill>
                <a:latin typeface="IreneFlorentina"/>
              </a:rPr>
              <a:t>Em hãy kể cô nghe những con vật nào sống ở dưới nước mà em biết 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72512">
            <a:off x="5009654" y="4353373"/>
            <a:ext cx="3086953" cy="45648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596702" flipH="1">
            <a:off x="1240085" y="6886607"/>
            <a:ext cx="2678410" cy="25244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393310">
            <a:off x="9659567" y="7252172"/>
            <a:ext cx="3292785" cy="223497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19747" y="646481"/>
            <a:ext cx="7048505" cy="26255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r="2648"/>
          <a:stretch>
            <a:fillRect/>
          </a:stretch>
        </p:blipFill>
        <p:spPr>
          <a:xfrm>
            <a:off x="1072705" y="3537530"/>
            <a:ext cx="7414429" cy="52184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 t="14521" r="1975"/>
          <a:stretch>
            <a:fillRect/>
          </a:stretch>
        </p:blipFill>
        <p:spPr>
          <a:xfrm>
            <a:off x="10035152" y="3537530"/>
            <a:ext cx="6031249" cy="52593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575525" y="8909020"/>
            <a:ext cx="950503" cy="950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266848" y="8909020"/>
            <a:ext cx="1026143" cy="102614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971473" y="1320817"/>
            <a:ext cx="6345051" cy="1033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Bức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tranh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1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và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bức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tranh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2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có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gì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giống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và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khác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nhau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6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88438" y="6620117"/>
            <a:ext cx="530800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91809" y="7153603"/>
            <a:ext cx="7667491" cy="30478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45357" y="-1245399"/>
            <a:ext cx="3706082" cy="32207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4358" y="905882"/>
            <a:ext cx="17079284" cy="63620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33121" y="7153603"/>
            <a:ext cx="3481586" cy="27432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69552" y="686807"/>
            <a:ext cx="13748896" cy="1890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 dirty="0" err="1">
                <a:solidFill>
                  <a:srgbClr val="772794"/>
                </a:solidFill>
                <a:latin typeface="Livvic Bold Bold"/>
              </a:rPr>
              <a:t>Ghi</a:t>
            </a:r>
            <a:r>
              <a:rPr lang="en-US" sz="11000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11000" dirty="0" err="1">
                <a:solidFill>
                  <a:srgbClr val="772794"/>
                </a:solidFill>
                <a:latin typeface="Livvic Bold Bold"/>
              </a:rPr>
              <a:t>nhớ</a:t>
            </a:r>
            <a:endParaRPr lang="en-US" sz="11000" dirty="0">
              <a:solidFill>
                <a:srgbClr val="772794"/>
              </a:solidFill>
              <a:latin typeface="Livvic Bol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665667" y="2706418"/>
            <a:ext cx="10956666" cy="393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"/>
              </a:rPr>
              <a:t>-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Mỗi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con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vật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có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môi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trường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sống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và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có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đặc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điểm</a:t>
            </a:r>
            <a:endParaRPr lang="en-US" sz="3200" dirty="0">
              <a:solidFill>
                <a:srgbClr val="772794"/>
              </a:solidFill>
              <a:latin typeface="Livvic Bold"/>
            </a:endParaRP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và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vẻ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đẹp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riêng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về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dáng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,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hoạt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động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,…</a:t>
            </a: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772794"/>
              </a:solidFill>
              <a:latin typeface="Livvic Bold"/>
            </a:endParaRP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"/>
              </a:rPr>
              <a:t>-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Có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nhiều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thức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tạo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sản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phẩm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con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vật</a:t>
            </a:r>
            <a:r>
              <a:rPr lang="en-US" sz="3200" dirty="0">
                <a:solidFill>
                  <a:srgbClr val="772794"/>
                </a:solidFill>
                <a:latin typeface="Livvic"/>
              </a:rPr>
              <a:t>-</a:t>
            </a: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với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các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chất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liệu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khác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nhau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.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Khi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tạo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cần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chú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ý</a:t>
            </a: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đến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đặc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điểm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về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dáng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,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hoạt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động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của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các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con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vật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.</a:t>
            </a:r>
          </a:p>
          <a:p>
            <a:pPr>
              <a:lnSpc>
                <a:spcPts val="3920"/>
              </a:lnSpc>
            </a:pPr>
            <a:endParaRPr lang="en-US" sz="3200" dirty="0">
              <a:solidFill>
                <a:srgbClr val="772794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1350" y="6569526"/>
            <a:ext cx="3353726" cy="29878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61842" y="7582932"/>
            <a:ext cx="29493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1"/>
              </a:lnSpc>
            </a:pP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1: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Vẽ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phác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bộ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phận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1203" y="6640787"/>
            <a:ext cx="3283225" cy="29250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659530" y="7737986"/>
            <a:ext cx="276736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2"/>
              </a:lnSpc>
            </a:pP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2: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Xé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bộ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phận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vật</a:t>
            </a:r>
            <a:endParaRPr lang="en-US" sz="2072" dirty="0">
              <a:solidFill>
                <a:srgbClr val="772794"/>
              </a:solidFill>
              <a:latin typeface="Be Vietnam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53600" y="6569526"/>
            <a:ext cx="3249069" cy="289462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963868" y="7498649"/>
            <a:ext cx="2738572" cy="1036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3: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Sắp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xếp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bộ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phận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để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tạo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thành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.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Dán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trên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giấy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nền</a:t>
            </a:r>
            <a:endParaRPr lang="en-US" sz="2050" dirty="0">
              <a:solidFill>
                <a:srgbClr val="772794"/>
              </a:solidFill>
              <a:latin typeface="Be Vietnam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31420" y="1028700"/>
            <a:ext cx="1548457" cy="971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694" y="987462"/>
            <a:ext cx="1097516" cy="68594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69086" y="988802"/>
            <a:ext cx="12205138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772794"/>
                </a:solidFill>
                <a:latin typeface="Livvic Bold Bold"/>
              </a:rPr>
              <a:t>Kiến tạo kiến thức kĩ năng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72131" y="6559319"/>
            <a:ext cx="3249069" cy="289462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4237783" y="7507493"/>
            <a:ext cx="273857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4: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Xé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dán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(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hoặc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vẽ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thêm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)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ảnh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khác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(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cây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cỏ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,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hoa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lá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...)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để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bài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thêm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sinh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động</a:t>
            </a:r>
            <a:endParaRPr lang="en-US" sz="2050" dirty="0">
              <a:solidFill>
                <a:srgbClr val="772794"/>
              </a:solidFill>
              <a:latin typeface="Be Vietnam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076" y="2075200"/>
            <a:ext cx="3429000" cy="51135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6768" y="2075201"/>
            <a:ext cx="3542432" cy="51141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1459" y="2075201"/>
            <a:ext cx="3524395" cy="5113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84586" y="2075199"/>
            <a:ext cx="3444967" cy="51135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423</Words>
  <Application>Microsoft Office PowerPoint</Application>
  <PresentationFormat>Tùy chỉnh</PresentationFormat>
  <Paragraphs>56</Paragraphs>
  <Slides>17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7" baseType="lpstr">
      <vt:lpstr>Be Vietnam Bold</vt:lpstr>
      <vt:lpstr>Livvic Thin Bold</vt:lpstr>
      <vt:lpstr>Livvic</vt:lpstr>
      <vt:lpstr>IreneFlorentina</vt:lpstr>
      <vt:lpstr>Livvic Bold</vt:lpstr>
      <vt:lpstr>Livvic Bold Bold</vt:lpstr>
      <vt:lpstr>Bahnschrift</vt:lpstr>
      <vt:lpstr>Calibri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paragraph text</dc:title>
  <cp:lastModifiedBy>Huyen Truong</cp:lastModifiedBy>
  <cp:revision>22</cp:revision>
  <dcterms:created xsi:type="dcterms:W3CDTF">2006-08-16T00:00:00Z</dcterms:created>
  <dcterms:modified xsi:type="dcterms:W3CDTF">2021-09-18T10:24:51Z</dcterms:modified>
  <dc:identifier>DAEqFiQNdMA</dc:identifier>
</cp:coreProperties>
</file>