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62" r:id="rId6"/>
    <p:sldId id="263" r:id="rId7"/>
    <p:sldId id="275" r:id="rId8"/>
    <p:sldId id="277" r:id="rId9"/>
    <p:sldId id="278" r:id="rId10"/>
    <p:sldId id="279" r:id="rId11"/>
    <p:sldId id="265" r:id="rId12"/>
    <p:sldId id="266" r:id="rId13"/>
    <p:sldId id="272" r:id="rId14"/>
    <p:sldId id="282" r:id="rId15"/>
    <p:sldId id="280" r:id="rId16"/>
    <p:sldId id="281" r:id="rId17"/>
    <p:sldId id="264" r:id="rId18"/>
  </p:sldIdLst>
  <p:sldSz cx="12192000" cy="6858000"/>
  <p:notesSz cx="2954338" cy="4741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1A56"/>
    <a:srgbClr val="6A2D97"/>
    <a:srgbClr val="632A8E"/>
    <a:srgbClr val="632B8D"/>
    <a:srgbClr val="213414"/>
    <a:srgbClr val="381850"/>
    <a:srgbClr val="273C18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4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7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2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5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4CE0C-43CB-45D0-9975-9F8126F52C9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6" y="6662"/>
            <a:ext cx="12191999" cy="6851338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1262832" y="208761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603" y="2413527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5724" y="3121776"/>
            <a:ext cx="491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8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7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0"/>
            <a:ext cx="11527988" cy="6433473"/>
          </a:xfrm>
          <a:prstGeom prst="rect">
            <a:avLst/>
          </a:prstGeom>
        </p:spPr>
      </p:pic>
      <p:sp>
        <p:nvSpPr>
          <p:cNvPr id="3" name="KSO_Shape"/>
          <p:cNvSpPr/>
          <p:nvPr/>
        </p:nvSpPr>
        <p:spPr bwMode="auto">
          <a:xfrm>
            <a:off x="1107583" y="873480"/>
            <a:ext cx="8742769" cy="432958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defRPr/>
            </a:pPr>
            <a:endParaRPr lang="en-US" sz="2800" smtClean="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smtClean="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9567" y="1183714"/>
            <a:ext cx="2459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GHI NHỚ</a:t>
            </a:r>
            <a:endParaRPr 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3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945362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759504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1819" y="1922169"/>
            <a:ext cx="43058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Documents and Settings\Admin\My Documents\My Pictures\22780555_1098746780262861_905697068260630151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205" y="1558344"/>
            <a:ext cx="7383024" cy="459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5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68" y="12189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6A2D97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rgbClr val="6A2D97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rgbClr val="6A2D97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80" y="826961"/>
            <a:ext cx="2990403" cy="303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326" y="3809310"/>
            <a:ext cx="2932430" cy="2932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5" y="826961"/>
            <a:ext cx="3342483" cy="2960484"/>
          </a:xfrm>
          <a:prstGeom prst="rect">
            <a:avLst/>
          </a:prstGeom>
        </p:spPr>
      </p:pic>
      <p:pic>
        <p:nvPicPr>
          <p:cNvPr id="12" name="Picture 11" descr="C:\Documents and Settings\Admin\My Documents\My Pictures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623" y="3809310"/>
            <a:ext cx="3696235" cy="276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944" y="1627800"/>
            <a:ext cx="3622736" cy="48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45" y="1227091"/>
            <a:ext cx="2879904" cy="3734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092"/>
            <a:ext cx="2834886" cy="3773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317" y="3345596"/>
            <a:ext cx="2823501" cy="3418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677" y="2045810"/>
            <a:ext cx="2686712" cy="36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12239375" cy="692646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1326523"/>
            <a:ext cx="10515600" cy="1472707"/>
          </a:xfrm>
        </p:spPr>
        <p:txBody>
          <a:bodyPr/>
          <a:lstStyle/>
          <a:p>
            <a:pPr algn="ctr"/>
            <a:r>
              <a:rPr lang="en-US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en-US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en-US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THỰC </a:t>
            </a:r>
            <a:r>
              <a:rPr lang="en-US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HÀNH</a:t>
            </a:r>
            <a:r>
              <a:rPr lang="vi-VN" b="1"/>
              <a:t/>
            </a:r>
            <a:br>
              <a:rPr lang="vi-VN" b="1"/>
            </a:br>
            <a:endParaRPr lang="vi-VN" b="1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8200" y="2799231"/>
            <a:ext cx="10515600" cy="3377731"/>
          </a:xfrm>
        </p:spPr>
        <p:txBody>
          <a:bodyPr/>
          <a:lstStyle/>
          <a:p>
            <a:pPr marL="0" indent="0"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marL="0" indent="0">
              <a:buNone/>
            </a:pPr>
            <a:r>
              <a:rPr lang="en-US" b="1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b="1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hãy sử dụng các loại lá cây đã chuẩn bị để tạo sản phẩm theo ý thích</a:t>
            </a:r>
            <a:r>
              <a:rPr lang="en-US" b="1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sẽ tạo hình gì từ lá cây?</a:t>
            </a:r>
          </a:p>
          <a:p>
            <a:r>
              <a:rPr lang="en-US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Em sẽ sử dụng lá cây để tạo hình như thế nào?</a:t>
            </a:r>
          </a:p>
          <a:p>
            <a:r>
              <a:rPr lang="en-US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có kết hợp lá cây với chất liệu khác không?</a:t>
            </a:r>
            <a:endParaRPr lang="vi-VN">
              <a:solidFill>
                <a:srgbClr val="3C1A56"/>
              </a:solidFill>
              <a:latin typeface="Times New Roman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039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xmlns="" id="{AFD823C2-F47F-46B7-A6D7-964D3AA9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34919" cy="790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37893" y="1081826"/>
            <a:ext cx="6800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TRƯNG BÀY VÀ GIỚI THIỆU SẢN PHẨM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6068" y="1956240"/>
            <a:ext cx="913112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- Từ </a:t>
            </a:r>
            <a:r>
              <a:rPr lang="en-US" sz="280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lá cây em đã tạo ra sản phẩm gì?</a:t>
            </a:r>
          </a:p>
          <a:p>
            <a:r>
              <a:rPr lang="en-US" sz="2800" smtClean="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sz="280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tạo ra sản phẩm đó từ lá cây nào?</a:t>
            </a:r>
          </a:p>
          <a:p>
            <a:r>
              <a:rPr lang="en-US" sz="2800" smtClean="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sz="280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đã tạo hình sản phẩm đó như thế nào?</a:t>
            </a:r>
          </a:p>
          <a:p>
            <a:r>
              <a:rPr lang="en-US" sz="2800" smtClean="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- Ngoài </a:t>
            </a:r>
            <a:r>
              <a:rPr lang="en-US" sz="2800">
                <a:solidFill>
                  <a:srgbClr val="6A2D97"/>
                </a:solidFill>
                <a:latin typeface="Times New Roman" pitchFamily="18" charset="0"/>
                <a:cs typeface="Times New Roman" pitchFamily="18" charset="0"/>
              </a:rPr>
              <a:t>lá cây em cso sử dụng chất liệu gì khác nữa không? </a:t>
            </a:r>
          </a:p>
          <a:p>
            <a:endParaRPr 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6" y="1648496"/>
            <a:ext cx="5635252" cy="3889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3410" y="359466"/>
            <a:ext cx="6441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VẬN DỤNG VÀ PHÁT TRIỂN</a:t>
            </a:r>
            <a:endParaRPr 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7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" y="115909"/>
            <a:ext cx="102988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5935" y="1852574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3849" y="111281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5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3" y="1747402"/>
            <a:ext cx="4917808" cy="4748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4823" y="810228"/>
            <a:ext cx="5733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Trò chơi " Chiếc hộp kì diệu" 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06" y="-90151"/>
            <a:ext cx="12376305" cy="6948152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29582" y="2125006"/>
            <a:ext cx="4963218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100" b="1" dirty="0">
              <a:solidFill>
                <a:srgbClr val="6A2D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100" b="1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LÁ( 2 tiết)</a:t>
            </a:r>
            <a:endParaRPr lang="en-US" sz="3100" b="1" dirty="0">
              <a:solidFill>
                <a:srgbClr val="6A2D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3100" b="1" dirty="0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  <a:endParaRPr lang="en-US" sz="3100" b="1" dirty="0" smtClean="0">
              <a:solidFill>
                <a:srgbClr val="6A2D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6A2D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  <a:endParaRPr lang="en-US" sz="3100" b="1" dirty="0">
              <a:solidFill>
                <a:srgbClr val="6A2D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46" y="17569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6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63776" y="184133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18941" y="12530"/>
            <a:ext cx="12698711" cy="71864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9549" y="306263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Sách học Mĩ thuật.</a:t>
            </a: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Giấy vẽ.</a:t>
            </a: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Màu.</a:t>
            </a: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Lá cây.</a:t>
            </a: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Bút chì, tẩy, kéo, keo dán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6486" y="1764386"/>
            <a:ext cx="4611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</a:t>
            </a:r>
            <a:r>
              <a:rPr lang="en-US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BỊ ĐỒ DÙNG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8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04986" y="122887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12239375" cy="69264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6350" y="3270913"/>
            <a:ext cx="84614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hình dáng, đặc điểm của một số loại lá cây.</a:t>
            </a:r>
          </a:p>
          <a:p>
            <a:pPr algn="just">
              <a:defRPr/>
            </a:pPr>
            <a:r>
              <a:rPr lang="en-US" sz="280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sử dụng lá cây để tạo hình theo ý thích.</a:t>
            </a:r>
          </a:p>
          <a:p>
            <a:pPr algn="just">
              <a:defRPr/>
            </a:pPr>
            <a:r>
              <a:rPr lang="en-US" sz="280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thiệu, nêu nhận xét và nêu được cảm nhận về sản phẩm của mình, của bạn.</a:t>
            </a:r>
            <a:endParaRPr lang="en-US" sz="2800" dirty="0">
              <a:solidFill>
                <a:srgbClr val="3C1A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7439" y="2169906"/>
            <a:ext cx="30844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MỤC TIÊU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8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103031" y="0"/>
            <a:ext cx="11788546" cy="6671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84101" y="4656419"/>
            <a:ext cx="80235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Thảo luận nhóm đôi:</a:t>
            </a:r>
          </a:p>
          <a:p>
            <a:pPr>
              <a:buFontTx/>
              <a:buChar char="-"/>
            </a:pPr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Em nhận ra những loại lá cây gì?</a:t>
            </a:r>
          </a:p>
          <a:p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- Hình dáng, cấu tạo và màu sắc của những chiếc lá đó như thế nào ?</a:t>
            </a:r>
            <a:endParaRPr lang="vi-VN" sz="2800">
              <a:solidFill>
                <a:srgbClr val="3C1A5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4477" y="1643876"/>
            <a:ext cx="2250295" cy="31081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74" y="1985870"/>
            <a:ext cx="3745941" cy="2390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4879" y="617044"/>
            <a:ext cx="2584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 HIỂU</a:t>
            </a:r>
            <a:endParaRPr lang="en-US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879" y="2115516"/>
            <a:ext cx="2966433" cy="22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56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16109"/>
            <a:ext cx="12098748" cy="6846881"/>
          </a:xfrm>
          <a:prstGeom prst="rect">
            <a:avLst/>
          </a:prstGeom>
        </p:spPr>
      </p:pic>
      <p:pic>
        <p:nvPicPr>
          <p:cNvPr id="10" name="Picture 4" descr="C:\Documents and Settings\Admin\My Documents\My Pictures\images (2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5815" y="1731803"/>
            <a:ext cx="3994519" cy="31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Admin\My Documents\My Pictures\tải xuống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1778" y="1598041"/>
            <a:ext cx="3215511" cy="3318761"/>
          </a:xfrm>
          <a:prstGeom prst="rect">
            <a:avLst/>
          </a:prstGeom>
        </p:spPr>
      </p:pic>
      <p:pic>
        <p:nvPicPr>
          <p:cNvPr id="13" name="Picture 4" descr="C:\Documents and Settings\Admin\My Documents\My Pictures\tải xuống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7371" y="1803572"/>
            <a:ext cx="3452892" cy="290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68893" y="5310477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Thanh nhiệt</a:t>
            </a:r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, làm đẹp.. </a:t>
            </a:r>
            <a:endParaRPr lang="vi-VN" sz="2800">
              <a:solidFill>
                <a:srgbClr val="3C1A5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70173" y="5384326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Hỗ trợ tiêu hóa, giải độc..</a:t>
            </a:r>
            <a:endParaRPr lang="vi-VN" sz="2800">
              <a:solidFill>
                <a:srgbClr val="3C1A5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7198" y="5218144"/>
            <a:ext cx="43079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Viêm họng, chảy máu cam,</a:t>
            </a:r>
          </a:p>
          <a:p>
            <a:r>
              <a:rPr lang="en-US" sz="280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Mất ngủ…</a:t>
            </a:r>
            <a:endParaRPr lang="vi-VN" sz="2800">
              <a:solidFill>
                <a:srgbClr val="3C1A5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00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424527"/>
            <a:ext cx="11527988" cy="6433473"/>
          </a:xfrm>
          <a:prstGeom prst="rect">
            <a:avLst/>
          </a:prstGeom>
        </p:spPr>
      </p:pic>
      <p:sp>
        <p:nvSpPr>
          <p:cNvPr id="4" name="KSO_Shape"/>
          <p:cNvSpPr/>
          <p:nvPr/>
        </p:nvSpPr>
        <p:spPr bwMode="auto">
          <a:xfrm>
            <a:off x="2155877" y="873480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defRPr/>
            </a:pPr>
            <a:endParaRPr lang="en-US" sz="2800" smtClean="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smtClean="0">
              <a:solidFill>
                <a:srgbClr val="632A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smtClean="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có rất nhiều loại lá cây.</a:t>
            </a:r>
          </a:p>
          <a:p>
            <a:pPr algn="just">
              <a:defRPr/>
            </a:pPr>
            <a:r>
              <a:rPr lang="en-US" sz="2800" smtClean="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280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có hình dáng đặc điểm, màu sắc </a:t>
            </a:r>
            <a:r>
              <a:rPr lang="en-US" sz="2800" smtClean="0">
                <a:solidFill>
                  <a:srgbClr val="3C1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riêng.</a:t>
            </a:r>
            <a:endParaRPr lang="en-US" sz="2800" dirty="0">
              <a:solidFill>
                <a:srgbClr val="3C1A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4722" y="1776142"/>
            <a:ext cx="2500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GHI NHỚ</a:t>
            </a:r>
            <a:endParaRPr lang="en-US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9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78" y="436144"/>
            <a:ext cx="2111852" cy="3691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82" y="396579"/>
            <a:ext cx="2614411" cy="3731562"/>
          </a:xfrm>
          <a:prstGeom prst="rect">
            <a:avLst/>
          </a:prstGeom>
        </p:spPr>
      </p:pic>
      <p:pic>
        <p:nvPicPr>
          <p:cNvPr id="7" name="Picture 6" descr="C:\Documents and Settings\Admin\My Documents\My Pictures\tải xuống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4215" y="436144"/>
            <a:ext cx="3075617" cy="357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17" y="530535"/>
            <a:ext cx="3066608" cy="34171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889" y="4773571"/>
            <a:ext cx="11327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1.Từ lá cây có thể tạo ra những sản phẩm gì?</a:t>
            </a:r>
          </a:p>
          <a:p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2.Có thể sử dụng nhiều lá cây để tạo thành một sản phẩm nghệ thuật không ?</a:t>
            </a:r>
            <a:endParaRPr lang="en-US" sz="2800">
              <a:solidFill>
                <a:srgbClr val="3C1A5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3.Lá cây được kết hợp với nhau như thế nào? </a:t>
            </a:r>
          </a:p>
          <a:p>
            <a:r>
              <a:rPr lang="en-US" sz="2800" smtClean="0">
                <a:solidFill>
                  <a:srgbClr val="3C1A56"/>
                </a:solidFill>
                <a:latin typeface="Times New Roman" pitchFamily="18" charset="0"/>
                <a:cs typeface="Times New Roman" pitchFamily="18" charset="0"/>
              </a:rPr>
              <a:t>4.Sản phẩm từ lá cây có kết hợp được với các chất liệu khác không? </a:t>
            </a:r>
            <a:endParaRPr lang="vi-VN" sz="2800">
              <a:solidFill>
                <a:srgbClr val="3C1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502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THỰC HÀNH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57</cp:revision>
  <cp:lastPrinted>2022-10-20T14:33:38Z</cp:lastPrinted>
  <dcterms:created xsi:type="dcterms:W3CDTF">2021-10-10T09:15:36Z</dcterms:created>
  <dcterms:modified xsi:type="dcterms:W3CDTF">2022-10-25T05:59:47Z</dcterms:modified>
</cp:coreProperties>
</file>