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86" r:id="rId5"/>
    <p:sldId id="259" r:id="rId6"/>
    <p:sldId id="260" r:id="rId7"/>
    <p:sldId id="261" r:id="rId8"/>
    <p:sldId id="262" r:id="rId9"/>
    <p:sldId id="280" r:id="rId10"/>
    <p:sldId id="281" r:id="rId11"/>
    <p:sldId id="263" r:id="rId12"/>
    <p:sldId id="283" r:id="rId13"/>
    <p:sldId id="284" r:id="rId14"/>
    <p:sldId id="282" r:id="rId15"/>
    <p:sldId id="266" r:id="rId16"/>
    <p:sldId id="268" r:id="rId17"/>
    <p:sldId id="269" r:id="rId18"/>
    <p:sldId id="277" r:id="rId19"/>
    <p:sldId id="278" r:id="rId20"/>
    <p:sldId id="279" r:id="rId21"/>
    <p:sldId id="271" r:id="rId22"/>
    <p:sldId id="272"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15/09/2021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15/09/2021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15/09/2021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15/09/2021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wma"/><Relationship Id="rId7" Type="http://schemas.openxmlformats.org/officeDocument/2006/relationships/image" Target="../media/image32.jpeg"/><Relationship Id="rId2" Type="http://schemas.microsoft.com/office/2007/relationships/media" Target="../media/media11.wma"/><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13.wma"/><Relationship Id="rId7" Type="http://schemas.openxmlformats.org/officeDocument/2006/relationships/image" Target="../media/image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3.png"/><Relationship Id="rId5" Type="http://schemas.openxmlformats.org/officeDocument/2006/relationships/slideLayout" Target="../slideLayouts/slideLayout7.xml"/><Relationship Id="rId4" Type="http://schemas.openxmlformats.org/officeDocument/2006/relationships/audio" Target="../media/media13.wma"/></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audio" Target="../media/media14.wma"/><Relationship Id="rId7" Type="http://schemas.openxmlformats.org/officeDocument/2006/relationships/image" Target="../media/image36.jpg"/><Relationship Id="rId12" Type="http://schemas.openxmlformats.org/officeDocument/2006/relationships/image" Target="../media/image2.png"/><Relationship Id="rId2" Type="http://schemas.microsoft.com/office/2007/relationships/media" Target="../media/media14.wma"/><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39.png"/><Relationship Id="rId5" Type="http://schemas.openxmlformats.org/officeDocument/2006/relationships/image" Target="../media/image34.jpg"/><Relationship Id="rId10" Type="http://schemas.openxmlformats.org/officeDocument/2006/relationships/image" Target="../media/image6.gif"/><Relationship Id="rId4" Type="http://schemas.openxmlformats.org/officeDocument/2006/relationships/slideLayout" Target="../slideLayouts/slideLayout7.xml"/><Relationship Id="rId9"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7.xml"/><Relationship Id="rId7" Type="http://schemas.openxmlformats.org/officeDocument/2006/relationships/image" Target="../media/image43.jpg"/><Relationship Id="rId12" Type="http://schemas.openxmlformats.org/officeDocument/2006/relationships/image" Target="../media/image2.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7.xml"/><Relationship Id="rId7" Type="http://schemas.openxmlformats.org/officeDocument/2006/relationships/image" Target="../media/image51.jpe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audio" Target="../media/media20.wma"/><Relationship Id="rId7" Type="http://schemas.openxmlformats.org/officeDocument/2006/relationships/image" Target="../media/image54.jpeg"/><Relationship Id="rId2" Type="http://schemas.microsoft.com/office/2007/relationships/media" Target="../media/media20.wma"/><Relationship Id="rId1" Type="http://schemas.openxmlformats.org/officeDocument/2006/relationships/tags" Target="../tags/tag9.xml"/><Relationship Id="rId6" Type="http://schemas.openxmlformats.org/officeDocument/2006/relationships/image" Target="../media/image53.jpeg"/><Relationship Id="rId5" Type="http://schemas.openxmlformats.org/officeDocument/2006/relationships/image" Target="../media/image48.jpg"/><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56.gif"/></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2.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3.gif"/><Relationship Id="rId5" Type="http://schemas.openxmlformats.org/officeDocument/2006/relationships/image" Target="../media/image5.gif"/><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2.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6.gif"/><Relationship Id="rId5" Type="http://schemas.openxmlformats.org/officeDocument/2006/relationships/image" Target="../media/image3.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png"/><Relationship Id="rId3" Type="http://schemas.openxmlformats.org/officeDocument/2006/relationships/audio" Target="../media/media6.wma"/><Relationship Id="rId7" Type="http://schemas.openxmlformats.org/officeDocument/2006/relationships/image" Target="../media/image10.png"/><Relationship Id="rId12" Type="http://schemas.openxmlformats.org/officeDocument/2006/relationships/image" Target="../media/image15.jpeg"/><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png"/><Relationship Id="rId3" Type="http://schemas.openxmlformats.org/officeDocument/2006/relationships/audio" Target="../media/media8.wma"/><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7.xml"/><Relationship Id="rId7" Type="http://schemas.openxmlformats.org/officeDocument/2006/relationships/image" Target="../media/image27.jp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09" y="-38637"/>
            <a:ext cx="10818253" cy="6638592"/>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707886"/>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36">
        <p15:prstTrans prst="drape"/>
      </p:transition>
    </mc:Choice>
    <mc:Fallback xmlns="">
      <p:transition spd="slow" advTm="15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 presetClass="emph" presetSubtype="2" repeatCount="indefinite" fill="hold" grpId="0" nodeType="withEffect">
                                  <p:stCondLst>
                                    <p:cond delay="0"/>
                                  </p:stCondLst>
                                  <p:childTnLst>
                                    <p:animClr clrSpc="rgb" dir="cw">
                                      <p:cBhvr override="childStyle">
                                        <p:cTn id="8"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2" y="57955"/>
            <a:ext cx="12088968" cy="6800045"/>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advTm="16273">
        <p14:flip dir="r"/>
      </p:transition>
    </mc:Choice>
    <mc:Fallback xmlns="">
      <p:transition spd="slow" advTm="16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412" y="1627059"/>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358" y="1582815"/>
            <a:ext cx="3476717" cy="229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770" y="3120445"/>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7365" y="387384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8152327" y="4056845"/>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4510770" y="5556864"/>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36443316"/>
      </p:ext>
    </p:extLst>
  </p:cSld>
  <p:clrMapOvr>
    <a:masterClrMapping/>
  </p:clrMapOvr>
  <mc:AlternateContent xmlns:mc="http://schemas.openxmlformats.org/markup-compatibility/2006" xmlns:p14="http://schemas.microsoft.com/office/powerpoint/2010/main">
    <mc:Choice Requires="p14">
      <p:transition spd="slow" p14:dur="2000" advTm="103937"/>
    </mc:Choice>
    <mc:Fallback xmlns="">
      <p:transition spd="slow" advTm="10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1233" y="0"/>
            <a:ext cx="5537915" cy="94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Hướng dẫn cách vẽ con cua</a:t>
            </a:r>
            <a:endParaRPr lang="vi-VN" sz="3600">
              <a:latin typeface="Times New Roman" panose="02020603050405020304" pitchFamily="18" charset="0"/>
              <a:cs typeface="Times New Roman" panose="02020603050405020304" pitchFamily="18" charset="0"/>
            </a:endParaRPr>
          </a:p>
        </p:txBody>
      </p:sp>
      <p:pic>
        <p:nvPicPr>
          <p:cNvPr id="2" name="viedeo vẽ 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8127" y="1143000"/>
            <a:ext cx="10144125" cy="5715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7646658"/>
      </p:ext>
    </p:extLst>
  </p:cSld>
  <p:clrMapOvr>
    <a:masterClrMapping/>
  </p:clrMapOvr>
  <mc:AlternateContent xmlns:mc="http://schemas.openxmlformats.org/markup-compatibility/2006" xmlns:p14="http://schemas.microsoft.com/office/powerpoint/2010/main">
    <mc:Choice Requires="p14">
      <p:transition spd="med" p14:dur="700" advTm="137080">
        <p:fade/>
      </p:transition>
    </mc:Choice>
    <mc:Fallback xmlns="">
      <p:transition spd="med" advTm="137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374" objId="2"/>
        <p14:stopEvt time="122013"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0857" y="708337"/>
            <a:ext cx="3814044" cy="30815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0528" y="3686549"/>
            <a:ext cx="3122734" cy="2855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31529" y="3907029"/>
            <a:ext cx="4158668" cy="2635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54263" y="3793452"/>
            <a:ext cx="3116265" cy="27525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012" y="2970316"/>
            <a:ext cx="3823287" cy="35721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114012" y="1374029"/>
            <a:ext cx="4056845" cy="1268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Các loại chấm, nét,</a:t>
            </a:r>
          </a:p>
          <a:p>
            <a:pPr algn="ctr"/>
            <a:r>
              <a:rPr lang="en-US" sz="2800">
                <a:latin typeface="Times New Roman" panose="02020603050405020304" pitchFamily="18" charset="0"/>
                <a:cs typeface="Times New Roman" panose="02020603050405020304" pitchFamily="18" charset="0"/>
              </a:rPr>
              <a:t>đường trang trí</a:t>
            </a:r>
            <a:endParaRPr lang="vi-VN" sz="2800">
              <a:latin typeface="Times New Roman" panose="02020603050405020304" pitchFamily="18" charset="0"/>
              <a:cs typeface="Times New Roman" panose="02020603050405020304" pitchFamily="18" charset="0"/>
            </a:endParaRPr>
          </a:p>
        </p:txBody>
      </p:sp>
      <p:pic>
        <p:nvPicPr>
          <p:cNvPr id="10" name="Picture 2" descr="Happy Beach Sticker by Hooray Studio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09658" y="586964"/>
            <a:ext cx="1930164" cy="2055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890245" y="977234"/>
            <a:ext cx="4203017" cy="2707525"/>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75258136"/>
      </p:ext>
    </p:extLst>
  </p:cSld>
  <p:clrMapOvr>
    <a:masterClrMapping/>
  </p:clrMapOvr>
  <mc:AlternateContent xmlns:mc="http://schemas.openxmlformats.org/markup-compatibility/2006" xmlns:p14="http://schemas.microsoft.com/office/powerpoint/2010/main">
    <mc:Choice Requires="p14">
      <p:transition spd="slow" p14:dur="2000" advTm="43393"/>
    </mc:Choice>
    <mc:Fallback xmlns="">
      <p:transition spd="slow" advTm="4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218453"/>
      </p:ext>
    </p:extLst>
  </p:cSld>
  <p:clrMapOvr>
    <a:masterClrMapping/>
  </p:clrMapOvr>
  <mc:AlternateContent xmlns:mc="http://schemas.openxmlformats.org/markup-compatibility/2006" xmlns:p14="http://schemas.microsoft.com/office/powerpoint/2010/main">
    <mc:Choice Requires="p14">
      <p:transition spd="slow" p14:dur="2000" advTm="26999"/>
    </mc:Choice>
    <mc:Fallback xmlns="">
      <p:transition spd="slow" advTm="2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7" y="0"/>
            <a:ext cx="11596852" cy="6742091"/>
          </a:xfrm>
          <a:prstGeom prst="rect">
            <a:avLst/>
          </a:prstGeom>
        </p:spPr>
      </p:pic>
      <p:sp>
        <p:nvSpPr>
          <p:cNvPr id="3" name="Rectangle 2"/>
          <p:cNvSpPr/>
          <p:nvPr/>
        </p:nvSpPr>
        <p:spPr>
          <a:xfrm>
            <a:off x="3580327" y="452266"/>
            <a:ext cx="4752304" cy="707886"/>
          </a:xfrm>
          <a:prstGeom prst="rect">
            <a:avLst/>
          </a:prstGeom>
        </p:spPr>
        <p:txBody>
          <a:bodyPr wrap="square">
            <a:spAutoFit/>
          </a:bodyPr>
          <a:lstStyle/>
          <a:p>
            <a:pPr algn="ctr"/>
            <a:r>
              <a:rPr lang="en-US" sz="4000" b="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 vẽ tham khảo</a:t>
            </a:r>
            <a:endParaRPr lang="vi-VN" sz="40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7" y="1823276"/>
            <a:ext cx="4463061" cy="464341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064" y="1937287"/>
            <a:ext cx="2199039" cy="210363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5035" y="1937287"/>
            <a:ext cx="2236192" cy="210363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7438" y="4432231"/>
            <a:ext cx="2236252" cy="198225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8370" y="4432231"/>
            <a:ext cx="2307871" cy="2034458"/>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6663" y="1950622"/>
            <a:ext cx="2152781" cy="2103634"/>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advTm="25997">
        <p:circle/>
      </p:transition>
    </mc:Choice>
    <mc:Fallback xmlns="">
      <p:transition spd="slow" advTm="2599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1068">
        <p:fade/>
      </p:transition>
    </mc:Choice>
    <mc:Fallback xmlns="">
      <p:transition spd="med" advTm="11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84" y="180304"/>
            <a:ext cx="11384924" cy="667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2031325"/>
          </a:xfrm>
          <a:prstGeom prst="rect">
            <a:avLst/>
          </a:prstGeom>
        </p:spPr>
        <p:txBody>
          <a:bodyPr>
            <a:spAutoFit/>
          </a:bodyPr>
          <a:lstStyle/>
          <a:p>
            <a:pPr>
              <a:lnSpc>
                <a:spcPct val="150000"/>
              </a:lnSpc>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8696063"/>
      </p:ext>
    </p:extLst>
  </p:cSld>
  <p:clrMapOvr>
    <a:masterClrMapping/>
  </p:clrMapOvr>
  <p:transition spd="slow" advTm="108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929"/>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163" y="3932273"/>
            <a:ext cx="3650296" cy="27005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180" y="2552217"/>
            <a:ext cx="4222227" cy="368115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33117" y="766292"/>
            <a:ext cx="3550173" cy="289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ummer Beach Sticker by Bodil Jan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3167" y="133807"/>
            <a:ext cx="853572" cy="126846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15756" y="3108781"/>
            <a:ext cx="3570668" cy="823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Times New Roman" panose="02020603050405020304" pitchFamily="18" charset="0"/>
                <a:cs typeface="Times New Roman" panose="02020603050405020304" pitchFamily="18" charset="0"/>
              </a:rPr>
              <a:t>Làm đồ trang sức</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2646739" y="364815"/>
            <a:ext cx="5624620"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 VẬN DỤNG – PHÁT TRIỂN</a:t>
            </a:r>
            <a:endParaRPr lang="vi-VN" sz="28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7620803"/>
      </p:ext>
    </p:extLst>
  </p:cSld>
  <p:clrMapOvr>
    <a:masterClrMapping/>
  </p:clrMapOvr>
  <mc:AlternateContent xmlns:mc="http://schemas.openxmlformats.org/markup-compatibility/2006" xmlns:p14="http://schemas.microsoft.com/office/powerpoint/2010/main">
    <mc:Choice Requires="p14">
      <p:transition spd="slow" p14:dur="2000" advTm="46991"/>
    </mc:Choice>
    <mc:Fallback xmlns="">
      <p:transition spd="slow" advTm="4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9777326"/>
      </p:ext>
    </p:extLst>
  </p:cSld>
  <p:clrMapOvr>
    <a:masterClrMapping/>
  </p:clrMapOvr>
  <mc:AlternateContent xmlns:mc="http://schemas.openxmlformats.org/markup-compatibility/2006" xmlns:p14="http://schemas.microsoft.com/office/powerpoint/2010/main">
    <mc:Choice Requires="p14">
      <p:transition spd="slow" p14:dur="2000" advTm="8757"/>
    </mc:Choice>
    <mc:Fallback xmlns="">
      <p:transition spd="slow" advTm="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74748" y="1253962"/>
            <a:ext cx="5536677" cy="605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Nghe đặc điểm đoán tên con vật</a:t>
            </a:r>
            <a:endParaRPr lang="vi-VN" sz="3200">
              <a:latin typeface="Times New Roman" panose="02020603050405020304" pitchFamily="18" charset="0"/>
              <a:cs typeface="Times New Roman" panose="02020603050405020304" pitchFamily="18" charset="0"/>
            </a:endParaRPr>
          </a:p>
        </p:txBody>
      </p:sp>
      <p:sp>
        <p:nvSpPr>
          <p:cNvPr id="6" name="Rectangle 5"/>
          <p:cNvSpPr/>
          <p:nvPr/>
        </p:nvSpPr>
        <p:spPr>
          <a:xfrm>
            <a:off x="2176530" y="2318198"/>
            <a:ext cx="6218163" cy="2677656"/>
          </a:xfrm>
          <a:prstGeom prst="rect">
            <a:avLst/>
          </a:prstGeom>
        </p:spPr>
        <p:txBody>
          <a:bodyPr wrap="square">
            <a:spAutoFit/>
          </a:bodyPr>
          <a:lstStyle/>
          <a:p>
            <a:pPr>
              <a:buFontTx/>
              <a:buNone/>
            </a:pPr>
            <a:r>
              <a:rPr lang="en-US" altLang="en-US" sz="4000" smtClean="0">
                <a:solidFill>
                  <a:schemeClr val="accent1">
                    <a:lumMod val="75000"/>
                  </a:schemeClr>
                </a:solidFill>
                <a:latin typeface="Times New Roman" panose="02020603050405020304" pitchFamily="18" charset="0"/>
                <a:cs typeface="Times New Roman" panose="02020603050405020304" pitchFamily="18" charset="0"/>
              </a:rPr>
              <a:t>Câu hỏi số 1: </a:t>
            </a:r>
          </a:p>
          <a:p>
            <a:pPr>
              <a:buFontTx/>
              <a:buNone/>
            </a:pPr>
            <a:r>
              <a:rPr lang="en-US" altLang="en-US" sz="3200" smtClean="0">
                <a:solidFill>
                  <a:srgbClr val="7030A0"/>
                </a:solidFill>
                <a:latin typeface="Times New Roman" panose="02020603050405020304" pitchFamily="18" charset="0"/>
                <a:cs typeface="Times New Roman" panose="02020603050405020304" pitchFamily="18" charset="0"/>
              </a:rPr>
              <a:t>Con gì không có cánh</a:t>
            </a:r>
          </a:p>
          <a:p>
            <a:pPr>
              <a:buFontTx/>
              <a:buNone/>
            </a:pPr>
            <a:r>
              <a:rPr lang="en-US" altLang="en-US" sz="3200" smtClean="0">
                <a:solidFill>
                  <a:srgbClr val="7030A0"/>
                </a:solidFill>
                <a:latin typeface="Times New Roman" panose="02020603050405020304" pitchFamily="18" charset="0"/>
                <a:cs typeface="Times New Roman" panose="02020603050405020304" pitchFamily="18" charset="0"/>
              </a:rPr>
              <a:t>Lại sống được hai nơi</a:t>
            </a:r>
          </a:p>
          <a:p>
            <a:pPr>
              <a:buFontTx/>
              <a:buNone/>
            </a:pPr>
            <a:r>
              <a:rPr lang="en-US" altLang="en-US" sz="3200" smtClean="0">
                <a:solidFill>
                  <a:srgbClr val="7030A0"/>
                </a:solidFill>
                <a:latin typeface="Times New Roman" panose="02020603050405020304" pitchFamily="18" charset="0"/>
                <a:cs typeface="Times New Roman" panose="02020603050405020304" pitchFamily="18" charset="0"/>
              </a:rPr>
              <a:t>Ngày đội nhà đi chơi</a:t>
            </a:r>
          </a:p>
          <a:p>
            <a:pPr>
              <a:buFontTx/>
              <a:buNone/>
            </a:pPr>
            <a:r>
              <a:rPr lang="en-US" altLang="en-US" sz="3200" smtClean="0">
                <a:solidFill>
                  <a:srgbClr val="7030A0"/>
                </a:solidFill>
                <a:latin typeface="Times New Roman" panose="02020603050405020304" pitchFamily="18" charset="0"/>
                <a:cs typeface="Times New Roman" panose="02020603050405020304" pitchFamily="18" charset="0"/>
              </a:rPr>
              <a:t>Tối úp nhà nằm ngủ</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7" name="Picture 4" descr="Look Arrow Sticker by Rafs Desig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7644" y="3545961"/>
            <a:ext cx="871828" cy="510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ral Reef Sea Stick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94261" y="2692003"/>
            <a:ext cx="3001405" cy="241207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64333250"/>
      </p:ext>
    </p:extLst>
  </p:cSld>
  <p:clrMapOvr>
    <a:masterClrMapping/>
  </p:clrMapOvr>
  <p:transition spd="slow" advTm="2187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5" y="78855"/>
            <a:ext cx="11870028" cy="6858000"/>
          </a:xfrm>
          <a:prstGeom prst="rect">
            <a:avLst/>
          </a:prstGeom>
        </p:spPr>
      </p:pic>
      <p:grpSp>
        <p:nvGrpSpPr>
          <p:cNvPr id="3" name="Google Shape;1147;p58"/>
          <p:cNvGrpSpPr/>
          <p:nvPr/>
        </p:nvGrpSpPr>
        <p:grpSpPr>
          <a:xfrm>
            <a:off x="5179604" y="1877941"/>
            <a:ext cx="1786101" cy="3738687"/>
            <a:chOff x="5459500" y="3489150"/>
            <a:chExt cx="428425" cy="910525"/>
          </a:xfrm>
        </p:grpSpPr>
        <p:sp>
          <p:nvSpPr>
            <p:cNvPr id="4" name="Google Shape;1148;p58"/>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49;p58"/>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0;p58"/>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51;p58"/>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2;p58"/>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3;p58"/>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54;p58"/>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55;p58"/>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6;p58"/>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7;p58"/>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8;p58"/>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9;p58"/>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0;p58"/>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1;p58"/>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2;p58"/>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3;p58"/>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64;p58"/>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5;p58"/>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6;p58"/>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7;p58"/>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8;p58"/>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58"/>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58"/>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58"/>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58"/>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58"/>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58"/>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58"/>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p58"/>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7;p58"/>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8;p58"/>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9;p58"/>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0;p58"/>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1;p58"/>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2;p58"/>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3;p58"/>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4;p58"/>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5;p58"/>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6;p58"/>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7;p58"/>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8;p58"/>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9;p58"/>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0;p58"/>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91;p58"/>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58"/>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93;p58"/>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4;p58"/>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5;p58"/>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6;p58"/>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7;p58"/>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8;p58"/>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9;p58"/>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0;p58"/>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1;p58"/>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2;p58"/>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3;p58"/>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4;p58"/>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p58"/>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6;p58"/>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7;p58"/>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8;p58"/>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9;p58"/>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0;p58"/>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11;p58"/>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12;p58"/>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13;p58"/>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4;p58"/>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5;p58"/>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6;p58"/>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17;p58"/>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8;p58"/>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9;p58"/>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0;p58"/>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21;p58"/>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22;p58"/>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23;p58"/>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4;p58"/>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5;p58"/>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6;p58"/>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7;p58"/>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8;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9;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0;p58"/>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31;p58"/>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32;p58"/>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3;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4;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35;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36;p58"/>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37;p58"/>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38;p58"/>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39;p58"/>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0;p58"/>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1;p58"/>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2;p58"/>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3;p58"/>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4;p58"/>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5;p58"/>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Rectangle 200"/>
          <p:cNvSpPr/>
          <p:nvPr/>
        </p:nvSpPr>
        <p:spPr>
          <a:xfrm>
            <a:off x="1004552" y="2196570"/>
            <a:ext cx="4273554" cy="461665"/>
          </a:xfrm>
          <a:prstGeom prst="rect">
            <a:avLst/>
          </a:prstGeom>
        </p:spPr>
        <p:txBody>
          <a:bodyPr wrap="square">
            <a:spAutoFit/>
          </a:bodyPr>
          <a:lstStyle/>
          <a:p>
            <a:pPr lvl="0"/>
            <a:r>
              <a:rPr lang="vi-VN" sz="2400" b="1">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rPr>
              <a:t>Bảo vệ môi trường biển </a:t>
            </a:r>
            <a:endParaRPr lang="vi-VN" sz="2400" b="1" dirty="0">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endParaRPr>
          </a:p>
        </p:txBody>
      </p:sp>
      <p:sp>
        <p:nvSpPr>
          <p:cNvPr id="202" name="Rectangle 201"/>
          <p:cNvSpPr/>
          <p:nvPr/>
        </p:nvSpPr>
        <p:spPr>
          <a:xfrm>
            <a:off x="906152" y="4233335"/>
            <a:ext cx="4008053" cy="523220"/>
          </a:xfrm>
          <a:prstGeom prst="rect">
            <a:avLst/>
          </a:prstGeom>
        </p:spPr>
        <p:txBody>
          <a:bodyPr wrap="square">
            <a:spAutoFit/>
          </a:bodyPr>
          <a:lstStyle/>
          <a:p>
            <a:r>
              <a:rPr lang="vi-VN" sz="2800" b="1">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rPr>
              <a:t>Không đánh bắt bừa bãi</a:t>
            </a:r>
            <a:endParaRPr lang="vi-VN"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endParaRPr>
          </a:p>
        </p:txBody>
      </p:sp>
      <p:sp>
        <p:nvSpPr>
          <p:cNvPr id="203" name="Rectangle 202"/>
          <p:cNvSpPr/>
          <p:nvPr/>
        </p:nvSpPr>
        <p:spPr>
          <a:xfrm>
            <a:off x="7686245" y="4142270"/>
            <a:ext cx="3660041" cy="707886"/>
          </a:xfrm>
          <a:prstGeom prst="rect">
            <a:avLst/>
          </a:prstGeom>
        </p:spPr>
        <p:txBody>
          <a:bodyPr wrap="square">
            <a:spAutoFit/>
          </a:bodyPr>
          <a:lstStyle/>
          <a:p>
            <a:r>
              <a:rPr lang="vi-VN" sz="2400" b="1">
                <a:solidFill>
                  <a:srgbClr val="7030A0"/>
                </a:solidFill>
                <a:effectLst>
                  <a:outerShdw blurRad="38100" dist="38100" dir="2700000" algn="tl">
                    <a:srgbClr val="000000">
                      <a:alpha val="43137"/>
                    </a:srgbClr>
                  </a:outerShdw>
                </a:effectLst>
              </a:rPr>
              <a:t>Giữ sạch nguồn nước</a:t>
            </a:r>
          </a:p>
          <a:p>
            <a:pPr lvl="0"/>
            <a:endParaRPr lang="vi-VN" sz="1600" dirty="0">
              <a:effectLst>
                <a:outerShdw blurRad="38100" dist="38100" dir="2700000" algn="tl">
                  <a:srgbClr val="000000">
                    <a:alpha val="43137"/>
                  </a:srgbClr>
                </a:outerShdw>
              </a:effectLst>
              <a:latin typeface="Nunito"/>
              <a:ea typeface="Nunito"/>
              <a:cs typeface="Nunito"/>
              <a:sym typeface="Nunito"/>
            </a:endParaRPr>
          </a:p>
        </p:txBody>
      </p:sp>
      <p:sp>
        <p:nvSpPr>
          <p:cNvPr id="204" name="Rectangle 203"/>
          <p:cNvSpPr/>
          <p:nvPr/>
        </p:nvSpPr>
        <p:spPr>
          <a:xfrm>
            <a:off x="7686245" y="2195744"/>
            <a:ext cx="4422687" cy="461665"/>
          </a:xfrm>
          <a:prstGeom prst="rect">
            <a:avLst/>
          </a:prstGeom>
        </p:spPr>
        <p:txBody>
          <a:bodyPr wrap="square">
            <a:spAutoFit/>
          </a:bodyPr>
          <a:lstStyle/>
          <a:p>
            <a:r>
              <a:rPr lang="vi-VN" sz="2400" b="1" dirty="0">
                <a:solidFill>
                  <a:srgbClr val="7030A0"/>
                </a:solidFill>
                <a:effectLst>
                  <a:outerShdw blurRad="38100" dist="38100" dir="2700000" algn="tl">
                    <a:srgbClr val="000000">
                      <a:alpha val="43137"/>
                    </a:srgbClr>
                  </a:outerShdw>
                </a:effectLst>
              </a:rPr>
              <a:t>Không xả rác bừa bãi</a:t>
            </a:r>
            <a:r>
              <a:rPr lang="en-US" sz="2400" b="1" dirty="0">
                <a:solidFill>
                  <a:srgbClr val="7030A0"/>
                </a:solidFill>
                <a:effectLst>
                  <a:outerShdw blurRad="38100" dist="38100" dir="2700000" algn="tl">
                    <a:srgbClr val="000000">
                      <a:alpha val="43137"/>
                    </a:srgbClr>
                  </a:outerShdw>
                </a:effectLst>
              </a:rPr>
              <a:t> ra </a:t>
            </a:r>
            <a:r>
              <a:rPr lang="en-US" sz="2400" b="1" dirty="0" err="1">
                <a:solidFill>
                  <a:srgbClr val="7030A0"/>
                </a:solidFill>
                <a:effectLst>
                  <a:outerShdw blurRad="38100" dist="38100" dir="2700000" algn="tl">
                    <a:srgbClr val="000000">
                      <a:alpha val="43137"/>
                    </a:srgbClr>
                  </a:outerShdw>
                </a:effectLst>
              </a:rPr>
              <a:t>biển</a:t>
            </a:r>
            <a:endParaRPr lang="vi-VN" sz="2400" b="1" dirty="0">
              <a:solidFill>
                <a:srgbClr val="7030A0"/>
              </a:solidFill>
              <a:effectLst>
                <a:outerShdw blurRad="38100" dist="38100" dir="2700000" algn="tl">
                  <a:srgbClr val="000000">
                    <a:alpha val="43137"/>
                  </a:srgbClr>
                </a:outerShdw>
              </a:effectLst>
            </a:endParaRPr>
          </a:p>
        </p:txBody>
      </p:sp>
      <p:grpSp>
        <p:nvGrpSpPr>
          <p:cNvPr id="205" name="Google Shape;1374;p61"/>
          <p:cNvGrpSpPr/>
          <p:nvPr/>
        </p:nvGrpSpPr>
        <p:grpSpPr>
          <a:xfrm>
            <a:off x="2340001" y="2734006"/>
            <a:ext cx="1342649" cy="1291538"/>
            <a:chOff x="6701975" y="2293400"/>
            <a:chExt cx="647100" cy="945300"/>
          </a:xfrm>
        </p:grpSpPr>
        <p:sp>
          <p:nvSpPr>
            <p:cNvPr id="206" name="Google Shape;1375;p61"/>
            <p:cNvSpPr/>
            <p:nvPr/>
          </p:nvSpPr>
          <p:spPr>
            <a:xfrm>
              <a:off x="7021050" y="2884825"/>
              <a:ext cx="129250" cy="353875"/>
            </a:xfrm>
            <a:custGeom>
              <a:avLst/>
              <a:gdLst/>
              <a:ahLst/>
              <a:cxnLst/>
              <a:rect l="l" t="t" r="r" b="b"/>
              <a:pathLst>
                <a:path w="5170" h="14155" extrusionOk="0">
                  <a:moveTo>
                    <a:pt x="955" y="0"/>
                  </a:moveTo>
                  <a:lnTo>
                    <a:pt x="756" y="40"/>
                  </a:lnTo>
                  <a:lnTo>
                    <a:pt x="557" y="80"/>
                  </a:lnTo>
                  <a:lnTo>
                    <a:pt x="398" y="199"/>
                  </a:lnTo>
                  <a:lnTo>
                    <a:pt x="279" y="318"/>
                  </a:lnTo>
                  <a:lnTo>
                    <a:pt x="159" y="477"/>
                  </a:lnTo>
                  <a:lnTo>
                    <a:pt x="40" y="676"/>
                  </a:lnTo>
                  <a:lnTo>
                    <a:pt x="0" y="875"/>
                  </a:lnTo>
                  <a:lnTo>
                    <a:pt x="0" y="1034"/>
                  </a:lnTo>
                  <a:lnTo>
                    <a:pt x="40" y="1233"/>
                  </a:lnTo>
                  <a:lnTo>
                    <a:pt x="80" y="1432"/>
                  </a:lnTo>
                  <a:lnTo>
                    <a:pt x="199" y="1591"/>
                  </a:lnTo>
                  <a:lnTo>
                    <a:pt x="318" y="1710"/>
                  </a:lnTo>
                  <a:lnTo>
                    <a:pt x="478" y="1829"/>
                  </a:lnTo>
                  <a:lnTo>
                    <a:pt x="796" y="2068"/>
                  </a:lnTo>
                  <a:lnTo>
                    <a:pt x="1114" y="2306"/>
                  </a:lnTo>
                  <a:lnTo>
                    <a:pt x="1392" y="2545"/>
                  </a:lnTo>
                  <a:lnTo>
                    <a:pt x="1631" y="2784"/>
                  </a:lnTo>
                  <a:lnTo>
                    <a:pt x="1790" y="3062"/>
                  </a:lnTo>
                  <a:lnTo>
                    <a:pt x="1949" y="3340"/>
                  </a:lnTo>
                  <a:lnTo>
                    <a:pt x="1988" y="3618"/>
                  </a:lnTo>
                  <a:lnTo>
                    <a:pt x="2028" y="3937"/>
                  </a:lnTo>
                  <a:lnTo>
                    <a:pt x="1988" y="4294"/>
                  </a:lnTo>
                  <a:lnTo>
                    <a:pt x="1909" y="4692"/>
                  </a:lnTo>
                  <a:lnTo>
                    <a:pt x="1790" y="5169"/>
                  </a:lnTo>
                  <a:lnTo>
                    <a:pt x="1750" y="5408"/>
                  </a:lnTo>
                  <a:lnTo>
                    <a:pt x="1710" y="5646"/>
                  </a:lnTo>
                  <a:lnTo>
                    <a:pt x="1670" y="6203"/>
                  </a:lnTo>
                  <a:lnTo>
                    <a:pt x="1710" y="6759"/>
                  </a:lnTo>
                  <a:lnTo>
                    <a:pt x="1829" y="7276"/>
                  </a:lnTo>
                  <a:lnTo>
                    <a:pt x="1988" y="7753"/>
                  </a:lnTo>
                  <a:lnTo>
                    <a:pt x="2187" y="8231"/>
                  </a:lnTo>
                  <a:lnTo>
                    <a:pt x="2426" y="8668"/>
                  </a:lnTo>
                  <a:lnTo>
                    <a:pt x="2704" y="9065"/>
                  </a:lnTo>
                  <a:lnTo>
                    <a:pt x="2982" y="9463"/>
                  </a:lnTo>
                  <a:lnTo>
                    <a:pt x="3300" y="9821"/>
                  </a:lnTo>
                  <a:lnTo>
                    <a:pt x="3579" y="10139"/>
                  </a:lnTo>
                  <a:lnTo>
                    <a:pt x="3857" y="10497"/>
                  </a:lnTo>
                  <a:lnTo>
                    <a:pt x="4096" y="10855"/>
                  </a:lnTo>
                  <a:lnTo>
                    <a:pt x="4334" y="11212"/>
                  </a:lnTo>
                  <a:lnTo>
                    <a:pt x="4493" y="11570"/>
                  </a:lnTo>
                  <a:lnTo>
                    <a:pt x="4612" y="11968"/>
                  </a:lnTo>
                  <a:lnTo>
                    <a:pt x="4652" y="12365"/>
                  </a:lnTo>
                  <a:lnTo>
                    <a:pt x="4612" y="12763"/>
                  </a:lnTo>
                  <a:lnTo>
                    <a:pt x="4453" y="13161"/>
                  </a:lnTo>
                  <a:lnTo>
                    <a:pt x="4294" y="13558"/>
                  </a:lnTo>
                  <a:lnTo>
                    <a:pt x="4056" y="13956"/>
                  </a:lnTo>
                  <a:lnTo>
                    <a:pt x="4016" y="14035"/>
                  </a:lnTo>
                  <a:lnTo>
                    <a:pt x="4096" y="14155"/>
                  </a:lnTo>
                  <a:lnTo>
                    <a:pt x="4175" y="14155"/>
                  </a:lnTo>
                  <a:lnTo>
                    <a:pt x="4294" y="14115"/>
                  </a:lnTo>
                  <a:lnTo>
                    <a:pt x="4573" y="13757"/>
                  </a:lnTo>
                  <a:lnTo>
                    <a:pt x="4811" y="13359"/>
                  </a:lnTo>
                  <a:lnTo>
                    <a:pt x="5010" y="12882"/>
                  </a:lnTo>
                  <a:lnTo>
                    <a:pt x="5090" y="12644"/>
                  </a:lnTo>
                  <a:lnTo>
                    <a:pt x="5129" y="12405"/>
                  </a:lnTo>
                  <a:lnTo>
                    <a:pt x="5169" y="12167"/>
                  </a:lnTo>
                  <a:lnTo>
                    <a:pt x="5169" y="11888"/>
                  </a:lnTo>
                  <a:lnTo>
                    <a:pt x="5090" y="11411"/>
                  </a:lnTo>
                  <a:lnTo>
                    <a:pt x="4931" y="10934"/>
                  </a:lnTo>
                  <a:lnTo>
                    <a:pt x="4732" y="10497"/>
                  </a:lnTo>
                  <a:lnTo>
                    <a:pt x="4493" y="10059"/>
                  </a:lnTo>
                  <a:lnTo>
                    <a:pt x="4255" y="9662"/>
                  </a:lnTo>
                  <a:lnTo>
                    <a:pt x="3976" y="9264"/>
                  </a:lnTo>
                  <a:lnTo>
                    <a:pt x="3738" y="8906"/>
                  </a:lnTo>
                  <a:lnTo>
                    <a:pt x="3499" y="8549"/>
                  </a:lnTo>
                  <a:lnTo>
                    <a:pt x="3340" y="8191"/>
                  </a:lnTo>
                  <a:lnTo>
                    <a:pt x="3181" y="7793"/>
                  </a:lnTo>
                  <a:lnTo>
                    <a:pt x="3062" y="7396"/>
                  </a:lnTo>
                  <a:lnTo>
                    <a:pt x="2982" y="7038"/>
                  </a:lnTo>
                  <a:lnTo>
                    <a:pt x="2943" y="6640"/>
                  </a:lnTo>
                  <a:lnTo>
                    <a:pt x="2982" y="6282"/>
                  </a:lnTo>
                  <a:lnTo>
                    <a:pt x="3022" y="5924"/>
                  </a:lnTo>
                  <a:lnTo>
                    <a:pt x="3102" y="5726"/>
                  </a:lnTo>
                  <a:lnTo>
                    <a:pt x="3141" y="5527"/>
                  </a:lnTo>
                  <a:lnTo>
                    <a:pt x="3300" y="5090"/>
                  </a:lnTo>
                  <a:lnTo>
                    <a:pt x="3459" y="4612"/>
                  </a:lnTo>
                  <a:lnTo>
                    <a:pt x="3579" y="4096"/>
                  </a:lnTo>
                  <a:lnTo>
                    <a:pt x="3618" y="3817"/>
                  </a:lnTo>
                  <a:lnTo>
                    <a:pt x="3618" y="3499"/>
                  </a:lnTo>
                  <a:lnTo>
                    <a:pt x="3579" y="3181"/>
                  </a:lnTo>
                  <a:lnTo>
                    <a:pt x="3539" y="2903"/>
                  </a:lnTo>
                  <a:lnTo>
                    <a:pt x="3459" y="2585"/>
                  </a:lnTo>
                  <a:lnTo>
                    <a:pt x="3340" y="2306"/>
                  </a:lnTo>
                  <a:lnTo>
                    <a:pt x="3102" y="1790"/>
                  </a:lnTo>
                  <a:lnTo>
                    <a:pt x="2744" y="1352"/>
                  </a:lnTo>
                  <a:lnTo>
                    <a:pt x="2386" y="915"/>
                  </a:lnTo>
                  <a:lnTo>
                    <a:pt x="2028" y="557"/>
                  </a:lnTo>
                  <a:lnTo>
                    <a:pt x="1631" y="239"/>
                  </a:lnTo>
                  <a:lnTo>
                    <a:pt x="1591" y="199"/>
                  </a:lnTo>
                  <a:lnTo>
                    <a:pt x="1511" y="159"/>
                  </a:lnTo>
                  <a:lnTo>
                    <a:pt x="1312"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76;p61"/>
            <p:cNvSpPr/>
            <p:nvPr/>
          </p:nvSpPr>
          <p:spPr>
            <a:xfrm>
              <a:off x="7021050" y="2884825"/>
              <a:ext cx="129250" cy="353875"/>
            </a:xfrm>
            <a:custGeom>
              <a:avLst/>
              <a:gdLst/>
              <a:ahLst/>
              <a:cxnLst/>
              <a:rect l="l" t="t" r="r" b="b"/>
              <a:pathLst>
                <a:path w="5170" h="14155" fill="none" extrusionOk="0">
                  <a:moveTo>
                    <a:pt x="1631" y="239"/>
                  </a:moveTo>
                  <a:lnTo>
                    <a:pt x="1631" y="239"/>
                  </a:lnTo>
                  <a:lnTo>
                    <a:pt x="2028" y="557"/>
                  </a:lnTo>
                  <a:lnTo>
                    <a:pt x="2386" y="915"/>
                  </a:lnTo>
                  <a:lnTo>
                    <a:pt x="2744" y="1352"/>
                  </a:lnTo>
                  <a:lnTo>
                    <a:pt x="3102" y="1790"/>
                  </a:lnTo>
                  <a:lnTo>
                    <a:pt x="3102" y="1790"/>
                  </a:lnTo>
                  <a:lnTo>
                    <a:pt x="3340" y="2306"/>
                  </a:lnTo>
                  <a:lnTo>
                    <a:pt x="3459" y="2585"/>
                  </a:lnTo>
                  <a:lnTo>
                    <a:pt x="3539" y="2903"/>
                  </a:lnTo>
                  <a:lnTo>
                    <a:pt x="3539" y="2903"/>
                  </a:lnTo>
                  <a:lnTo>
                    <a:pt x="3579" y="3181"/>
                  </a:lnTo>
                  <a:lnTo>
                    <a:pt x="3618" y="3499"/>
                  </a:lnTo>
                  <a:lnTo>
                    <a:pt x="3618" y="3817"/>
                  </a:lnTo>
                  <a:lnTo>
                    <a:pt x="3579" y="4096"/>
                  </a:lnTo>
                  <a:lnTo>
                    <a:pt x="3579" y="4096"/>
                  </a:lnTo>
                  <a:lnTo>
                    <a:pt x="3459" y="4612"/>
                  </a:lnTo>
                  <a:lnTo>
                    <a:pt x="3300" y="5090"/>
                  </a:lnTo>
                  <a:lnTo>
                    <a:pt x="3141" y="5527"/>
                  </a:lnTo>
                  <a:lnTo>
                    <a:pt x="3102" y="5726"/>
                  </a:lnTo>
                  <a:lnTo>
                    <a:pt x="3022" y="5924"/>
                  </a:lnTo>
                  <a:lnTo>
                    <a:pt x="3022" y="5924"/>
                  </a:lnTo>
                  <a:lnTo>
                    <a:pt x="2982" y="6282"/>
                  </a:lnTo>
                  <a:lnTo>
                    <a:pt x="2943" y="6640"/>
                  </a:lnTo>
                  <a:lnTo>
                    <a:pt x="2982" y="7038"/>
                  </a:lnTo>
                  <a:lnTo>
                    <a:pt x="3062" y="7396"/>
                  </a:lnTo>
                  <a:lnTo>
                    <a:pt x="3062" y="7396"/>
                  </a:lnTo>
                  <a:lnTo>
                    <a:pt x="3181" y="7793"/>
                  </a:lnTo>
                  <a:lnTo>
                    <a:pt x="3340" y="8191"/>
                  </a:lnTo>
                  <a:lnTo>
                    <a:pt x="3499" y="8549"/>
                  </a:lnTo>
                  <a:lnTo>
                    <a:pt x="3738" y="8906"/>
                  </a:lnTo>
                  <a:lnTo>
                    <a:pt x="3738" y="8906"/>
                  </a:lnTo>
                  <a:lnTo>
                    <a:pt x="3976" y="9264"/>
                  </a:lnTo>
                  <a:lnTo>
                    <a:pt x="3976" y="9264"/>
                  </a:lnTo>
                  <a:lnTo>
                    <a:pt x="4255" y="9662"/>
                  </a:lnTo>
                  <a:lnTo>
                    <a:pt x="4255" y="9662"/>
                  </a:lnTo>
                  <a:lnTo>
                    <a:pt x="4493" y="10059"/>
                  </a:lnTo>
                  <a:lnTo>
                    <a:pt x="4732" y="10497"/>
                  </a:lnTo>
                  <a:lnTo>
                    <a:pt x="4732" y="10497"/>
                  </a:lnTo>
                  <a:lnTo>
                    <a:pt x="4931" y="10934"/>
                  </a:lnTo>
                  <a:lnTo>
                    <a:pt x="5090" y="11411"/>
                  </a:lnTo>
                  <a:lnTo>
                    <a:pt x="5169" y="11888"/>
                  </a:lnTo>
                  <a:lnTo>
                    <a:pt x="5169" y="12167"/>
                  </a:lnTo>
                  <a:lnTo>
                    <a:pt x="5129" y="12405"/>
                  </a:lnTo>
                  <a:lnTo>
                    <a:pt x="5129" y="12405"/>
                  </a:lnTo>
                  <a:lnTo>
                    <a:pt x="5090" y="12644"/>
                  </a:lnTo>
                  <a:lnTo>
                    <a:pt x="5010" y="12882"/>
                  </a:lnTo>
                  <a:lnTo>
                    <a:pt x="4811" y="13359"/>
                  </a:lnTo>
                  <a:lnTo>
                    <a:pt x="4573" y="13757"/>
                  </a:lnTo>
                  <a:lnTo>
                    <a:pt x="4294" y="14115"/>
                  </a:lnTo>
                  <a:lnTo>
                    <a:pt x="4294" y="14115"/>
                  </a:lnTo>
                  <a:lnTo>
                    <a:pt x="4175" y="14155"/>
                  </a:lnTo>
                  <a:lnTo>
                    <a:pt x="4096" y="14155"/>
                  </a:lnTo>
                  <a:lnTo>
                    <a:pt x="4096" y="14155"/>
                  </a:lnTo>
                  <a:lnTo>
                    <a:pt x="4016" y="14035"/>
                  </a:lnTo>
                  <a:lnTo>
                    <a:pt x="4056" y="13956"/>
                  </a:lnTo>
                  <a:lnTo>
                    <a:pt x="4056" y="13956"/>
                  </a:lnTo>
                  <a:lnTo>
                    <a:pt x="4056" y="13956"/>
                  </a:lnTo>
                  <a:lnTo>
                    <a:pt x="4294" y="13558"/>
                  </a:lnTo>
                  <a:lnTo>
                    <a:pt x="4453" y="13161"/>
                  </a:lnTo>
                  <a:lnTo>
                    <a:pt x="4612" y="12763"/>
                  </a:lnTo>
                  <a:lnTo>
                    <a:pt x="4652" y="12365"/>
                  </a:lnTo>
                  <a:lnTo>
                    <a:pt x="4652" y="12365"/>
                  </a:lnTo>
                  <a:lnTo>
                    <a:pt x="4612" y="11968"/>
                  </a:lnTo>
                  <a:lnTo>
                    <a:pt x="4493" y="11570"/>
                  </a:lnTo>
                  <a:lnTo>
                    <a:pt x="4334" y="11212"/>
                  </a:lnTo>
                  <a:lnTo>
                    <a:pt x="4096" y="10855"/>
                  </a:lnTo>
                  <a:lnTo>
                    <a:pt x="4096" y="10855"/>
                  </a:lnTo>
                  <a:lnTo>
                    <a:pt x="3857" y="10497"/>
                  </a:lnTo>
                  <a:lnTo>
                    <a:pt x="3579" y="10139"/>
                  </a:lnTo>
                  <a:lnTo>
                    <a:pt x="3579" y="10139"/>
                  </a:lnTo>
                  <a:lnTo>
                    <a:pt x="3300" y="9821"/>
                  </a:lnTo>
                  <a:lnTo>
                    <a:pt x="3300" y="9821"/>
                  </a:lnTo>
                  <a:lnTo>
                    <a:pt x="2982" y="9463"/>
                  </a:lnTo>
                  <a:lnTo>
                    <a:pt x="2982" y="9463"/>
                  </a:lnTo>
                  <a:lnTo>
                    <a:pt x="2704" y="9065"/>
                  </a:lnTo>
                  <a:lnTo>
                    <a:pt x="2426" y="8668"/>
                  </a:lnTo>
                  <a:lnTo>
                    <a:pt x="2187" y="8231"/>
                  </a:lnTo>
                  <a:lnTo>
                    <a:pt x="1988" y="7753"/>
                  </a:lnTo>
                  <a:lnTo>
                    <a:pt x="1988" y="7753"/>
                  </a:lnTo>
                  <a:lnTo>
                    <a:pt x="1829" y="7276"/>
                  </a:lnTo>
                  <a:lnTo>
                    <a:pt x="1710" y="6759"/>
                  </a:lnTo>
                  <a:lnTo>
                    <a:pt x="1670" y="6203"/>
                  </a:lnTo>
                  <a:lnTo>
                    <a:pt x="1710" y="5646"/>
                  </a:lnTo>
                  <a:lnTo>
                    <a:pt x="1750" y="5408"/>
                  </a:lnTo>
                  <a:lnTo>
                    <a:pt x="1790" y="5169"/>
                  </a:lnTo>
                  <a:lnTo>
                    <a:pt x="1909" y="4692"/>
                  </a:lnTo>
                  <a:lnTo>
                    <a:pt x="1909" y="4692"/>
                  </a:lnTo>
                  <a:lnTo>
                    <a:pt x="1988" y="4294"/>
                  </a:lnTo>
                  <a:lnTo>
                    <a:pt x="2028" y="3937"/>
                  </a:lnTo>
                  <a:lnTo>
                    <a:pt x="2028" y="3937"/>
                  </a:lnTo>
                  <a:lnTo>
                    <a:pt x="1988" y="3618"/>
                  </a:lnTo>
                  <a:lnTo>
                    <a:pt x="1949" y="3340"/>
                  </a:lnTo>
                  <a:lnTo>
                    <a:pt x="1949" y="3340"/>
                  </a:lnTo>
                  <a:lnTo>
                    <a:pt x="1790" y="3062"/>
                  </a:lnTo>
                  <a:lnTo>
                    <a:pt x="1631" y="2784"/>
                  </a:lnTo>
                  <a:lnTo>
                    <a:pt x="1631" y="2784"/>
                  </a:lnTo>
                  <a:lnTo>
                    <a:pt x="1392" y="2545"/>
                  </a:lnTo>
                  <a:lnTo>
                    <a:pt x="1114" y="2306"/>
                  </a:lnTo>
                  <a:lnTo>
                    <a:pt x="796" y="2068"/>
                  </a:lnTo>
                  <a:lnTo>
                    <a:pt x="478" y="1829"/>
                  </a:lnTo>
                  <a:lnTo>
                    <a:pt x="478" y="1829"/>
                  </a:lnTo>
                  <a:lnTo>
                    <a:pt x="318" y="1710"/>
                  </a:lnTo>
                  <a:lnTo>
                    <a:pt x="199" y="1591"/>
                  </a:lnTo>
                  <a:lnTo>
                    <a:pt x="80" y="1432"/>
                  </a:lnTo>
                  <a:lnTo>
                    <a:pt x="40" y="1233"/>
                  </a:lnTo>
                  <a:lnTo>
                    <a:pt x="0" y="1034"/>
                  </a:lnTo>
                  <a:lnTo>
                    <a:pt x="0" y="875"/>
                  </a:lnTo>
                  <a:lnTo>
                    <a:pt x="40" y="676"/>
                  </a:lnTo>
                  <a:lnTo>
                    <a:pt x="159" y="477"/>
                  </a:lnTo>
                  <a:lnTo>
                    <a:pt x="159" y="477"/>
                  </a:lnTo>
                  <a:lnTo>
                    <a:pt x="279" y="318"/>
                  </a:lnTo>
                  <a:lnTo>
                    <a:pt x="398" y="199"/>
                  </a:lnTo>
                  <a:lnTo>
                    <a:pt x="557" y="80"/>
                  </a:lnTo>
                  <a:lnTo>
                    <a:pt x="756" y="40"/>
                  </a:lnTo>
                  <a:lnTo>
                    <a:pt x="955" y="0"/>
                  </a:lnTo>
                  <a:lnTo>
                    <a:pt x="1114" y="0"/>
                  </a:lnTo>
                  <a:lnTo>
                    <a:pt x="1312" y="80"/>
                  </a:lnTo>
                  <a:lnTo>
                    <a:pt x="1511" y="159"/>
                  </a:lnTo>
                  <a:lnTo>
                    <a:pt x="1511" y="159"/>
                  </a:lnTo>
                  <a:lnTo>
                    <a:pt x="1591" y="199"/>
                  </a:lnTo>
                  <a:lnTo>
                    <a:pt x="1631"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77;p61"/>
            <p:cNvSpPr/>
            <p:nvPr/>
          </p:nvSpPr>
          <p:spPr>
            <a:xfrm>
              <a:off x="7054850" y="2947450"/>
              <a:ext cx="5975" cy="6975"/>
            </a:xfrm>
            <a:custGeom>
              <a:avLst/>
              <a:gdLst/>
              <a:ahLst/>
              <a:cxnLst/>
              <a:rect l="l" t="t" r="r" b="b"/>
              <a:pathLst>
                <a:path w="239" h="279" extrusionOk="0">
                  <a:moveTo>
                    <a:pt x="239" y="279"/>
                  </a:moveTo>
                  <a:lnTo>
                    <a:pt x="239" y="279"/>
                  </a:lnTo>
                  <a:lnTo>
                    <a:pt x="239" y="279"/>
                  </a:lnTo>
                  <a:lnTo>
                    <a:pt x="239" y="279"/>
                  </a:lnTo>
                  <a:lnTo>
                    <a:pt x="239" y="279"/>
                  </a:lnTo>
                  <a:close/>
                  <a:moveTo>
                    <a:pt x="0" y="0"/>
                  </a:moveTo>
                  <a:lnTo>
                    <a:pt x="0" y="0"/>
                  </a:lnTo>
                  <a:lnTo>
                    <a:pt x="0" y="0"/>
                  </a:lnTo>
                  <a:lnTo>
                    <a:pt x="0" y="0"/>
                  </a:lnTo>
                  <a:lnTo>
                    <a:pt x="239" y="279"/>
                  </a:lnTo>
                  <a:lnTo>
                    <a:pt x="239" y="279"/>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78;p61"/>
            <p:cNvSpPr/>
            <p:nvPr/>
          </p:nvSpPr>
          <p:spPr>
            <a:xfrm>
              <a:off x="7060800"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79;p61"/>
            <p:cNvSpPr/>
            <p:nvPr/>
          </p:nvSpPr>
          <p:spPr>
            <a:xfrm>
              <a:off x="7054850" y="2947450"/>
              <a:ext cx="5975" cy="6975"/>
            </a:xfrm>
            <a:custGeom>
              <a:avLst/>
              <a:gdLst/>
              <a:ahLst/>
              <a:cxnLst/>
              <a:rect l="l" t="t" r="r" b="b"/>
              <a:pathLst>
                <a:path w="239" h="279" fill="none" extrusionOk="0">
                  <a:moveTo>
                    <a:pt x="0" y="0"/>
                  </a:moveTo>
                  <a:lnTo>
                    <a:pt x="0" y="0"/>
                  </a:lnTo>
                  <a:lnTo>
                    <a:pt x="0" y="0"/>
                  </a:lnTo>
                  <a:lnTo>
                    <a:pt x="0" y="0"/>
                  </a:lnTo>
                  <a:lnTo>
                    <a:pt x="239" y="279"/>
                  </a:lnTo>
                  <a:lnTo>
                    <a:pt x="239" y="27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0;p61"/>
            <p:cNvSpPr/>
            <p:nvPr/>
          </p:nvSpPr>
          <p:spPr>
            <a:xfrm>
              <a:off x="7054850" y="2936500"/>
              <a:ext cx="54675" cy="187900"/>
            </a:xfrm>
            <a:custGeom>
              <a:avLst/>
              <a:gdLst/>
              <a:ahLst/>
              <a:cxnLst/>
              <a:rect l="l" t="t" r="r" b="b"/>
              <a:pathLst>
                <a:path w="2187" h="7516" extrusionOk="0">
                  <a:moveTo>
                    <a:pt x="1869" y="1"/>
                  </a:moveTo>
                  <a:lnTo>
                    <a:pt x="1392" y="160"/>
                  </a:lnTo>
                  <a:lnTo>
                    <a:pt x="875" y="279"/>
                  </a:lnTo>
                  <a:lnTo>
                    <a:pt x="398" y="359"/>
                  </a:lnTo>
                  <a:lnTo>
                    <a:pt x="0" y="438"/>
                  </a:lnTo>
                  <a:lnTo>
                    <a:pt x="239" y="717"/>
                  </a:lnTo>
                  <a:lnTo>
                    <a:pt x="279" y="717"/>
                  </a:lnTo>
                  <a:lnTo>
                    <a:pt x="438" y="995"/>
                  </a:lnTo>
                  <a:lnTo>
                    <a:pt x="597" y="1273"/>
                  </a:lnTo>
                  <a:lnTo>
                    <a:pt x="636" y="1512"/>
                  </a:lnTo>
                  <a:lnTo>
                    <a:pt x="676" y="1790"/>
                  </a:lnTo>
                  <a:lnTo>
                    <a:pt x="676" y="1870"/>
                  </a:lnTo>
                  <a:lnTo>
                    <a:pt x="636" y="2227"/>
                  </a:lnTo>
                  <a:lnTo>
                    <a:pt x="557" y="2625"/>
                  </a:lnTo>
                  <a:lnTo>
                    <a:pt x="438" y="3102"/>
                  </a:lnTo>
                  <a:lnTo>
                    <a:pt x="398" y="3341"/>
                  </a:lnTo>
                  <a:lnTo>
                    <a:pt x="358" y="3579"/>
                  </a:lnTo>
                  <a:lnTo>
                    <a:pt x="318" y="4136"/>
                  </a:lnTo>
                  <a:lnTo>
                    <a:pt x="358" y="4533"/>
                  </a:lnTo>
                  <a:lnTo>
                    <a:pt x="398" y="4931"/>
                  </a:lnTo>
                  <a:lnTo>
                    <a:pt x="477" y="5329"/>
                  </a:lnTo>
                  <a:lnTo>
                    <a:pt x="636" y="5686"/>
                  </a:lnTo>
                  <a:lnTo>
                    <a:pt x="835" y="6164"/>
                  </a:lnTo>
                  <a:lnTo>
                    <a:pt x="1074" y="6601"/>
                  </a:lnTo>
                  <a:lnTo>
                    <a:pt x="1352" y="6998"/>
                  </a:lnTo>
                  <a:lnTo>
                    <a:pt x="1630" y="7396"/>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875" y="2983"/>
                  </a:lnTo>
                  <a:lnTo>
                    <a:pt x="994" y="2386"/>
                  </a:lnTo>
                  <a:lnTo>
                    <a:pt x="1153" y="1790"/>
                  </a:lnTo>
                  <a:lnTo>
                    <a:pt x="1392" y="1313"/>
                  </a:lnTo>
                  <a:lnTo>
                    <a:pt x="1630" y="1154"/>
                  </a:lnTo>
                  <a:lnTo>
                    <a:pt x="1829" y="1035"/>
                  </a:lnTo>
                  <a:lnTo>
                    <a:pt x="2187" y="756"/>
                  </a:lnTo>
                  <a:lnTo>
                    <a:pt x="2028" y="359"/>
                  </a:lnTo>
                  <a:lnTo>
                    <a:pt x="186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1;p61"/>
            <p:cNvSpPr/>
            <p:nvPr/>
          </p:nvSpPr>
          <p:spPr>
            <a:xfrm>
              <a:off x="7054850" y="2936500"/>
              <a:ext cx="54675" cy="187900"/>
            </a:xfrm>
            <a:custGeom>
              <a:avLst/>
              <a:gdLst/>
              <a:ahLst/>
              <a:cxnLst/>
              <a:rect l="l" t="t" r="r" b="b"/>
              <a:pathLst>
                <a:path w="2187" h="7516" fill="none" extrusionOk="0">
                  <a:moveTo>
                    <a:pt x="1869" y="1"/>
                  </a:moveTo>
                  <a:lnTo>
                    <a:pt x="1869" y="1"/>
                  </a:lnTo>
                  <a:lnTo>
                    <a:pt x="1392" y="160"/>
                  </a:lnTo>
                  <a:lnTo>
                    <a:pt x="875" y="279"/>
                  </a:lnTo>
                  <a:lnTo>
                    <a:pt x="398" y="359"/>
                  </a:lnTo>
                  <a:lnTo>
                    <a:pt x="0" y="438"/>
                  </a:lnTo>
                  <a:lnTo>
                    <a:pt x="0" y="438"/>
                  </a:lnTo>
                  <a:lnTo>
                    <a:pt x="239" y="717"/>
                  </a:lnTo>
                  <a:lnTo>
                    <a:pt x="239" y="717"/>
                  </a:lnTo>
                  <a:lnTo>
                    <a:pt x="239" y="717"/>
                  </a:lnTo>
                  <a:lnTo>
                    <a:pt x="239" y="717"/>
                  </a:lnTo>
                  <a:lnTo>
                    <a:pt x="239" y="717"/>
                  </a:lnTo>
                  <a:lnTo>
                    <a:pt x="239" y="717"/>
                  </a:lnTo>
                  <a:lnTo>
                    <a:pt x="279" y="717"/>
                  </a:lnTo>
                  <a:lnTo>
                    <a:pt x="279" y="717"/>
                  </a:lnTo>
                  <a:lnTo>
                    <a:pt x="438" y="995"/>
                  </a:lnTo>
                  <a:lnTo>
                    <a:pt x="597" y="1273"/>
                  </a:lnTo>
                  <a:lnTo>
                    <a:pt x="597" y="1273"/>
                  </a:lnTo>
                  <a:lnTo>
                    <a:pt x="636" y="1512"/>
                  </a:lnTo>
                  <a:lnTo>
                    <a:pt x="676" y="1790"/>
                  </a:lnTo>
                  <a:lnTo>
                    <a:pt x="676" y="1790"/>
                  </a:lnTo>
                  <a:lnTo>
                    <a:pt x="676" y="1870"/>
                  </a:lnTo>
                  <a:lnTo>
                    <a:pt x="676" y="1870"/>
                  </a:lnTo>
                  <a:lnTo>
                    <a:pt x="636" y="2227"/>
                  </a:lnTo>
                  <a:lnTo>
                    <a:pt x="557" y="2625"/>
                  </a:lnTo>
                  <a:lnTo>
                    <a:pt x="438" y="3102"/>
                  </a:lnTo>
                  <a:lnTo>
                    <a:pt x="398" y="3341"/>
                  </a:lnTo>
                  <a:lnTo>
                    <a:pt x="358" y="3579"/>
                  </a:lnTo>
                  <a:lnTo>
                    <a:pt x="358" y="3579"/>
                  </a:lnTo>
                  <a:lnTo>
                    <a:pt x="318" y="4136"/>
                  </a:lnTo>
                  <a:lnTo>
                    <a:pt x="318" y="4136"/>
                  </a:lnTo>
                  <a:lnTo>
                    <a:pt x="358" y="4533"/>
                  </a:lnTo>
                  <a:lnTo>
                    <a:pt x="398" y="4931"/>
                  </a:lnTo>
                  <a:lnTo>
                    <a:pt x="477" y="5329"/>
                  </a:lnTo>
                  <a:lnTo>
                    <a:pt x="636" y="5686"/>
                  </a:lnTo>
                  <a:lnTo>
                    <a:pt x="636" y="5686"/>
                  </a:lnTo>
                  <a:lnTo>
                    <a:pt x="835" y="6164"/>
                  </a:lnTo>
                  <a:lnTo>
                    <a:pt x="1074" y="6601"/>
                  </a:lnTo>
                  <a:lnTo>
                    <a:pt x="1352" y="6998"/>
                  </a:lnTo>
                  <a:lnTo>
                    <a:pt x="1630" y="7396"/>
                  </a:lnTo>
                  <a:lnTo>
                    <a:pt x="1630" y="7396"/>
                  </a:lnTo>
                  <a:lnTo>
                    <a:pt x="1710" y="7515"/>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756" y="3460"/>
                  </a:lnTo>
                  <a:lnTo>
                    <a:pt x="875" y="2983"/>
                  </a:lnTo>
                  <a:lnTo>
                    <a:pt x="994" y="2386"/>
                  </a:lnTo>
                  <a:lnTo>
                    <a:pt x="1153" y="1790"/>
                  </a:lnTo>
                  <a:lnTo>
                    <a:pt x="1392" y="1313"/>
                  </a:lnTo>
                  <a:lnTo>
                    <a:pt x="1392" y="1313"/>
                  </a:lnTo>
                  <a:lnTo>
                    <a:pt x="1630" y="1154"/>
                  </a:lnTo>
                  <a:lnTo>
                    <a:pt x="1829" y="1035"/>
                  </a:lnTo>
                  <a:lnTo>
                    <a:pt x="2187" y="756"/>
                  </a:lnTo>
                  <a:lnTo>
                    <a:pt x="2187" y="756"/>
                  </a:lnTo>
                  <a:lnTo>
                    <a:pt x="2028" y="359"/>
                  </a:lnTo>
                  <a:lnTo>
                    <a:pt x="18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2;p61"/>
            <p:cNvSpPr/>
            <p:nvPr/>
          </p:nvSpPr>
          <p:spPr>
            <a:xfrm>
              <a:off x="7073725" y="2853025"/>
              <a:ext cx="275350" cy="294225"/>
            </a:xfrm>
            <a:custGeom>
              <a:avLst/>
              <a:gdLst/>
              <a:ahLst/>
              <a:cxnLst/>
              <a:rect l="l" t="t" r="r" b="b"/>
              <a:pathLst>
                <a:path w="11014" h="11769" extrusionOk="0">
                  <a:moveTo>
                    <a:pt x="796" y="0"/>
                  </a:moveTo>
                  <a:lnTo>
                    <a:pt x="637" y="40"/>
                  </a:lnTo>
                  <a:lnTo>
                    <a:pt x="478" y="119"/>
                  </a:lnTo>
                  <a:lnTo>
                    <a:pt x="319" y="239"/>
                  </a:lnTo>
                  <a:lnTo>
                    <a:pt x="199" y="398"/>
                  </a:lnTo>
                  <a:lnTo>
                    <a:pt x="80" y="557"/>
                  </a:lnTo>
                  <a:lnTo>
                    <a:pt x="40" y="716"/>
                  </a:lnTo>
                  <a:lnTo>
                    <a:pt x="1" y="915"/>
                  </a:lnTo>
                  <a:lnTo>
                    <a:pt x="40" y="1074"/>
                  </a:lnTo>
                  <a:lnTo>
                    <a:pt x="80" y="1272"/>
                  </a:lnTo>
                  <a:lnTo>
                    <a:pt x="160" y="1431"/>
                  </a:lnTo>
                  <a:lnTo>
                    <a:pt x="279" y="1551"/>
                  </a:lnTo>
                  <a:lnTo>
                    <a:pt x="398" y="1710"/>
                  </a:lnTo>
                  <a:lnTo>
                    <a:pt x="796" y="1988"/>
                  </a:lnTo>
                  <a:lnTo>
                    <a:pt x="1154" y="2346"/>
                  </a:lnTo>
                  <a:lnTo>
                    <a:pt x="1511" y="2704"/>
                  </a:lnTo>
                  <a:lnTo>
                    <a:pt x="1830" y="3062"/>
                  </a:lnTo>
                  <a:lnTo>
                    <a:pt x="2108" y="3459"/>
                  </a:lnTo>
                  <a:lnTo>
                    <a:pt x="2346" y="3896"/>
                  </a:lnTo>
                  <a:lnTo>
                    <a:pt x="2585" y="4334"/>
                  </a:lnTo>
                  <a:lnTo>
                    <a:pt x="2744" y="4771"/>
                  </a:lnTo>
                  <a:lnTo>
                    <a:pt x="2863" y="5209"/>
                  </a:lnTo>
                  <a:lnTo>
                    <a:pt x="2903" y="5646"/>
                  </a:lnTo>
                  <a:lnTo>
                    <a:pt x="2903" y="6123"/>
                  </a:lnTo>
                  <a:lnTo>
                    <a:pt x="2824" y="6560"/>
                  </a:lnTo>
                  <a:lnTo>
                    <a:pt x="2744" y="7196"/>
                  </a:lnTo>
                  <a:lnTo>
                    <a:pt x="2704" y="7515"/>
                  </a:lnTo>
                  <a:lnTo>
                    <a:pt x="2704" y="7833"/>
                  </a:lnTo>
                  <a:lnTo>
                    <a:pt x="2704" y="8151"/>
                  </a:lnTo>
                  <a:lnTo>
                    <a:pt x="2744" y="8469"/>
                  </a:lnTo>
                  <a:lnTo>
                    <a:pt x="2863" y="9145"/>
                  </a:lnTo>
                  <a:lnTo>
                    <a:pt x="2983" y="9463"/>
                  </a:lnTo>
                  <a:lnTo>
                    <a:pt x="3102" y="9781"/>
                  </a:lnTo>
                  <a:lnTo>
                    <a:pt x="3261" y="10059"/>
                  </a:lnTo>
                  <a:lnTo>
                    <a:pt x="3460" y="10337"/>
                  </a:lnTo>
                  <a:lnTo>
                    <a:pt x="3658" y="10616"/>
                  </a:lnTo>
                  <a:lnTo>
                    <a:pt x="3897" y="10854"/>
                  </a:lnTo>
                  <a:lnTo>
                    <a:pt x="4175" y="11093"/>
                  </a:lnTo>
                  <a:lnTo>
                    <a:pt x="4454" y="11292"/>
                  </a:lnTo>
                  <a:lnTo>
                    <a:pt x="4732" y="11451"/>
                  </a:lnTo>
                  <a:lnTo>
                    <a:pt x="5050" y="11570"/>
                  </a:lnTo>
                  <a:lnTo>
                    <a:pt x="5408" y="11689"/>
                  </a:lnTo>
                  <a:lnTo>
                    <a:pt x="5726" y="11729"/>
                  </a:lnTo>
                  <a:lnTo>
                    <a:pt x="6084" y="11769"/>
                  </a:lnTo>
                  <a:lnTo>
                    <a:pt x="6442" y="11769"/>
                  </a:lnTo>
                  <a:lnTo>
                    <a:pt x="6760" y="11689"/>
                  </a:lnTo>
                  <a:lnTo>
                    <a:pt x="7118" y="11610"/>
                  </a:lnTo>
                  <a:lnTo>
                    <a:pt x="7436" y="11490"/>
                  </a:lnTo>
                  <a:lnTo>
                    <a:pt x="7754" y="11331"/>
                  </a:lnTo>
                  <a:lnTo>
                    <a:pt x="7873" y="11212"/>
                  </a:lnTo>
                  <a:lnTo>
                    <a:pt x="8032" y="11093"/>
                  </a:lnTo>
                  <a:lnTo>
                    <a:pt x="8271" y="10894"/>
                  </a:lnTo>
                  <a:lnTo>
                    <a:pt x="8668" y="10417"/>
                  </a:lnTo>
                  <a:lnTo>
                    <a:pt x="9026" y="10019"/>
                  </a:lnTo>
                  <a:lnTo>
                    <a:pt x="9344" y="9622"/>
                  </a:lnTo>
                  <a:lnTo>
                    <a:pt x="9543" y="9503"/>
                  </a:lnTo>
                  <a:lnTo>
                    <a:pt x="9702" y="9383"/>
                  </a:lnTo>
                  <a:lnTo>
                    <a:pt x="9861" y="9304"/>
                  </a:lnTo>
                  <a:lnTo>
                    <a:pt x="10020" y="9264"/>
                  </a:lnTo>
                  <a:lnTo>
                    <a:pt x="10219" y="9224"/>
                  </a:lnTo>
                  <a:lnTo>
                    <a:pt x="10378" y="9264"/>
                  </a:lnTo>
                  <a:lnTo>
                    <a:pt x="10457" y="9304"/>
                  </a:lnTo>
                  <a:lnTo>
                    <a:pt x="10616" y="9304"/>
                  </a:lnTo>
                  <a:lnTo>
                    <a:pt x="10775" y="9264"/>
                  </a:lnTo>
                  <a:lnTo>
                    <a:pt x="10934" y="9145"/>
                  </a:lnTo>
                  <a:lnTo>
                    <a:pt x="11014" y="8986"/>
                  </a:lnTo>
                  <a:lnTo>
                    <a:pt x="11014" y="8787"/>
                  </a:lnTo>
                  <a:lnTo>
                    <a:pt x="10974" y="8628"/>
                  </a:lnTo>
                  <a:lnTo>
                    <a:pt x="10855" y="8469"/>
                  </a:lnTo>
                  <a:lnTo>
                    <a:pt x="10696" y="8389"/>
                  </a:lnTo>
                  <a:lnTo>
                    <a:pt x="10338" y="8310"/>
                  </a:lnTo>
                  <a:lnTo>
                    <a:pt x="9742" y="8310"/>
                  </a:lnTo>
                  <a:lnTo>
                    <a:pt x="9583" y="8350"/>
                  </a:lnTo>
                  <a:lnTo>
                    <a:pt x="9384" y="8429"/>
                  </a:lnTo>
                  <a:lnTo>
                    <a:pt x="9225" y="8509"/>
                  </a:lnTo>
                  <a:lnTo>
                    <a:pt x="8946" y="8668"/>
                  </a:lnTo>
                  <a:lnTo>
                    <a:pt x="8668" y="8866"/>
                  </a:lnTo>
                  <a:lnTo>
                    <a:pt x="8231" y="9304"/>
                  </a:lnTo>
                  <a:lnTo>
                    <a:pt x="7833" y="9741"/>
                  </a:lnTo>
                  <a:lnTo>
                    <a:pt x="7475" y="10099"/>
                  </a:lnTo>
                  <a:lnTo>
                    <a:pt x="7316" y="10258"/>
                  </a:lnTo>
                  <a:lnTo>
                    <a:pt x="7237" y="10298"/>
                  </a:lnTo>
                  <a:lnTo>
                    <a:pt x="7157" y="10337"/>
                  </a:lnTo>
                  <a:lnTo>
                    <a:pt x="6959" y="10417"/>
                  </a:lnTo>
                  <a:lnTo>
                    <a:pt x="6760" y="10496"/>
                  </a:lnTo>
                  <a:lnTo>
                    <a:pt x="6561" y="10536"/>
                  </a:lnTo>
                  <a:lnTo>
                    <a:pt x="6362" y="10576"/>
                  </a:lnTo>
                  <a:lnTo>
                    <a:pt x="6124" y="10576"/>
                  </a:lnTo>
                  <a:lnTo>
                    <a:pt x="5925" y="10536"/>
                  </a:lnTo>
                  <a:lnTo>
                    <a:pt x="5527" y="10417"/>
                  </a:lnTo>
                  <a:lnTo>
                    <a:pt x="5130" y="10218"/>
                  </a:lnTo>
                  <a:lnTo>
                    <a:pt x="4812" y="9900"/>
                  </a:lnTo>
                  <a:lnTo>
                    <a:pt x="4533" y="9582"/>
                  </a:lnTo>
                  <a:lnTo>
                    <a:pt x="4334" y="9184"/>
                  </a:lnTo>
                  <a:lnTo>
                    <a:pt x="4215" y="8787"/>
                  </a:lnTo>
                  <a:lnTo>
                    <a:pt x="4136" y="8350"/>
                  </a:lnTo>
                  <a:lnTo>
                    <a:pt x="4136" y="7872"/>
                  </a:lnTo>
                  <a:lnTo>
                    <a:pt x="4175" y="7634"/>
                  </a:lnTo>
                  <a:lnTo>
                    <a:pt x="4215" y="7395"/>
                  </a:lnTo>
                  <a:lnTo>
                    <a:pt x="4334" y="6918"/>
                  </a:lnTo>
                  <a:lnTo>
                    <a:pt x="4414" y="6600"/>
                  </a:lnTo>
                  <a:lnTo>
                    <a:pt x="4454" y="6282"/>
                  </a:lnTo>
                  <a:lnTo>
                    <a:pt x="4493" y="5606"/>
                  </a:lnTo>
                  <a:lnTo>
                    <a:pt x="4454" y="4970"/>
                  </a:lnTo>
                  <a:lnTo>
                    <a:pt x="4295" y="4334"/>
                  </a:lnTo>
                  <a:lnTo>
                    <a:pt x="4136" y="3698"/>
                  </a:lnTo>
                  <a:lnTo>
                    <a:pt x="3857" y="3101"/>
                  </a:lnTo>
                  <a:lnTo>
                    <a:pt x="3579" y="2545"/>
                  </a:lnTo>
                  <a:lnTo>
                    <a:pt x="3221" y="2028"/>
                  </a:lnTo>
                  <a:lnTo>
                    <a:pt x="2863" y="1551"/>
                  </a:lnTo>
                  <a:lnTo>
                    <a:pt x="2466" y="1074"/>
                  </a:lnTo>
                  <a:lnTo>
                    <a:pt x="2028" y="636"/>
                  </a:lnTo>
                  <a:lnTo>
                    <a:pt x="1790" y="437"/>
                  </a:lnTo>
                  <a:lnTo>
                    <a:pt x="1551" y="199"/>
                  </a:lnTo>
                  <a:lnTo>
                    <a:pt x="1511" y="159"/>
                  </a:lnTo>
                  <a:lnTo>
                    <a:pt x="1352" y="80"/>
                  </a:lnTo>
                  <a:lnTo>
                    <a:pt x="1154" y="40"/>
                  </a:lnTo>
                  <a:lnTo>
                    <a:pt x="99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83;p61"/>
            <p:cNvSpPr/>
            <p:nvPr/>
          </p:nvSpPr>
          <p:spPr>
            <a:xfrm>
              <a:off x="7073725" y="2853025"/>
              <a:ext cx="275350" cy="294225"/>
            </a:xfrm>
            <a:custGeom>
              <a:avLst/>
              <a:gdLst/>
              <a:ahLst/>
              <a:cxnLst/>
              <a:rect l="l" t="t" r="r" b="b"/>
              <a:pathLst>
                <a:path w="11014" h="11769" fill="none" extrusionOk="0">
                  <a:moveTo>
                    <a:pt x="1551" y="199"/>
                  </a:moveTo>
                  <a:lnTo>
                    <a:pt x="1551" y="199"/>
                  </a:lnTo>
                  <a:lnTo>
                    <a:pt x="1790" y="437"/>
                  </a:lnTo>
                  <a:lnTo>
                    <a:pt x="1790" y="437"/>
                  </a:lnTo>
                  <a:lnTo>
                    <a:pt x="2028" y="636"/>
                  </a:lnTo>
                  <a:lnTo>
                    <a:pt x="2028" y="636"/>
                  </a:lnTo>
                  <a:lnTo>
                    <a:pt x="2466" y="1074"/>
                  </a:lnTo>
                  <a:lnTo>
                    <a:pt x="2466" y="1074"/>
                  </a:lnTo>
                  <a:lnTo>
                    <a:pt x="2863" y="1551"/>
                  </a:lnTo>
                  <a:lnTo>
                    <a:pt x="3221" y="2028"/>
                  </a:lnTo>
                  <a:lnTo>
                    <a:pt x="3221" y="2028"/>
                  </a:lnTo>
                  <a:lnTo>
                    <a:pt x="3579" y="2545"/>
                  </a:lnTo>
                  <a:lnTo>
                    <a:pt x="3857" y="3101"/>
                  </a:lnTo>
                  <a:lnTo>
                    <a:pt x="4136" y="3698"/>
                  </a:lnTo>
                  <a:lnTo>
                    <a:pt x="4295" y="4334"/>
                  </a:lnTo>
                  <a:lnTo>
                    <a:pt x="4295" y="4334"/>
                  </a:lnTo>
                  <a:lnTo>
                    <a:pt x="4454" y="4970"/>
                  </a:lnTo>
                  <a:lnTo>
                    <a:pt x="4493" y="5606"/>
                  </a:lnTo>
                  <a:lnTo>
                    <a:pt x="4454" y="6282"/>
                  </a:lnTo>
                  <a:lnTo>
                    <a:pt x="4414" y="6600"/>
                  </a:lnTo>
                  <a:lnTo>
                    <a:pt x="4334" y="6918"/>
                  </a:lnTo>
                  <a:lnTo>
                    <a:pt x="4215" y="7395"/>
                  </a:lnTo>
                  <a:lnTo>
                    <a:pt x="4215" y="7395"/>
                  </a:lnTo>
                  <a:lnTo>
                    <a:pt x="4175" y="7634"/>
                  </a:lnTo>
                  <a:lnTo>
                    <a:pt x="4136" y="7872"/>
                  </a:lnTo>
                  <a:lnTo>
                    <a:pt x="4136" y="7872"/>
                  </a:lnTo>
                  <a:lnTo>
                    <a:pt x="4136" y="8350"/>
                  </a:lnTo>
                  <a:lnTo>
                    <a:pt x="4215" y="8787"/>
                  </a:lnTo>
                  <a:lnTo>
                    <a:pt x="4215" y="8787"/>
                  </a:lnTo>
                  <a:lnTo>
                    <a:pt x="4334" y="9184"/>
                  </a:lnTo>
                  <a:lnTo>
                    <a:pt x="4533" y="9582"/>
                  </a:lnTo>
                  <a:lnTo>
                    <a:pt x="4812" y="9900"/>
                  </a:lnTo>
                  <a:lnTo>
                    <a:pt x="5130" y="10218"/>
                  </a:lnTo>
                  <a:lnTo>
                    <a:pt x="5130" y="10218"/>
                  </a:lnTo>
                  <a:lnTo>
                    <a:pt x="5527" y="10417"/>
                  </a:lnTo>
                  <a:lnTo>
                    <a:pt x="5925" y="10536"/>
                  </a:lnTo>
                  <a:lnTo>
                    <a:pt x="6124" y="10576"/>
                  </a:lnTo>
                  <a:lnTo>
                    <a:pt x="6362" y="10576"/>
                  </a:lnTo>
                  <a:lnTo>
                    <a:pt x="6561" y="10536"/>
                  </a:lnTo>
                  <a:lnTo>
                    <a:pt x="6760" y="10496"/>
                  </a:lnTo>
                  <a:lnTo>
                    <a:pt x="6760" y="10496"/>
                  </a:lnTo>
                  <a:lnTo>
                    <a:pt x="6959" y="10417"/>
                  </a:lnTo>
                  <a:lnTo>
                    <a:pt x="7157" y="10337"/>
                  </a:lnTo>
                  <a:lnTo>
                    <a:pt x="7157" y="10337"/>
                  </a:lnTo>
                  <a:lnTo>
                    <a:pt x="7237" y="10298"/>
                  </a:lnTo>
                  <a:lnTo>
                    <a:pt x="7316" y="10258"/>
                  </a:lnTo>
                  <a:lnTo>
                    <a:pt x="7316" y="10258"/>
                  </a:lnTo>
                  <a:lnTo>
                    <a:pt x="7475" y="10099"/>
                  </a:lnTo>
                  <a:lnTo>
                    <a:pt x="7475" y="10099"/>
                  </a:lnTo>
                  <a:lnTo>
                    <a:pt x="7833" y="9741"/>
                  </a:lnTo>
                  <a:lnTo>
                    <a:pt x="8231" y="9304"/>
                  </a:lnTo>
                  <a:lnTo>
                    <a:pt x="8231" y="9304"/>
                  </a:lnTo>
                  <a:lnTo>
                    <a:pt x="8668" y="8866"/>
                  </a:lnTo>
                  <a:lnTo>
                    <a:pt x="8946" y="8668"/>
                  </a:lnTo>
                  <a:lnTo>
                    <a:pt x="9225" y="8509"/>
                  </a:lnTo>
                  <a:lnTo>
                    <a:pt x="9225" y="8509"/>
                  </a:lnTo>
                  <a:lnTo>
                    <a:pt x="9384" y="8429"/>
                  </a:lnTo>
                  <a:lnTo>
                    <a:pt x="9583" y="8350"/>
                  </a:lnTo>
                  <a:lnTo>
                    <a:pt x="9583" y="8350"/>
                  </a:lnTo>
                  <a:lnTo>
                    <a:pt x="9742" y="8310"/>
                  </a:lnTo>
                  <a:lnTo>
                    <a:pt x="9940" y="8310"/>
                  </a:lnTo>
                  <a:lnTo>
                    <a:pt x="9940" y="8310"/>
                  </a:lnTo>
                  <a:lnTo>
                    <a:pt x="10139" y="8310"/>
                  </a:lnTo>
                  <a:lnTo>
                    <a:pt x="10338" y="8310"/>
                  </a:lnTo>
                  <a:lnTo>
                    <a:pt x="10338" y="8310"/>
                  </a:lnTo>
                  <a:lnTo>
                    <a:pt x="10696" y="8389"/>
                  </a:lnTo>
                  <a:lnTo>
                    <a:pt x="10696" y="8389"/>
                  </a:lnTo>
                  <a:lnTo>
                    <a:pt x="10855" y="8469"/>
                  </a:lnTo>
                  <a:lnTo>
                    <a:pt x="10974" y="8628"/>
                  </a:lnTo>
                  <a:lnTo>
                    <a:pt x="11014" y="8787"/>
                  </a:lnTo>
                  <a:lnTo>
                    <a:pt x="11014" y="8986"/>
                  </a:lnTo>
                  <a:lnTo>
                    <a:pt x="11014" y="8986"/>
                  </a:lnTo>
                  <a:lnTo>
                    <a:pt x="10934" y="9145"/>
                  </a:lnTo>
                  <a:lnTo>
                    <a:pt x="10775" y="9264"/>
                  </a:lnTo>
                  <a:lnTo>
                    <a:pt x="10616" y="9304"/>
                  </a:lnTo>
                  <a:lnTo>
                    <a:pt x="10457" y="9304"/>
                  </a:lnTo>
                  <a:lnTo>
                    <a:pt x="10457" y="9304"/>
                  </a:lnTo>
                  <a:lnTo>
                    <a:pt x="10378" y="9264"/>
                  </a:lnTo>
                  <a:lnTo>
                    <a:pt x="10378" y="9264"/>
                  </a:lnTo>
                  <a:lnTo>
                    <a:pt x="10219" y="9224"/>
                  </a:lnTo>
                  <a:lnTo>
                    <a:pt x="10020" y="9264"/>
                  </a:lnTo>
                  <a:lnTo>
                    <a:pt x="9861" y="9304"/>
                  </a:lnTo>
                  <a:lnTo>
                    <a:pt x="9702" y="9383"/>
                  </a:lnTo>
                  <a:lnTo>
                    <a:pt x="9702" y="9383"/>
                  </a:lnTo>
                  <a:lnTo>
                    <a:pt x="9543" y="9503"/>
                  </a:lnTo>
                  <a:lnTo>
                    <a:pt x="9344" y="9622"/>
                  </a:lnTo>
                  <a:lnTo>
                    <a:pt x="9026" y="10019"/>
                  </a:lnTo>
                  <a:lnTo>
                    <a:pt x="9026" y="10019"/>
                  </a:lnTo>
                  <a:lnTo>
                    <a:pt x="8668" y="10417"/>
                  </a:lnTo>
                  <a:lnTo>
                    <a:pt x="8271" y="10894"/>
                  </a:lnTo>
                  <a:lnTo>
                    <a:pt x="8271" y="10894"/>
                  </a:lnTo>
                  <a:lnTo>
                    <a:pt x="8032" y="11093"/>
                  </a:lnTo>
                  <a:lnTo>
                    <a:pt x="8032" y="11093"/>
                  </a:lnTo>
                  <a:lnTo>
                    <a:pt x="7873" y="11212"/>
                  </a:lnTo>
                  <a:lnTo>
                    <a:pt x="7754" y="11331"/>
                  </a:lnTo>
                  <a:lnTo>
                    <a:pt x="7754" y="11331"/>
                  </a:lnTo>
                  <a:lnTo>
                    <a:pt x="7436" y="11490"/>
                  </a:lnTo>
                  <a:lnTo>
                    <a:pt x="7118" y="11610"/>
                  </a:lnTo>
                  <a:lnTo>
                    <a:pt x="7118" y="11610"/>
                  </a:lnTo>
                  <a:lnTo>
                    <a:pt x="6760" y="11689"/>
                  </a:lnTo>
                  <a:lnTo>
                    <a:pt x="6442" y="11769"/>
                  </a:lnTo>
                  <a:lnTo>
                    <a:pt x="6084" y="11769"/>
                  </a:lnTo>
                  <a:lnTo>
                    <a:pt x="5726" y="11729"/>
                  </a:lnTo>
                  <a:lnTo>
                    <a:pt x="5408" y="11689"/>
                  </a:lnTo>
                  <a:lnTo>
                    <a:pt x="5050" y="11570"/>
                  </a:lnTo>
                  <a:lnTo>
                    <a:pt x="4732" y="11451"/>
                  </a:lnTo>
                  <a:lnTo>
                    <a:pt x="4454" y="11292"/>
                  </a:lnTo>
                  <a:lnTo>
                    <a:pt x="4454" y="11292"/>
                  </a:lnTo>
                  <a:lnTo>
                    <a:pt x="4175" y="11093"/>
                  </a:lnTo>
                  <a:lnTo>
                    <a:pt x="3897" y="10854"/>
                  </a:lnTo>
                  <a:lnTo>
                    <a:pt x="3658" y="10616"/>
                  </a:lnTo>
                  <a:lnTo>
                    <a:pt x="3460" y="10337"/>
                  </a:lnTo>
                  <a:lnTo>
                    <a:pt x="3261" y="10059"/>
                  </a:lnTo>
                  <a:lnTo>
                    <a:pt x="3102" y="9781"/>
                  </a:lnTo>
                  <a:lnTo>
                    <a:pt x="2983" y="9463"/>
                  </a:lnTo>
                  <a:lnTo>
                    <a:pt x="2863" y="9145"/>
                  </a:lnTo>
                  <a:lnTo>
                    <a:pt x="2863" y="9145"/>
                  </a:lnTo>
                  <a:lnTo>
                    <a:pt x="2744" y="8469"/>
                  </a:lnTo>
                  <a:lnTo>
                    <a:pt x="2704" y="8151"/>
                  </a:lnTo>
                  <a:lnTo>
                    <a:pt x="2704" y="7833"/>
                  </a:lnTo>
                  <a:lnTo>
                    <a:pt x="2704" y="7515"/>
                  </a:lnTo>
                  <a:lnTo>
                    <a:pt x="2704" y="7515"/>
                  </a:lnTo>
                  <a:lnTo>
                    <a:pt x="2744" y="7196"/>
                  </a:lnTo>
                  <a:lnTo>
                    <a:pt x="2824" y="6560"/>
                  </a:lnTo>
                  <a:lnTo>
                    <a:pt x="2824" y="6560"/>
                  </a:lnTo>
                  <a:lnTo>
                    <a:pt x="2903" y="6123"/>
                  </a:lnTo>
                  <a:lnTo>
                    <a:pt x="2903" y="5646"/>
                  </a:lnTo>
                  <a:lnTo>
                    <a:pt x="2863" y="5209"/>
                  </a:lnTo>
                  <a:lnTo>
                    <a:pt x="2744" y="4771"/>
                  </a:lnTo>
                  <a:lnTo>
                    <a:pt x="2744" y="4771"/>
                  </a:lnTo>
                  <a:lnTo>
                    <a:pt x="2585" y="4334"/>
                  </a:lnTo>
                  <a:lnTo>
                    <a:pt x="2346" y="3896"/>
                  </a:lnTo>
                  <a:lnTo>
                    <a:pt x="2108" y="3459"/>
                  </a:lnTo>
                  <a:lnTo>
                    <a:pt x="1830" y="3062"/>
                  </a:lnTo>
                  <a:lnTo>
                    <a:pt x="1830" y="3062"/>
                  </a:lnTo>
                  <a:lnTo>
                    <a:pt x="1511" y="2704"/>
                  </a:lnTo>
                  <a:lnTo>
                    <a:pt x="1154" y="2346"/>
                  </a:lnTo>
                  <a:lnTo>
                    <a:pt x="1154" y="2346"/>
                  </a:lnTo>
                  <a:lnTo>
                    <a:pt x="796" y="1988"/>
                  </a:lnTo>
                  <a:lnTo>
                    <a:pt x="796" y="1988"/>
                  </a:lnTo>
                  <a:lnTo>
                    <a:pt x="398" y="1710"/>
                  </a:lnTo>
                  <a:lnTo>
                    <a:pt x="398" y="1710"/>
                  </a:lnTo>
                  <a:lnTo>
                    <a:pt x="398" y="1710"/>
                  </a:lnTo>
                  <a:lnTo>
                    <a:pt x="279" y="1551"/>
                  </a:lnTo>
                  <a:lnTo>
                    <a:pt x="160" y="1431"/>
                  </a:lnTo>
                  <a:lnTo>
                    <a:pt x="80" y="1272"/>
                  </a:lnTo>
                  <a:lnTo>
                    <a:pt x="40" y="1074"/>
                  </a:lnTo>
                  <a:lnTo>
                    <a:pt x="1" y="915"/>
                  </a:lnTo>
                  <a:lnTo>
                    <a:pt x="40" y="716"/>
                  </a:lnTo>
                  <a:lnTo>
                    <a:pt x="80" y="557"/>
                  </a:lnTo>
                  <a:lnTo>
                    <a:pt x="199" y="398"/>
                  </a:lnTo>
                  <a:lnTo>
                    <a:pt x="199" y="398"/>
                  </a:lnTo>
                  <a:lnTo>
                    <a:pt x="319" y="239"/>
                  </a:lnTo>
                  <a:lnTo>
                    <a:pt x="478" y="119"/>
                  </a:lnTo>
                  <a:lnTo>
                    <a:pt x="637" y="40"/>
                  </a:lnTo>
                  <a:lnTo>
                    <a:pt x="796" y="0"/>
                  </a:lnTo>
                  <a:lnTo>
                    <a:pt x="995" y="0"/>
                  </a:lnTo>
                  <a:lnTo>
                    <a:pt x="1154" y="40"/>
                  </a:lnTo>
                  <a:lnTo>
                    <a:pt x="1352" y="80"/>
                  </a:lnTo>
                  <a:lnTo>
                    <a:pt x="1511" y="159"/>
                  </a:lnTo>
                  <a:lnTo>
                    <a:pt x="1551"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84;p61"/>
            <p:cNvSpPr/>
            <p:nvPr/>
          </p:nvSpPr>
          <p:spPr>
            <a:xfrm>
              <a:off x="7117475" y="2898750"/>
              <a:ext cx="37775" cy="30825"/>
            </a:xfrm>
            <a:custGeom>
              <a:avLst/>
              <a:gdLst/>
              <a:ahLst/>
              <a:cxnLst/>
              <a:rect l="l" t="t" r="r" b="b"/>
              <a:pathLst>
                <a:path w="1511" h="1233" extrusionOk="0">
                  <a:moveTo>
                    <a:pt x="0" y="1193"/>
                  </a:moveTo>
                  <a:lnTo>
                    <a:pt x="0" y="1193"/>
                  </a:lnTo>
                  <a:lnTo>
                    <a:pt x="0" y="1193"/>
                  </a:lnTo>
                  <a:lnTo>
                    <a:pt x="80" y="1233"/>
                  </a:lnTo>
                  <a:lnTo>
                    <a:pt x="80" y="1233"/>
                  </a:lnTo>
                  <a:lnTo>
                    <a:pt x="0" y="1193"/>
                  </a:lnTo>
                  <a:close/>
                  <a:moveTo>
                    <a:pt x="1511" y="239"/>
                  </a:moveTo>
                  <a:lnTo>
                    <a:pt x="1511" y="239"/>
                  </a:lnTo>
                  <a:lnTo>
                    <a:pt x="1511" y="239"/>
                  </a:lnTo>
                  <a:lnTo>
                    <a:pt x="1511" y="239"/>
                  </a:lnTo>
                  <a:lnTo>
                    <a:pt x="1511" y="239"/>
                  </a:lnTo>
                  <a:close/>
                  <a:moveTo>
                    <a:pt x="1352" y="0"/>
                  </a:moveTo>
                  <a:lnTo>
                    <a:pt x="1352" y="0"/>
                  </a:lnTo>
                  <a:lnTo>
                    <a:pt x="1352" y="0"/>
                  </a:lnTo>
                  <a:lnTo>
                    <a:pt x="1471" y="199"/>
                  </a:lnTo>
                  <a:lnTo>
                    <a:pt x="1471" y="199"/>
                  </a:lnTo>
                  <a:lnTo>
                    <a:pt x="1471" y="239"/>
                  </a:lnTo>
                  <a:lnTo>
                    <a:pt x="1471" y="239"/>
                  </a:lnTo>
                  <a:lnTo>
                    <a:pt x="1471" y="199"/>
                  </a:lnTo>
                  <a:lnTo>
                    <a:pt x="1471" y="199"/>
                  </a:lnTo>
                  <a:lnTo>
                    <a:pt x="1352"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85;p61"/>
            <p:cNvSpPr/>
            <p:nvPr/>
          </p:nvSpPr>
          <p:spPr>
            <a:xfrm>
              <a:off x="7117475" y="2928550"/>
              <a:ext cx="2000" cy="1025"/>
            </a:xfrm>
            <a:custGeom>
              <a:avLst/>
              <a:gdLst/>
              <a:ahLst/>
              <a:cxnLst/>
              <a:rect l="l" t="t" r="r" b="b"/>
              <a:pathLst>
                <a:path w="80" h="41" fill="none" extrusionOk="0">
                  <a:moveTo>
                    <a:pt x="0" y="1"/>
                  </a:moveTo>
                  <a:lnTo>
                    <a:pt x="0" y="1"/>
                  </a:lnTo>
                  <a:lnTo>
                    <a:pt x="0" y="1"/>
                  </a:lnTo>
                  <a:lnTo>
                    <a:pt x="80" y="41"/>
                  </a:lnTo>
                  <a:lnTo>
                    <a:pt x="8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86;p61"/>
            <p:cNvSpPr/>
            <p:nvPr/>
          </p:nvSpPr>
          <p:spPr>
            <a:xfrm>
              <a:off x="7155225" y="29047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87;p61"/>
            <p:cNvSpPr/>
            <p:nvPr/>
          </p:nvSpPr>
          <p:spPr>
            <a:xfrm>
              <a:off x="7151250" y="2898750"/>
              <a:ext cx="3025" cy="5975"/>
            </a:xfrm>
            <a:custGeom>
              <a:avLst/>
              <a:gdLst/>
              <a:ahLst/>
              <a:cxnLst/>
              <a:rect l="l" t="t" r="r" b="b"/>
              <a:pathLst>
                <a:path w="121" h="239" fill="none" extrusionOk="0">
                  <a:moveTo>
                    <a:pt x="1" y="0"/>
                  </a:moveTo>
                  <a:lnTo>
                    <a:pt x="1" y="0"/>
                  </a:lnTo>
                  <a:lnTo>
                    <a:pt x="1" y="0"/>
                  </a:lnTo>
                  <a:lnTo>
                    <a:pt x="120" y="199"/>
                  </a:lnTo>
                  <a:lnTo>
                    <a:pt x="120" y="199"/>
                  </a:lnTo>
                  <a:lnTo>
                    <a:pt x="120" y="239"/>
                  </a:lnTo>
                  <a:lnTo>
                    <a:pt x="120" y="239"/>
                  </a:lnTo>
                  <a:lnTo>
                    <a:pt x="120" y="199"/>
                  </a:lnTo>
                  <a:lnTo>
                    <a:pt x="120" y="1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88;p61"/>
            <p:cNvSpPr/>
            <p:nvPr/>
          </p:nvSpPr>
          <p:spPr>
            <a:xfrm>
              <a:off x="7117475" y="2898750"/>
              <a:ext cx="87475" cy="244525"/>
            </a:xfrm>
            <a:custGeom>
              <a:avLst/>
              <a:gdLst/>
              <a:ahLst/>
              <a:cxnLst/>
              <a:rect l="l" t="t" r="r" b="b"/>
              <a:pathLst>
                <a:path w="3499" h="9781" extrusionOk="0">
                  <a:moveTo>
                    <a:pt x="1352" y="0"/>
                  </a:moveTo>
                  <a:lnTo>
                    <a:pt x="1034" y="358"/>
                  </a:lnTo>
                  <a:lnTo>
                    <a:pt x="716" y="676"/>
                  </a:lnTo>
                  <a:lnTo>
                    <a:pt x="358" y="954"/>
                  </a:lnTo>
                  <a:lnTo>
                    <a:pt x="0" y="1193"/>
                  </a:lnTo>
                  <a:lnTo>
                    <a:pt x="80" y="1233"/>
                  </a:lnTo>
                  <a:lnTo>
                    <a:pt x="358" y="1630"/>
                  </a:lnTo>
                  <a:lnTo>
                    <a:pt x="596" y="2067"/>
                  </a:lnTo>
                  <a:lnTo>
                    <a:pt x="835" y="2505"/>
                  </a:lnTo>
                  <a:lnTo>
                    <a:pt x="994" y="2942"/>
                  </a:lnTo>
                  <a:lnTo>
                    <a:pt x="1113" y="3499"/>
                  </a:lnTo>
                  <a:lnTo>
                    <a:pt x="1153" y="4055"/>
                  </a:lnTo>
                  <a:lnTo>
                    <a:pt x="1153" y="4413"/>
                  </a:lnTo>
                  <a:lnTo>
                    <a:pt x="1074" y="4731"/>
                  </a:lnTo>
                  <a:lnTo>
                    <a:pt x="994" y="5367"/>
                  </a:lnTo>
                  <a:lnTo>
                    <a:pt x="954" y="5686"/>
                  </a:lnTo>
                  <a:lnTo>
                    <a:pt x="954" y="6004"/>
                  </a:lnTo>
                  <a:lnTo>
                    <a:pt x="954" y="6083"/>
                  </a:lnTo>
                  <a:lnTo>
                    <a:pt x="994" y="6680"/>
                  </a:lnTo>
                  <a:lnTo>
                    <a:pt x="1113" y="7316"/>
                  </a:lnTo>
                  <a:lnTo>
                    <a:pt x="1233" y="7634"/>
                  </a:lnTo>
                  <a:lnTo>
                    <a:pt x="1352" y="7952"/>
                  </a:lnTo>
                  <a:lnTo>
                    <a:pt x="1511" y="8230"/>
                  </a:lnTo>
                  <a:lnTo>
                    <a:pt x="1710" y="8508"/>
                  </a:lnTo>
                  <a:lnTo>
                    <a:pt x="1908" y="8787"/>
                  </a:lnTo>
                  <a:lnTo>
                    <a:pt x="2147" y="9025"/>
                  </a:lnTo>
                  <a:lnTo>
                    <a:pt x="2425" y="9264"/>
                  </a:lnTo>
                  <a:lnTo>
                    <a:pt x="2704" y="9463"/>
                  </a:lnTo>
                  <a:lnTo>
                    <a:pt x="3101" y="9661"/>
                  </a:lnTo>
                  <a:lnTo>
                    <a:pt x="3499" y="9781"/>
                  </a:lnTo>
                  <a:lnTo>
                    <a:pt x="2743" y="9184"/>
                  </a:lnTo>
                  <a:lnTo>
                    <a:pt x="2147" y="8588"/>
                  </a:lnTo>
                  <a:lnTo>
                    <a:pt x="1829" y="8270"/>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51" y="3101"/>
                  </a:lnTo>
                  <a:lnTo>
                    <a:pt x="1511" y="2783"/>
                  </a:lnTo>
                  <a:lnTo>
                    <a:pt x="1431" y="2465"/>
                  </a:lnTo>
                  <a:lnTo>
                    <a:pt x="1312" y="2227"/>
                  </a:lnTo>
                  <a:lnTo>
                    <a:pt x="1272" y="1948"/>
                  </a:lnTo>
                  <a:lnTo>
                    <a:pt x="1272" y="1670"/>
                  </a:lnTo>
                  <a:lnTo>
                    <a:pt x="1312" y="1392"/>
                  </a:lnTo>
                  <a:lnTo>
                    <a:pt x="1471" y="1113"/>
                  </a:lnTo>
                  <a:lnTo>
                    <a:pt x="1749" y="636"/>
                  </a:lnTo>
                  <a:lnTo>
                    <a:pt x="1511" y="239"/>
                  </a:lnTo>
                  <a:lnTo>
                    <a:pt x="1471" y="239"/>
                  </a:lnTo>
                  <a:lnTo>
                    <a:pt x="1471" y="199"/>
                  </a:lnTo>
                  <a:lnTo>
                    <a:pt x="1352"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89;p61"/>
            <p:cNvSpPr/>
            <p:nvPr/>
          </p:nvSpPr>
          <p:spPr>
            <a:xfrm>
              <a:off x="7117475" y="2898750"/>
              <a:ext cx="87475" cy="244525"/>
            </a:xfrm>
            <a:custGeom>
              <a:avLst/>
              <a:gdLst/>
              <a:ahLst/>
              <a:cxnLst/>
              <a:rect l="l" t="t" r="r" b="b"/>
              <a:pathLst>
                <a:path w="3499" h="9781" fill="none" extrusionOk="0">
                  <a:moveTo>
                    <a:pt x="1352" y="0"/>
                  </a:moveTo>
                  <a:lnTo>
                    <a:pt x="1352" y="0"/>
                  </a:lnTo>
                  <a:lnTo>
                    <a:pt x="1034" y="358"/>
                  </a:lnTo>
                  <a:lnTo>
                    <a:pt x="716" y="676"/>
                  </a:lnTo>
                  <a:lnTo>
                    <a:pt x="358" y="954"/>
                  </a:lnTo>
                  <a:lnTo>
                    <a:pt x="0" y="1193"/>
                  </a:lnTo>
                  <a:lnTo>
                    <a:pt x="0" y="1193"/>
                  </a:lnTo>
                  <a:lnTo>
                    <a:pt x="80" y="1233"/>
                  </a:lnTo>
                  <a:lnTo>
                    <a:pt x="80" y="1233"/>
                  </a:lnTo>
                  <a:lnTo>
                    <a:pt x="80" y="1233"/>
                  </a:lnTo>
                  <a:lnTo>
                    <a:pt x="358" y="1630"/>
                  </a:lnTo>
                  <a:lnTo>
                    <a:pt x="596" y="2067"/>
                  </a:lnTo>
                  <a:lnTo>
                    <a:pt x="835" y="2505"/>
                  </a:lnTo>
                  <a:lnTo>
                    <a:pt x="994" y="2942"/>
                  </a:lnTo>
                  <a:lnTo>
                    <a:pt x="994" y="2942"/>
                  </a:lnTo>
                  <a:lnTo>
                    <a:pt x="1113" y="3499"/>
                  </a:lnTo>
                  <a:lnTo>
                    <a:pt x="1153" y="4055"/>
                  </a:lnTo>
                  <a:lnTo>
                    <a:pt x="1153" y="4055"/>
                  </a:lnTo>
                  <a:lnTo>
                    <a:pt x="1153" y="4413"/>
                  </a:lnTo>
                  <a:lnTo>
                    <a:pt x="1074" y="4731"/>
                  </a:lnTo>
                  <a:lnTo>
                    <a:pt x="994" y="5367"/>
                  </a:lnTo>
                  <a:lnTo>
                    <a:pt x="994" y="5367"/>
                  </a:lnTo>
                  <a:lnTo>
                    <a:pt x="954" y="5686"/>
                  </a:lnTo>
                  <a:lnTo>
                    <a:pt x="954" y="6004"/>
                  </a:lnTo>
                  <a:lnTo>
                    <a:pt x="954" y="6004"/>
                  </a:lnTo>
                  <a:lnTo>
                    <a:pt x="954" y="6083"/>
                  </a:lnTo>
                  <a:lnTo>
                    <a:pt x="954" y="6083"/>
                  </a:lnTo>
                  <a:lnTo>
                    <a:pt x="994" y="6680"/>
                  </a:lnTo>
                  <a:lnTo>
                    <a:pt x="1113" y="7316"/>
                  </a:lnTo>
                  <a:lnTo>
                    <a:pt x="1113" y="7316"/>
                  </a:lnTo>
                  <a:lnTo>
                    <a:pt x="1233" y="7634"/>
                  </a:lnTo>
                  <a:lnTo>
                    <a:pt x="1352" y="7952"/>
                  </a:lnTo>
                  <a:lnTo>
                    <a:pt x="1511" y="8230"/>
                  </a:lnTo>
                  <a:lnTo>
                    <a:pt x="1710" y="8508"/>
                  </a:lnTo>
                  <a:lnTo>
                    <a:pt x="1908" y="8787"/>
                  </a:lnTo>
                  <a:lnTo>
                    <a:pt x="2147" y="9025"/>
                  </a:lnTo>
                  <a:lnTo>
                    <a:pt x="2425" y="9264"/>
                  </a:lnTo>
                  <a:lnTo>
                    <a:pt x="2704" y="9463"/>
                  </a:lnTo>
                  <a:lnTo>
                    <a:pt x="2704" y="9463"/>
                  </a:lnTo>
                  <a:lnTo>
                    <a:pt x="3101" y="9661"/>
                  </a:lnTo>
                  <a:lnTo>
                    <a:pt x="3499" y="9781"/>
                  </a:lnTo>
                  <a:lnTo>
                    <a:pt x="3499" y="9781"/>
                  </a:lnTo>
                  <a:lnTo>
                    <a:pt x="2743" y="9184"/>
                  </a:lnTo>
                  <a:lnTo>
                    <a:pt x="2147" y="8588"/>
                  </a:lnTo>
                  <a:lnTo>
                    <a:pt x="1829" y="8270"/>
                  </a:lnTo>
                  <a:lnTo>
                    <a:pt x="1590" y="7912"/>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90" y="3459"/>
                  </a:lnTo>
                  <a:lnTo>
                    <a:pt x="1551" y="3101"/>
                  </a:lnTo>
                  <a:lnTo>
                    <a:pt x="1511" y="2783"/>
                  </a:lnTo>
                  <a:lnTo>
                    <a:pt x="1431" y="2465"/>
                  </a:lnTo>
                  <a:lnTo>
                    <a:pt x="1312" y="2227"/>
                  </a:lnTo>
                  <a:lnTo>
                    <a:pt x="1312" y="2227"/>
                  </a:lnTo>
                  <a:lnTo>
                    <a:pt x="1272" y="1948"/>
                  </a:lnTo>
                  <a:lnTo>
                    <a:pt x="1272" y="1670"/>
                  </a:lnTo>
                  <a:lnTo>
                    <a:pt x="1312" y="1392"/>
                  </a:lnTo>
                  <a:lnTo>
                    <a:pt x="1471" y="1113"/>
                  </a:lnTo>
                  <a:lnTo>
                    <a:pt x="1471" y="1113"/>
                  </a:lnTo>
                  <a:lnTo>
                    <a:pt x="1749" y="636"/>
                  </a:lnTo>
                  <a:lnTo>
                    <a:pt x="1749" y="636"/>
                  </a:lnTo>
                  <a:lnTo>
                    <a:pt x="1511" y="239"/>
                  </a:lnTo>
                  <a:lnTo>
                    <a:pt x="1511" y="239"/>
                  </a:lnTo>
                  <a:lnTo>
                    <a:pt x="1511" y="239"/>
                  </a:lnTo>
                  <a:lnTo>
                    <a:pt x="1511" y="239"/>
                  </a:lnTo>
                  <a:lnTo>
                    <a:pt x="1471" y="239"/>
                  </a:lnTo>
                  <a:lnTo>
                    <a:pt x="1471" y="239"/>
                  </a:lnTo>
                  <a:lnTo>
                    <a:pt x="1471" y="199"/>
                  </a:lnTo>
                  <a:lnTo>
                    <a:pt x="1471" y="199"/>
                  </a:lnTo>
                  <a:lnTo>
                    <a:pt x="13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0;p61"/>
            <p:cNvSpPr/>
            <p:nvPr/>
          </p:nvSpPr>
          <p:spPr>
            <a:xfrm>
              <a:off x="7118450" y="2823200"/>
              <a:ext cx="216725" cy="209750"/>
            </a:xfrm>
            <a:custGeom>
              <a:avLst/>
              <a:gdLst/>
              <a:ahLst/>
              <a:cxnLst/>
              <a:rect l="l" t="t" r="r" b="b"/>
              <a:pathLst>
                <a:path w="8669" h="8390" extrusionOk="0">
                  <a:moveTo>
                    <a:pt x="756" y="0"/>
                  </a:moveTo>
                  <a:lnTo>
                    <a:pt x="597" y="40"/>
                  </a:lnTo>
                  <a:lnTo>
                    <a:pt x="438" y="120"/>
                  </a:lnTo>
                  <a:lnTo>
                    <a:pt x="279" y="239"/>
                  </a:lnTo>
                  <a:lnTo>
                    <a:pt x="160" y="398"/>
                  </a:lnTo>
                  <a:lnTo>
                    <a:pt x="80" y="557"/>
                  </a:lnTo>
                  <a:lnTo>
                    <a:pt x="41" y="716"/>
                  </a:lnTo>
                  <a:lnTo>
                    <a:pt x="1" y="875"/>
                  </a:lnTo>
                  <a:lnTo>
                    <a:pt x="41" y="1074"/>
                  </a:lnTo>
                  <a:lnTo>
                    <a:pt x="80" y="1233"/>
                  </a:lnTo>
                  <a:lnTo>
                    <a:pt x="160" y="1392"/>
                  </a:lnTo>
                  <a:lnTo>
                    <a:pt x="279" y="1511"/>
                  </a:lnTo>
                  <a:lnTo>
                    <a:pt x="398" y="1630"/>
                  </a:lnTo>
                  <a:lnTo>
                    <a:pt x="557" y="1710"/>
                  </a:lnTo>
                  <a:lnTo>
                    <a:pt x="955" y="1949"/>
                  </a:lnTo>
                  <a:lnTo>
                    <a:pt x="1353" y="2187"/>
                  </a:lnTo>
                  <a:lnTo>
                    <a:pt x="1710" y="2465"/>
                  </a:lnTo>
                  <a:lnTo>
                    <a:pt x="2029" y="2744"/>
                  </a:lnTo>
                  <a:lnTo>
                    <a:pt x="2307" y="3062"/>
                  </a:lnTo>
                  <a:lnTo>
                    <a:pt x="2506" y="3420"/>
                  </a:lnTo>
                  <a:lnTo>
                    <a:pt x="2665" y="3817"/>
                  </a:lnTo>
                  <a:lnTo>
                    <a:pt x="2744" y="4255"/>
                  </a:lnTo>
                  <a:lnTo>
                    <a:pt x="2943" y="5328"/>
                  </a:lnTo>
                  <a:lnTo>
                    <a:pt x="3062" y="5885"/>
                  </a:lnTo>
                  <a:lnTo>
                    <a:pt x="3261" y="6481"/>
                  </a:lnTo>
                  <a:lnTo>
                    <a:pt x="3380" y="6799"/>
                  </a:lnTo>
                  <a:lnTo>
                    <a:pt x="3539" y="7077"/>
                  </a:lnTo>
                  <a:lnTo>
                    <a:pt x="3738" y="7356"/>
                  </a:lnTo>
                  <a:lnTo>
                    <a:pt x="3977" y="7634"/>
                  </a:lnTo>
                  <a:lnTo>
                    <a:pt x="4215" y="7873"/>
                  </a:lnTo>
                  <a:lnTo>
                    <a:pt x="4533" y="8071"/>
                  </a:lnTo>
                  <a:lnTo>
                    <a:pt x="4851" y="8230"/>
                  </a:lnTo>
                  <a:lnTo>
                    <a:pt x="5249" y="8350"/>
                  </a:lnTo>
                  <a:lnTo>
                    <a:pt x="5647" y="8389"/>
                  </a:lnTo>
                  <a:lnTo>
                    <a:pt x="6004" y="8350"/>
                  </a:lnTo>
                  <a:lnTo>
                    <a:pt x="6362" y="8230"/>
                  </a:lnTo>
                  <a:lnTo>
                    <a:pt x="6680" y="8071"/>
                  </a:lnTo>
                  <a:lnTo>
                    <a:pt x="6959" y="7873"/>
                  </a:lnTo>
                  <a:lnTo>
                    <a:pt x="7237" y="7634"/>
                  </a:lnTo>
                  <a:lnTo>
                    <a:pt x="7476" y="7396"/>
                  </a:lnTo>
                  <a:lnTo>
                    <a:pt x="7635" y="7077"/>
                  </a:lnTo>
                  <a:lnTo>
                    <a:pt x="7794" y="6759"/>
                  </a:lnTo>
                  <a:lnTo>
                    <a:pt x="7873" y="6441"/>
                  </a:lnTo>
                  <a:lnTo>
                    <a:pt x="7953" y="6123"/>
                  </a:lnTo>
                  <a:lnTo>
                    <a:pt x="7953" y="5765"/>
                  </a:lnTo>
                  <a:lnTo>
                    <a:pt x="7913" y="5447"/>
                  </a:lnTo>
                  <a:lnTo>
                    <a:pt x="7873" y="5129"/>
                  </a:lnTo>
                  <a:lnTo>
                    <a:pt x="7754" y="4811"/>
                  </a:lnTo>
                  <a:lnTo>
                    <a:pt x="7635" y="4533"/>
                  </a:lnTo>
                  <a:lnTo>
                    <a:pt x="7476" y="4255"/>
                  </a:lnTo>
                  <a:lnTo>
                    <a:pt x="7317" y="4016"/>
                  </a:lnTo>
                  <a:lnTo>
                    <a:pt x="7197" y="3817"/>
                  </a:lnTo>
                  <a:lnTo>
                    <a:pt x="7078" y="3618"/>
                  </a:lnTo>
                  <a:lnTo>
                    <a:pt x="6998" y="3459"/>
                  </a:lnTo>
                  <a:lnTo>
                    <a:pt x="6998" y="3261"/>
                  </a:lnTo>
                  <a:lnTo>
                    <a:pt x="6998" y="3062"/>
                  </a:lnTo>
                  <a:lnTo>
                    <a:pt x="7038" y="2863"/>
                  </a:lnTo>
                  <a:lnTo>
                    <a:pt x="7078" y="2704"/>
                  </a:lnTo>
                  <a:lnTo>
                    <a:pt x="7197" y="2505"/>
                  </a:lnTo>
                  <a:lnTo>
                    <a:pt x="7317" y="2386"/>
                  </a:lnTo>
                  <a:lnTo>
                    <a:pt x="7436" y="2267"/>
                  </a:lnTo>
                  <a:lnTo>
                    <a:pt x="7595" y="2227"/>
                  </a:lnTo>
                  <a:lnTo>
                    <a:pt x="7794" y="2227"/>
                  </a:lnTo>
                  <a:lnTo>
                    <a:pt x="7953" y="2267"/>
                  </a:lnTo>
                  <a:lnTo>
                    <a:pt x="8151" y="2306"/>
                  </a:lnTo>
                  <a:lnTo>
                    <a:pt x="8151" y="2346"/>
                  </a:lnTo>
                  <a:lnTo>
                    <a:pt x="8271" y="2386"/>
                  </a:lnTo>
                  <a:lnTo>
                    <a:pt x="8430" y="2386"/>
                  </a:lnTo>
                  <a:lnTo>
                    <a:pt x="8549" y="2306"/>
                  </a:lnTo>
                  <a:lnTo>
                    <a:pt x="8629" y="2227"/>
                  </a:lnTo>
                  <a:lnTo>
                    <a:pt x="8668" y="2068"/>
                  </a:lnTo>
                  <a:lnTo>
                    <a:pt x="8668" y="1949"/>
                  </a:lnTo>
                  <a:lnTo>
                    <a:pt x="8589" y="1829"/>
                  </a:lnTo>
                  <a:lnTo>
                    <a:pt x="8509" y="1750"/>
                  </a:lnTo>
                  <a:lnTo>
                    <a:pt x="8191" y="1591"/>
                  </a:lnTo>
                  <a:lnTo>
                    <a:pt x="8032" y="1511"/>
                  </a:lnTo>
                  <a:lnTo>
                    <a:pt x="7833" y="1471"/>
                  </a:lnTo>
                  <a:lnTo>
                    <a:pt x="7476" y="1471"/>
                  </a:lnTo>
                  <a:lnTo>
                    <a:pt x="7317" y="1511"/>
                  </a:lnTo>
                  <a:lnTo>
                    <a:pt x="7118" y="1591"/>
                  </a:lnTo>
                  <a:lnTo>
                    <a:pt x="6800" y="1789"/>
                  </a:lnTo>
                  <a:lnTo>
                    <a:pt x="6561" y="2028"/>
                  </a:lnTo>
                  <a:lnTo>
                    <a:pt x="6362" y="2306"/>
                  </a:lnTo>
                  <a:lnTo>
                    <a:pt x="6243" y="2624"/>
                  </a:lnTo>
                  <a:lnTo>
                    <a:pt x="6163" y="2942"/>
                  </a:lnTo>
                  <a:lnTo>
                    <a:pt x="6124" y="3300"/>
                  </a:lnTo>
                  <a:lnTo>
                    <a:pt x="6163" y="3658"/>
                  </a:lnTo>
                  <a:lnTo>
                    <a:pt x="6243" y="3976"/>
                  </a:lnTo>
                  <a:lnTo>
                    <a:pt x="6402" y="4255"/>
                  </a:lnTo>
                  <a:lnTo>
                    <a:pt x="6521" y="4533"/>
                  </a:lnTo>
                  <a:lnTo>
                    <a:pt x="6680" y="4732"/>
                  </a:lnTo>
                  <a:lnTo>
                    <a:pt x="6760" y="4930"/>
                  </a:lnTo>
                  <a:lnTo>
                    <a:pt x="6839" y="5129"/>
                  </a:lnTo>
                  <a:lnTo>
                    <a:pt x="6879" y="5368"/>
                  </a:lnTo>
                  <a:lnTo>
                    <a:pt x="6919" y="5567"/>
                  </a:lnTo>
                  <a:lnTo>
                    <a:pt x="6919" y="5765"/>
                  </a:lnTo>
                  <a:lnTo>
                    <a:pt x="6879" y="5964"/>
                  </a:lnTo>
                  <a:lnTo>
                    <a:pt x="6839" y="6163"/>
                  </a:lnTo>
                  <a:lnTo>
                    <a:pt x="6760" y="6362"/>
                  </a:lnTo>
                  <a:lnTo>
                    <a:pt x="6680" y="6521"/>
                  </a:lnTo>
                  <a:lnTo>
                    <a:pt x="6561" y="6680"/>
                  </a:lnTo>
                  <a:lnTo>
                    <a:pt x="6442" y="6799"/>
                  </a:lnTo>
                  <a:lnTo>
                    <a:pt x="6283" y="6918"/>
                  </a:lnTo>
                  <a:lnTo>
                    <a:pt x="6124" y="7038"/>
                  </a:lnTo>
                  <a:lnTo>
                    <a:pt x="5925" y="7117"/>
                  </a:lnTo>
                  <a:lnTo>
                    <a:pt x="5766" y="7117"/>
                  </a:lnTo>
                  <a:lnTo>
                    <a:pt x="5647" y="7157"/>
                  </a:lnTo>
                  <a:lnTo>
                    <a:pt x="5488" y="7117"/>
                  </a:lnTo>
                  <a:lnTo>
                    <a:pt x="5329" y="7077"/>
                  </a:lnTo>
                  <a:lnTo>
                    <a:pt x="5209" y="6998"/>
                  </a:lnTo>
                  <a:lnTo>
                    <a:pt x="5090" y="6879"/>
                  </a:lnTo>
                  <a:lnTo>
                    <a:pt x="4931" y="6720"/>
                  </a:lnTo>
                  <a:lnTo>
                    <a:pt x="4732" y="6402"/>
                  </a:lnTo>
                  <a:lnTo>
                    <a:pt x="4573" y="6004"/>
                  </a:lnTo>
                  <a:lnTo>
                    <a:pt x="4454" y="5606"/>
                  </a:lnTo>
                  <a:lnTo>
                    <a:pt x="4374" y="5089"/>
                  </a:lnTo>
                  <a:lnTo>
                    <a:pt x="4255" y="4016"/>
                  </a:lnTo>
                  <a:lnTo>
                    <a:pt x="4176" y="3420"/>
                  </a:lnTo>
                  <a:lnTo>
                    <a:pt x="4096" y="3102"/>
                  </a:lnTo>
                  <a:lnTo>
                    <a:pt x="3977" y="2783"/>
                  </a:lnTo>
                  <a:lnTo>
                    <a:pt x="3818" y="2505"/>
                  </a:lnTo>
                  <a:lnTo>
                    <a:pt x="3659" y="2187"/>
                  </a:lnTo>
                  <a:lnTo>
                    <a:pt x="3500" y="1909"/>
                  </a:lnTo>
                  <a:lnTo>
                    <a:pt x="3301" y="1670"/>
                  </a:lnTo>
                  <a:lnTo>
                    <a:pt x="2863" y="1193"/>
                  </a:lnTo>
                  <a:lnTo>
                    <a:pt x="2386" y="795"/>
                  </a:lnTo>
                  <a:lnTo>
                    <a:pt x="1869" y="398"/>
                  </a:lnTo>
                  <a:lnTo>
                    <a:pt x="1353" y="120"/>
                  </a:lnTo>
                  <a:lnTo>
                    <a:pt x="1353" y="80"/>
                  </a:lnTo>
                  <a:lnTo>
                    <a:pt x="1273"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1;p61"/>
            <p:cNvSpPr/>
            <p:nvPr/>
          </p:nvSpPr>
          <p:spPr>
            <a:xfrm>
              <a:off x="7118450" y="2823200"/>
              <a:ext cx="216725" cy="209750"/>
            </a:xfrm>
            <a:custGeom>
              <a:avLst/>
              <a:gdLst/>
              <a:ahLst/>
              <a:cxnLst/>
              <a:rect l="l" t="t" r="r" b="b"/>
              <a:pathLst>
                <a:path w="8669" h="8390" fill="none" extrusionOk="0">
                  <a:moveTo>
                    <a:pt x="1353" y="120"/>
                  </a:moveTo>
                  <a:lnTo>
                    <a:pt x="1353" y="120"/>
                  </a:lnTo>
                  <a:lnTo>
                    <a:pt x="1869" y="398"/>
                  </a:lnTo>
                  <a:lnTo>
                    <a:pt x="2386" y="795"/>
                  </a:lnTo>
                  <a:lnTo>
                    <a:pt x="2863" y="1193"/>
                  </a:lnTo>
                  <a:lnTo>
                    <a:pt x="3301" y="1670"/>
                  </a:lnTo>
                  <a:lnTo>
                    <a:pt x="3301" y="1670"/>
                  </a:lnTo>
                  <a:lnTo>
                    <a:pt x="3500" y="1909"/>
                  </a:lnTo>
                  <a:lnTo>
                    <a:pt x="3659" y="2187"/>
                  </a:lnTo>
                  <a:lnTo>
                    <a:pt x="3818" y="2505"/>
                  </a:lnTo>
                  <a:lnTo>
                    <a:pt x="3977" y="2783"/>
                  </a:lnTo>
                  <a:lnTo>
                    <a:pt x="3977" y="2783"/>
                  </a:lnTo>
                  <a:lnTo>
                    <a:pt x="4096" y="3102"/>
                  </a:lnTo>
                  <a:lnTo>
                    <a:pt x="4176" y="3420"/>
                  </a:lnTo>
                  <a:lnTo>
                    <a:pt x="4255" y="4016"/>
                  </a:lnTo>
                  <a:lnTo>
                    <a:pt x="4255" y="4016"/>
                  </a:lnTo>
                  <a:lnTo>
                    <a:pt x="4374" y="5089"/>
                  </a:lnTo>
                  <a:lnTo>
                    <a:pt x="4374" y="5089"/>
                  </a:lnTo>
                  <a:lnTo>
                    <a:pt x="4454" y="5606"/>
                  </a:lnTo>
                  <a:lnTo>
                    <a:pt x="4573" y="6004"/>
                  </a:lnTo>
                  <a:lnTo>
                    <a:pt x="4573" y="6004"/>
                  </a:lnTo>
                  <a:lnTo>
                    <a:pt x="4732" y="6402"/>
                  </a:lnTo>
                  <a:lnTo>
                    <a:pt x="4931" y="6720"/>
                  </a:lnTo>
                  <a:lnTo>
                    <a:pt x="5090" y="6879"/>
                  </a:lnTo>
                  <a:lnTo>
                    <a:pt x="5209" y="6998"/>
                  </a:lnTo>
                  <a:lnTo>
                    <a:pt x="5329" y="7077"/>
                  </a:lnTo>
                  <a:lnTo>
                    <a:pt x="5488" y="7117"/>
                  </a:lnTo>
                  <a:lnTo>
                    <a:pt x="5488" y="7117"/>
                  </a:lnTo>
                  <a:lnTo>
                    <a:pt x="5647" y="7157"/>
                  </a:lnTo>
                  <a:lnTo>
                    <a:pt x="5766" y="7117"/>
                  </a:lnTo>
                  <a:lnTo>
                    <a:pt x="5925" y="7117"/>
                  </a:lnTo>
                  <a:lnTo>
                    <a:pt x="6124" y="7038"/>
                  </a:lnTo>
                  <a:lnTo>
                    <a:pt x="6124" y="7038"/>
                  </a:lnTo>
                  <a:lnTo>
                    <a:pt x="6283" y="6918"/>
                  </a:lnTo>
                  <a:lnTo>
                    <a:pt x="6442" y="6799"/>
                  </a:lnTo>
                  <a:lnTo>
                    <a:pt x="6561" y="6680"/>
                  </a:lnTo>
                  <a:lnTo>
                    <a:pt x="6680" y="6521"/>
                  </a:lnTo>
                  <a:lnTo>
                    <a:pt x="6680" y="6521"/>
                  </a:lnTo>
                  <a:lnTo>
                    <a:pt x="6760" y="6362"/>
                  </a:lnTo>
                  <a:lnTo>
                    <a:pt x="6839" y="6163"/>
                  </a:lnTo>
                  <a:lnTo>
                    <a:pt x="6879" y="5964"/>
                  </a:lnTo>
                  <a:lnTo>
                    <a:pt x="6919" y="5765"/>
                  </a:lnTo>
                  <a:lnTo>
                    <a:pt x="6919" y="5567"/>
                  </a:lnTo>
                  <a:lnTo>
                    <a:pt x="6879" y="5368"/>
                  </a:lnTo>
                  <a:lnTo>
                    <a:pt x="6839" y="5129"/>
                  </a:lnTo>
                  <a:lnTo>
                    <a:pt x="6760" y="4930"/>
                  </a:lnTo>
                  <a:lnTo>
                    <a:pt x="6760" y="4930"/>
                  </a:lnTo>
                  <a:lnTo>
                    <a:pt x="6680" y="4732"/>
                  </a:lnTo>
                  <a:lnTo>
                    <a:pt x="6521" y="4533"/>
                  </a:lnTo>
                  <a:lnTo>
                    <a:pt x="6402" y="4255"/>
                  </a:lnTo>
                  <a:lnTo>
                    <a:pt x="6243" y="3976"/>
                  </a:lnTo>
                  <a:lnTo>
                    <a:pt x="6243" y="3976"/>
                  </a:lnTo>
                  <a:lnTo>
                    <a:pt x="6163" y="3658"/>
                  </a:lnTo>
                  <a:lnTo>
                    <a:pt x="6124" y="3300"/>
                  </a:lnTo>
                  <a:lnTo>
                    <a:pt x="6163" y="2942"/>
                  </a:lnTo>
                  <a:lnTo>
                    <a:pt x="6243" y="2624"/>
                  </a:lnTo>
                  <a:lnTo>
                    <a:pt x="6243" y="2624"/>
                  </a:lnTo>
                  <a:lnTo>
                    <a:pt x="6362" y="2306"/>
                  </a:lnTo>
                  <a:lnTo>
                    <a:pt x="6561" y="2028"/>
                  </a:lnTo>
                  <a:lnTo>
                    <a:pt x="6800" y="1789"/>
                  </a:lnTo>
                  <a:lnTo>
                    <a:pt x="7118" y="1591"/>
                  </a:lnTo>
                  <a:lnTo>
                    <a:pt x="7118" y="1591"/>
                  </a:lnTo>
                  <a:lnTo>
                    <a:pt x="7317" y="1511"/>
                  </a:lnTo>
                  <a:lnTo>
                    <a:pt x="7476" y="1471"/>
                  </a:lnTo>
                  <a:lnTo>
                    <a:pt x="7674" y="1471"/>
                  </a:lnTo>
                  <a:lnTo>
                    <a:pt x="7833" y="1471"/>
                  </a:lnTo>
                  <a:lnTo>
                    <a:pt x="7833" y="1471"/>
                  </a:lnTo>
                  <a:lnTo>
                    <a:pt x="8032" y="1511"/>
                  </a:lnTo>
                  <a:lnTo>
                    <a:pt x="8191" y="1591"/>
                  </a:lnTo>
                  <a:lnTo>
                    <a:pt x="8509" y="1750"/>
                  </a:lnTo>
                  <a:lnTo>
                    <a:pt x="8509" y="1750"/>
                  </a:lnTo>
                  <a:lnTo>
                    <a:pt x="8589" y="1829"/>
                  </a:lnTo>
                  <a:lnTo>
                    <a:pt x="8668" y="1949"/>
                  </a:lnTo>
                  <a:lnTo>
                    <a:pt x="8668" y="2068"/>
                  </a:lnTo>
                  <a:lnTo>
                    <a:pt x="8629" y="2227"/>
                  </a:lnTo>
                  <a:lnTo>
                    <a:pt x="8629" y="2227"/>
                  </a:lnTo>
                  <a:lnTo>
                    <a:pt x="8549" y="2306"/>
                  </a:lnTo>
                  <a:lnTo>
                    <a:pt x="8430" y="2386"/>
                  </a:lnTo>
                  <a:lnTo>
                    <a:pt x="8271" y="2386"/>
                  </a:lnTo>
                  <a:lnTo>
                    <a:pt x="8151" y="2346"/>
                  </a:lnTo>
                  <a:lnTo>
                    <a:pt x="8151" y="2306"/>
                  </a:lnTo>
                  <a:lnTo>
                    <a:pt x="8151" y="2306"/>
                  </a:lnTo>
                  <a:lnTo>
                    <a:pt x="7953" y="2267"/>
                  </a:lnTo>
                  <a:lnTo>
                    <a:pt x="7794" y="2227"/>
                  </a:lnTo>
                  <a:lnTo>
                    <a:pt x="7595" y="2227"/>
                  </a:lnTo>
                  <a:lnTo>
                    <a:pt x="7436" y="2267"/>
                  </a:lnTo>
                  <a:lnTo>
                    <a:pt x="7436" y="2267"/>
                  </a:lnTo>
                  <a:lnTo>
                    <a:pt x="7317" y="2386"/>
                  </a:lnTo>
                  <a:lnTo>
                    <a:pt x="7197" y="2505"/>
                  </a:lnTo>
                  <a:lnTo>
                    <a:pt x="7078" y="2704"/>
                  </a:lnTo>
                  <a:lnTo>
                    <a:pt x="7038" y="2863"/>
                  </a:lnTo>
                  <a:lnTo>
                    <a:pt x="7038" y="2863"/>
                  </a:lnTo>
                  <a:lnTo>
                    <a:pt x="6998" y="3062"/>
                  </a:lnTo>
                  <a:lnTo>
                    <a:pt x="6998" y="3261"/>
                  </a:lnTo>
                  <a:lnTo>
                    <a:pt x="6998" y="3459"/>
                  </a:lnTo>
                  <a:lnTo>
                    <a:pt x="7078" y="3618"/>
                  </a:lnTo>
                  <a:lnTo>
                    <a:pt x="7078" y="3618"/>
                  </a:lnTo>
                  <a:lnTo>
                    <a:pt x="7197" y="3817"/>
                  </a:lnTo>
                  <a:lnTo>
                    <a:pt x="7317" y="4016"/>
                  </a:lnTo>
                  <a:lnTo>
                    <a:pt x="7476" y="4255"/>
                  </a:lnTo>
                  <a:lnTo>
                    <a:pt x="7635" y="4533"/>
                  </a:lnTo>
                  <a:lnTo>
                    <a:pt x="7635" y="4533"/>
                  </a:lnTo>
                  <a:lnTo>
                    <a:pt x="7754" y="4811"/>
                  </a:lnTo>
                  <a:lnTo>
                    <a:pt x="7873" y="5129"/>
                  </a:lnTo>
                  <a:lnTo>
                    <a:pt x="7913" y="5447"/>
                  </a:lnTo>
                  <a:lnTo>
                    <a:pt x="7953" y="5765"/>
                  </a:lnTo>
                  <a:lnTo>
                    <a:pt x="7953" y="6123"/>
                  </a:lnTo>
                  <a:lnTo>
                    <a:pt x="7873" y="6441"/>
                  </a:lnTo>
                  <a:lnTo>
                    <a:pt x="7794" y="6759"/>
                  </a:lnTo>
                  <a:lnTo>
                    <a:pt x="7635" y="7077"/>
                  </a:lnTo>
                  <a:lnTo>
                    <a:pt x="7635" y="7077"/>
                  </a:lnTo>
                  <a:lnTo>
                    <a:pt x="7476" y="7396"/>
                  </a:lnTo>
                  <a:lnTo>
                    <a:pt x="7237" y="7634"/>
                  </a:lnTo>
                  <a:lnTo>
                    <a:pt x="7237" y="7634"/>
                  </a:lnTo>
                  <a:lnTo>
                    <a:pt x="6959" y="7873"/>
                  </a:lnTo>
                  <a:lnTo>
                    <a:pt x="6680" y="8071"/>
                  </a:lnTo>
                  <a:lnTo>
                    <a:pt x="6680" y="8071"/>
                  </a:lnTo>
                  <a:lnTo>
                    <a:pt x="6362" y="8230"/>
                  </a:lnTo>
                  <a:lnTo>
                    <a:pt x="6004" y="8350"/>
                  </a:lnTo>
                  <a:lnTo>
                    <a:pt x="5647" y="8389"/>
                  </a:lnTo>
                  <a:lnTo>
                    <a:pt x="5249" y="8350"/>
                  </a:lnTo>
                  <a:lnTo>
                    <a:pt x="5249" y="8350"/>
                  </a:lnTo>
                  <a:lnTo>
                    <a:pt x="4851" y="8230"/>
                  </a:lnTo>
                  <a:lnTo>
                    <a:pt x="4533" y="8071"/>
                  </a:lnTo>
                  <a:lnTo>
                    <a:pt x="4533" y="8071"/>
                  </a:lnTo>
                  <a:lnTo>
                    <a:pt x="4215" y="7873"/>
                  </a:lnTo>
                  <a:lnTo>
                    <a:pt x="3977" y="7634"/>
                  </a:lnTo>
                  <a:lnTo>
                    <a:pt x="3977" y="7634"/>
                  </a:lnTo>
                  <a:lnTo>
                    <a:pt x="3738" y="7356"/>
                  </a:lnTo>
                  <a:lnTo>
                    <a:pt x="3539" y="7077"/>
                  </a:lnTo>
                  <a:lnTo>
                    <a:pt x="3380" y="6799"/>
                  </a:lnTo>
                  <a:lnTo>
                    <a:pt x="3261" y="6481"/>
                  </a:lnTo>
                  <a:lnTo>
                    <a:pt x="3261" y="6481"/>
                  </a:lnTo>
                  <a:lnTo>
                    <a:pt x="3062" y="5885"/>
                  </a:lnTo>
                  <a:lnTo>
                    <a:pt x="2943" y="5328"/>
                  </a:lnTo>
                  <a:lnTo>
                    <a:pt x="2943" y="5328"/>
                  </a:lnTo>
                  <a:lnTo>
                    <a:pt x="2744" y="4255"/>
                  </a:lnTo>
                  <a:lnTo>
                    <a:pt x="2744" y="4255"/>
                  </a:lnTo>
                  <a:lnTo>
                    <a:pt x="2665" y="3817"/>
                  </a:lnTo>
                  <a:lnTo>
                    <a:pt x="2506" y="3420"/>
                  </a:lnTo>
                  <a:lnTo>
                    <a:pt x="2307" y="3062"/>
                  </a:lnTo>
                  <a:lnTo>
                    <a:pt x="2029" y="2744"/>
                  </a:lnTo>
                  <a:lnTo>
                    <a:pt x="2029" y="2744"/>
                  </a:lnTo>
                  <a:lnTo>
                    <a:pt x="1710" y="2465"/>
                  </a:lnTo>
                  <a:lnTo>
                    <a:pt x="1353" y="2187"/>
                  </a:lnTo>
                  <a:lnTo>
                    <a:pt x="955" y="1949"/>
                  </a:lnTo>
                  <a:lnTo>
                    <a:pt x="557" y="1710"/>
                  </a:lnTo>
                  <a:lnTo>
                    <a:pt x="557" y="1710"/>
                  </a:lnTo>
                  <a:lnTo>
                    <a:pt x="398" y="1630"/>
                  </a:lnTo>
                  <a:lnTo>
                    <a:pt x="279" y="1511"/>
                  </a:lnTo>
                  <a:lnTo>
                    <a:pt x="160" y="1392"/>
                  </a:lnTo>
                  <a:lnTo>
                    <a:pt x="80" y="1233"/>
                  </a:lnTo>
                  <a:lnTo>
                    <a:pt x="41" y="1074"/>
                  </a:lnTo>
                  <a:lnTo>
                    <a:pt x="1" y="875"/>
                  </a:lnTo>
                  <a:lnTo>
                    <a:pt x="41" y="716"/>
                  </a:lnTo>
                  <a:lnTo>
                    <a:pt x="80" y="557"/>
                  </a:lnTo>
                  <a:lnTo>
                    <a:pt x="80" y="557"/>
                  </a:lnTo>
                  <a:lnTo>
                    <a:pt x="160" y="398"/>
                  </a:lnTo>
                  <a:lnTo>
                    <a:pt x="279" y="239"/>
                  </a:lnTo>
                  <a:lnTo>
                    <a:pt x="438" y="120"/>
                  </a:lnTo>
                  <a:lnTo>
                    <a:pt x="597" y="40"/>
                  </a:lnTo>
                  <a:lnTo>
                    <a:pt x="756" y="0"/>
                  </a:lnTo>
                  <a:lnTo>
                    <a:pt x="915" y="0"/>
                  </a:lnTo>
                  <a:lnTo>
                    <a:pt x="1114" y="0"/>
                  </a:lnTo>
                  <a:lnTo>
                    <a:pt x="1273" y="80"/>
                  </a:lnTo>
                  <a:lnTo>
                    <a:pt x="1273" y="80"/>
                  </a:lnTo>
                  <a:lnTo>
                    <a:pt x="1353" y="80"/>
                  </a:lnTo>
                  <a:lnTo>
                    <a:pt x="1353"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2;p61"/>
            <p:cNvSpPr/>
            <p:nvPr/>
          </p:nvSpPr>
          <p:spPr>
            <a:xfrm>
              <a:off x="7160200" y="2883825"/>
              <a:ext cx="8975" cy="7975"/>
            </a:xfrm>
            <a:custGeom>
              <a:avLst/>
              <a:gdLst/>
              <a:ahLst/>
              <a:cxnLst/>
              <a:rect l="l" t="t" r="r" b="b"/>
              <a:pathLst>
                <a:path w="359" h="319" extrusionOk="0">
                  <a:moveTo>
                    <a:pt x="359" y="319"/>
                  </a:moveTo>
                  <a:lnTo>
                    <a:pt x="359" y="319"/>
                  </a:lnTo>
                  <a:lnTo>
                    <a:pt x="359" y="319"/>
                  </a:lnTo>
                  <a:lnTo>
                    <a:pt x="359" y="319"/>
                  </a:lnTo>
                  <a:lnTo>
                    <a:pt x="359" y="319"/>
                  </a:lnTo>
                  <a:close/>
                  <a:moveTo>
                    <a:pt x="319" y="319"/>
                  </a:moveTo>
                  <a:lnTo>
                    <a:pt x="319" y="319"/>
                  </a:lnTo>
                  <a:lnTo>
                    <a:pt x="359" y="319"/>
                  </a:lnTo>
                  <a:lnTo>
                    <a:pt x="359" y="319"/>
                  </a:lnTo>
                  <a:lnTo>
                    <a:pt x="319" y="319"/>
                  </a:lnTo>
                  <a:close/>
                  <a:moveTo>
                    <a:pt x="1" y="1"/>
                  </a:moveTo>
                  <a:lnTo>
                    <a:pt x="1" y="1"/>
                  </a:lnTo>
                  <a:lnTo>
                    <a:pt x="1" y="1"/>
                  </a:lnTo>
                  <a:lnTo>
                    <a:pt x="1" y="1"/>
                  </a:lnTo>
                  <a:lnTo>
                    <a:pt x="319" y="319"/>
                  </a:lnTo>
                  <a:lnTo>
                    <a:pt x="319" y="319"/>
                  </a:lnTo>
                  <a:lnTo>
                    <a:pt x="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93;p61"/>
            <p:cNvSpPr/>
            <p:nvPr/>
          </p:nvSpPr>
          <p:spPr>
            <a:xfrm>
              <a:off x="7169150" y="28917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94;p61"/>
            <p:cNvSpPr/>
            <p:nvPr/>
          </p:nvSpPr>
          <p:spPr>
            <a:xfrm>
              <a:off x="7168150" y="28917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95;p61"/>
            <p:cNvSpPr/>
            <p:nvPr/>
          </p:nvSpPr>
          <p:spPr>
            <a:xfrm>
              <a:off x="7160200" y="2883825"/>
              <a:ext cx="7975" cy="7975"/>
            </a:xfrm>
            <a:custGeom>
              <a:avLst/>
              <a:gdLst/>
              <a:ahLst/>
              <a:cxnLst/>
              <a:rect l="l" t="t" r="r" b="b"/>
              <a:pathLst>
                <a:path w="319" h="319" fill="none" extrusionOk="0">
                  <a:moveTo>
                    <a:pt x="1" y="1"/>
                  </a:moveTo>
                  <a:lnTo>
                    <a:pt x="1" y="1"/>
                  </a:lnTo>
                  <a:lnTo>
                    <a:pt x="1" y="1"/>
                  </a:lnTo>
                  <a:lnTo>
                    <a:pt x="1" y="1"/>
                  </a:lnTo>
                  <a:lnTo>
                    <a:pt x="319" y="319"/>
                  </a:lnTo>
                  <a:lnTo>
                    <a:pt x="319" y="3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96;p61"/>
            <p:cNvSpPr/>
            <p:nvPr/>
          </p:nvSpPr>
          <p:spPr>
            <a:xfrm>
              <a:off x="7160200" y="2840100"/>
              <a:ext cx="114325" cy="192850"/>
            </a:xfrm>
            <a:custGeom>
              <a:avLst/>
              <a:gdLst/>
              <a:ahLst/>
              <a:cxnLst/>
              <a:rect l="l" t="t" r="r" b="b"/>
              <a:pathLst>
                <a:path w="4573" h="7714" extrusionOk="0">
                  <a:moveTo>
                    <a:pt x="557" y="0"/>
                  </a:moveTo>
                  <a:lnTo>
                    <a:pt x="478" y="477"/>
                  </a:lnTo>
                  <a:lnTo>
                    <a:pt x="319" y="954"/>
                  </a:lnTo>
                  <a:lnTo>
                    <a:pt x="199" y="1352"/>
                  </a:lnTo>
                  <a:lnTo>
                    <a:pt x="1" y="1750"/>
                  </a:lnTo>
                  <a:lnTo>
                    <a:pt x="319" y="2068"/>
                  </a:lnTo>
                  <a:lnTo>
                    <a:pt x="359" y="2068"/>
                  </a:lnTo>
                  <a:lnTo>
                    <a:pt x="637" y="2386"/>
                  </a:lnTo>
                  <a:lnTo>
                    <a:pt x="836" y="2744"/>
                  </a:lnTo>
                  <a:lnTo>
                    <a:pt x="995" y="3141"/>
                  </a:lnTo>
                  <a:lnTo>
                    <a:pt x="1074" y="3579"/>
                  </a:lnTo>
                  <a:lnTo>
                    <a:pt x="1273" y="4652"/>
                  </a:lnTo>
                  <a:lnTo>
                    <a:pt x="1392" y="5209"/>
                  </a:lnTo>
                  <a:lnTo>
                    <a:pt x="1591" y="5805"/>
                  </a:lnTo>
                  <a:lnTo>
                    <a:pt x="1710" y="6123"/>
                  </a:lnTo>
                  <a:lnTo>
                    <a:pt x="1869" y="6401"/>
                  </a:lnTo>
                  <a:lnTo>
                    <a:pt x="2068" y="6680"/>
                  </a:lnTo>
                  <a:lnTo>
                    <a:pt x="2307" y="6958"/>
                  </a:lnTo>
                  <a:lnTo>
                    <a:pt x="2545" y="7197"/>
                  </a:lnTo>
                  <a:lnTo>
                    <a:pt x="2863" y="7395"/>
                  </a:lnTo>
                  <a:lnTo>
                    <a:pt x="3181" y="7554"/>
                  </a:lnTo>
                  <a:lnTo>
                    <a:pt x="3579" y="7674"/>
                  </a:lnTo>
                  <a:lnTo>
                    <a:pt x="3897" y="7713"/>
                  </a:lnTo>
                  <a:lnTo>
                    <a:pt x="4255" y="7674"/>
                  </a:lnTo>
                  <a:lnTo>
                    <a:pt x="4573" y="7594"/>
                  </a:lnTo>
                  <a:lnTo>
                    <a:pt x="4096" y="7554"/>
                  </a:lnTo>
                  <a:lnTo>
                    <a:pt x="3738" y="7515"/>
                  </a:lnTo>
                  <a:lnTo>
                    <a:pt x="3420" y="7395"/>
                  </a:lnTo>
                  <a:lnTo>
                    <a:pt x="3181" y="7276"/>
                  </a:lnTo>
                  <a:lnTo>
                    <a:pt x="2943" y="7077"/>
                  </a:lnTo>
                  <a:lnTo>
                    <a:pt x="2744" y="6879"/>
                  </a:lnTo>
                  <a:lnTo>
                    <a:pt x="2267" y="6401"/>
                  </a:lnTo>
                  <a:lnTo>
                    <a:pt x="2108" y="6242"/>
                  </a:lnTo>
                  <a:lnTo>
                    <a:pt x="1989" y="6083"/>
                  </a:lnTo>
                  <a:lnTo>
                    <a:pt x="1790" y="5686"/>
                  </a:lnTo>
                  <a:lnTo>
                    <a:pt x="1671" y="5248"/>
                  </a:lnTo>
                  <a:lnTo>
                    <a:pt x="1551" y="4811"/>
                  </a:lnTo>
                  <a:lnTo>
                    <a:pt x="1432" y="3897"/>
                  </a:lnTo>
                  <a:lnTo>
                    <a:pt x="1353" y="3141"/>
                  </a:lnTo>
                  <a:lnTo>
                    <a:pt x="1273" y="2823"/>
                  </a:lnTo>
                  <a:lnTo>
                    <a:pt x="1154" y="2505"/>
                  </a:lnTo>
                  <a:lnTo>
                    <a:pt x="1034" y="2266"/>
                  </a:lnTo>
                  <a:lnTo>
                    <a:pt x="955" y="2068"/>
                  </a:lnTo>
                  <a:lnTo>
                    <a:pt x="915" y="1869"/>
                  </a:lnTo>
                  <a:lnTo>
                    <a:pt x="995" y="1710"/>
                  </a:lnTo>
                  <a:lnTo>
                    <a:pt x="1034" y="1551"/>
                  </a:lnTo>
                  <a:lnTo>
                    <a:pt x="1114" y="1392"/>
                  </a:lnTo>
                  <a:lnTo>
                    <a:pt x="1193" y="835"/>
                  </a:lnTo>
                  <a:lnTo>
                    <a:pt x="1193" y="557"/>
                  </a:lnTo>
                  <a:lnTo>
                    <a:pt x="915" y="239"/>
                  </a:lnTo>
                  <a:lnTo>
                    <a:pt x="557"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7;p61"/>
            <p:cNvSpPr/>
            <p:nvPr/>
          </p:nvSpPr>
          <p:spPr>
            <a:xfrm>
              <a:off x="7160200" y="2840100"/>
              <a:ext cx="114325" cy="192850"/>
            </a:xfrm>
            <a:custGeom>
              <a:avLst/>
              <a:gdLst/>
              <a:ahLst/>
              <a:cxnLst/>
              <a:rect l="l" t="t" r="r" b="b"/>
              <a:pathLst>
                <a:path w="4573" h="7714" fill="none" extrusionOk="0">
                  <a:moveTo>
                    <a:pt x="557" y="0"/>
                  </a:moveTo>
                  <a:lnTo>
                    <a:pt x="557" y="0"/>
                  </a:lnTo>
                  <a:lnTo>
                    <a:pt x="478" y="477"/>
                  </a:lnTo>
                  <a:lnTo>
                    <a:pt x="319" y="954"/>
                  </a:lnTo>
                  <a:lnTo>
                    <a:pt x="199" y="1352"/>
                  </a:lnTo>
                  <a:lnTo>
                    <a:pt x="1" y="1750"/>
                  </a:lnTo>
                  <a:lnTo>
                    <a:pt x="1" y="1750"/>
                  </a:lnTo>
                  <a:lnTo>
                    <a:pt x="319" y="2068"/>
                  </a:lnTo>
                  <a:lnTo>
                    <a:pt x="319" y="2068"/>
                  </a:lnTo>
                  <a:lnTo>
                    <a:pt x="319" y="2068"/>
                  </a:lnTo>
                  <a:lnTo>
                    <a:pt x="319" y="2068"/>
                  </a:lnTo>
                  <a:lnTo>
                    <a:pt x="359" y="2068"/>
                  </a:lnTo>
                  <a:lnTo>
                    <a:pt x="359" y="2068"/>
                  </a:lnTo>
                  <a:lnTo>
                    <a:pt x="359" y="2068"/>
                  </a:lnTo>
                  <a:lnTo>
                    <a:pt x="359" y="2068"/>
                  </a:lnTo>
                  <a:lnTo>
                    <a:pt x="359" y="2068"/>
                  </a:lnTo>
                  <a:lnTo>
                    <a:pt x="359" y="2068"/>
                  </a:lnTo>
                  <a:lnTo>
                    <a:pt x="359" y="2068"/>
                  </a:lnTo>
                  <a:lnTo>
                    <a:pt x="359" y="2068"/>
                  </a:lnTo>
                  <a:lnTo>
                    <a:pt x="637" y="2386"/>
                  </a:lnTo>
                  <a:lnTo>
                    <a:pt x="836" y="2744"/>
                  </a:lnTo>
                  <a:lnTo>
                    <a:pt x="995" y="3141"/>
                  </a:lnTo>
                  <a:lnTo>
                    <a:pt x="1074" y="3579"/>
                  </a:lnTo>
                  <a:lnTo>
                    <a:pt x="1074" y="3579"/>
                  </a:lnTo>
                  <a:lnTo>
                    <a:pt x="1273" y="4652"/>
                  </a:lnTo>
                  <a:lnTo>
                    <a:pt x="1273" y="4652"/>
                  </a:lnTo>
                  <a:lnTo>
                    <a:pt x="1392" y="5209"/>
                  </a:lnTo>
                  <a:lnTo>
                    <a:pt x="1591" y="5805"/>
                  </a:lnTo>
                  <a:lnTo>
                    <a:pt x="1591" y="5805"/>
                  </a:lnTo>
                  <a:lnTo>
                    <a:pt x="1710" y="6123"/>
                  </a:lnTo>
                  <a:lnTo>
                    <a:pt x="1869" y="6401"/>
                  </a:lnTo>
                  <a:lnTo>
                    <a:pt x="2068" y="6680"/>
                  </a:lnTo>
                  <a:lnTo>
                    <a:pt x="2307" y="6958"/>
                  </a:lnTo>
                  <a:lnTo>
                    <a:pt x="2307" y="6958"/>
                  </a:lnTo>
                  <a:lnTo>
                    <a:pt x="2545" y="7197"/>
                  </a:lnTo>
                  <a:lnTo>
                    <a:pt x="2863" y="7395"/>
                  </a:lnTo>
                  <a:lnTo>
                    <a:pt x="2863" y="7395"/>
                  </a:lnTo>
                  <a:lnTo>
                    <a:pt x="3181" y="7554"/>
                  </a:lnTo>
                  <a:lnTo>
                    <a:pt x="3579" y="7674"/>
                  </a:lnTo>
                  <a:lnTo>
                    <a:pt x="3579" y="7674"/>
                  </a:lnTo>
                  <a:lnTo>
                    <a:pt x="3897" y="7713"/>
                  </a:lnTo>
                  <a:lnTo>
                    <a:pt x="3897" y="7713"/>
                  </a:lnTo>
                  <a:lnTo>
                    <a:pt x="4255" y="7674"/>
                  </a:lnTo>
                  <a:lnTo>
                    <a:pt x="4573" y="7594"/>
                  </a:lnTo>
                  <a:lnTo>
                    <a:pt x="4573" y="7594"/>
                  </a:lnTo>
                  <a:lnTo>
                    <a:pt x="4096" y="7554"/>
                  </a:lnTo>
                  <a:lnTo>
                    <a:pt x="3738" y="7515"/>
                  </a:lnTo>
                  <a:lnTo>
                    <a:pt x="3420" y="7395"/>
                  </a:lnTo>
                  <a:lnTo>
                    <a:pt x="3181" y="7276"/>
                  </a:lnTo>
                  <a:lnTo>
                    <a:pt x="2943" y="7077"/>
                  </a:lnTo>
                  <a:lnTo>
                    <a:pt x="2744" y="6879"/>
                  </a:lnTo>
                  <a:lnTo>
                    <a:pt x="2267" y="6401"/>
                  </a:lnTo>
                  <a:lnTo>
                    <a:pt x="2267" y="6401"/>
                  </a:lnTo>
                  <a:lnTo>
                    <a:pt x="2108" y="6242"/>
                  </a:lnTo>
                  <a:lnTo>
                    <a:pt x="1989" y="6083"/>
                  </a:lnTo>
                  <a:lnTo>
                    <a:pt x="1790" y="5686"/>
                  </a:lnTo>
                  <a:lnTo>
                    <a:pt x="1671" y="5248"/>
                  </a:lnTo>
                  <a:lnTo>
                    <a:pt x="1551" y="4811"/>
                  </a:lnTo>
                  <a:lnTo>
                    <a:pt x="1432" y="3897"/>
                  </a:lnTo>
                  <a:lnTo>
                    <a:pt x="1353" y="3141"/>
                  </a:lnTo>
                  <a:lnTo>
                    <a:pt x="1353" y="3141"/>
                  </a:lnTo>
                  <a:lnTo>
                    <a:pt x="1273" y="2823"/>
                  </a:lnTo>
                  <a:lnTo>
                    <a:pt x="1154" y="2505"/>
                  </a:lnTo>
                  <a:lnTo>
                    <a:pt x="1154" y="2505"/>
                  </a:lnTo>
                  <a:lnTo>
                    <a:pt x="1034" y="2266"/>
                  </a:lnTo>
                  <a:lnTo>
                    <a:pt x="955" y="2068"/>
                  </a:lnTo>
                  <a:lnTo>
                    <a:pt x="955" y="2068"/>
                  </a:lnTo>
                  <a:lnTo>
                    <a:pt x="915" y="1869"/>
                  </a:lnTo>
                  <a:lnTo>
                    <a:pt x="995" y="1710"/>
                  </a:lnTo>
                  <a:lnTo>
                    <a:pt x="1034" y="1551"/>
                  </a:lnTo>
                  <a:lnTo>
                    <a:pt x="1114" y="1392"/>
                  </a:lnTo>
                  <a:lnTo>
                    <a:pt x="1114" y="1392"/>
                  </a:lnTo>
                  <a:lnTo>
                    <a:pt x="1193" y="835"/>
                  </a:lnTo>
                  <a:lnTo>
                    <a:pt x="1193" y="835"/>
                  </a:lnTo>
                  <a:lnTo>
                    <a:pt x="1193" y="557"/>
                  </a:lnTo>
                  <a:lnTo>
                    <a:pt x="1193" y="557"/>
                  </a:lnTo>
                  <a:lnTo>
                    <a:pt x="915" y="239"/>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398;p61"/>
            <p:cNvSpPr/>
            <p:nvPr/>
          </p:nvSpPr>
          <p:spPr>
            <a:xfrm>
              <a:off x="6900775" y="2884825"/>
              <a:ext cx="129250" cy="353875"/>
            </a:xfrm>
            <a:custGeom>
              <a:avLst/>
              <a:gdLst/>
              <a:ahLst/>
              <a:cxnLst/>
              <a:rect l="l" t="t" r="r" b="b"/>
              <a:pathLst>
                <a:path w="5170" h="14155" extrusionOk="0">
                  <a:moveTo>
                    <a:pt x="4056" y="0"/>
                  </a:moveTo>
                  <a:lnTo>
                    <a:pt x="3857" y="80"/>
                  </a:lnTo>
                  <a:lnTo>
                    <a:pt x="3658" y="159"/>
                  </a:lnTo>
                  <a:lnTo>
                    <a:pt x="3579" y="199"/>
                  </a:lnTo>
                  <a:lnTo>
                    <a:pt x="3579" y="239"/>
                  </a:lnTo>
                  <a:lnTo>
                    <a:pt x="3142" y="557"/>
                  </a:lnTo>
                  <a:lnTo>
                    <a:pt x="2784" y="915"/>
                  </a:lnTo>
                  <a:lnTo>
                    <a:pt x="2426" y="1352"/>
                  </a:lnTo>
                  <a:lnTo>
                    <a:pt x="2108" y="1790"/>
                  </a:lnTo>
                  <a:lnTo>
                    <a:pt x="1829" y="2306"/>
                  </a:lnTo>
                  <a:lnTo>
                    <a:pt x="1710" y="2585"/>
                  </a:lnTo>
                  <a:lnTo>
                    <a:pt x="1631" y="2903"/>
                  </a:lnTo>
                  <a:lnTo>
                    <a:pt x="1591" y="3181"/>
                  </a:lnTo>
                  <a:lnTo>
                    <a:pt x="1551" y="3499"/>
                  </a:lnTo>
                  <a:lnTo>
                    <a:pt x="1551" y="3817"/>
                  </a:lnTo>
                  <a:lnTo>
                    <a:pt x="1591" y="4096"/>
                  </a:lnTo>
                  <a:lnTo>
                    <a:pt x="1710" y="4612"/>
                  </a:lnTo>
                  <a:lnTo>
                    <a:pt x="1869" y="5090"/>
                  </a:lnTo>
                  <a:lnTo>
                    <a:pt x="2028" y="5527"/>
                  </a:lnTo>
                  <a:lnTo>
                    <a:pt x="2108" y="5726"/>
                  </a:lnTo>
                  <a:lnTo>
                    <a:pt x="2148" y="5924"/>
                  </a:lnTo>
                  <a:lnTo>
                    <a:pt x="2187" y="6282"/>
                  </a:lnTo>
                  <a:lnTo>
                    <a:pt x="2227" y="6640"/>
                  </a:lnTo>
                  <a:lnTo>
                    <a:pt x="2187" y="7038"/>
                  </a:lnTo>
                  <a:lnTo>
                    <a:pt x="2108" y="7396"/>
                  </a:lnTo>
                  <a:lnTo>
                    <a:pt x="1988" y="7793"/>
                  </a:lnTo>
                  <a:lnTo>
                    <a:pt x="1869" y="8191"/>
                  </a:lnTo>
                  <a:lnTo>
                    <a:pt x="1670" y="8549"/>
                  </a:lnTo>
                  <a:lnTo>
                    <a:pt x="1432" y="8906"/>
                  </a:lnTo>
                  <a:lnTo>
                    <a:pt x="1193" y="9264"/>
                  </a:lnTo>
                  <a:lnTo>
                    <a:pt x="955" y="9662"/>
                  </a:lnTo>
                  <a:lnTo>
                    <a:pt x="676" y="10059"/>
                  </a:lnTo>
                  <a:lnTo>
                    <a:pt x="438" y="10497"/>
                  </a:lnTo>
                  <a:lnTo>
                    <a:pt x="239" y="10934"/>
                  </a:lnTo>
                  <a:lnTo>
                    <a:pt x="80" y="11411"/>
                  </a:lnTo>
                  <a:lnTo>
                    <a:pt x="40" y="11888"/>
                  </a:lnTo>
                  <a:lnTo>
                    <a:pt x="1" y="12167"/>
                  </a:lnTo>
                  <a:lnTo>
                    <a:pt x="40" y="12405"/>
                  </a:lnTo>
                  <a:lnTo>
                    <a:pt x="80" y="12644"/>
                  </a:lnTo>
                  <a:lnTo>
                    <a:pt x="160" y="12882"/>
                  </a:lnTo>
                  <a:lnTo>
                    <a:pt x="358" y="13359"/>
                  </a:lnTo>
                  <a:lnTo>
                    <a:pt x="597" y="13757"/>
                  </a:lnTo>
                  <a:lnTo>
                    <a:pt x="875" y="14115"/>
                  </a:lnTo>
                  <a:lnTo>
                    <a:pt x="995" y="14155"/>
                  </a:lnTo>
                  <a:lnTo>
                    <a:pt x="1074" y="14155"/>
                  </a:lnTo>
                  <a:lnTo>
                    <a:pt x="1154" y="14035"/>
                  </a:lnTo>
                  <a:lnTo>
                    <a:pt x="1114" y="13956"/>
                  </a:lnTo>
                  <a:lnTo>
                    <a:pt x="875" y="13558"/>
                  </a:lnTo>
                  <a:lnTo>
                    <a:pt x="716" y="13161"/>
                  </a:lnTo>
                  <a:lnTo>
                    <a:pt x="597" y="12763"/>
                  </a:lnTo>
                  <a:lnTo>
                    <a:pt x="517" y="12365"/>
                  </a:lnTo>
                  <a:lnTo>
                    <a:pt x="557" y="11968"/>
                  </a:lnTo>
                  <a:lnTo>
                    <a:pt x="676" y="11570"/>
                  </a:lnTo>
                  <a:lnTo>
                    <a:pt x="835" y="11212"/>
                  </a:lnTo>
                  <a:lnTo>
                    <a:pt x="1074" y="10855"/>
                  </a:lnTo>
                  <a:lnTo>
                    <a:pt x="1313" y="10497"/>
                  </a:lnTo>
                  <a:lnTo>
                    <a:pt x="1591" y="10139"/>
                  </a:lnTo>
                  <a:lnTo>
                    <a:pt x="1869" y="9821"/>
                  </a:lnTo>
                  <a:lnTo>
                    <a:pt x="2187" y="9463"/>
                  </a:lnTo>
                  <a:lnTo>
                    <a:pt x="2505" y="9065"/>
                  </a:lnTo>
                  <a:lnTo>
                    <a:pt x="2744" y="8668"/>
                  </a:lnTo>
                  <a:lnTo>
                    <a:pt x="2982" y="8231"/>
                  </a:lnTo>
                  <a:lnTo>
                    <a:pt x="3221" y="7753"/>
                  </a:lnTo>
                  <a:lnTo>
                    <a:pt x="3380" y="7276"/>
                  </a:lnTo>
                  <a:lnTo>
                    <a:pt x="3460" y="6759"/>
                  </a:lnTo>
                  <a:lnTo>
                    <a:pt x="3499" y="6203"/>
                  </a:lnTo>
                  <a:lnTo>
                    <a:pt x="3460" y="5646"/>
                  </a:lnTo>
                  <a:lnTo>
                    <a:pt x="3420" y="5408"/>
                  </a:lnTo>
                  <a:lnTo>
                    <a:pt x="3380" y="5169"/>
                  </a:lnTo>
                  <a:lnTo>
                    <a:pt x="3261" y="4692"/>
                  </a:lnTo>
                  <a:lnTo>
                    <a:pt x="3181" y="4294"/>
                  </a:lnTo>
                  <a:lnTo>
                    <a:pt x="3142" y="3937"/>
                  </a:lnTo>
                  <a:lnTo>
                    <a:pt x="3181" y="3618"/>
                  </a:lnTo>
                  <a:lnTo>
                    <a:pt x="3261" y="3340"/>
                  </a:lnTo>
                  <a:lnTo>
                    <a:pt x="3380" y="3062"/>
                  </a:lnTo>
                  <a:lnTo>
                    <a:pt x="3579" y="2784"/>
                  </a:lnTo>
                  <a:lnTo>
                    <a:pt x="3778" y="2545"/>
                  </a:lnTo>
                  <a:lnTo>
                    <a:pt x="4056" y="2306"/>
                  </a:lnTo>
                  <a:lnTo>
                    <a:pt x="4374" y="2068"/>
                  </a:lnTo>
                  <a:lnTo>
                    <a:pt x="4692" y="1829"/>
                  </a:lnTo>
                  <a:lnTo>
                    <a:pt x="4851" y="1710"/>
                  </a:lnTo>
                  <a:lnTo>
                    <a:pt x="4970" y="1591"/>
                  </a:lnTo>
                  <a:lnTo>
                    <a:pt x="5090" y="1432"/>
                  </a:lnTo>
                  <a:lnTo>
                    <a:pt x="5129" y="1233"/>
                  </a:lnTo>
                  <a:lnTo>
                    <a:pt x="5169" y="1034"/>
                  </a:lnTo>
                  <a:lnTo>
                    <a:pt x="5169" y="875"/>
                  </a:lnTo>
                  <a:lnTo>
                    <a:pt x="5129" y="676"/>
                  </a:lnTo>
                  <a:lnTo>
                    <a:pt x="5050" y="477"/>
                  </a:lnTo>
                  <a:lnTo>
                    <a:pt x="4931" y="318"/>
                  </a:lnTo>
                  <a:lnTo>
                    <a:pt x="4772" y="199"/>
                  </a:lnTo>
                  <a:lnTo>
                    <a:pt x="4613" y="80"/>
                  </a:lnTo>
                  <a:lnTo>
                    <a:pt x="4414" y="40"/>
                  </a:lnTo>
                  <a:lnTo>
                    <a:pt x="421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99;p61"/>
            <p:cNvSpPr/>
            <p:nvPr/>
          </p:nvSpPr>
          <p:spPr>
            <a:xfrm>
              <a:off x="6900775" y="2884825"/>
              <a:ext cx="129250" cy="353875"/>
            </a:xfrm>
            <a:custGeom>
              <a:avLst/>
              <a:gdLst/>
              <a:ahLst/>
              <a:cxnLst/>
              <a:rect l="l" t="t" r="r" b="b"/>
              <a:pathLst>
                <a:path w="5170" h="14155" fill="none" extrusionOk="0">
                  <a:moveTo>
                    <a:pt x="3579" y="239"/>
                  </a:moveTo>
                  <a:lnTo>
                    <a:pt x="3579" y="239"/>
                  </a:lnTo>
                  <a:lnTo>
                    <a:pt x="3142" y="557"/>
                  </a:lnTo>
                  <a:lnTo>
                    <a:pt x="2784" y="915"/>
                  </a:lnTo>
                  <a:lnTo>
                    <a:pt x="2426" y="1352"/>
                  </a:lnTo>
                  <a:lnTo>
                    <a:pt x="2108" y="1790"/>
                  </a:lnTo>
                  <a:lnTo>
                    <a:pt x="2108" y="1790"/>
                  </a:lnTo>
                  <a:lnTo>
                    <a:pt x="1829" y="2306"/>
                  </a:lnTo>
                  <a:lnTo>
                    <a:pt x="1710" y="2585"/>
                  </a:lnTo>
                  <a:lnTo>
                    <a:pt x="1631" y="2903"/>
                  </a:lnTo>
                  <a:lnTo>
                    <a:pt x="1631" y="2903"/>
                  </a:lnTo>
                  <a:lnTo>
                    <a:pt x="1591" y="3181"/>
                  </a:lnTo>
                  <a:lnTo>
                    <a:pt x="1551" y="3499"/>
                  </a:lnTo>
                  <a:lnTo>
                    <a:pt x="1551" y="3817"/>
                  </a:lnTo>
                  <a:lnTo>
                    <a:pt x="1591" y="4096"/>
                  </a:lnTo>
                  <a:lnTo>
                    <a:pt x="1591" y="4096"/>
                  </a:lnTo>
                  <a:lnTo>
                    <a:pt x="1710" y="4612"/>
                  </a:lnTo>
                  <a:lnTo>
                    <a:pt x="1869" y="5090"/>
                  </a:lnTo>
                  <a:lnTo>
                    <a:pt x="2028" y="5527"/>
                  </a:lnTo>
                  <a:lnTo>
                    <a:pt x="2108" y="5726"/>
                  </a:lnTo>
                  <a:lnTo>
                    <a:pt x="2148" y="5924"/>
                  </a:lnTo>
                  <a:lnTo>
                    <a:pt x="2148" y="5924"/>
                  </a:lnTo>
                  <a:lnTo>
                    <a:pt x="2187" y="6282"/>
                  </a:lnTo>
                  <a:lnTo>
                    <a:pt x="2227" y="6640"/>
                  </a:lnTo>
                  <a:lnTo>
                    <a:pt x="2187" y="7038"/>
                  </a:lnTo>
                  <a:lnTo>
                    <a:pt x="2108" y="7396"/>
                  </a:lnTo>
                  <a:lnTo>
                    <a:pt x="2108" y="7396"/>
                  </a:lnTo>
                  <a:lnTo>
                    <a:pt x="1988" y="7793"/>
                  </a:lnTo>
                  <a:lnTo>
                    <a:pt x="1869" y="8191"/>
                  </a:lnTo>
                  <a:lnTo>
                    <a:pt x="1670" y="8549"/>
                  </a:lnTo>
                  <a:lnTo>
                    <a:pt x="1432" y="8906"/>
                  </a:lnTo>
                  <a:lnTo>
                    <a:pt x="1432" y="8906"/>
                  </a:lnTo>
                  <a:lnTo>
                    <a:pt x="1193" y="9264"/>
                  </a:lnTo>
                  <a:lnTo>
                    <a:pt x="1193" y="9264"/>
                  </a:lnTo>
                  <a:lnTo>
                    <a:pt x="955" y="9662"/>
                  </a:lnTo>
                  <a:lnTo>
                    <a:pt x="955" y="9662"/>
                  </a:lnTo>
                  <a:lnTo>
                    <a:pt x="676" y="10059"/>
                  </a:lnTo>
                  <a:lnTo>
                    <a:pt x="438" y="10497"/>
                  </a:lnTo>
                  <a:lnTo>
                    <a:pt x="438" y="10497"/>
                  </a:lnTo>
                  <a:lnTo>
                    <a:pt x="239" y="10934"/>
                  </a:lnTo>
                  <a:lnTo>
                    <a:pt x="80" y="11411"/>
                  </a:lnTo>
                  <a:lnTo>
                    <a:pt x="40" y="11888"/>
                  </a:lnTo>
                  <a:lnTo>
                    <a:pt x="1" y="12167"/>
                  </a:lnTo>
                  <a:lnTo>
                    <a:pt x="40" y="12405"/>
                  </a:lnTo>
                  <a:lnTo>
                    <a:pt x="40" y="12405"/>
                  </a:lnTo>
                  <a:lnTo>
                    <a:pt x="80" y="12644"/>
                  </a:lnTo>
                  <a:lnTo>
                    <a:pt x="160" y="12882"/>
                  </a:lnTo>
                  <a:lnTo>
                    <a:pt x="358" y="13359"/>
                  </a:lnTo>
                  <a:lnTo>
                    <a:pt x="597" y="13757"/>
                  </a:lnTo>
                  <a:lnTo>
                    <a:pt x="875" y="14115"/>
                  </a:lnTo>
                  <a:lnTo>
                    <a:pt x="875" y="14115"/>
                  </a:lnTo>
                  <a:lnTo>
                    <a:pt x="995" y="14155"/>
                  </a:lnTo>
                  <a:lnTo>
                    <a:pt x="1074" y="14155"/>
                  </a:lnTo>
                  <a:lnTo>
                    <a:pt x="1074" y="14155"/>
                  </a:lnTo>
                  <a:lnTo>
                    <a:pt x="1154" y="14035"/>
                  </a:lnTo>
                  <a:lnTo>
                    <a:pt x="1114" y="13956"/>
                  </a:lnTo>
                  <a:lnTo>
                    <a:pt x="1114" y="13956"/>
                  </a:lnTo>
                  <a:lnTo>
                    <a:pt x="1114" y="13956"/>
                  </a:lnTo>
                  <a:lnTo>
                    <a:pt x="875" y="13558"/>
                  </a:lnTo>
                  <a:lnTo>
                    <a:pt x="716" y="13161"/>
                  </a:lnTo>
                  <a:lnTo>
                    <a:pt x="597" y="12763"/>
                  </a:lnTo>
                  <a:lnTo>
                    <a:pt x="517" y="12365"/>
                  </a:lnTo>
                  <a:lnTo>
                    <a:pt x="517" y="12365"/>
                  </a:lnTo>
                  <a:lnTo>
                    <a:pt x="557" y="11968"/>
                  </a:lnTo>
                  <a:lnTo>
                    <a:pt x="676" y="11570"/>
                  </a:lnTo>
                  <a:lnTo>
                    <a:pt x="835" y="11212"/>
                  </a:lnTo>
                  <a:lnTo>
                    <a:pt x="1074" y="10855"/>
                  </a:lnTo>
                  <a:lnTo>
                    <a:pt x="1074" y="10855"/>
                  </a:lnTo>
                  <a:lnTo>
                    <a:pt x="1313" y="10497"/>
                  </a:lnTo>
                  <a:lnTo>
                    <a:pt x="1591" y="10139"/>
                  </a:lnTo>
                  <a:lnTo>
                    <a:pt x="1591" y="10139"/>
                  </a:lnTo>
                  <a:lnTo>
                    <a:pt x="1869" y="9821"/>
                  </a:lnTo>
                  <a:lnTo>
                    <a:pt x="1869" y="9821"/>
                  </a:lnTo>
                  <a:lnTo>
                    <a:pt x="2187" y="9463"/>
                  </a:lnTo>
                  <a:lnTo>
                    <a:pt x="2187" y="9463"/>
                  </a:lnTo>
                  <a:lnTo>
                    <a:pt x="2505" y="9065"/>
                  </a:lnTo>
                  <a:lnTo>
                    <a:pt x="2744" y="8668"/>
                  </a:lnTo>
                  <a:lnTo>
                    <a:pt x="2982" y="8231"/>
                  </a:lnTo>
                  <a:lnTo>
                    <a:pt x="3221" y="7753"/>
                  </a:lnTo>
                  <a:lnTo>
                    <a:pt x="3221" y="7753"/>
                  </a:lnTo>
                  <a:lnTo>
                    <a:pt x="3380" y="7276"/>
                  </a:lnTo>
                  <a:lnTo>
                    <a:pt x="3460" y="6759"/>
                  </a:lnTo>
                  <a:lnTo>
                    <a:pt x="3499" y="6203"/>
                  </a:lnTo>
                  <a:lnTo>
                    <a:pt x="3460" y="5646"/>
                  </a:lnTo>
                  <a:lnTo>
                    <a:pt x="3420" y="5408"/>
                  </a:lnTo>
                  <a:lnTo>
                    <a:pt x="3380" y="5169"/>
                  </a:lnTo>
                  <a:lnTo>
                    <a:pt x="3261" y="4692"/>
                  </a:lnTo>
                  <a:lnTo>
                    <a:pt x="3261" y="4692"/>
                  </a:lnTo>
                  <a:lnTo>
                    <a:pt x="3181" y="4294"/>
                  </a:lnTo>
                  <a:lnTo>
                    <a:pt x="3142" y="3937"/>
                  </a:lnTo>
                  <a:lnTo>
                    <a:pt x="3142" y="3937"/>
                  </a:lnTo>
                  <a:lnTo>
                    <a:pt x="3181" y="3618"/>
                  </a:lnTo>
                  <a:lnTo>
                    <a:pt x="3261" y="3340"/>
                  </a:lnTo>
                  <a:lnTo>
                    <a:pt x="3261" y="3340"/>
                  </a:lnTo>
                  <a:lnTo>
                    <a:pt x="3380" y="3062"/>
                  </a:lnTo>
                  <a:lnTo>
                    <a:pt x="3579" y="2784"/>
                  </a:lnTo>
                  <a:lnTo>
                    <a:pt x="3579" y="2784"/>
                  </a:lnTo>
                  <a:lnTo>
                    <a:pt x="3778" y="2545"/>
                  </a:lnTo>
                  <a:lnTo>
                    <a:pt x="4056" y="2306"/>
                  </a:lnTo>
                  <a:lnTo>
                    <a:pt x="4374" y="2068"/>
                  </a:lnTo>
                  <a:lnTo>
                    <a:pt x="4692" y="1829"/>
                  </a:lnTo>
                  <a:lnTo>
                    <a:pt x="4692" y="1829"/>
                  </a:lnTo>
                  <a:lnTo>
                    <a:pt x="4851" y="1710"/>
                  </a:lnTo>
                  <a:lnTo>
                    <a:pt x="4970" y="1591"/>
                  </a:lnTo>
                  <a:lnTo>
                    <a:pt x="5090" y="1432"/>
                  </a:lnTo>
                  <a:lnTo>
                    <a:pt x="5129" y="1233"/>
                  </a:lnTo>
                  <a:lnTo>
                    <a:pt x="5169" y="1034"/>
                  </a:lnTo>
                  <a:lnTo>
                    <a:pt x="5169" y="875"/>
                  </a:lnTo>
                  <a:lnTo>
                    <a:pt x="5129" y="676"/>
                  </a:lnTo>
                  <a:lnTo>
                    <a:pt x="5050" y="477"/>
                  </a:lnTo>
                  <a:lnTo>
                    <a:pt x="5050" y="477"/>
                  </a:lnTo>
                  <a:lnTo>
                    <a:pt x="4931" y="318"/>
                  </a:lnTo>
                  <a:lnTo>
                    <a:pt x="4772" y="199"/>
                  </a:lnTo>
                  <a:lnTo>
                    <a:pt x="4613" y="80"/>
                  </a:lnTo>
                  <a:lnTo>
                    <a:pt x="4414" y="40"/>
                  </a:lnTo>
                  <a:lnTo>
                    <a:pt x="4215" y="0"/>
                  </a:lnTo>
                  <a:lnTo>
                    <a:pt x="4056" y="0"/>
                  </a:lnTo>
                  <a:lnTo>
                    <a:pt x="3857" y="80"/>
                  </a:lnTo>
                  <a:lnTo>
                    <a:pt x="3658" y="159"/>
                  </a:lnTo>
                  <a:lnTo>
                    <a:pt x="3658" y="159"/>
                  </a:lnTo>
                  <a:lnTo>
                    <a:pt x="3579" y="199"/>
                  </a:lnTo>
                  <a:lnTo>
                    <a:pt x="3579"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0;p61"/>
            <p:cNvSpPr/>
            <p:nvPr/>
          </p:nvSpPr>
          <p:spPr>
            <a:xfrm>
              <a:off x="6990225" y="2947450"/>
              <a:ext cx="7000" cy="6975"/>
            </a:xfrm>
            <a:custGeom>
              <a:avLst/>
              <a:gdLst/>
              <a:ahLst/>
              <a:cxnLst/>
              <a:rect l="l" t="t" r="r" b="b"/>
              <a:pathLst>
                <a:path w="280" h="279" extrusionOk="0">
                  <a:moveTo>
                    <a:pt x="239" y="0"/>
                  </a:moveTo>
                  <a:lnTo>
                    <a:pt x="1" y="279"/>
                  </a:lnTo>
                  <a:lnTo>
                    <a:pt x="279"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1;p61"/>
            <p:cNvSpPr/>
            <p:nvPr/>
          </p:nvSpPr>
          <p:spPr>
            <a:xfrm>
              <a:off x="6990225"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2;p61"/>
            <p:cNvSpPr/>
            <p:nvPr/>
          </p:nvSpPr>
          <p:spPr>
            <a:xfrm>
              <a:off x="6990225" y="2947450"/>
              <a:ext cx="7000" cy="6975"/>
            </a:xfrm>
            <a:custGeom>
              <a:avLst/>
              <a:gdLst/>
              <a:ahLst/>
              <a:cxnLst/>
              <a:rect l="l" t="t" r="r" b="b"/>
              <a:pathLst>
                <a:path w="280" h="279" fill="none" extrusionOk="0">
                  <a:moveTo>
                    <a:pt x="239" y="0"/>
                  </a:moveTo>
                  <a:lnTo>
                    <a:pt x="239" y="0"/>
                  </a:lnTo>
                  <a:lnTo>
                    <a:pt x="1" y="279"/>
                  </a:lnTo>
                  <a:lnTo>
                    <a:pt x="1" y="279"/>
                  </a:lnTo>
                  <a:lnTo>
                    <a:pt x="279" y="0"/>
                  </a:lnTo>
                  <a:lnTo>
                    <a:pt x="279" y="0"/>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03;p61"/>
            <p:cNvSpPr/>
            <p:nvPr/>
          </p:nvSpPr>
          <p:spPr>
            <a:xfrm>
              <a:off x="6942525" y="2936500"/>
              <a:ext cx="53700" cy="184925"/>
            </a:xfrm>
            <a:custGeom>
              <a:avLst/>
              <a:gdLst/>
              <a:ahLst/>
              <a:cxnLst/>
              <a:rect l="l" t="t" r="r" b="b"/>
              <a:pathLst>
                <a:path w="2148" h="7397" extrusionOk="0">
                  <a:moveTo>
                    <a:pt x="279" y="1"/>
                  </a:moveTo>
                  <a:lnTo>
                    <a:pt x="120" y="359"/>
                  </a:lnTo>
                  <a:lnTo>
                    <a:pt x="0" y="756"/>
                  </a:lnTo>
                  <a:lnTo>
                    <a:pt x="318" y="1035"/>
                  </a:lnTo>
                  <a:lnTo>
                    <a:pt x="517" y="1154"/>
                  </a:lnTo>
                  <a:lnTo>
                    <a:pt x="796" y="1313"/>
                  </a:lnTo>
                  <a:lnTo>
                    <a:pt x="994" y="1790"/>
                  </a:lnTo>
                  <a:lnTo>
                    <a:pt x="1153" y="2386"/>
                  </a:lnTo>
                  <a:lnTo>
                    <a:pt x="1312" y="2983"/>
                  </a:lnTo>
                  <a:lnTo>
                    <a:pt x="1392" y="3460"/>
                  </a:lnTo>
                  <a:lnTo>
                    <a:pt x="1392" y="3738"/>
                  </a:lnTo>
                  <a:lnTo>
                    <a:pt x="1392" y="4136"/>
                  </a:lnTo>
                  <a:lnTo>
                    <a:pt x="1392" y="4653"/>
                  </a:lnTo>
                  <a:lnTo>
                    <a:pt x="1312" y="5209"/>
                  </a:lnTo>
                  <a:lnTo>
                    <a:pt x="1193" y="5806"/>
                  </a:lnTo>
                  <a:lnTo>
                    <a:pt x="1034" y="6402"/>
                  </a:lnTo>
                  <a:lnTo>
                    <a:pt x="756" y="6998"/>
                  </a:lnTo>
                  <a:lnTo>
                    <a:pt x="597" y="7277"/>
                  </a:lnTo>
                  <a:lnTo>
                    <a:pt x="517" y="7396"/>
                  </a:lnTo>
                  <a:lnTo>
                    <a:pt x="835" y="6998"/>
                  </a:lnTo>
                  <a:lnTo>
                    <a:pt x="1074" y="6601"/>
                  </a:lnTo>
                  <a:lnTo>
                    <a:pt x="1312" y="6164"/>
                  </a:lnTo>
                  <a:lnTo>
                    <a:pt x="1551" y="5686"/>
                  </a:lnTo>
                  <a:lnTo>
                    <a:pt x="1670" y="5329"/>
                  </a:lnTo>
                  <a:lnTo>
                    <a:pt x="1750" y="4931"/>
                  </a:lnTo>
                  <a:lnTo>
                    <a:pt x="1790" y="4533"/>
                  </a:lnTo>
                  <a:lnTo>
                    <a:pt x="1829" y="4136"/>
                  </a:lnTo>
                  <a:lnTo>
                    <a:pt x="1790" y="3579"/>
                  </a:lnTo>
                  <a:lnTo>
                    <a:pt x="1750" y="3341"/>
                  </a:lnTo>
                  <a:lnTo>
                    <a:pt x="1710" y="3102"/>
                  </a:lnTo>
                  <a:lnTo>
                    <a:pt x="1591" y="2625"/>
                  </a:lnTo>
                  <a:lnTo>
                    <a:pt x="1511" y="2227"/>
                  </a:lnTo>
                  <a:lnTo>
                    <a:pt x="1472" y="1870"/>
                  </a:lnTo>
                  <a:lnTo>
                    <a:pt x="1472" y="1790"/>
                  </a:lnTo>
                  <a:lnTo>
                    <a:pt x="1511" y="1512"/>
                  </a:lnTo>
                  <a:lnTo>
                    <a:pt x="1591" y="1273"/>
                  </a:lnTo>
                  <a:lnTo>
                    <a:pt x="1710" y="995"/>
                  </a:lnTo>
                  <a:lnTo>
                    <a:pt x="1909" y="717"/>
                  </a:lnTo>
                  <a:lnTo>
                    <a:pt x="2147" y="438"/>
                  </a:lnTo>
                  <a:lnTo>
                    <a:pt x="1750" y="359"/>
                  </a:lnTo>
                  <a:lnTo>
                    <a:pt x="1273" y="279"/>
                  </a:lnTo>
                  <a:lnTo>
                    <a:pt x="796" y="160"/>
                  </a:lnTo>
                  <a:lnTo>
                    <a:pt x="27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04;p61"/>
            <p:cNvSpPr/>
            <p:nvPr/>
          </p:nvSpPr>
          <p:spPr>
            <a:xfrm>
              <a:off x="6942525" y="2936500"/>
              <a:ext cx="53700" cy="187900"/>
            </a:xfrm>
            <a:custGeom>
              <a:avLst/>
              <a:gdLst/>
              <a:ahLst/>
              <a:cxnLst/>
              <a:rect l="l" t="t" r="r" b="b"/>
              <a:pathLst>
                <a:path w="2148" h="7516" fill="none" extrusionOk="0">
                  <a:moveTo>
                    <a:pt x="279" y="1"/>
                  </a:moveTo>
                  <a:lnTo>
                    <a:pt x="279" y="1"/>
                  </a:lnTo>
                  <a:lnTo>
                    <a:pt x="120" y="359"/>
                  </a:lnTo>
                  <a:lnTo>
                    <a:pt x="0" y="756"/>
                  </a:lnTo>
                  <a:lnTo>
                    <a:pt x="0" y="756"/>
                  </a:lnTo>
                  <a:lnTo>
                    <a:pt x="318" y="1035"/>
                  </a:lnTo>
                  <a:lnTo>
                    <a:pt x="517" y="1154"/>
                  </a:lnTo>
                  <a:lnTo>
                    <a:pt x="796" y="1313"/>
                  </a:lnTo>
                  <a:lnTo>
                    <a:pt x="796" y="1313"/>
                  </a:lnTo>
                  <a:lnTo>
                    <a:pt x="994" y="1790"/>
                  </a:lnTo>
                  <a:lnTo>
                    <a:pt x="1153" y="2386"/>
                  </a:lnTo>
                  <a:lnTo>
                    <a:pt x="1312" y="2983"/>
                  </a:lnTo>
                  <a:lnTo>
                    <a:pt x="1392" y="3460"/>
                  </a:lnTo>
                  <a:lnTo>
                    <a:pt x="1392" y="3460"/>
                  </a:lnTo>
                  <a:lnTo>
                    <a:pt x="1392" y="3738"/>
                  </a:lnTo>
                  <a:lnTo>
                    <a:pt x="1392" y="4136"/>
                  </a:lnTo>
                  <a:lnTo>
                    <a:pt x="1392" y="4653"/>
                  </a:lnTo>
                  <a:lnTo>
                    <a:pt x="1312" y="5209"/>
                  </a:lnTo>
                  <a:lnTo>
                    <a:pt x="1193" y="5806"/>
                  </a:lnTo>
                  <a:lnTo>
                    <a:pt x="1034" y="6402"/>
                  </a:lnTo>
                  <a:lnTo>
                    <a:pt x="756" y="6998"/>
                  </a:lnTo>
                  <a:lnTo>
                    <a:pt x="597" y="7277"/>
                  </a:lnTo>
                  <a:lnTo>
                    <a:pt x="438" y="7515"/>
                  </a:lnTo>
                  <a:lnTo>
                    <a:pt x="438" y="7515"/>
                  </a:lnTo>
                  <a:lnTo>
                    <a:pt x="517" y="7396"/>
                  </a:lnTo>
                  <a:lnTo>
                    <a:pt x="517" y="7396"/>
                  </a:lnTo>
                  <a:lnTo>
                    <a:pt x="835" y="6998"/>
                  </a:lnTo>
                  <a:lnTo>
                    <a:pt x="1074" y="6601"/>
                  </a:lnTo>
                  <a:lnTo>
                    <a:pt x="1312" y="6164"/>
                  </a:lnTo>
                  <a:lnTo>
                    <a:pt x="1551" y="5686"/>
                  </a:lnTo>
                  <a:lnTo>
                    <a:pt x="1551" y="5686"/>
                  </a:lnTo>
                  <a:lnTo>
                    <a:pt x="1670" y="5329"/>
                  </a:lnTo>
                  <a:lnTo>
                    <a:pt x="1750" y="4931"/>
                  </a:lnTo>
                  <a:lnTo>
                    <a:pt x="1790" y="4533"/>
                  </a:lnTo>
                  <a:lnTo>
                    <a:pt x="1829" y="4136"/>
                  </a:lnTo>
                  <a:lnTo>
                    <a:pt x="1829" y="4136"/>
                  </a:lnTo>
                  <a:lnTo>
                    <a:pt x="1790" y="3579"/>
                  </a:lnTo>
                  <a:lnTo>
                    <a:pt x="1750" y="3341"/>
                  </a:lnTo>
                  <a:lnTo>
                    <a:pt x="1710" y="3102"/>
                  </a:lnTo>
                  <a:lnTo>
                    <a:pt x="1591" y="2625"/>
                  </a:lnTo>
                  <a:lnTo>
                    <a:pt x="1591" y="2625"/>
                  </a:lnTo>
                  <a:lnTo>
                    <a:pt x="1511" y="2227"/>
                  </a:lnTo>
                  <a:lnTo>
                    <a:pt x="1472" y="1870"/>
                  </a:lnTo>
                  <a:lnTo>
                    <a:pt x="1472" y="1870"/>
                  </a:lnTo>
                  <a:lnTo>
                    <a:pt x="1472" y="1790"/>
                  </a:lnTo>
                  <a:lnTo>
                    <a:pt x="1472" y="1790"/>
                  </a:lnTo>
                  <a:lnTo>
                    <a:pt x="1511" y="1512"/>
                  </a:lnTo>
                  <a:lnTo>
                    <a:pt x="1591" y="1273"/>
                  </a:lnTo>
                  <a:lnTo>
                    <a:pt x="1591" y="1273"/>
                  </a:lnTo>
                  <a:lnTo>
                    <a:pt x="1710" y="995"/>
                  </a:lnTo>
                  <a:lnTo>
                    <a:pt x="1909" y="717"/>
                  </a:lnTo>
                  <a:lnTo>
                    <a:pt x="1909" y="717"/>
                  </a:lnTo>
                  <a:lnTo>
                    <a:pt x="1909" y="717"/>
                  </a:lnTo>
                  <a:lnTo>
                    <a:pt x="1909" y="717"/>
                  </a:lnTo>
                  <a:lnTo>
                    <a:pt x="1909" y="717"/>
                  </a:lnTo>
                  <a:lnTo>
                    <a:pt x="1909" y="717"/>
                  </a:lnTo>
                  <a:lnTo>
                    <a:pt x="1909" y="717"/>
                  </a:lnTo>
                  <a:lnTo>
                    <a:pt x="1909" y="717"/>
                  </a:lnTo>
                  <a:lnTo>
                    <a:pt x="2147" y="438"/>
                  </a:lnTo>
                  <a:lnTo>
                    <a:pt x="2147" y="438"/>
                  </a:lnTo>
                  <a:lnTo>
                    <a:pt x="1750" y="359"/>
                  </a:lnTo>
                  <a:lnTo>
                    <a:pt x="1273" y="279"/>
                  </a:lnTo>
                  <a:lnTo>
                    <a:pt x="796" y="160"/>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05;p61"/>
            <p:cNvSpPr/>
            <p:nvPr/>
          </p:nvSpPr>
          <p:spPr>
            <a:xfrm>
              <a:off x="6701975" y="2853025"/>
              <a:ext cx="275350" cy="294225"/>
            </a:xfrm>
            <a:custGeom>
              <a:avLst/>
              <a:gdLst/>
              <a:ahLst/>
              <a:cxnLst/>
              <a:rect l="l" t="t" r="r" b="b"/>
              <a:pathLst>
                <a:path w="11014" h="11769" extrusionOk="0">
                  <a:moveTo>
                    <a:pt x="10020" y="0"/>
                  </a:moveTo>
                  <a:lnTo>
                    <a:pt x="9861" y="40"/>
                  </a:lnTo>
                  <a:lnTo>
                    <a:pt x="9662" y="80"/>
                  </a:lnTo>
                  <a:lnTo>
                    <a:pt x="9503" y="159"/>
                  </a:lnTo>
                  <a:lnTo>
                    <a:pt x="9463" y="199"/>
                  </a:lnTo>
                  <a:lnTo>
                    <a:pt x="9225" y="437"/>
                  </a:lnTo>
                  <a:lnTo>
                    <a:pt x="8986" y="636"/>
                  </a:lnTo>
                  <a:lnTo>
                    <a:pt x="8549" y="1074"/>
                  </a:lnTo>
                  <a:lnTo>
                    <a:pt x="8151" y="1551"/>
                  </a:lnTo>
                  <a:lnTo>
                    <a:pt x="7793" y="2028"/>
                  </a:lnTo>
                  <a:lnTo>
                    <a:pt x="7436" y="2545"/>
                  </a:lnTo>
                  <a:lnTo>
                    <a:pt x="7157" y="3101"/>
                  </a:lnTo>
                  <a:lnTo>
                    <a:pt x="6919" y="3698"/>
                  </a:lnTo>
                  <a:lnTo>
                    <a:pt x="6720" y="4334"/>
                  </a:lnTo>
                  <a:lnTo>
                    <a:pt x="6561" y="4970"/>
                  </a:lnTo>
                  <a:lnTo>
                    <a:pt x="6521" y="5606"/>
                  </a:lnTo>
                  <a:lnTo>
                    <a:pt x="6561" y="6282"/>
                  </a:lnTo>
                  <a:lnTo>
                    <a:pt x="6640" y="6600"/>
                  </a:lnTo>
                  <a:lnTo>
                    <a:pt x="6720" y="6918"/>
                  </a:lnTo>
                  <a:lnTo>
                    <a:pt x="6800" y="7395"/>
                  </a:lnTo>
                  <a:lnTo>
                    <a:pt x="6839" y="7634"/>
                  </a:lnTo>
                  <a:lnTo>
                    <a:pt x="6879" y="7872"/>
                  </a:lnTo>
                  <a:lnTo>
                    <a:pt x="6879" y="8350"/>
                  </a:lnTo>
                  <a:lnTo>
                    <a:pt x="6800" y="8787"/>
                  </a:lnTo>
                  <a:lnTo>
                    <a:pt x="6680" y="9184"/>
                  </a:lnTo>
                  <a:lnTo>
                    <a:pt x="6481" y="9582"/>
                  </a:lnTo>
                  <a:lnTo>
                    <a:pt x="6203" y="9900"/>
                  </a:lnTo>
                  <a:lnTo>
                    <a:pt x="5885" y="10218"/>
                  </a:lnTo>
                  <a:lnTo>
                    <a:pt x="5487" y="10417"/>
                  </a:lnTo>
                  <a:lnTo>
                    <a:pt x="5090" y="10536"/>
                  </a:lnTo>
                  <a:lnTo>
                    <a:pt x="4891" y="10576"/>
                  </a:lnTo>
                  <a:lnTo>
                    <a:pt x="4692" y="10576"/>
                  </a:lnTo>
                  <a:lnTo>
                    <a:pt x="4454" y="10536"/>
                  </a:lnTo>
                  <a:lnTo>
                    <a:pt x="4255" y="10496"/>
                  </a:lnTo>
                  <a:lnTo>
                    <a:pt x="4056" y="10417"/>
                  </a:lnTo>
                  <a:lnTo>
                    <a:pt x="3857" y="10337"/>
                  </a:lnTo>
                  <a:lnTo>
                    <a:pt x="3778" y="10298"/>
                  </a:lnTo>
                  <a:lnTo>
                    <a:pt x="3698" y="10258"/>
                  </a:lnTo>
                  <a:lnTo>
                    <a:pt x="3539" y="10099"/>
                  </a:lnTo>
                  <a:lnTo>
                    <a:pt x="3181" y="9741"/>
                  </a:lnTo>
                  <a:lnTo>
                    <a:pt x="2784" y="9304"/>
                  </a:lnTo>
                  <a:lnTo>
                    <a:pt x="2346" y="8866"/>
                  </a:lnTo>
                  <a:lnTo>
                    <a:pt x="2068" y="8668"/>
                  </a:lnTo>
                  <a:lnTo>
                    <a:pt x="1790" y="8509"/>
                  </a:lnTo>
                  <a:lnTo>
                    <a:pt x="1631" y="8429"/>
                  </a:lnTo>
                  <a:lnTo>
                    <a:pt x="1432" y="8350"/>
                  </a:lnTo>
                  <a:lnTo>
                    <a:pt x="1273" y="8310"/>
                  </a:lnTo>
                  <a:lnTo>
                    <a:pt x="677" y="8310"/>
                  </a:lnTo>
                  <a:lnTo>
                    <a:pt x="319" y="8389"/>
                  </a:lnTo>
                  <a:lnTo>
                    <a:pt x="160" y="8469"/>
                  </a:lnTo>
                  <a:lnTo>
                    <a:pt x="40" y="8628"/>
                  </a:lnTo>
                  <a:lnTo>
                    <a:pt x="1" y="8787"/>
                  </a:lnTo>
                  <a:lnTo>
                    <a:pt x="1" y="8986"/>
                  </a:lnTo>
                  <a:lnTo>
                    <a:pt x="80" y="9145"/>
                  </a:lnTo>
                  <a:lnTo>
                    <a:pt x="239" y="9264"/>
                  </a:lnTo>
                  <a:lnTo>
                    <a:pt x="398" y="9304"/>
                  </a:lnTo>
                  <a:lnTo>
                    <a:pt x="597" y="9304"/>
                  </a:lnTo>
                  <a:lnTo>
                    <a:pt x="637" y="9264"/>
                  </a:lnTo>
                  <a:lnTo>
                    <a:pt x="796" y="9224"/>
                  </a:lnTo>
                  <a:lnTo>
                    <a:pt x="995" y="9264"/>
                  </a:lnTo>
                  <a:lnTo>
                    <a:pt x="1154" y="9304"/>
                  </a:lnTo>
                  <a:lnTo>
                    <a:pt x="1313" y="9383"/>
                  </a:lnTo>
                  <a:lnTo>
                    <a:pt x="1512" y="9503"/>
                  </a:lnTo>
                  <a:lnTo>
                    <a:pt x="1671" y="9622"/>
                  </a:lnTo>
                  <a:lnTo>
                    <a:pt x="2028" y="10019"/>
                  </a:lnTo>
                  <a:lnTo>
                    <a:pt x="2346" y="10417"/>
                  </a:lnTo>
                  <a:lnTo>
                    <a:pt x="2744" y="10894"/>
                  </a:lnTo>
                  <a:lnTo>
                    <a:pt x="2983" y="11093"/>
                  </a:lnTo>
                  <a:lnTo>
                    <a:pt x="3142" y="11212"/>
                  </a:lnTo>
                  <a:lnTo>
                    <a:pt x="3301" y="11331"/>
                  </a:lnTo>
                  <a:lnTo>
                    <a:pt x="3579" y="1149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839" y="11093"/>
                  </a:lnTo>
                  <a:lnTo>
                    <a:pt x="7118" y="10854"/>
                  </a:lnTo>
                  <a:lnTo>
                    <a:pt x="7356" y="10616"/>
                  </a:lnTo>
                  <a:lnTo>
                    <a:pt x="7555" y="10337"/>
                  </a:lnTo>
                  <a:lnTo>
                    <a:pt x="7754" y="10059"/>
                  </a:lnTo>
                  <a:lnTo>
                    <a:pt x="7913" y="9781"/>
                  </a:lnTo>
                  <a:lnTo>
                    <a:pt x="8072" y="9463"/>
                  </a:lnTo>
                  <a:lnTo>
                    <a:pt x="8151" y="9145"/>
                  </a:lnTo>
                  <a:lnTo>
                    <a:pt x="8310" y="8469"/>
                  </a:lnTo>
                  <a:lnTo>
                    <a:pt x="8310" y="8151"/>
                  </a:lnTo>
                  <a:lnTo>
                    <a:pt x="8310" y="7833"/>
                  </a:lnTo>
                  <a:lnTo>
                    <a:pt x="8310" y="7515"/>
                  </a:lnTo>
                  <a:lnTo>
                    <a:pt x="8271" y="7196"/>
                  </a:lnTo>
                  <a:lnTo>
                    <a:pt x="8191" y="6560"/>
                  </a:lnTo>
                  <a:lnTo>
                    <a:pt x="8112" y="6123"/>
                  </a:lnTo>
                  <a:lnTo>
                    <a:pt x="8112" y="5646"/>
                  </a:lnTo>
                  <a:lnTo>
                    <a:pt x="8151" y="5209"/>
                  </a:lnTo>
                  <a:lnTo>
                    <a:pt x="8271" y="4771"/>
                  </a:lnTo>
                  <a:lnTo>
                    <a:pt x="8430" y="4334"/>
                  </a:lnTo>
                  <a:lnTo>
                    <a:pt x="8668" y="3896"/>
                  </a:lnTo>
                  <a:lnTo>
                    <a:pt x="8907" y="3459"/>
                  </a:lnTo>
                  <a:lnTo>
                    <a:pt x="9225" y="3062"/>
                  </a:lnTo>
                  <a:lnTo>
                    <a:pt x="9543" y="2704"/>
                  </a:lnTo>
                  <a:lnTo>
                    <a:pt x="9861" y="2346"/>
                  </a:lnTo>
                  <a:lnTo>
                    <a:pt x="10259" y="1988"/>
                  </a:lnTo>
                  <a:lnTo>
                    <a:pt x="10616" y="1710"/>
                  </a:lnTo>
                  <a:lnTo>
                    <a:pt x="10775" y="1551"/>
                  </a:lnTo>
                  <a:lnTo>
                    <a:pt x="10855" y="1431"/>
                  </a:lnTo>
                  <a:lnTo>
                    <a:pt x="10934" y="1272"/>
                  </a:lnTo>
                  <a:lnTo>
                    <a:pt x="10974" y="1074"/>
                  </a:lnTo>
                  <a:lnTo>
                    <a:pt x="11014" y="915"/>
                  </a:lnTo>
                  <a:lnTo>
                    <a:pt x="10974" y="716"/>
                  </a:lnTo>
                  <a:lnTo>
                    <a:pt x="10934" y="557"/>
                  </a:lnTo>
                  <a:lnTo>
                    <a:pt x="10815" y="398"/>
                  </a:lnTo>
                  <a:lnTo>
                    <a:pt x="10696" y="239"/>
                  </a:lnTo>
                  <a:lnTo>
                    <a:pt x="10537" y="119"/>
                  </a:lnTo>
                  <a:lnTo>
                    <a:pt x="10378" y="40"/>
                  </a:lnTo>
                  <a:lnTo>
                    <a:pt x="10219"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06;p61"/>
            <p:cNvSpPr/>
            <p:nvPr/>
          </p:nvSpPr>
          <p:spPr>
            <a:xfrm>
              <a:off x="6701975" y="2853025"/>
              <a:ext cx="275350" cy="294225"/>
            </a:xfrm>
            <a:custGeom>
              <a:avLst/>
              <a:gdLst/>
              <a:ahLst/>
              <a:cxnLst/>
              <a:rect l="l" t="t" r="r" b="b"/>
              <a:pathLst>
                <a:path w="11014" h="11769" fill="none" extrusionOk="0">
                  <a:moveTo>
                    <a:pt x="9463" y="199"/>
                  </a:moveTo>
                  <a:lnTo>
                    <a:pt x="9463" y="199"/>
                  </a:lnTo>
                  <a:lnTo>
                    <a:pt x="9225" y="437"/>
                  </a:lnTo>
                  <a:lnTo>
                    <a:pt x="9225" y="437"/>
                  </a:lnTo>
                  <a:lnTo>
                    <a:pt x="8986" y="636"/>
                  </a:lnTo>
                  <a:lnTo>
                    <a:pt x="8986" y="636"/>
                  </a:lnTo>
                  <a:lnTo>
                    <a:pt x="8549" y="1074"/>
                  </a:lnTo>
                  <a:lnTo>
                    <a:pt x="8549" y="1074"/>
                  </a:lnTo>
                  <a:lnTo>
                    <a:pt x="8151" y="1551"/>
                  </a:lnTo>
                  <a:lnTo>
                    <a:pt x="7793" y="2028"/>
                  </a:lnTo>
                  <a:lnTo>
                    <a:pt x="7793" y="2028"/>
                  </a:lnTo>
                  <a:lnTo>
                    <a:pt x="7436" y="2545"/>
                  </a:lnTo>
                  <a:lnTo>
                    <a:pt x="7157" y="3101"/>
                  </a:lnTo>
                  <a:lnTo>
                    <a:pt x="6919" y="3698"/>
                  </a:lnTo>
                  <a:lnTo>
                    <a:pt x="6720" y="4334"/>
                  </a:lnTo>
                  <a:lnTo>
                    <a:pt x="6720" y="4334"/>
                  </a:lnTo>
                  <a:lnTo>
                    <a:pt x="6561" y="4970"/>
                  </a:lnTo>
                  <a:lnTo>
                    <a:pt x="6521" y="5606"/>
                  </a:lnTo>
                  <a:lnTo>
                    <a:pt x="6561" y="6282"/>
                  </a:lnTo>
                  <a:lnTo>
                    <a:pt x="6640" y="6600"/>
                  </a:lnTo>
                  <a:lnTo>
                    <a:pt x="6720" y="6918"/>
                  </a:lnTo>
                  <a:lnTo>
                    <a:pt x="6800" y="7395"/>
                  </a:lnTo>
                  <a:lnTo>
                    <a:pt x="6800" y="7395"/>
                  </a:lnTo>
                  <a:lnTo>
                    <a:pt x="6839" y="7634"/>
                  </a:lnTo>
                  <a:lnTo>
                    <a:pt x="6879" y="7872"/>
                  </a:lnTo>
                  <a:lnTo>
                    <a:pt x="6879" y="7872"/>
                  </a:lnTo>
                  <a:lnTo>
                    <a:pt x="6879" y="8350"/>
                  </a:lnTo>
                  <a:lnTo>
                    <a:pt x="6800" y="8787"/>
                  </a:lnTo>
                  <a:lnTo>
                    <a:pt x="6800" y="8787"/>
                  </a:lnTo>
                  <a:lnTo>
                    <a:pt x="6680" y="9184"/>
                  </a:lnTo>
                  <a:lnTo>
                    <a:pt x="6481" y="9582"/>
                  </a:lnTo>
                  <a:lnTo>
                    <a:pt x="6203" y="9900"/>
                  </a:lnTo>
                  <a:lnTo>
                    <a:pt x="5885" y="10218"/>
                  </a:lnTo>
                  <a:lnTo>
                    <a:pt x="5885" y="10218"/>
                  </a:lnTo>
                  <a:lnTo>
                    <a:pt x="5487" y="10417"/>
                  </a:lnTo>
                  <a:lnTo>
                    <a:pt x="5090" y="10536"/>
                  </a:lnTo>
                  <a:lnTo>
                    <a:pt x="4891" y="10576"/>
                  </a:lnTo>
                  <a:lnTo>
                    <a:pt x="4692" y="10576"/>
                  </a:lnTo>
                  <a:lnTo>
                    <a:pt x="4454" y="10536"/>
                  </a:lnTo>
                  <a:lnTo>
                    <a:pt x="4255" y="10496"/>
                  </a:lnTo>
                  <a:lnTo>
                    <a:pt x="4255" y="10496"/>
                  </a:lnTo>
                  <a:lnTo>
                    <a:pt x="4056" y="10417"/>
                  </a:lnTo>
                  <a:lnTo>
                    <a:pt x="3857" y="10337"/>
                  </a:lnTo>
                  <a:lnTo>
                    <a:pt x="3857" y="10337"/>
                  </a:lnTo>
                  <a:lnTo>
                    <a:pt x="3778" y="10298"/>
                  </a:lnTo>
                  <a:lnTo>
                    <a:pt x="3698" y="10258"/>
                  </a:lnTo>
                  <a:lnTo>
                    <a:pt x="3698" y="10258"/>
                  </a:lnTo>
                  <a:lnTo>
                    <a:pt x="3539" y="10099"/>
                  </a:lnTo>
                  <a:lnTo>
                    <a:pt x="3539" y="10099"/>
                  </a:lnTo>
                  <a:lnTo>
                    <a:pt x="3181" y="9741"/>
                  </a:lnTo>
                  <a:lnTo>
                    <a:pt x="2784" y="9304"/>
                  </a:lnTo>
                  <a:lnTo>
                    <a:pt x="2784" y="9304"/>
                  </a:lnTo>
                  <a:lnTo>
                    <a:pt x="2346" y="8866"/>
                  </a:lnTo>
                  <a:lnTo>
                    <a:pt x="2068" y="8668"/>
                  </a:lnTo>
                  <a:lnTo>
                    <a:pt x="1790" y="8509"/>
                  </a:lnTo>
                  <a:lnTo>
                    <a:pt x="1790" y="8509"/>
                  </a:lnTo>
                  <a:lnTo>
                    <a:pt x="1631" y="8429"/>
                  </a:lnTo>
                  <a:lnTo>
                    <a:pt x="1432" y="8350"/>
                  </a:lnTo>
                  <a:lnTo>
                    <a:pt x="1432" y="8350"/>
                  </a:lnTo>
                  <a:lnTo>
                    <a:pt x="1273" y="8310"/>
                  </a:lnTo>
                  <a:lnTo>
                    <a:pt x="1074" y="8310"/>
                  </a:lnTo>
                  <a:lnTo>
                    <a:pt x="1074" y="8310"/>
                  </a:lnTo>
                  <a:lnTo>
                    <a:pt x="875" y="8310"/>
                  </a:lnTo>
                  <a:lnTo>
                    <a:pt x="677" y="8310"/>
                  </a:lnTo>
                  <a:lnTo>
                    <a:pt x="677" y="8310"/>
                  </a:lnTo>
                  <a:lnTo>
                    <a:pt x="319" y="8389"/>
                  </a:lnTo>
                  <a:lnTo>
                    <a:pt x="319" y="8389"/>
                  </a:lnTo>
                  <a:lnTo>
                    <a:pt x="160" y="8469"/>
                  </a:lnTo>
                  <a:lnTo>
                    <a:pt x="40" y="8628"/>
                  </a:lnTo>
                  <a:lnTo>
                    <a:pt x="1" y="8787"/>
                  </a:lnTo>
                  <a:lnTo>
                    <a:pt x="1" y="8986"/>
                  </a:lnTo>
                  <a:lnTo>
                    <a:pt x="1" y="8986"/>
                  </a:lnTo>
                  <a:lnTo>
                    <a:pt x="80" y="9145"/>
                  </a:lnTo>
                  <a:lnTo>
                    <a:pt x="239" y="9264"/>
                  </a:lnTo>
                  <a:lnTo>
                    <a:pt x="398" y="9304"/>
                  </a:lnTo>
                  <a:lnTo>
                    <a:pt x="557" y="9304"/>
                  </a:lnTo>
                  <a:lnTo>
                    <a:pt x="597" y="9304"/>
                  </a:lnTo>
                  <a:lnTo>
                    <a:pt x="637" y="9264"/>
                  </a:lnTo>
                  <a:lnTo>
                    <a:pt x="637" y="9264"/>
                  </a:lnTo>
                  <a:lnTo>
                    <a:pt x="796" y="9224"/>
                  </a:lnTo>
                  <a:lnTo>
                    <a:pt x="995" y="9264"/>
                  </a:lnTo>
                  <a:lnTo>
                    <a:pt x="1154" y="9304"/>
                  </a:lnTo>
                  <a:lnTo>
                    <a:pt x="1313" y="9383"/>
                  </a:lnTo>
                  <a:lnTo>
                    <a:pt x="1313" y="9383"/>
                  </a:lnTo>
                  <a:lnTo>
                    <a:pt x="1512" y="9503"/>
                  </a:lnTo>
                  <a:lnTo>
                    <a:pt x="1671" y="9622"/>
                  </a:lnTo>
                  <a:lnTo>
                    <a:pt x="2028" y="10019"/>
                  </a:lnTo>
                  <a:lnTo>
                    <a:pt x="2028" y="10019"/>
                  </a:lnTo>
                  <a:lnTo>
                    <a:pt x="2346" y="10417"/>
                  </a:lnTo>
                  <a:lnTo>
                    <a:pt x="2744" y="10894"/>
                  </a:lnTo>
                  <a:lnTo>
                    <a:pt x="2744" y="10894"/>
                  </a:lnTo>
                  <a:lnTo>
                    <a:pt x="2983" y="11093"/>
                  </a:lnTo>
                  <a:lnTo>
                    <a:pt x="2983" y="11093"/>
                  </a:lnTo>
                  <a:lnTo>
                    <a:pt x="3142" y="11212"/>
                  </a:lnTo>
                  <a:lnTo>
                    <a:pt x="3301" y="11331"/>
                  </a:lnTo>
                  <a:lnTo>
                    <a:pt x="3301" y="11331"/>
                  </a:lnTo>
                  <a:lnTo>
                    <a:pt x="3579" y="11490"/>
                  </a:lnTo>
                  <a:lnTo>
                    <a:pt x="3937" y="1161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561" y="11292"/>
                  </a:lnTo>
                  <a:lnTo>
                    <a:pt x="6839" y="11093"/>
                  </a:lnTo>
                  <a:lnTo>
                    <a:pt x="7118" y="10854"/>
                  </a:lnTo>
                  <a:lnTo>
                    <a:pt x="7356" y="10616"/>
                  </a:lnTo>
                  <a:lnTo>
                    <a:pt x="7555" y="10337"/>
                  </a:lnTo>
                  <a:lnTo>
                    <a:pt x="7754" y="10059"/>
                  </a:lnTo>
                  <a:lnTo>
                    <a:pt x="7913" y="9781"/>
                  </a:lnTo>
                  <a:lnTo>
                    <a:pt x="8072" y="9463"/>
                  </a:lnTo>
                  <a:lnTo>
                    <a:pt x="8151" y="9145"/>
                  </a:lnTo>
                  <a:lnTo>
                    <a:pt x="8151" y="9145"/>
                  </a:lnTo>
                  <a:lnTo>
                    <a:pt x="8310" y="8469"/>
                  </a:lnTo>
                  <a:lnTo>
                    <a:pt x="8310" y="8151"/>
                  </a:lnTo>
                  <a:lnTo>
                    <a:pt x="8310" y="7833"/>
                  </a:lnTo>
                  <a:lnTo>
                    <a:pt x="8310" y="7515"/>
                  </a:lnTo>
                  <a:lnTo>
                    <a:pt x="8310" y="7515"/>
                  </a:lnTo>
                  <a:lnTo>
                    <a:pt x="8271" y="7196"/>
                  </a:lnTo>
                  <a:lnTo>
                    <a:pt x="8191" y="6560"/>
                  </a:lnTo>
                  <a:lnTo>
                    <a:pt x="8191" y="6560"/>
                  </a:lnTo>
                  <a:lnTo>
                    <a:pt x="8112" y="6123"/>
                  </a:lnTo>
                  <a:lnTo>
                    <a:pt x="8112" y="5646"/>
                  </a:lnTo>
                  <a:lnTo>
                    <a:pt x="8151" y="5209"/>
                  </a:lnTo>
                  <a:lnTo>
                    <a:pt x="8271" y="4771"/>
                  </a:lnTo>
                  <a:lnTo>
                    <a:pt x="8271" y="4771"/>
                  </a:lnTo>
                  <a:lnTo>
                    <a:pt x="8430" y="4334"/>
                  </a:lnTo>
                  <a:lnTo>
                    <a:pt x="8668" y="3896"/>
                  </a:lnTo>
                  <a:lnTo>
                    <a:pt x="8907" y="3459"/>
                  </a:lnTo>
                  <a:lnTo>
                    <a:pt x="9225" y="3062"/>
                  </a:lnTo>
                  <a:lnTo>
                    <a:pt x="9225" y="3062"/>
                  </a:lnTo>
                  <a:lnTo>
                    <a:pt x="9543" y="2704"/>
                  </a:lnTo>
                  <a:lnTo>
                    <a:pt x="9861" y="2346"/>
                  </a:lnTo>
                  <a:lnTo>
                    <a:pt x="9861" y="2346"/>
                  </a:lnTo>
                  <a:lnTo>
                    <a:pt x="10259" y="1988"/>
                  </a:lnTo>
                  <a:lnTo>
                    <a:pt x="10259" y="1988"/>
                  </a:lnTo>
                  <a:lnTo>
                    <a:pt x="10616" y="1710"/>
                  </a:lnTo>
                  <a:lnTo>
                    <a:pt x="10616" y="1710"/>
                  </a:lnTo>
                  <a:lnTo>
                    <a:pt x="10616" y="1710"/>
                  </a:lnTo>
                  <a:lnTo>
                    <a:pt x="10775" y="1551"/>
                  </a:lnTo>
                  <a:lnTo>
                    <a:pt x="10855" y="1431"/>
                  </a:lnTo>
                  <a:lnTo>
                    <a:pt x="10934" y="1272"/>
                  </a:lnTo>
                  <a:lnTo>
                    <a:pt x="10974" y="1074"/>
                  </a:lnTo>
                  <a:lnTo>
                    <a:pt x="11014" y="915"/>
                  </a:lnTo>
                  <a:lnTo>
                    <a:pt x="10974" y="716"/>
                  </a:lnTo>
                  <a:lnTo>
                    <a:pt x="10934" y="557"/>
                  </a:lnTo>
                  <a:lnTo>
                    <a:pt x="10815" y="398"/>
                  </a:lnTo>
                  <a:lnTo>
                    <a:pt x="10815" y="398"/>
                  </a:lnTo>
                  <a:lnTo>
                    <a:pt x="10696" y="239"/>
                  </a:lnTo>
                  <a:lnTo>
                    <a:pt x="10537" y="119"/>
                  </a:lnTo>
                  <a:lnTo>
                    <a:pt x="10378" y="40"/>
                  </a:lnTo>
                  <a:lnTo>
                    <a:pt x="10219" y="0"/>
                  </a:lnTo>
                  <a:lnTo>
                    <a:pt x="10020" y="0"/>
                  </a:lnTo>
                  <a:lnTo>
                    <a:pt x="9861" y="40"/>
                  </a:lnTo>
                  <a:lnTo>
                    <a:pt x="9662" y="80"/>
                  </a:lnTo>
                  <a:lnTo>
                    <a:pt x="9503" y="159"/>
                  </a:lnTo>
                  <a:lnTo>
                    <a:pt x="9463"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07;p61"/>
            <p:cNvSpPr/>
            <p:nvPr/>
          </p:nvSpPr>
          <p:spPr>
            <a:xfrm>
              <a:off x="6932575" y="2928550"/>
              <a:ext cx="1025" cy="1025"/>
            </a:xfrm>
            <a:custGeom>
              <a:avLst/>
              <a:gdLst/>
              <a:ahLst/>
              <a:cxnLst/>
              <a:rect l="l" t="t" r="r" b="b"/>
              <a:pathLst>
                <a:path w="41" h="41" extrusionOk="0">
                  <a:moveTo>
                    <a:pt x="41" y="1"/>
                  </a:moveTo>
                  <a:lnTo>
                    <a:pt x="41" y="1"/>
                  </a:lnTo>
                  <a:lnTo>
                    <a:pt x="1" y="41"/>
                  </a:lnTo>
                  <a:lnTo>
                    <a:pt x="1" y="41"/>
                  </a:lnTo>
                  <a:lnTo>
                    <a:pt x="41" y="1"/>
                  </a:lnTo>
                  <a:lnTo>
                    <a:pt x="4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08;p61"/>
            <p:cNvSpPr/>
            <p:nvPr/>
          </p:nvSpPr>
          <p:spPr>
            <a:xfrm>
              <a:off x="6932575" y="2928550"/>
              <a:ext cx="1025" cy="1025"/>
            </a:xfrm>
            <a:custGeom>
              <a:avLst/>
              <a:gdLst/>
              <a:ahLst/>
              <a:cxnLst/>
              <a:rect l="l" t="t" r="r" b="b"/>
              <a:pathLst>
                <a:path w="41" h="41" fill="none" extrusionOk="0">
                  <a:moveTo>
                    <a:pt x="41" y="1"/>
                  </a:moveTo>
                  <a:lnTo>
                    <a:pt x="41" y="1"/>
                  </a:lnTo>
                  <a:lnTo>
                    <a:pt x="1" y="41"/>
                  </a:lnTo>
                  <a:lnTo>
                    <a:pt x="1" y="41"/>
                  </a:lnTo>
                  <a:lnTo>
                    <a:pt x="41" y="1"/>
                  </a:lnTo>
                  <a:lnTo>
                    <a:pt x="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09;p61"/>
            <p:cNvSpPr/>
            <p:nvPr/>
          </p:nvSpPr>
          <p:spPr>
            <a:xfrm>
              <a:off x="6846100" y="2898750"/>
              <a:ext cx="87500" cy="244525"/>
            </a:xfrm>
            <a:custGeom>
              <a:avLst/>
              <a:gdLst/>
              <a:ahLst/>
              <a:cxnLst/>
              <a:rect l="l" t="t" r="r" b="b"/>
              <a:pathLst>
                <a:path w="3500" h="9781" extrusionOk="0">
                  <a:moveTo>
                    <a:pt x="2188" y="0"/>
                  </a:moveTo>
                  <a:lnTo>
                    <a:pt x="2028" y="199"/>
                  </a:lnTo>
                  <a:lnTo>
                    <a:pt x="1750" y="636"/>
                  </a:lnTo>
                  <a:lnTo>
                    <a:pt x="2028" y="1113"/>
                  </a:lnTo>
                  <a:lnTo>
                    <a:pt x="2188" y="1392"/>
                  </a:lnTo>
                  <a:lnTo>
                    <a:pt x="2227" y="1670"/>
                  </a:lnTo>
                  <a:lnTo>
                    <a:pt x="2227" y="1948"/>
                  </a:lnTo>
                  <a:lnTo>
                    <a:pt x="2188" y="2227"/>
                  </a:lnTo>
                  <a:lnTo>
                    <a:pt x="2068" y="2465"/>
                  </a:lnTo>
                  <a:lnTo>
                    <a:pt x="1989" y="2783"/>
                  </a:lnTo>
                  <a:lnTo>
                    <a:pt x="1949" y="3101"/>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671" y="8270"/>
                  </a:lnTo>
                  <a:lnTo>
                    <a:pt x="1392" y="8588"/>
                  </a:lnTo>
                  <a:lnTo>
                    <a:pt x="756" y="9184"/>
                  </a:lnTo>
                  <a:lnTo>
                    <a:pt x="1" y="9781"/>
                  </a:lnTo>
                  <a:lnTo>
                    <a:pt x="398" y="9661"/>
                  </a:lnTo>
                  <a:lnTo>
                    <a:pt x="796" y="9463"/>
                  </a:lnTo>
                  <a:lnTo>
                    <a:pt x="1074" y="9264"/>
                  </a:lnTo>
                  <a:lnTo>
                    <a:pt x="1353" y="9025"/>
                  </a:lnTo>
                  <a:lnTo>
                    <a:pt x="1591" y="8787"/>
                  </a:lnTo>
                  <a:lnTo>
                    <a:pt x="1790" y="8508"/>
                  </a:lnTo>
                  <a:lnTo>
                    <a:pt x="1989" y="8230"/>
                  </a:lnTo>
                  <a:lnTo>
                    <a:pt x="2148" y="7952"/>
                  </a:lnTo>
                  <a:lnTo>
                    <a:pt x="2307" y="7634"/>
                  </a:lnTo>
                  <a:lnTo>
                    <a:pt x="2386" y="7316"/>
                  </a:lnTo>
                  <a:lnTo>
                    <a:pt x="2506" y="6680"/>
                  </a:lnTo>
                  <a:lnTo>
                    <a:pt x="2545" y="6083"/>
                  </a:lnTo>
                  <a:lnTo>
                    <a:pt x="2545" y="6004"/>
                  </a:lnTo>
                  <a:lnTo>
                    <a:pt x="2545" y="5686"/>
                  </a:lnTo>
                  <a:lnTo>
                    <a:pt x="2506" y="5367"/>
                  </a:lnTo>
                  <a:lnTo>
                    <a:pt x="2426" y="4731"/>
                  </a:lnTo>
                  <a:lnTo>
                    <a:pt x="2347" y="4413"/>
                  </a:lnTo>
                  <a:lnTo>
                    <a:pt x="2347" y="4055"/>
                  </a:lnTo>
                  <a:lnTo>
                    <a:pt x="2386" y="3499"/>
                  </a:lnTo>
                  <a:lnTo>
                    <a:pt x="2506" y="2942"/>
                  </a:lnTo>
                  <a:lnTo>
                    <a:pt x="2665" y="2505"/>
                  </a:lnTo>
                  <a:lnTo>
                    <a:pt x="2903" y="2067"/>
                  </a:lnTo>
                  <a:lnTo>
                    <a:pt x="3142" y="1630"/>
                  </a:lnTo>
                  <a:lnTo>
                    <a:pt x="3460" y="1233"/>
                  </a:lnTo>
                  <a:lnTo>
                    <a:pt x="3500" y="1193"/>
                  </a:lnTo>
                  <a:lnTo>
                    <a:pt x="3142" y="954"/>
                  </a:lnTo>
                  <a:lnTo>
                    <a:pt x="2784" y="676"/>
                  </a:lnTo>
                  <a:lnTo>
                    <a:pt x="2466" y="358"/>
                  </a:lnTo>
                  <a:lnTo>
                    <a:pt x="2188"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10;p61"/>
            <p:cNvSpPr/>
            <p:nvPr/>
          </p:nvSpPr>
          <p:spPr>
            <a:xfrm>
              <a:off x="6846100" y="2898750"/>
              <a:ext cx="87500" cy="244525"/>
            </a:xfrm>
            <a:custGeom>
              <a:avLst/>
              <a:gdLst/>
              <a:ahLst/>
              <a:cxnLst/>
              <a:rect l="l" t="t" r="r" b="b"/>
              <a:pathLst>
                <a:path w="3500" h="9781" fill="none" extrusionOk="0">
                  <a:moveTo>
                    <a:pt x="2188" y="0"/>
                  </a:moveTo>
                  <a:lnTo>
                    <a:pt x="2188" y="0"/>
                  </a:lnTo>
                  <a:lnTo>
                    <a:pt x="2028" y="199"/>
                  </a:lnTo>
                  <a:lnTo>
                    <a:pt x="2028" y="199"/>
                  </a:lnTo>
                  <a:lnTo>
                    <a:pt x="2028" y="199"/>
                  </a:lnTo>
                  <a:lnTo>
                    <a:pt x="1750" y="636"/>
                  </a:lnTo>
                  <a:lnTo>
                    <a:pt x="1750" y="636"/>
                  </a:lnTo>
                  <a:lnTo>
                    <a:pt x="2028" y="1113"/>
                  </a:lnTo>
                  <a:lnTo>
                    <a:pt x="2028" y="1113"/>
                  </a:lnTo>
                  <a:lnTo>
                    <a:pt x="2188" y="1392"/>
                  </a:lnTo>
                  <a:lnTo>
                    <a:pt x="2227" y="1670"/>
                  </a:lnTo>
                  <a:lnTo>
                    <a:pt x="2227" y="1948"/>
                  </a:lnTo>
                  <a:lnTo>
                    <a:pt x="2188" y="2227"/>
                  </a:lnTo>
                  <a:lnTo>
                    <a:pt x="2188" y="2227"/>
                  </a:lnTo>
                  <a:lnTo>
                    <a:pt x="2068" y="2465"/>
                  </a:lnTo>
                  <a:lnTo>
                    <a:pt x="1989" y="2783"/>
                  </a:lnTo>
                  <a:lnTo>
                    <a:pt x="1949" y="3101"/>
                  </a:lnTo>
                  <a:lnTo>
                    <a:pt x="1909" y="3459"/>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909" y="7912"/>
                  </a:lnTo>
                  <a:lnTo>
                    <a:pt x="1671" y="8270"/>
                  </a:lnTo>
                  <a:lnTo>
                    <a:pt x="1392" y="8588"/>
                  </a:lnTo>
                  <a:lnTo>
                    <a:pt x="756" y="9184"/>
                  </a:lnTo>
                  <a:lnTo>
                    <a:pt x="1" y="9781"/>
                  </a:lnTo>
                  <a:lnTo>
                    <a:pt x="1" y="9781"/>
                  </a:lnTo>
                  <a:lnTo>
                    <a:pt x="398" y="9661"/>
                  </a:lnTo>
                  <a:lnTo>
                    <a:pt x="796" y="9463"/>
                  </a:lnTo>
                  <a:lnTo>
                    <a:pt x="796" y="9463"/>
                  </a:lnTo>
                  <a:lnTo>
                    <a:pt x="1074" y="9264"/>
                  </a:lnTo>
                  <a:lnTo>
                    <a:pt x="1353" y="9025"/>
                  </a:lnTo>
                  <a:lnTo>
                    <a:pt x="1591" y="8787"/>
                  </a:lnTo>
                  <a:lnTo>
                    <a:pt x="1790" y="8508"/>
                  </a:lnTo>
                  <a:lnTo>
                    <a:pt x="1989" y="8230"/>
                  </a:lnTo>
                  <a:lnTo>
                    <a:pt x="2148" y="7952"/>
                  </a:lnTo>
                  <a:lnTo>
                    <a:pt x="2307" y="7634"/>
                  </a:lnTo>
                  <a:lnTo>
                    <a:pt x="2386" y="7316"/>
                  </a:lnTo>
                  <a:lnTo>
                    <a:pt x="2386" y="7316"/>
                  </a:lnTo>
                  <a:lnTo>
                    <a:pt x="2506" y="6680"/>
                  </a:lnTo>
                  <a:lnTo>
                    <a:pt x="2545" y="6083"/>
                  </a:lnTo>
                  <a:lnTo>
                    <a:pt x="2545" y="6083"/>
                  </a:lnTo>
                  <a:lnTo>
                    <a:pt x="2545" y="6004"/>
                  </a:lnTo>
                  <a:lnTo>
                    <a:pt x="2545" y="5686"/>
                  </a:lnTo>
                  <a:lnTo>
                    <a:pt x="2545" y="5686"/>
                  </a:lnTo>
                  <a:lnTo>
                    <a:pt x="2506" y="5367"/>
                  </a:lnTo>
                  <a:lnTo>
                    <a:pt x="2426" y="4731"/>
                  </a:lnTo>
                  <a:lnTo>
                    <a:pt x="2426" y="4731"/>
                  </a:lnTo>
                  <a:lnTo>
                    <a:pt x="2347" y="4413"/>
                  </a:lnTo>
                  <a:lnTo>
                    <a:pt x="2347" y="4055"/>
                  </a:lnTo>
                  <a:lnTo>
                    <a:pt x="2347" y="4055"/>
                  </a:lnTo>
                  <a:lnTo>
                    <a:pt x="2386" y="3499"/>
                  </a:lnTo>
                  <a:lnTo>
                    <a:pt x="2506" y="2942"/>
                  </a:lnTo>
                  <a:lnTo>
                    <a:pt x="2506" y="2942"/>
                  </a:lnTo>
                  <a:lnTo>
                    <a:pt x="2665" y="2505"/>
                  </a:lnTo>
                  <a:lnTo>
                    <a:pt x="2903" y="2067"/>
                  </a:lnTo>
                  <a:lnTo>
                    <a:pt x="3142" y="1630"/>
                  </a:lnTo>
                  <a:lnTo>
                    <a:pt x="3460" y="1233"/>
                  </a:lnTo>
                  <a:lnTo>
                    <a:pt x="3460" y="1233"/>
                  </a:lnTo>
                  <a:lnTo>
                    <a:pt x="3460" y="1233"/>
                  </a:lnTo>
                  <a:lnTo>
                    <a:pt x="3500" y="1193"/>
                  </a:lnTo>
                  <a:lnTo>
                    <a:pt x="3500" y="1193"/>
                  </a:lnTo>
                  <a:lnTo>
                    <a:pt x="3142" y="954"/>
                  </a:lnTo>
                  <a:lnTo>
                    <a:pt x="2784" y="676"/>
                  </a:lnTo>
                  <a:lnTo>
                    <a:pt x="2466" y="358"/>
                  </a:lnTo>
                  <a:lnTo>
                    <a:pt x="21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11;p61"/>
            <p:cNvSpPr/>
            <p:nvPr/>
          </p:nvSpPr>
          <p:spPr>
            <a:xfrm>
              <a:off x="6715900" y="2823200"/>
              <a:ext cx="216700" cy="209750"/>
            </a:xfrm>
            <a:custGeom>
              <a:avLst/>
              <a:gdLst/>
              <a:ahLst/>
              <a:cxnLst/>
              <a:rect l="l" t="t" r="r" b="b"/>
              <a:pathLst>
                <a:path w="8668" h="8390" extrusionOk="0">
                  <a:moveTo>
                    <a:pt x="7555" y="0"/>
                  </a:moveTo>
                  <a:lnTo>
                    <a:pt x="7396" y="80"/>
                  </a:lnTo>
                  <a:lnTo>
                    <a:pt x="7356" y="80"/>
                  </a:lnTo>
                  <a:lnTo>
                    <a:pt x="7316" y="120"/>
                  </a:lnTo>
                  <a:lnTo>
                    <a:pt x="6799" y="398"/>
                  </a:lnTo>
                  <a:lnTo>
                    <a:pt x="6282" y="795"/>
                  </a:lnTo>
                  <a:lnTo>
                    <a:pt x="5805" y="1193"/>
                  </a:lnTo>
                  <a:lnTo>
                    <a:pt x="5408" y="1670"/>
                  </a:lnTo>
                  <a:lnTo>
                    <a:pt x="5169" y="1909"/>
                  </a:lnTo>
                  <a:lnTo>
                    <a:pt x="5010" y="2187"/>
                  </a:lnTo>
                  <a:lnTo>
                    <a:pt x="4851" y="2505"/>
                  </a:lnTo>
                  <a:lnTo>
                    <a:pt x="4692" y="2783"/>
                  </a:lnTo>
                  <a:lnTo>
                    <a:pt x="4612" y="3102"/>
                  </a:lnTo>
                  <a:lnTo>
                    <a:pt x="4493" y="3420"/>
                  </a:lnTo>
                  <a:lnTo>
                    <a:pt x="4414" y="4016"/>
                  </a:lnTo>
                  <a:lnTo>
                    <a:pt x="4294" y="5089"/>
                  </a:lnTo>
                  <a:lnTo>
                    <a:pt x="4215" y="5606"/>
                  </a:lnTo>
                  <a:lnTo>
                    <a:pt x="4095" y="6004"/>
                  </a:lnTo>
                  <a:lnTo>
                    <a:pt x="3936" y="6402"/>
                  </a:lnTo>
                  <a:lnTo>
                    <a:pt x="3738" y="6720"/>
                  </a:lnTo>
                  <a:lnTo>
                    <a:pt x="3618" y="6879"/>
                  </a:lnTo>
                  <a:lnTo>
                    <a:pt x="3459" y="6998"/>
                  </a:lnTo>
                  <a:lnTo>
                    <a:pt x="3340" y="7077"/>
                  </a:lnTo>
                  <a:lnTo>
                    <a:pt x="3181" y="7117"/>
                  </a:lnTo>
                  <a:lnTo>
                    <a:pt x="3062" y="7157"/>
                  </a:lnTo>
                  <a:lnTo>
                    <a:pt x="2903" y="7117"/>
                  </a:lnTo>
                  <a:lnTo>
                    <a:pt x="2744" y="7117"/>
                  </a:lnTo>
                  <a:lnTo>
                    <a:pt x="2545" y="7038"/>
                  </a:lnTo>
                  <a:lnTo>
                    <a:pt x="2386" y="6918"/>
                  </a:lnTo>
                  <a:lnTo>
                    <a:pt x="2227" y="6799"/>
                  </a:lnTo>
                  <a:lnTo>
                    <a:pt x="2108" y="6680"/>
                  </a:lnTo>
                  <a:lnTo>
                    <a:pt x="1988" y="6521"/>
                  </a:lnTo>
                  <a:lnTo>
                    <a:pt x="1909" y="6362"/>
                  </a:lnTo>
                  <a:lnTo>
                    <a:pt x="1829" y="6163"/>
                  </a:lnTo>
                  <a:lnTo>
                    <a:pt x="1789" y="5964"/>
                  </a:lnTo>
                  <a:lnTo>
                    <a:pt x="1750" y="5765"/>
                  </a:lnTo>
                  <a:lnTo>
                    <a:pt x="1750" y="5567"/>
                  </a:lnTo>
                  <a:lnTo>
                    <a:pt x="1789" y="5368"/>
                  </a:lnTo>
                  <a:lnTo>
                    <a:pt x="1829" y="5129"/>
                  </a:lnTo>
                  <a:lnTo>
                    <a:pt x="1909" y="4930"/>
                  </a:lnTo>
                  <a:lnTo>
                    <a:pt x="2028" y="4732"/>
                  </a:lnTo>
                  <a:lnTo>
                    <a:pt x="2147" y="4533"/>
                  </a:lnTo>
                  <a:lnTo>
                    <a:pt x="2267" y="4255"/>
                  </a:lnTo>
                  <a:lnTo>
                    <a:pt x="2426" y="3976"/>
                  </a:lnTo>
                  <a:lnTo>
                    <a:pt x="2505" y="3658"/>
                  </a:lnTo>
                  <a:lnTo>
                    <a:pt x="2545" y="3300"/>
                  </a:lnTo>
                  <a:lnTo>
                    <a:pt x="2545" y="2942"/>
                  </a:lnTo>
                  <a:lnTo>
                    <a:pt x="2465" y="2624"/>
                  </a:lnTo>
                  <a:lnTo>
                    <a:pt x="2306" y="2306"/>
                  </a:lnTo>
                  <a:lnTo>
                    <a:pt x="2108" y="2028"/>
                  </a:lnTo>
                  <a:lnTo>
                    <a:pt x="1869" y="1789"/>
                  </a:lnTo>
                  <a:lnTo>
                    <a:pt x="1551" y="1591"/>
                  </a:lnTo>
                  <a:lnTo>
                    <a:pt x="1392" y="1511"/>
                  </a:lnTo>
                  <a:lnTo>
                    <a:pt x="1193" y="1471"/>
                  </a:lnTo>
                  <a:lnTo>
                    <a:pt x="835" y="1471"/>
                  </a:lnTo>
                  <a:lnTo>
                    <a:pt x="636" y="1511"/>
                  </a:lnTo>
                  <a:lnTo>
                    <a:pt x="477" y="1591"/>
                  </a:lnTo>
                  <a:lnTo>
                    <a:pt x="159" y="1750"/>
                  </a:lnTo>
                  <a:lnTo>
                    <a:pt x="80" y="1829"/>
                  </a:lnTo>
                  <a:lnTo>
                    <a:pt x="0" y="1949"/>
                  </a:lnTo>
                  <a:lnTo>
                    <a:pt x="0" y="2068"/>
                  </a:lnTo>
                  <a:lnTo>
                    <a:pt x="40" y="2227"/>
                  </a:lnTo>
                  <a:lnTo>
                    <a:pt x="159" y="2306"/>
                  </a:lnTo>
                  <a:lnTo>
                    <a:pt x="239" y="2386"/>
                  </a:lnTo>
                  <a:lnTo>
                    <a:pt x="398" y="2386"/>
                  </a:lnTo>
                  <a:lnTo>
                    <a:pt x="517" y="2346"/>
                  </a:lnTo>
                  <a:lnTo>
                    <a:pt x="557" y="2306"/>
                  </a:lnTo>
                  <a:lnTo>
                    <a:pt x="716" y="2267"/>
                  </a:lnTo>
                  <a:lnTo>
                    <a:pt x="915" y="2227"/>
                  </a:lnTo>
                  <a:lnTo>
                    <a:pt x="1074" y="2227"/>
                  </a:lnTo>
                  <a:lnTo>
                    <a:pt x="1233" y="2267"/>
                  </a:lnTo>
                  <a:lnTo>
                    <a:pt x="1352" y="2386"/>
                  </a:lnTo>
                  <a:lnTo>
                    <a:pt x="1471" y="2505"/>
                  </a:lnTo>
                  <a:lnTo>
                    <a:pt x="1591" y="2704"/>
                  </a:lnTo>
                  <a:lnTo>
                    <a:pt x="1670" y="2863"/>
                  </a:lnTo>
                  <a:lnTo>
                    <a:pt x="1670" y="3062"/>
                  </a:lnTo>
                  <a:lnTo>
                    <a:pt x="1670" y="3261"/>
                  </a:lnTo>
                  <a:lnTo>
                    <a:pt x="1670" y="3459"/>
                  </a:lnTo>
                  <a:lnTo>
                    <a:pt x="1591" y="3618"/>
                  </a:lnTo>
                  <a:lnTo>
                    <a:pt x="1471" y="3817"/>
                  </a:lnTo>
                  <a:lnTo>
                    <a:pt x="1352" y="4016"/>
                  </a:lnTo>
                  <a:lnTo>
                    <a:pt x="1193" y="4255"/>
                  </a:lnTo>
                  <a:lnTo>
                    <a:pt x="1034" y="4533"/>
                  </a:lnTo>
                  <a:lnTo>
                    <a:pt x="915" y="4811"/>
                  </a:lnTo>
                  <a:lnTo>
                    <a:pt x="795" y="5129"/>
                  </a:lnTo>
                  <a:lnTo>
                    <a:pt x="756" y="5447"/>
                  </a:lnTo>
                  <a:lnTo>
                    <a:pt x="716" y="5765"/>
                  </a:lnTo>
                  <a:lnTo>
                    <a:pt x="716" y="6123"/>
                  </a:lnTo>
                  <a:lnTo>
                    <a:pt x="795" y="6441"/>
                  </a:lnTo>
                  <a:lnTo>
                    <a:pt x="875" y="6759"/>
                  </a:lnTo>
                  <a:lnTo>
                    <a:pt x="1034" y="7077"/>
                  </a:lnTo>
                  <a:lnTo>
                    <a:pt x="1233" y="7396"/>
                  </a:lnTo>
                  <a:lnTo>
                    <a:pt x="1432" y="7634"/>
                  </a:lnTo>
                  <a:lnTo>
                    <a:pt x="1710" y="7873"/>
                  </a:lnTo>
                  <a:lnTo>
                    <a:pt x="1988" y="8071"/>
                  </a:lnTo>
                  <a:lnTo>
                    <a:pt x="2306" y="8230"/>
                  </a:lnTo>
                  <a:lnTo>
                    <a:pt x="2664" y="8350"/>
                  </a:lnTo>
                  <a:lnTo>
                    <a:pt x="3062" y="8389"/>
                  </a:lnTo>
                  <a:lnTo>
                    <a:pt x="3420" y="8350"/>
                  </a:lnTo>
                  <a:lnTo>
                    <a:pt x="3817" y="8230"/>
                  </a:lnTo>
                  <a:lnTo>
                    <a:pt x="4135" y="8071"/>
                  </a:lnTo>
                  <a:lnTo>
                    <a:pt x="4453" y="7873"/>
                  </a:lnTo>
                  <a:lnTo>
                    <a:pt x="4692" y="7634"/>
                  </a:lnTo>
                  <a:lnTo>
                    <a:pt x="4930" y="7356"/>
                  </a:lnTo>
                  <a:lnTo>
                    <a:pt x="5129" y="7077"/>
                  </a:lnTo>
                  <a:lnTo>
                    <a:pt x="5288" y="6799"/>
                  </a:lnTo>
                  <a:lnTo>
                    <a:pt x="5408" y="6481"/>
                  </a:lnTo>
                  <a:lnTo>
                    <a:pt x="5606" y="5885"/>
                  </a:lnTo>
                  <a:lnTo>
                    <a:pt x="5726" y="5328"/>
                  </a:lnTo>
                  <a:lnTo>
                    <a:pt x="5924" y="4255"/>
                  </a:lnTo>
                  <a:lnTo>
                    <a:pt x="6044" y="3817"/>
                  </a:lnTo>
                  <a:lnTo>
                    <a:pt x="6163" y="3420"/>
                  </a:lnTo>
                  <a:lnTo>
                    <a:pt x="6362" y="3062"/>
                  </a:lnTo>
                  <a:lnTo>
                    <a:pt x="6640" y="2744"/>
                  </a:lnTo>
                  <a:lnTo>
                    <a:pt x="6958" y="2465"/>
                  </a:lnTo>
                  <a:lnTo>
                    <a:pt x="7316" y="2187"/>
                  </a:lnTo>
                  <a:lnTo>
                    <a:pt x="7714" y="1949"/>
                  </a:lnTo>
                  <a:lnTo>
                    <a:pt x="8111" y="1710"/>
                  </a:lnTo>
                  <a:lnTo>
                    <a:pt x="8270" y="1630"/>
                  </a:lnTo>
                  <a:lnTo>
                    <a:pt x="8429" y="1511"/>
                  </a:lnTo>
                  <a:lnTo>
                    <a:pt x="8509" y="1392"/>
                  </a:lnTo>
                  <a:lnTo>
                    <a:pt x="8588" y="1233"/>
                  </a:lnTo>
                  <a:lnTo>
                    <a:pt x="8628" y="1074"/>
                  </a:lnTo>
                  <a:lnTo>
                    <a:pt x="8668" y="875"/>
                  </a:lnTo>
                  <a:lnTo>
                    <a:pt x="8628" y="716"/>
                  </a:lnTo>
                  <a:lnTo>
                    <a:pt x="8588" y="557"/>
                  </a:lnTo>
                  <a:lnTo>
                    <a:pt x="8509" y="398"/>
                  </a:lnTo>
                  <a:lnTo>
                    <a:pt x="8390" y="239"/>
                  </a:lnTo>
                  <a:lnTo>
                    <a:pt x="8230" y="120"/>
                  </a:lnTo>
                  <a:lnTo>
                    <a:pt x="8071" y="40"/>
                  </a:lnTo>
                  <a:lnTo>
                    <a:pt x="7912"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12;p61"/>
            <p:cNvSpPr/>
            <p:nvPr/>
          </p:nvSpPr>
          <p:spPr>
            <a:xfrm>
              <a:off x="6715900" y="2823200"/>
              <a:ext cx="216700" cy="209750"/>
            </a:xfrm>
            <a:custGeom>
              <a:avLst/>
              <a:gdLst/>
              <a:ahLst/>
              <a:cxnLst/>
              <a:rect l="l" t="t" r="r" b="b"/>
              <a:pathLst>
                <a:path w="8668" h="8390" fill="none" extrusionOk="0">
                  <a:moveTo>
                    <a:pt x="7316" y="120"/>
                  </a:moveTo>
                  <a:lnTo>
                    <a:pt x="7316" y="120"/>
                  </a:lnTo>
                  <a:lnTo>
                    <a:pt x="6799" y="398"/>
                  </a:lnTo>
                  <a:lnTo>
                    <a:pt x="6282" y="795"/>
                  </a:lnTo>
                  <a:lnTo>
                    <a:pt x="5805" y="1193"/>
                  </a:lnTo>
                  <a:lnTo>
                    <a:pt x="5408" y="1670"/>
                  </a:lnTo>
                  <a:lnTo>
                    <a:pt x="5408" y="1670"/>
                  </a:lnTo>
                  <a:lnTo>
                    <a:pt x="5169" y="1909"/>
                  </a:lnTo>
                  <a:lnTo>
                    <a:pt x="5010" y="2187"/>
                  </a:lnTo>
                  <a:lnTo>
                    <a:pt x="4851" y="2505"/>
                  </a:lnTo>
                  <a:lnTo>
                    <a:pt x="4692" y="2783"/>
                  </a:lnTo>
                  <a:lnTo>
                    <a:pt x="4692" y="2783"/>
                  </a:lnTo>
                  <a:lnTo>
                    <a:pt x="4612" y="3102"/>
                  </a:lnTo>
                  <a:lnTo>
                    <a:pt x="4493" y="3420"/>
                  </a:lnTo>
                  <a:lnTo>
                    <a:pt x="4414" y="4016"/>
                  </a:lnTo>
                  <a:lnTo>
                    <a:pt x="4414" y="4016"/>
                  </a:lnTo>
                  <a:lnTo>
                    <a:pt x="4294" y="5089"/>
                  </a:lnTo>
                  <a:lnTo>
                    <a:pt x="4294" y="5089"/>
                  </a:lnTo>
                  <a:lnTo>
                    <a:pt x="4215" y="5606"/>
                  </a:lnTo>
                  <a:lnTo>
                    <a:pt x="4095" y="6004"/>
                  </a:lnTo>
                  <a:lnTo>
                    <a:pt x="4095" y="6004"/>
                  </a:lnTo>
                  <a:lnTo>
                    <a:pt x="3936" y="6402"/>
                  </a:lnTo>
                  <a:lnTo>
                    <a:pt x="3738" y="6720"/>
                  </a:lnTo>
                  <a:lnTo>
                    <a:pt x="3618" y="6879"/>
                  </a:lnTo>
                  <a:lnTo>
                    <a:pt x="3459" y="6998"/>
                  </a:lnTo>
                  <a:lnTo>
                    <a:pt x="3340" y="7077"/>
                  </a:lnTo>
                  <a:lnTo>
                    <a:pt x="3181" y="7117"/>
                  </a:lnTo>
                  <a:lnTo>
                    <a:pt x="3181" y="7117"/>
                  </a:lnTo>
                  <a:lnTo>
                    <a:pt x="3062" y="7157"/>
                  </a:lnTo>
                  <a:lnTo>
                    <a:pt x="2903" y="7117"/>
                  </a:lnTo>
                  <a:lnTo>
                    <a:pt x="2744" y="7117"/>
                  </a:lnTo>
                  <a:lnTo>
                    <a:pt x="2545" y="7038"/>
                  </a:lnTo>
                  <a:lnTo>
                    <a:pt x="2545" y="7038"/>
                  </a:lnTo>
                  <a:lnTo>
                    <a:pt x="2386" y="6918"/>
                  </a:lnTo>
                  <a:lnTo>
                    <a:pt x="2227" y="6799"/>
                  </a:lnTo>
                  <a:lnTo>
                    <a:pt x="2108" y="6680"/>
                  </a:lnTo>
                  <a:lnTo>
                    <a:pt x="1988" y="6521"/>
                  </a:lnTo>
                  <a:lnTo>
                    <a:pt x="1988" y="6521"/>
                  </a:lnTo>
                  <a:lnTo>
                    <a:pt x="1909" y="6362"/>
                  </a:lnTo>
                  <a:lnTo>
                    <a:pt x="1829" y="6163"/>
                  </a:lnTo>
                  <a:lnTo>
                    <a:pt x="1789" y="5964"/>
                  </a:lnTo>
                  <a:lnTo>
                    <a:pt x="1750" y="5765"/>
                  </a:lnTo>
                  <a:lnTo>
                    <a:pt x="1750" y="5567"/>
                  </a:lnTo>
                  <a:lnTo>
                    <a:pt x="1789" y="5368"/>
                  </a:lnTo>
                  <a:lnTo>
                    <a:pt x="1829" y="5129"/>
                  </a:lnTo>
                  <a:lnTo>
                    <a:pt x="1909" y="4930"/>
                  </a:lnTo>
                  <a:lnTo>
                    <a:pt x="1909" y="4930"/>
                  </a:lnTo>
                  <a:lnTo>
                    <a:pt x="2028" y="4732"/>
                  </a:lnTo>
                  <a:lnTo>
                    <a:pt x="2147" y="4533"/>
                  </a:lnTo>
                  <a:lnTo>
                    <a:pt x="2267" y="4255"/>
                  </a:lnTo>
                  <a:lnTo>
                    <a:pt x="2426" y="3976"/>
                  </a:lnTo>
                  <a:lnTo>
                    <a:pt x="2426" y="3976"/>
                  </a:lnTo>
                  <a:lnTo>
                    <a:pt x="2505" y="3658"/>
                  </a:lnTo>
                  <a:lnTo>
                    <a:pt x="2545" y="3300"/>
                  </a:lnTo>
                  <a:lnTo>
                    <a:pt x="2545" y="2942"/>
                  </a:lnTo>
                  <a:lnTo>
                    <a:pt x="2465" y="2624"/>
                  </a:lnTo>
                  <a:lnTo>
                    <a:pt x="2465" y="2624"/>
                  </a:lnTo>
                  <a:lnTo>
                    <a:pt x="2306" y="2306"/>
                  </a:lnTo>
                  <a:lnTo>
                    <a:pt x="2108" y="2028"/>
                  </a:lnTo>
                  <a:lnTo>
                    <a:pt x="1869" y="1789"/>
                  </a:lnTo>
                  <a:lnTo>
                    <a:pt x="1551" y="1591"/>
                  </a:lnTo>
                  <a:lnTo>
                    <a:pt x="1551" y="1591"/>
                  </a:lnTo>
                  <a:lnTo>
                    <a:pt x="1392" y="1511"/>
                  </a:lnTo>
                  <a:lnTo>
                    <a:pt x="1193" y="1471"/>
                  </a:lnTo>
                  <a:lnTo>
                    <a:pt x="994" y="1471"/>
                  </a:lnTo>
                  <a:lnTo>
                    <a:pt x="835" y="1471"/>
                  </a:lnTo>
                  <a:lnTo>
                    <a:pt x="835" y="1471"/>
                  </a:lnTo>
                  <a:lnTo>
                    <a:pt x="636" y="1511"/>
                  </a:lnTo>
                  <a:lnTo>
                    <a:pt x="477" y="1591"/>
                  </a:lnTo>
                  <a:lnTo>
                    <a:pt x="159" y="1750"/>
                  </a:lnTo>
                  <a:lnTo>
                    <a:pt x="159" y="1750"/>
                  </a:lnTo>
                  <a:lnTo>
                    <a:pt x="80" y="1829"/>
                  </a:lnTo>
                  <a:lnTo>
                    <a:pt x="0" y="1949"/>
                  </a:lnTo>
                  <a:lnTo>
                    <a:pt x="0" y="2068"/>
                  </a:lnTo>
                  <a:lnTo>
                    <a:pt x="40" y="2227"/>
                  </a:lnTo>
                  <a:lnTo>
                    <a:pt x="40" y="2227"/>
                  </a:lnTo>
                  <a:lnTo>
                    <a:pt x="159" y="2306"/>
                  </a:lnTo>
                  <a:lnTo>
                    <a:pt x="239" y="2386"/>
                  </a:lnTo>
                  <a:lnTo>
                    <a:pt x="398" y="2386"/>
                  </a:lnTo>
                  <a:lnTo>
                    <a:pt x="517" y="2346"/>
                  </a:lnTo>
                  <a:lnTo>
                    <a:pt x="557" y="2306"/>
                  </a:lnTo>
                  <a:lnTo>
                    <a:pt x="557" y="2306"/>
                  </a:lnTo>
                  <a:lnTo>
                    <a:pt x="716" y="2267"/>
                  </a:lnTo>
                  <a:lnTo>
                    <a:pt x="915" y="2227"/>
                  </a:lnTo>
                  <a:lnTo>
                    <a:pt x="1074" y="2227"/>
                  </a:lnTo>
                  <a:lnTo>
                    <a:pt x="1233" y="2267"/>
                  </a:lnTo>
                  <a:lnTo>
                    <a:pt x="1233" y="2267"/>
                  </a:lnTo>
                  <a:lnTo>
                    <a:pt x="1352" y="2386"/>
                  </a:lnTo>
                  <a:lnTo>
                    <a:pt x="1471" y="2505"/>
                  </a:lnTo>
                  <a:lnTo>
                    <a:pt x="1591" y="2704"/>
                  </a:lnTo>
                  <a:lnTo>
                    <a:pt x="1670" y="2863"/>
                  </a:lnTo>
                  <a:lnTo>
                    <a:pt x="1670" y="2863"/>
                  </a:lnTo>
                  <a:lnTo>
                    <a:pt x="1670" y="3062"/>
                  </a:lnTo>
                  <a:lnTo>
                    <a:pt x="1670" y="3261"/>
                  </a:lnTo>
                  <a:lnTo>
                    <a:pt x="1670" y="3459"/>
                  </a:lnTo>
                  <a:lnTo>
                    <a:pt x="1591" y="3618"/>
                  </a:lnTo>
                  <a:lnTo>
                    <a:pt x="1591" y="3618"/>
                  </a:lnTo>
                  <a:lnTo>
                    <a:pt x="1471" y="3817"/>
                  </a:lnTo>
                  <a:lnTo>
                    <a:pt x="1352" y="4016"/>
                  </a:lnTo>
                  <a:lnTo>
                    <a:pt x="1193" y="4255"/>
                  </a:lnTo>
                  <a:lnTo>
                    <a:pt x="1034" y="4533"/>
                  </a:lnTo>
                  <a:lnTo>
                    <a:pt x="1034" y="4533"/>
                  </a:lnTo>
                  <a:lnTo>
                    <a:pt x="915" y="4811"/>
                  </a:lnTo>
                  <a:lnTo>
                    <a:pt x="795" y="5129"/>
                  </a:lnTo>
                  <a:lnTo>
                    <a:pt x="756" y="5447"/>
                  </a:lnTo>
                  <a:lnTo>
                    <a:pt x="716" y="5765"/>
                  </a:lnTo>
                  <a:lnTo>
                    <a:pt x="716" y="6123"/>
                  </a:lnTo>
                  <a:lnTo>
                    <a:pt x="795" y="6441"/>
                  </a:lnTo>
                  <a:lnTo>
                    <a:pt x="875" y="6759"/>
                  </a:lnTo>
                  <a:lnTo>
                    <a:pt x="1034" y="7077"/>
                  </a:lnTo>
                  <a:lnTo>
                    <a:pt x="1034" y="7077"/>
                  </a:lnTo>
                  <a:lnTo>
                    <a:pt x="1233" y="7396"/>
                  </a:lnTo>
                  <a:lnTo>
                    <a:pt x="1432" y="7634"/>
                  </a:lnTo>
                  <a:lnTo>
                    <a:pt x="1432" y="7634"/>
                  </a:lnTo>
                  <a:lnTo>
                    <a:pt x="1710" y="7873"/>
                  </a:lnTo>
                  <a:lnTo>
                    <a:pt x="1988" y="8071"/>
                  </a:lnTo>
                  <a:lnTo>
                    <a:pt x="1988" y="8071"/>
                  </a:lnTo>
                  <a:lnTo>
                    <a:pt x="2306" y="8230"/>
                  </a:lnTo>
                  <a:lnTo>
                    <a:pt x="2664" y="8350"/>
                  </a:lnTo>
                  <a:lnTo>
                    <a:pt x="3062" y="8389"/>
                  </a:lnTo>
                  <a:lnTo>
                    <a:pt x="3420" y="8350"/>
                  </a:lnTo>
                  <a:lnTo>
                    <a:pt x="3420" y="8350"/>
                  </a:lnTo>
                  <a:lnTo>
                    <a:pt x="3817" y="8230"/>
                  </a:lnTo>
                  <a:lnTo>
                    <a:pt x="4135" y="8071"/>
                  </a:lnTo>
                  <a:lnTo>
                    <a:pt x="4135" y="8071"/>
                  </a:lnTo>
                  <a:lnTo>
                    <a:pt x="4453" y="7873"/>
                  </a:lnTo>
                  <a:lnTo>
                    <a:pt x="4692" y="7634"/>
                  </a:lnTo>
                  <a:lnTo>
                    <a:pt x="4692" y="7634"/>
                  </a:lnTo>
                  <a:lnTo>
                    <a:pt x="4930" y="7356"/>
                  </a:lnTo>
                  <a:lnTo>
                    <a:pt x="5129" y="7077"/>
                  </a:lnTo>
                  <a:lnTo>
                    <a:pt x="5288" y="6799"/>
                  </a:lnTo>
                  <a:lnTo>
                    <a:pt x="5408" y="6481"/>
                  </a:lnTo>
                  <a:lnTo>
                    <a:pt x="5408" y="6481"/>
                  </a:lnTo>
                  <a:lnTo>
                    <a:pt x="5606" y="5885"/>
                  </a:lnTo>
                  <a:lnTo>
                    <a:pt x="5726" y="5328"/>
                  </a:lnTo>
                  <a:lnTo>
                    <a:pt x="5726" y="5328"/>
                  </a:lnTo>
                  <a:lnTo>
                    <a:pt x="5924" y="4255"/>
                  </a:lnTo>
                  <a:lnTo>
                    <a:pt x="5924" y="4255"/>
                  </a:lnTo>
                  <a:lnTo>
                    <a:pt x="6044" y="3817"/>
                  </a:lnTo>
                  <a:lnTo>
                    <a:pt x="6163" y="3420"/>
                  </a:lnTo>
                  <a:lnTo>
                    <a:pt x="6362" y="3062"/>
                  </a:lnTo>
                  <a:lnTo>
                    <a:pt x="6640" y="2744"/>
                  </a:lnTo>
                  <a:lnTo>
                    <a:pt x="6640" y="2744"/>
                  </a:lnTo>
                  <a:lnTo>
                    <a:pt x="6958" y="2465"/>
                  </a:lnTo>
                  <a:lnTo>
                    <a:pt x="7316" y="2187"/>
                  </a:lnTo>
                  <a:lnTo>
                    <a:pt x="7714" y="1949"/>
                  </a:lnTo>
                  <a:lnTo>
                    <a:pt x="8111" y="1710"/>
                  </a:lnTo>
                  <a:lnTo>
                    <a:pt x="8111" y="1710"/>
                  </a:lnTo>
                  <a:lnTo>
                    <a:pt x="8270" y="1630"/>
                  </a:lnTo>
                  <a:lnTo>
                    <a:pt x="8429" y="1511"/>
                  </a:lnTo>
                  <a:lnTo>
                    <a:pt x="8509" y="1392"/>
                  </a:lnTo>
                  <a:lnTo>
                    <a:pt x="8588" y="1233"/>
                  </a:lnTo>
                  <a:lnTo>
                    <a:pt x="8628" y="1074"/>
                  </a:lnTo>
                  <a:lnTo>
                    <a:pt x="8668" y="875"/>
                  </a:lnTo>
                  <a:lnTo>
                    <a:pt x="8628" y="716"/>
                  </a:lnTo>
                  <a:lnTo>
                    <a:pt x="8588" y="557"/>
                  </a:lnTo>
                  <a:lnTo>
                    <a:pt x="8588" y="557"/>
                  </a:lnTo>
                  <a:lnTo>
                    <a:pt x="8509" y="398"/>
                  </a:lnTo>
                  <a:lnTo>
                    <a:pt x="8390" y="239"/>
                  </a:lnTo>
                  <a:lnTo>
                    <a:pt x="8230" y="120"/>
                  </a:lnTo>
                  <a:lnTo>
                    <a:pt x="8071" y="40"/>
                  </a:lnTo>
                  <a:lnTo>
                    <a:pt x="7912" y="0"/>
                  </a:lnTo>
                  <a:lnTo>
                    <a:pt x="7753" y="0"/>
                  </a:lnTo>
                  <a:lnTo>
                    <a:pt x="7555" y="0"/>
                  </a:lnTo>
                  <a:lnTo>
                    <a:pt x="7396" y="80"/>
                  </a:lnTo>
                  <a:lnTo>
                    <a:pt x="7396" y="80"/>
                  </a:lnTo>
                  <a:lnTo>
                    <a:pt x="7356" y="80"/>
                  </a:lnTo>
                  <a:lnTo>
                    <a:pt x="7316"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413;p61"/>
            <p:cNvSpPr/>
            <p:nvPr/>
          </p:nvSpPr>
          <p:spPr>
            <a:xfrm>
              <a:off x="6881900" y="2883825"/>
              <a:ext cx="8950" cy="7975"/>
            </a:xfrm>
            <a:custGeom>
              <a:avLst/>
              <a:gdLst/>
              <a:ahLst/>
              <a:cxnLst/>
              <a:rect l="l" t="t" r="r" b="b"/>
              <a:pathLst>
                <a:path w="358" h="319" extrusionOk="0">
                  <a:moveTo>
                    <a:pt x="358" y="1"/>
                  </a:moveTo>
                  <a:lnTo>
                    <a:pt x="358" y="1"/>
                  </a:lnTo>
                  <a:lnTo>
                    <a:pt x="0" y="319"/>
                  </a:lnTo>
                  <a:lnTo>
                    <a:pt x="0" y="319"/>
                  </a:lnTo>
                  <a:lnTo>
                    <a:pt x="358" y="1"/>
                  </a:lnTo>
                  <a:lnTo>
                    <a:pt x="358" y="1"/>
                  </a:lnTo>
                  <a:lnTo>
                    <a:pt x="358"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414;p61"/>
            <p:cNvSpPr/>
            <p:nvPr/>
          </p:nvSpPr>
          <p:spPr>
            <a:xfrm>
              <a:off x="6881900" y="2883825"/>
              <a:ext cx="8950" cy="7975"/>
            </a:xfrm>
            <a:custGeom>
              <a:avLst/>
              <a:gdLst/>
              <a:ahLst/>
              <a:cxnLst/>
              <a:rect l="l" t="t" r="r" b="b"/>
              <a:pathLst>
                <a:path w="358" h="319" fill="none" extrusionOk="0">
                  <a:moveTo>
                    <a:pt x="358" y="1"/>
                  </a:moveTo>
                  <a:lnTo>
                    <a:pt x="358" y="1"/>
                  </a:lnTo>
                  <a:lnTo>
                    <a:pt x="0" y="319"/>
                  </a:lnTo>
                  <a:lnTo>
                    <a:pt x="0" y="319"/>
                  </a:lnTo>
                  <a:lnTo>
                    <a:pt x="358" y="1"/>
                  </a:lnTo>
                  <a:lnTo>
                    <a:pt x="358" y="1"/>
                  </a:lnTo>
                  <a:lnTo>
                    <a:pt x="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415;p61"/>
            <p:cNvSpPr/>
            <p:nvPr/>
          </p:nvSpPr>
          <p:spPr>
            <a:xfrm>
              <a:off x="6777525" y="2840100"/>
              <a:ext cx="113325" cy="192850"/>
            </a:xfrm>
            <a:custGeom>
              <a:avLst/>
              <a:gdLst/>
              <a:ahLst/>
              <a:cxnLst/>
              <a:rect l="l" t="t" r="r" b="b"/>
              <a:pathLst>
                <a:path w="4533" h="7714" extrusionOk="0">
                  <a:moveTo>
                    <a:pt x="3976" y="0"/>
                  </a:moveTo>
                  <a:lnTo>
                    <a:pt x="3658" y="239"/>
                  </a:lnTo>
                  <a:lnTo>
                    <a:pt x="3340" y="557"/>
                  </a:lnTo>
                  <a:lnTo>
                    <a:pt x="3340" y="835"/>
                  </a:lnTo>
                  <a:lnTo>
                    <a:pt x="3420" y="1392"/>
                  </a:lnTo>
                  <a:lnTo>
                    <a:pt x="3499" y="1551"/>
                  </a:lnTo>
                  <a:lnTo>
                    <a:pt x="3539" y="1710"/>
                  </a:lnTo>
                  <a:lnTo>
                    <a:pt x="3618" y="1869"/>
                  </a:lnTo>
                  <a:lnTo>
                    <a:pt x="3579" y="2068"/>
                  </a:lnTo>
                  <a:lnTo>
                    <a:pt x="3499" y="2266"/>
                  </a:lnTo>
                  <a:lnTo>
                    <a:pt x="3380" y="2505"/>
                  </a:lnTo>
                  <a:lnTo>
                    <a:pt x="3261" y="2823"/>
                  </a:lnTo>
                  <a:lnTo>
                    <a:pt x="3181" y="3141"/>
                  </a:lnTo>
                  <a:lnTo>
                    <a:pt x="3102" y="3897"/>
                  </a:lnTo>
                  <a:lnTo>
                    <a:pt x="2982" y="4811"/>
                  </a:lnTo>
                  <a:lnTo>
                    <a:pt x="2863" y="5248"/>
                  </a:lnTo>
                  <a:lnTo>
                    <a:pt x="2744" y="5686"/>
                  </a:lnTo>
                  <a:lnTo>
                    <a:pt x="2545" y="6083"/>
                  </a:lnTo>
                  <a:lnTo>
                    <a:pt x="2426" y="6242"/>
                  </a:lnTo>
                  <a:lnTo>
                    <a:pt x="2306" y="6401"/>
                  </a:lnTo>
                  <a:lnTo>
                    <a:pt x="1790" y="6879"/>
                  </a:lnTo>
                  <a:lnTo>
                    <a:pt x="1591" y="7077"/>
                  </a:lnTo>
                  <a:lnTo>
                    <a:pt x="1352" y="7276"/>
                  </a:lnTo>
                  <a:lnTo>
                    <a:pt x="1114" y="7395"/>
                  </a:lnTo>
                  <a:lnTo>
                    <a:pt x="796" y="7515"/>
                  </a:lnTo>
                  <a:lnTo>
                    <a:pt x="438" y="7554"/>
                  </a:lnTo>
                  <a:lnTo>
                    <a:pt x="0" y="7594"/>
                  </a:lnTo>
                  <a:lnTo>
                    <a:pt x="279" y="7674"/>
                  </a:lnTo>
                  <a:lnTo>
                    <a:pt x="637" y="7713"/>
                  </a:lnTo>
                  <a:lnTo>
                    <a:pt x="955" y="7674"/>
                  </a:lnTo>
                  <a:lnTo>
                    <a:pt x="1352" y="7554"/>
                  </a:lnTo>
                  <a:lnTo>
                    <a:pt x="1670" y="7395"/>
                  </a:lnTo>
                  <a:lnTo>
                    <a:pt x="1988" y="7197"/>
                  </a:lnTo>
                  <a:lnTo>
                    <a:pt x="2227" y="6958"/>
                  </a:lnTo>
                  <a:lnTo>
                    <a:pt x="2465" y="6680"/>
                  </a:lnTo>
                  <a:lnTo>
                    <a:pt x="2664" y="6401"/>
                  </a:lnTo>
                  <a:lnTo>
                    <a:pt x="2823" y="6123"/>
                  </a:lnTo>
                  <a:lnTo>
                    <a:pt x="2943" y="5805"/>
                  </a:lnTo>
                  <a:lnTo>
                    <a:pt x="3141" y="5209"/>
                  </a:lnTo>
                  <a:lnTo>
                    <a:pt x="3261" y="4652"/>
                  </a:lnTo>
                  <a:lnTo>
                    <a:pt x="3459" y="3579"/>
                  </a:lnTo>
                  <a:lnTo>
                    <a:pt x="3579" y="3141"/>
                  </a:lnTo>
                  <a:lnTo>
                    <a:pt x="3698" y="2744"/>
                  </a:lnTo>
                  <a:lnTo>
                    <a:pt x="3897" y="2386"/>
                  </a:lnTo>
                  <a:lnTo>
                    <a:pt x="4175" y="2068"/>
                  </a:lnTo>
                  <a:lnTo>
                    <a:pt x="4533" y="1750"/>
                  </a:lnTo>
                  <a:lnTo>
                    <a:pt x="4374" y="1352"/>
                  </a:lnTo>
                  <a:lnTo>
                    <a:pt x="4215" y="954"/>
                  </a:lnTo>
                  <a:lnTo>
                    <a:pt x="4056" y="477"/>
                  </a:lnTo>
                  <a:lnTo>
                    <a:pt x="3976"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416;p61"/>
            <p:cNvSpPr/>
            <p:nvPr/>
          </p:nvSpPr>
          <p:spPr>
            <a:xfrm>
              <a:off x="6777525" y="2840100"/>
              <a:ext cx="113325" cy="192850"/>
            </a:xfrm>
            <a:custGeom>
              <a:avLst/>
              <a:gdLst/>
              <a:ahLst/>
              <a:cxnLst/>
              <a:rect l="l" t="t" r="r" b="b"/>
              <a:pathLst>
                <a:path w="4533" h="7714" fill="none" extrusionOk="0">
                  <a:moveTo>
                    <a:pt x="3976" y="0"/>
                  </a:moveTo>
                  <a:lnTo>
                    <a:pt x="3976" y="0"/>
                  </a:lnTo>
                  <a:lnTo>
                    <a:pt x="3658" y="239"/>
                  </a:lnTo>
                  <a:lnTo>
                    <a:pt x="3340" y="557"/>
                  </a:lnTo>
                  <a:lnTo>
                    <a:pt x="3340" y="557"/>
                  </a:lnTo>
                  <a:lnTo>
                    <a:pt x="3340" y="835"/>
                  </a:lnTo>
                  <a:lnTo>
                    <a:pt x="3340" y="835"/>
                  </a:lnTo>
                  <a:lnTo>
                    <a:pt x="3420" y="1392"/>
                  </a:lnTo>
                  <a:lnTo>
                    <a:pt x="3420" y="1392"/>
                  </a:lnTo>
                  <a:lnTo>
                    <a:pt x="3499" y="1551"/>
                  </a:lnTo>
                  <a:lnTo>
                    <a:pt x="3539" y="1710"/>
                  </a:lnTo>
                  <a:lnTo>
                    <a:pt x="3618" y="1869"/>
                  </a:lnTo>
                  <a:lnTo>
                    <a:pt x="3579" y="2068"/>
                  </a:lnTo>
                  <a:lnTo>
                    <a:pt x="3579" y="2068"/>
                  </a:lnTo>
                  <a:lnTo>
                    <a:pt x="3499" y="2266"/>
                  </a:lnTo>
                  <a:lnTo>
                    <a:pt x="3380" y="2505"/>
                  </a:lnTo>
                  <a:lnTo>
                    <a:pt x="3380" y="2505"/>
                  </a:lnTo>
                  <a:lnTo>
                    <a:pt x="3261" y="2823"/>
                  </a:lnTo>
                  <a:lnTo>
                    <a:pt x="3181" y="3141"/>
                  </a:lnTo>
                  <a:lnTo>
                    <a:pt x="3181" y="3141"/>
                  </a:lnTo>
                  <a:lnTo>
                    <a:pt x="3102" y="3897"/>
                  </a:lnTo>
                  <a:lnTo>
                    <a:pt x="2982" y="4811"/>
                  </a:lnTo>
                  <a:lnTo>
                    <a:pt x="2863" y="5248"/>
                  </a:lnTo>
                  <a:lnTo>
                    <a:pt x="2744" y="5686"/>
                  </a:lnTo>
                  <a:lnTo>
                    <a:pt x="2545" y="6083"/>
                  </a:lnTo>
                  <a:lnTo>
                    <a:pt x="2426" y="6242"/>
                  </a:lnTo>
                  <a:lnTo>
                    <a:pt x="2306" y="6401"/>
                  </a:lnTo>
                  <a:lnTo>
                    <a:pt x="2306" y="6401"/>
                  </a:lnTo>
                  <a:lnTo>
                    <a:pt x="1790" y="6879"/>
                  </a:lnTo>
                  <a:lnTo>
                    <a:pt x="1591" y="7077"/>
                  </a:lnTo>
                  <a:lnTo>
                    <a:pt x="1352" y="7276"/>
                  </a:lnTo>
                  <a:lnTo>
                    <a:pt x="1114" y="7395"/>
                  </a:lnTo>
                  <a:lnTo>
                    <a:pt x="796" y="7515"/>
                  </a:lnTo>
                  <a:lnTo>
                    <a:pt x="438" y="7554"/>
                  </a:lnTo>
                  <a:lnTo>
                    <a:pt x="0" y="7594"/>
                  </a:lnTo>
                  <a:lnTo>
                    <a:pt x="0" y="7594"/>
                  </a:lnTo>
                  <a:lnTo>
                    <a:pt x="279" y="7674"/>
                  </a:lnTo>
                  <a:lnTo>
                    <a:pt x="637" y="7713"/>
                  </a:lnTo>
                  <a:lnTo>
                    <a:pt x="637" y="7713"/>
                  </a:lnTo>
                  <a:lnTo>
                    <a:pt x="955" y="7674"/>
                  </a:lnTo>
                  <a:lnTo>
                    <a:pt x="955" y="7674"/>
                  </a:lnTo>
                  <a:lnTo>
                    <a:pt x="1352" y="7554"/>
                  </a:lnTo>
                  <a:lnTo>
                    <a:pt x="1670" y="7395"/>
                  </a:lnTo>
                  <a:lnTo>
                    <a:pt x="1670" y="7395"/>
                  </a:lnTo>
                  <a:lnTo>
                    <a:pt x="1988" y="7197"/>
                  </a:lnTo>
                  <a:lnTo>
                    <a:pt x="2227" y="6958"/>
                  </a:lnTo>
                  <a:lnTo>
                    <a:pt x="2227" y="6958"/>
                  </a:lnTo>
                  <a:lnTo>
                    <a:pt x="2465" y="6680"/>
                  </a:lnTo>
                  <a:lnTo>
                    <a:pt x="2664" y="6401"/>
                  </a:lnTo>
                  <a:lnTo>
                    <a:pt x="2823" y="6123"/>
                  </a:lnTo>
                  <a:lnTo>
                    <a:pt x="2943" y="5805"/>
                  </a:lnTo>
                  <a:lnTo>
                    <a:pt x="2943" y="5805"/>
                  </a:lnTo>
                  <a:lnTo>
                    <a:pt x="3141" y="5209"/>
                  </a:lnTo>
                  <a:lnTo>
                    <a:pt x="3261" y="4652"/>
                  </a:lnTo>
                  <a:lnTo>
                    <a:pt x="3261" y="4652"/>
                  </a:lnTo>
                  <a:lnTo>
                    <a:pt x="3459" y="3579"/>
                  </a:lnTo>
                  <a:lnTo>
                    <a:pt x="3459" y="3579"/>
                  </a:lnTo>
                  <a:lnTo>
                    <a:pt x="3579" y="3141"/>
                  </a:lnTo>
                  <a:lnTo>
                    <a:pt x="3698" y="2744"/>
                  </a:lnTo>
                  <a:lnTo>
                    <a:pt x="3897" y="2386"/>
                  </a:lnTo>
                  <a:lnTo>
                    <a:pt x="4175" y="2068"/>
                  </a:lnTo>
                  <a:lnTo>
                    <a:pt x="4175" y="2068"/>
                  </a:lnTo>
                  <a:lnTo>
                    <a:pt x="4175" y="2068"/>
                  </a:lnTo>
                  <a:lnTo>
                    <a:pt x="4533" y="1750"/>
                  </a:lnTo>
                  <a:lnTo>
                    <a:pt x="4533" y="1750"/>
                  </a:lnTo>
                  <a:lnTo>
                    <a:pt x="4374" y="1352"/>
                  </a:lnTo>
                  <a:lnTo>
                    <a:pt x="4215" y="954"/>
                  </a:lnTo>
                  <a:lnTo>
                    <a:pt x="4056" y="477"/>
                  </a:lnTo>
                  <a:lnTo>
                    <a:pt x="39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417;p61"/>
            <p:cNvSpPr/>
            <p:nvPr/>
          </p:nvSpPr>
          <p:spPr>
            <a:xfrm>
              <a:off x="6834175" y="2293400"/>
              <a:ext cx="382700" cy="432400"/>
            </a:xfrm>
            <a:custGeom>
              <a:avLst/>
              <a:gdLst/>
              <a:ahLst/>
              <a:cxnLst/>
              <a:rect l="l" t="t" r="r" b="b"/>
              <a:pathLst>
                <a:path w="15308" h="17296" extrusionOk="0">
                  <a:moveTo>
                    <a:pt x="7277" y="1"/>
                  </a:moveTo>
                  <a:lnTo>
                    <a:pt x="6879" y="80"/>
                  </a:lnTo>
                  <a:lnTo>
                    <a:pt x="6521" y="239"/>
                  </a:lnTo>
                  <a:lnTo>
                    <a:pt x="6163" y="398"/>
                  </a:lnTo>
                  <a:lnTo>
                    <a:pt x="4851" y="1233"/>
                  </a:lnTo>
                  <a:lnTo>
                    <a:pt x="4136" y="1710"/>
                  </a:lnTo>
                  <a:lnTo>
                    <a:pt x="3460" y="2227"/>
                  </a:lnTo>
                  <a:lnTo>
                    <a:pt x="2824" y="2744"/>
                  </a:lnTo>
                  <a:lnTo>
                    <a:pt x="2227" y="3261"/>
                  </a:lnTo>
                  <a:lnTo>
                    <a:pt x="1710" y="3778"/>
                  </a:lnTo>
                  <a:lnTo>
                    <a:pt x="1512" y="4056"/>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91" y="9622"/>
                  </a:lnTo>
                  <a:lnTo>
                    <a:pt x="1551" y="9821"/>
                  </a:lnTo>
                  <a:lnTo>
                    <a:pt x="1472" y="10219"/>
                  </a:lnTo>
                  <a:lnTo>
                    <a:pt x="1273" y="10656"/>
                  </a:lnTo>
                  <a:lnTo>
                    <a:pt x="1074" y="11093"/>
                  </a:lnTo>
                  <a:lnTo>
                    <a:pt x="557" y="12048"/>
                  </a:lnTo>
                  <a:lnTo>
                    <a:pt x="279" y="12485"/>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797" y="4056"/>
                  </a:lnTo>
                  <a:lnTo>
                    <a:pt x="13598" y="3778"/>
                  </a:lnTo>
                  <a:lnTo>
                    <a:pt x="13081" y="3261"/>
                  </a:lnTo>
                  <a:lnTo>
                    <a:pt x="12525" y="2744"/>
                  </a:lnTo>
                  <a:lnTo>
                    <a:pt x="11849" y="2227"/>
                  </a:lnTo>
                  <a:lnTo>
                    <a:pt x="11173" y="1710"/>
                  </a:lnTo>
                  <a:lnTo>
                    <a:pt x="10457" y="1233"/>
                  </a:lnTo>
                  <a:lnTo>
                    <a:pt x="9145" y="398"/>
                  </a:lnTo>
                  <a:lnTo>
                    <a:pt x="8787" y="239"/>
                  </a:lnTo>
                  <a:lnTo>
                    <a:pt x="8430" y="80"/>
                  </a:lnTo>
                  <a:lnTo>
                    <a:pt x="803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418;p61"/>
            <p:cNvSpPr/>
            <p:nvPr/>
          </p:nvSpPr>
          <p:spPr>
            <a:xfrm>
              <a:off x="6834175" y="2293400"/>
              <a:ext cx="382700" cy="432400"/>
            </a:xfrm>
            <a:custGeom>
              <a:avLst/>
              <a:gdLst/>
              <a:ahLst/>
              <a:cxnLst/>
              <a:rect l="l" t="t" r="r" b="b"/>
              <a:pathLst>
                <a:path w="15308" h="17296" fill="none" extrusionOk="0">
                  <a:moveTo>
                    <a:pt x="15228" y="12922"/>
                  </a:move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956" y="4295"/>
                  </a:lnTo>
                  <a:lnTo>
                    <a:pt x="13797" y="4056"/>
                  </a:lnTo>
                  <a:lnTo>
                    <a:pt x="13598" y="3778"/>
                  </a:lnTo>
                  <a:lnTo>
                    <a:pt x="13081" y="3261"/>
                  </a:lnTo>
                  <a:lnTo>
                    <a:pt x="12525" y="2744"/>
                  </a:lnTo>
                  <a:lnTo>
                    <a:pt x="11849" y="2227"/>
                  </a:lnTo>
                  <a:lnTo>
                    <a:pt x="11173" y="1710"/>
                  </a:lnTo>
                  <a:lnTo>
                    <a:pt x="10457" y="1233"/>
                  </a:lnTo>
                  <a:lnTo>
                    <a:pt x="9145" y="398"/>
                  </a:lnTo>
                  <a:lnTo>
                    <a:pt x="9145" y="398"/>
                  </a:lnTo>
                  <a:lnTo>
                    <a:pt x="8787" y="239"/>
                  </a:lnTo>
                  <a:lnTo>
                    <a:pt x="8430" y="80"/>
                  </a:lnTo>
                  <a:lnTo>
                    <a:pt x="8032" y="1"/>
                  </a:lnTo>
                  <a:lnTo>
                    <a:pt x="7674" y="1"/>
                  </a:lnTo>
                  <a:lnTo>
                    <a:pt x="7277" y="1"/>
                  </a:lnTo>
                  <a:lnTo>
                    <a:pt x="6879" y="80"/>
                  </a:lnTo>
                  <a:lnTo>
                    <a:pt x="6521" y="239"/>
                  </a:lnTo>
                  <a:lnTo>
                    <a:pt x="6163" y="398"/>
                  </a:lnTo>
                  <a:lnTo>
                    <a:pt x="6163" y="398"/>
                  </a:lnTo>
                  <a:lnTo>
                    <a:pt x="4851" y="1233"/>
                  </a:lnTo>
                  <a:lnTo>
                    <a:pt x="4136" y="1710"/>
                  </a:lnTo>
                  <a:lnTo>
                    <a:pt x="3460" y="2227"/>
                  </a:lnTo>
                  <a:lnTo>
                    <a:pt x="2824" y="2744"/>
                  </a:lnTo>
                  <a:lnTo>
                    <a:pt x="2227" y="3261"/>
                  </a:lnTo>
                  <a:lnTo>
                    <a:pt x="1710" y="3778"/>
                  </a:lnTo>
                  <a:lnTo>
                    <a:pt x="1512" y="4056"/>
                  </a:lnTo>
                  <a:lnTo>
                    <a:pt x="1352" y="4295"/>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51" y="9424"/>
                  </a:lnTo>
                  <a:lnTo>
                    <a:pt x="1591" y="9622"/>
                  </a:lnTo>
                  <a:lnTo>
                    <a:pt x="1551" y="9821"/>
                  </a:lnTo>
                  <a:lnTo>
                    <a:pt x="1472" y="10219"/>
                  </a:lnTo>
                  <a:lnTo>
                    <a:pt x="1273" y="10656"/>
                  </a:lnTo>
                  <a:lnTo>
                    <a:pt x="1074" y="11093"/>
                  </a:lnTo>
                  <a:lnTo>
                    <a:pt x="557" y="12048"/>
                  </a:lnTo>
                  <a:lnTo>
                    <a:pt x="279" y="12485"/>
                  </a:lnTo>
                  <a:lnTo>
                    <a:pt x="80" y="12922"/>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419;p61"/>
            <p:cNvSpPr/>
            <p:nvPr/>
          </p:nvSpPr>
          <p:spPr>
            <a:xfrm>
              <a:off x="6870950" y="2354050"/>
              <a:ext cx="309150" cy="593425"/>
            </a:xfrm>
            <a:custGeom>
              <a:avLst/>
              <a:gdLst/>
              <a:ahLst/>
              <a:cxnLst/>
              <a:rect l="l" t="t" r="r" b="b"/>
              <a:pathLst>
                <a:path w="12366" h="23737" extrusionOk="0">
                  <a:moveTo>
                    <a:pt x="6203" y="0"/>
                  </a:moveTo>
                  <a:lnTo>
                    <a:pt x="5806" y="40"/>
                  </a:lnTo>
                  <a:lnTo>
                    <a:pt x="5448" y="159"/>
                  </a:lnTo>
                  <a:lnTo>
                    <a:pt x="5130" y="318"/>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756" y="9423"/>
                  </a:lnTo>
                  <a:lnTo>
                    <a:pt x="438" y="10775"/>
                  </a:lnTo>
                  <a:lnTo>
                    <a:pt x="239" y="12127"/>
                  </a:lnTo>
                  <a:lnTo>
                    <a:pt x="80" y="13518"/>
                  </a:lnTo>
                  <a:lnTo>
                    <a:pt x="1" y="14870"/>
                  </a:lnTo>
                  <a:lnTo>
                    <a:pt x="1" y="16261"/>
                  </a:lnTo>
                  <a:lnTo>
                    <a:pt x="80" y="17653"/>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326" y="17653"/>
                  </a:lnTo>
                  <a:lnTo>
                    <a:pt x="12366" y="16261"/>
                  </a:lnTo>
                  <a:lnTo>
                    <a:pt x="12366" y="14870"/>
                  </a:lnTo>
                  <a:lnTo>
                    <a:pt x="12286" y="13518"/>
                  </a:lnTo>
                  <a:lnTo>
                    <a:pt x="12127" y="12127"/>
                  </a:lnTo>
                  <a:lnTo>
                    <a:pt x="11929" y="10775"/>
                  </a:lnTo>
                  <a:lnTo>
                    <a:pt x="11610" y="9423"/>
                  </a:ln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237" y="318"/>
                  </a:lnTo>
                  <a:lnTo>
                    <a:pt x="6919" y="159"/>
                  </a:lnTo>
                  <a:lnTo>
                    <a:pt x="6561" y="40"/>
                  </a:lnTo>
                  <a:lnTo>
                    <a:pt x="6203" y="0"/>
                  </a:lnTo>
                  <a:close/>
                </a:path>
              </a:pathLst>
            </a:custGeom>
            <a:solidFill>
              <a:srgbClr val="F7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420;p61"/>
            <p:cNvSpPr/>
            <p:nvPr/>
          </p:nvSpPr>
          <p:spPr>
            <a:xfrm>
              <a:off x="6870950" y="2354050"/>
              <a:ext cx="309150" cy="593425"/>
            </a:xfrm>
            <a:custGeom>
              <a:avLst/>
              <a:gdLst/>
              <a:ahLst/>
              <a:cxnLst/>
              <a:rect l="l" t="t" r="r" b="b"/>
              <a:pathLst>
                <a:path w="12366" h="23737" fill="none" extrusionOk="0">
                  <a:moveTo>
                    <a:pt x="11253" y="8071"/>
                  </a:move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555" y="517"/>
                  </a:lnTo>
                  <a:lnTo>
                    <a:pt x="7237" y="318"/>
                  </a:lnTo>
                  <a:lnTo>
                    <a:pt x="6919" y="159"/>
                  </a:lnTo>
                  <a:lnTo>
                    <a:pt x="6561" y="40"/>
                  </a:lnTo>
                  <a:lnTo>
                    <a:pt x="6203" y="0"/>
                  </a:lnTo>
                  <a:lnTo>
                    <a:pt x="5806" y="40"/>
                  </a:lnTo>
                  <a:lnTo>
                    <a:pt x="5448" y="159"/>
                  </a:lnTo>
                  <a:lnTo>
                    <a:pt x="5130" y="318"/>
                  </a:lnTo>
                  <a:lnTo>
                    <a:pt x="4812" y="517"/>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1114" y="8071"/>
                  </a:lnTo>
                  <a:lnTo>
                    <a:pt x="756" y="9423"/>
                  </a:lnTo>
                  <a:lnTo>
                    <a:pt x="438" y="10775"/>
                  </a:lnTo>
                  <a:lnTo>
                    <a:pt x="239" y="12127"/>
                  </a:lnTo>
                  <a:lnTo>
                    <a:pt x="80" y="13518"/>
                  </a:lnTo>
                  <a:lnTo>
                    <a:pt x="1" y="14870"/>
                  </a:lnTo>
                  <a:lnTo>
                    <a:pt x="1" y="16261"/>
                  </a:lnTo>
                  <a:lnTo>
                    <a:pt x="80" y="17653"/>
                  </a:lnTo>
                  <a:lnTo>
                    <a:pt x="200" y="19005"/>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207" y="19005"/>
                  </a:lnTo>
                  <a:lnTo>
                    <a:pt x="12326" y="17653"/>
                  </a:lnTo>
                  <a:lnTo>
                    <a:pt x="12366" y="16261"/>
                  </a:lnTo>
                  <a:lnTo>
                    <a:pt x="12366" y="14870"/>
                  </a:lnTo>
                  <a:lnTo>
                    <a:pt x="12286" y="13518"/>
                  </a:lnTo>
                  <a:lnTo>
                    <a:pt x="12127" y="12127"/>
                  </a:lnTo>
                  <a:lnTo>
                    <a:pt x="11929" y="10775"/>
                  </a:lnTo>
                  <a:lnTo>
                    <a:pt x="11610" y="9423"/>
                  </a:lnTo>
                  <a:lnTo>
                    <a:pt x="11253" y="8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421;p61"/>
            <p:cNvSpPr/>
            <p:nvPr/>
          </p:nvSpPr>
          <p:spPr>
            <a:xfrm>
              <a:off x="6899775" y="2839100"/>
              <a:ext cx="39800" cy="39775"/>
            </a:xfrm>
            <a:custGeom>
              <a:avLst/>
              <a:gdLst/>
              <a:ahLst/>
              <a:cxnLst/>
              <a:rect l="l" t="t" r="r" b="b"/>
              <a:pathLst>
                <a:path w="1592" h="1591" extrusionOk="0">
                  <a:moveTo>
                    <a:pt x="677" y="0"/>
                  </a:moveTo>
                  <a:lnTo>
                    <a:pt x="518" y="40"/>
                  </a:lnTo>
                  <a:lnTo>
                    <a:pt x="319" y="120"/>
                  </a:lnTo>
                  <a:lnTo>
                    <a:pt x="200" y="239"/>
                  </a:lnTo>
                  <a:lnTo>
                    <a:pt x="80" y="358"/>
                  </a:lnTo>
                  <a:lnTo>
                    <a:pt x="41" y="478"/>
                  </a:lnTo>
                  <a:lnTo>
                    <a:pt x="1" y="637"/>
                  </a:lnTo>
                  <a:lnTo>
                    <a:pt x="41" y="756"/>
                  </a:lnTo>
                  <a:lnTo>
                    <a:pt x="80" y="915"/>
                  </a:lnTo>
                  <a:lnTo>
                    <a:pt x="279" y="1153"/>
                  </a:lnTo>
                  <a:lnTo>
                    <a:pt x="518" y="1392"/>
                  </a:lnTo>
                  <a:lnTo>
                    <a:pt x="796" y="1511"/>
                  </a:lnTo>
                  <a:lnTo>
                    <a:pt x="915" y="1551"/>
                  </a:lnTo>
                  <a:lnTo>
                    <a:pt x="1035" y="1591"/>
                  </a:lnTo>
                  <a:lnTo>
                    <a:pt x="1154" y="1551"/>
                  </a:lnTo>
                  <a:lnTo>
                    <a:pt x="1273" y="1511"/>
                  </a:lnTo>
                  <a:lnTo>
                    <a:pt x="1392" y="1352"/>
                  </a:lnTo>
                  <a:lnTo>
                    <a:pt x="1472" y="1193"/>
                  </a:lnTo>
                  <a:lnTo>
                    <a:pt x="1551" y="1074"/>
                  </a:lnTo>
                  <a:lnTo>
                    <a:pt x="1591" y="915"/>
                  </a:lnTo>
                  <a:lnTo>
                    <a:pt x="1591" y="756"/>
                  </a:lnTo>
                  <a:lnTo>
                    <a:pt x="1551" y="597"/>
                  </a:lnTo>
                  <a:lnTo>
                    <a:pt x="1512" y="478"/>
                  </a:lnTo>
                  <a:lnTo>
                    <a:pt x="1432" y="319"/>
                  </a:lnTo>
                  <a:lnTo>
                    <a:pt x="1353" y="199"/>
                  </a:lnTo>
                  <a:lnTo>
                    <a:pt x="1233" y="120"/>
                  </a:lnTo>
                  <a:lnTo>
                    <a:pt x="1114" y="40"/>
                  </a:lnTo>
                  <a:lnTo>
                    <a:pt x="995"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422;p61"/>
            <p:cNvSpPr/>
            <p:nvPr/>
          </p:nvSpPr>
          <p:spPr>
            <a:xfrm>
              <a:off x="6899775" y="2839100"/>
              <a:ext cx="39800" cy="39775"/>
            </a:xfrm>
            <a:custGeom>
              <a:avLst/>
              <a:gdLst/>
              <a:ahLst/>
              <a:cxnLst/>
              <a:rect l="l" t="t" r="r" b="b"/>
              <a:pathLst>
                <a:path w="1592" h="1591" fill="none" extrusionOk="0">
                  <a:moveTo>
                    <a:pt x="1273" y="1511"/>
                  </a:moveTo>
                  <a:lnTo>
                    <a:pt x="1273" y="1511"/>
                  </a:lnTo>
                  <a:lnTo>
                    <a:pt x="1154" y="1551"/>
                  </a:lnTo>
                  <a:lnTo>
                    <a:pt x="1035" y="1591"/>
                  </a:lnTo>
                  <a:lnTo>
                    <a:pt x="915" y="1551"/>
                  </a:lnTo>
                  <a:lnTo>
                    <a:pt x="796" y="1511"/>
                  </a:lnTo>
                  <a:lnTo>
                    <a:pt x="518" y="1392"/>
                  </a:lnTo>
                  <a:lnTo>
                    <a:pt x="279" y="1153"/>
                  </a:lnTo>
                  <a:lnTo>
                    <a:pt x="80" y="915"/>
                  </a:lnTo>
                  <a:lnTo>
                    <a:pt x="41" y="756"/>
                  </a:lnTo>
                  <a:lnTo>
                    <a:pt x="1" y="637"/>
                  </a:lnTo>
                  <a:lnTo>
                    <a:pt x="41" y="478"/>
                  </a:lnTo>
                  <a:lnTo>
                    <a:pt x="80" y="358"/>
                  </a:lnTo>
                  <a:lnTo>
                    <a:pt x="200" y="239"/>
                  </a:lnTo>
                  <a:lnTo>
                    <a:pt x="319" y="120"/>
                  </a:lnTo>
                  <a:lnTo>
                    <a:pt x="319" y="120"/>
                  </a:lnTo>
                  <a:lnTo>
                    <a:pt x="518" y="40"/>
                  </a:lnTo>
                  <a:lnTo>
                    <a:pt x="677" y="0"/>
                  </a:lnTo>
                  <a:lnTo>
                    <a:pt x="836" y="0"/>
                  </a:lnTo>
                  <a:lnTo>
                    <a:pt x="995" y="0"/>
                  </a:lnTo>
                  <a:lnTo>
                    <a:pt x="1114" y="40"/>
                  </a:lnTo>
                  <a:lnTo>
                    <a:pt x="1233" y="120"/>
                  </a:lnTo>
                  <a:lnTo>
                    <a:pt x="1353" y="199"/>
                  </a:lnTo>
                  <a:lnTo>
                    <a:pt x="1432" y="319"/>
                  </a:lnTo>
                  <a:lnTo>
                    <a:pt x="1512" y="478"/>
                  </a:lnTo>
                  <a:lnTo>
                    <a:pt x="1551" y="597"/>
                  </a:lnTo>
                  <a:lnTo>
                    <a:pt x="1591" y="756"/>
                  </a:lnTo>
                  <a:lnTo>
                    <a:pt x="1591" y="915"/>
                  </a:lnTo>
                  <a:lnTo>
                    <a:pt x="1551" y="1074"/>
                  </a:lnTo>
                  <a:lnTo>
                    <a:pt x="1472" y="1193"/>
                  </a:lnTo>
                  <a:lnTo>
                    <a:pt x="1392" y="1352"/>
                  </a:lnTo>
                  <a:lnTo>
                    <a:pt x="1273"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423;p61"/>
            <p:cNvSpPr/>
            <p:nvPr/>
          </p:nvSpPr>
          <p:spPr>
            <a:xfrm>
              <a:off x="6960425" y="2850025"/>
              <a:ext cx="49725" cy="41775"/>
            </a:xfrm>
            <a:custGeom>
              <a:avLst/>
              <a:gdLst/>
              <a:ahLst/>
              <a:cxnLst/>
              <a:rect l="l" t="t" r="r" b="b"/>
              <a:pathLst>
                <a:path w="1989" h="1671" extrusionOk="0">
                  <a:moveTo>
                    <a:pt x="636" y="1"/>
                  </a:moveTo>
                  <a:lnTo>
                    <a:pt x="358" y="80"/>
                  </a:lnTo>
                  <a:lnTo>
                    <a:pt x="199" y="200"/>
                  </a:lnTo>
                  <a:lnTo>
                    <a:pt x="119" y="279"/>
                  </a:lnTo>
                  <a:lnTo>
                    <a:pt x="40" y="398"/>
                  </a:lnTo>
                  <a:lnTo>
                    <a:pt x="0" y="518"/>
                  </a:lnTo>
                  <a:lnTo>
                    <a:pt x="0" y="677"/>
                  </a:lnTo>
                  <a:lnTo>
                    <a:pt x="40" y="796"/>
                  </a:lnTo>
                  <a:lnTo>
                    <a:pt x="159" y="1035"/>
                  </a:lnTo>
                  <a:lnTo>
                    <a:pt x="358" y="1273"/>
                  </a:lnTo>
                  <a:lnTo>
                    <a:pt x="636" y="1472"/>
                  </a:lnTo>
                  <a:lnTo>
                    <a:pt x="915" y="1591"/>
                  </a:lnTo>
                  <a:lnTo>
                    <a:pt x="1193" y="1671"/>
                  </a:lnTo>
                  <a:lnTo>
                    <a:pt x="1431" y="1631"/>
                  </a:lnTo>
                  <a:lnTo>
                    <a:pt x="1630" y="1551"/>
                  </a:lnTo>
                  <a:lnTo>
                    <a:pt x="1789" y="1432"/>
                  </a:lnTo>
                  <a:lnTo>
                    <a:pt x="1948" y="1233"/>
                  </a:lnTo>
                  <a:lnTo>
                    <a:pt x="1988" y="1074"/>
                  </a:lnTo>
                  <a:lnTo>
                    <a:pt x="1988" y="915"/>
                  </a:lnTo>
                  <a:lnTo>
                    <a:pt x="1988" y="796"/>
                  </a:lnTo>
                  <a:lnTo>
                    <a:pt x="1948" y="637"/>
                  </a:lnTo>
                  <a:lnTo>
                    <a:pt x="1869" y="518"/>
                  </a:lnTo>
                  <a:lnTo>
                    <a:pt x="1789" y="398"/>
                  </a:lnTo>
                  <a:lnTo>
                    <a:pt x="1551" y="239"/>
                  </a:lnTo>
                  <a:lnTo>
                    <a:pt x="1272" y="80"/>
                  </a:lnTo>
                  <a:lnTo>
                    <a:pt x="954"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424;p61"/>
            <p:cNvSpPr/>
            <p:nvPr/>
          </p:nvSpPr>
          <p:spPr>
            <a:xfrm>
              <a:off x="6960425" y="2850025"/>
              <a:ext cx="49725" cy="41775"/>
            </a:xfrm>
            <a:custGeom>
              <a:avLst/>
              <a:gdLst/>
              <a:ahLst/>
              <a:cxnLst/>
              <a:rect l="l" t="t" r="r" b="b"/>
              <a:pathLst>
                <a:path w="1989" h="1671" fill="none" extrusionOk="0">
                  <a:moveTo>
                    <a:pt x="1948" y="1233"/>
                  </a:moveTo>
                  <a:lnTo>
                    <a:pt x="1948" y="1233"/>
                  </a:lnTo>
                  <a:lnTo>
                    <a:pt x="1789" y="1432"/>
                  </a:lnTo>
                  <a:lnTo>
                    <a:pt x="1630" y="1551"/>
                  </a:lnTo>
                  <a:lnTo>
                    <a:pt x="1431" y="1631"/>
                  </a:lnTo>
                  <a:lnTo>
                    <a:pt x="1193" y="1671"/>
                  </a:lnTo>
                  <a:lnTo>
                    <a:pt x="1193" y="1671"/>
                  </a:lnTo>
                  <a:lnTo>
                    <a:pt x="915" y="1591"/>
                  </a:lnTo>
                  <a:lnTo>
                    <a:pt x="636" y="1472"/>
                  </a:lnTo>
                  <a:lnTo>
                    <a:pt x="358" y="1273"/>
                  </a:lnTo>
                  <a:lnTo>
                    <a:pt x="159" y="1035"/>
                  </a:lnTo>
                  <a:lnTo>
                    <a:pt x="40" y="796"/>
                  </a:lnTo>
                  <a:lnTo>
                    <a:pt x="0" y="677"/>
                  </a:lnTo>
                  <a:lnTo>
                    <a:pt x="0" y="518"/>
                  </a:lnTo>
                  <a:lnTo>
                    <a:pt x="40" y="398"/>
                  </a:lnTo>
                  <a:lnTo>
                    <a:pt x="119" y="279"/>
                  </a:lnTo>
                  <a:lnTo>
                    <a:pt x="199" y="200"/>
                  </a:lnTo>
                  <a:lnTo>
                    <a:pt x="358" y="80"/>
                  </a:lnTo>
                  <a:lnTo>
                    <a:pt x="358" y="80"/>
                  </a:lnTo>
                  <a:lnTo>
                    <a:pt x="636" y="1"/>
                  </a:lnTo>
                  <a:lnTo>
                    <a:pt x="954" y="1"/>
                  </a:lnTo>
                  <a:lnTo>
                    <a:pt x="1272" y="80"/>
                  </a:lnTo>
                  <a:lnTo>
                    <a:pt x="1551" y="239"/>
                  </a:lnTo>
                  <a:lnTo>
                    <a:pt x="1789" y="398"/>
                  </a:lnTo>
                  <a:lnTo>
                    <a:pt x="1869" y="518"/>
                  </a:lnTo>
                  <a:lnTo>
                    <a:pt x="1948" y="637"/>
                  </a:lnTo>
                  <a:lnTo>
                    <a:pt x="1988" y="796"/>
                  </a:lnTo>
                  <a:lnTo>
                    <a:pt x="1988" y="915"/>
                  </a:lnTo>
                  <a:lnTo>
                    <a:pt x="1988" y="1074"/>
                  </a:lnTo>
                  <a:lnTo>
                    <a:pt x="1948" y="1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425;p61"/>
            <p:cNvSpPr/>
            <p:nvPr/>
          </p:nvSpPr>
          <p:spPr>
            <a:xfrm>
              <a:off x="7039925" y="2843075"/>
              <a:ext cx="49725" cy="37800"/>
            </a:xfrm>
            <a:custGeom>
              <a:avLst/>
              <a:gdLst/>
              <a:ahLst/>
              <a:cxnLst/>
              <a:rect l="l" t="t" r="r" b="b"/>
              <a:pathLst>
                <a:path w="1989" h="1512" extrusionOk="0">
                  <a:moveTo>
                    <a:pt x="518" y="0"/>
                  </a:moveTo>
                  <a:lnTo>
                    <a:pt x="359" y="40"/>
                  </a:lnTo>
                  <a:lnTo>
                    <a:pt x="200" y="120"/>
                  </a:lnTo>
                  <a:lnTo>
                    <a:pt x="120" y="199"/>
                  </a:lnTo>
                  <a:lnTo>
                    <a:pt x="41" y="319"/>
                  </a:lnTo>
                  <a:lnTo>
                    <a:pt x="1" y="438"/>
                  </a:lnTo>
                  <a:lnTo>
                    <a:pt x="41" y="557"/>
                  </a:lnTo>
                  <a:lnTo>
                    <a:pt x="120" y="835"/>
                  </a:lnTo>
                  <a:lnTo>
                    <a:pt x="279" y="1074"/>
                  </a:lnTo>
                  <a:lnTo>
                    <a:pt x="518" y="1313"/>
                  </a:lnTo>
                  <a:lnTo>
                    <a:pt x="796" y="1472"/>
                  </a:lnTo>
                  <a:lnTo>
                    <a:pt x="915" y="1511"/>
                  </a:lnTo>
                  <a:lnTo>
                    <a:pt x="1194" y="1511"/>
                  </a:lnTo>
                  <a:lnTo>
                    <a:pt x="1313" y="1472"/>
                  </a:lnTo>
                  <a:lnTo>
                    <a:pt x="1551" y="1352"/>
                  </a:lnTo>
                  <a:lnTo>
                    <a:pt x="1750" y="1233"/>
                  </a:lnTo>
                  <a:lnTo>
                    <a:pt x="1870" y="1114"/>
                  </a:lnTo>
                  <a:lnTo>
                    <a:pt x="1949" y="955"/>
                  </a:lnTo>
                  <a:lnTo>
                    <a:pt x="1989" y="835"/>
                  </a:lnTo>
                  <a:lnTo>
                    <a:pt x="1949" y="716"/>
                  </a:lnTo>
                  <a:lnTo>
                    <a:pt x="1909" y="597"/>
                  </a:lnTo>
                  <a:lnTo>
                    <a:pt x="1830" y="478"/>
                  </a:lnTo>
                  <a:lnTo>
                    <a:pt x="1750" y="398"/>
                  </a:lnTo>
                  <a:lnTo>
                    <a:pt x="1472" y="199"/>
                  </a:lnTo>
                  <a:lnTo>
                    <a:pt x="1154" y="80"/>
                  </a:lnTo>
                  <a:lnTo>
                    <a:pt x="83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426;p61"/>
            <p:cNvSpPr/>
            <p:nvPr/>
          </p:nvSpPr>
          <p:spPr>
            <a:xfrm>
              <a:off x="7039925" y="2843075"/>
              <a:ext cx="49725" cy="37800"/>
            </a:xfrm>
            <a:custGeom>
              <a:avLst/>
              <a:gdLst/>
              <a:ahLst/>
              <a:cxnLst/>
              <a:rect l="l" t="t" r="r" b="b"/>
              <a:pathLst>
                <a:path w="1989" h="1512" fill="none" extrusionOk="0">
                  <a:moveTo>
                    <a:pt x="1551" y="1352"/>
                  </a:moveTo>
                  <a:lnTo>
                    <a:pt x="1551" y="1352"/>
                  </a:lnTo>
                  <a:lnTo>
                    <a:pt x="1313" y="1472"/>
                  </a:lnTo>
                  <a:lnTo>
                    <a:pt x="1194" y="1511"/>
                  </a:lnTo>
                  <a:lnTo>
                    <a:pt x="1074" y="1511"/>
                  </a:lnTo>
                  <a:lnTo>
                    <a:pt x="1074" y="1511"/>
                  </a:lnTo>
                  <a:lnTo>
                    <a:pt x="915" y="1511"/>
                  </a:lnTo>
                  <a:lnTo>
                    <a:pt x="796" y="1472"/>
                  </a:lnTo>
                  <a:lnTo>
                    <a:pt x="518" y="1313"/>
                  </a:lnTo>
                  <a:lnTo>
                    <a:pt x="279" y="1074"/>
                  </a:lnTo>
                  <a:lnTo>
                    <a:pt x="120" y="835"/>
                  </a:lnTo>
                  <a:lnTo>
                    <a:pt x="41" y="557"/>
                  </a:lnTo>
                  <a:lnTo>
                    <a:pt x="1" y="438"/>
                  </a:lnTo>
                  <a:lnTo>
                    <a:pt x="41" y="319"/>
                  </a:lnTo>
                  <a:lnTo>
                    <a:pt x="120" y="199"/>
                  </a:lnTo>
                  <a:lnTo>
                    <a:pt x="200" y="120"/>
                  </a:lnTo>
                  <a:lnTo>
                    <a:pt x="359" y="40"/>
                  </a:lnTo>
                  <a:lnTo>
                    <a:pt x="518" y="0"/>
                  </a:lnTo>
                  <a:lnTo>
                    <a:pt x="518" y="0"/>
                  </a:lnTo>
                  <a:lnTo>
                    <a:pt x="836" y="0"/>
                  </a:lnTo>
                  <a:lnTo>
                    <a:pt x="1154" y="80"/>
                  </a:lnTo>
                  <a:lnTo>
                    <a:pt x="1472" y="199"/>
                  </a:lnTo>
                  <a:lnTo>
                    <a:pt x="1750" y="398"/>
                  </a:lnTo>
                  <a:lnTo>
                    <a:pt x="1830" y="478"/>
                  </a:lnTo>
                  <a:lnTo>
                    <a:pt x="1909" y="597"/>
                  </a:lnTo>
                  <a:lnTo>
                    <a:pt x="1949" y="716"/>
                  </a:lnTo>
                  <a:lnTo>
                    <a:pt x="1989" y="835"/>
                  </a:lnTo>
                  <a:lnTo>
                    <a:pt x="1949" y="955"/>
                  </a:lnTo>
                  <a:lnTo>
                    <a:pt x="1870" y="1114"/>
                  </a:lnTo>
                  <a:lnTo>
                    <a:pt x="1750" y="1233"/>
                  </a:lnTo>
                  <a:lnTo>
                    <a:pt x="1551" y="13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427;p61"/>
            <p:cNvSpPr/>
            <p:nvPr/>
          </p:nvSpPr>
          <p:spPr>
            <a:xfrm>
              <a:off x="7045900" y="2782450"/>
              <a:ext cx="37800" cy="47725"/>
            </a:xfrm>
            <a:custGeom>
              <a:avLst/>
              <a:gdLst/>
              <a:ahLst/>
              <a:cxnLst/>
              <a:rect l="l" t="t" r="r" b="b"/>
              <a:pathLst>
                <a:path w="1512" h="1909" extrusionOk="0">
                  <a:moveTo>
                    <a:pt x="358" y="0"/>
                  </a:moveTo>
                  <a:lnTo>
                    <a:pt x="239" y="40"/>
                  </a:lnTo>
                  <a:lnTo>
                    <a:pt x="159" y="159"/>
                  </a:lnTo>
                  <a:lnTo>
                    <a:pt x="80" y="239"/>
                  </a:lnTo>
                  <a:lnTo>
                    <a:pt x="40" y="358"/>
                  </a:lnTo>
                  <a:lnTo>
                    <a:pt x="0" y="517"/>
                  </a:lnTo>
                  <a:lnTo>
                    <a:pt x="40" y="835"/>
                  </a:lnTo>
                  <a:lnTo>
                    <a:pt x="120" y="1153"/>
                  </a:lnTo>
                  <a:lnTo>
                    <a:pt x="279" y="1471"/>
                  </a:lnTo>
                  <a:lnTo>
                    <a:pt x="477" y="1710"/>
                  </a:lnTo>
                  <a:lnTo>
                    <a:pt x="597" y="1829"/>
                  </a:lnTo>
                  <a:lnTo>
                    <a:pt x="756" y="1909"/>
                  </a:lnTo>
                  <a:lnTo>
                    <a:pt x="994" y="1909"/>
                  </a:lnTo>
                  <a:lnTo>
                    <a:pt x="1114" y="1829"/>
                  </a:lnTo>
                  <a:lnTo>
                    <a:pt x="1233" y="1750"/>
                  </a:lnTo>
                  <a:lnTo>
                    <a:pt x="1352" y="1551"/>
                  </a:lnTo>
                  <a:lnTo>
                    <a:pt x="1471" y="1233"/>
                  </a:lnTo>
                  <a:lnTo>
                    <a:pt x="1511" y="915"/>
                  </a:lnTo>
                  <a:lnTo>
                    <a:pt x="1471" y="636"/>
                  </a:lnTo>
                  <a:lnTo>
                    <a:pt x="1392" y="477"/>
                  </a:lnTo>
                  <a:lnTo>
                    <a:pt x="1312" y="358"/>
                  </a:lnTo>
                  <a:lnTo>
                    <a:pt x="1233" y="279"/>
                  </a:lnTo>
                  <a:lnTo>
                    <a:pt x="1114" y="199"/>
                  </a:lnTo>
                  <a:lnTo>
                    <a:pt x="915" y="80"/>
                  </a:lnTo>
                  <a:lnTo>
                    <a:pt x="67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428;p61"/>
            <p:cNvSpPr/>
            <p:nvPr/>
          </p:nvSpPr>
          <p:spPr>
            <a:xfrm>
              <a:off x="7095600" y="2806300"/>
              <a:ext cx="61650" cy="54700"/>
            </a:xfrm>
            <a:custGeom>
              <a:avLst/>
              <a:gdLst/>
              <a:ahLst/>
              <a:cxnLst/>
              <a:rect l="l" t="t" r="r" b="b"/>
              <a:pathLst>
                <a:path w="2466" h="2188" extrusionOk="0">
                  <a:moveTo>
                    <a:pt x="955" y="0"/>
                  </a:moveTo>
                  <a:lnTo>
                    <a:pt x="716" y="40"/>
                  </a:lnTo>
                  <a:lnTo>
                    <a:pt x="477" y="120"/>
                  </a:lnTo>
                  <a:lnTo>
                    <a:pt x="318" y="239"/>
                  </a:lnTo>
                  <a:lnTo>
                    <a:pt x="199" y="358"/>
                  </a:lnTo>
                  <a:lnTo>
                    <a:pt x="80" y="478"/>
                  </a:lnTo>
                  <a:lnTo>
                    <a:pt x="40" y="637"/>
                  </a:lnTo>
                  <a:lnTo>
                    <a:pt x="0" y="796"/>
                  </a:lnTo>
                  <a:lnTo>
                    <a:pt x="0" y="955"/>
                  </a:lnTo>
                  <a:lnTo>
                    <a:pt x="40" y="1114"/>
                  </a:lnTo>
                  <a:lnTo>
                    <a:pt x="80" y="1312"/>
                  </a:lnTo>
                  <a:lnTo>
                    <a:pt x="159" y="1471"/>
                  </a:lnTo>
                  <a:lnTo>
                    <a:pt x="279" y="1631"/>
                  </a:lnTo>
                  <a:lnTo>
                    <a:pt x="438" y="1750"/>
                  </a:lnTo>
                  <a:lnTo>
                    <a:pt x="597" y="1909"/>
                  </a:lnTo>
                  <a:lnTo>
                    <a:pt x="796" y="2028"/>
                  </a:lnTo>
                  <a:lnTo>
                    <a:pt x="994" y="2108"/>
                  </a:lnTo>
                  <a:lnTo>
                    <a:pt x="1193" y="2147"/>
                  </a:lnTo>
                  <a:lnTo>
                    <a:pt x="1392" y="2187"/>
                  </a:lnTo>
                  <a:lnTo>
                    <a:pt x="1591" y="2187"/>
                  </a:lnTo>
                  <a:lnTo>
                    <a:pt x="1790" y="2147"/>
                  </a:lnTo>
                  <a:lnTo>
                    <a:pt x="2028" y="2068"/>
                  </a:lnTo>
                  <a:lnTo>
                    <a:pt x="2227" y="1949"/>
                  </a:lnTo>
                  <a:lnTo>
                    <a:pt x="2346" y="1829"/>
                  </a:lnTo>
                  <a:lnTo>
                    <a:pt x="2426" y="1670"/>
                  </a:lnTo>
                  <a:lnTo>
                    <a:pt x="2465" y="1471"/>
                  </a:lnTo>
                  <a:lnTo>
                    <a:pt x="2465" y="1273"/>
                  </a:lnTo>
                  <a:lnTo>
                    <a:pt x="2426" y="1074"/>
                  </a:lnTo>
                  <a:lnTo>
                    <a:pt x="2346" y="915"/>
                  </a:lnTo>
                  <a:lnTo>
                    <a:pt x="2227" y="716"/>
                  </a:lnTo>
                  <a:lnTo>
                    <a:pt x="2108" y="517"/>
                  </a:lnTo>
                  <a:lnTo>
                    <a:pt x="1949" y="358"/>
                  </a:lnTo>
                  <a:lnTo>
                    <a:pt x="1790" y="239"/>
                  </a:lnTo>
                  <a:lnTo>
                    <a:pt x="1591" y="120"/>
                  </a:lnTo>
                  <a:lnTo>
                    <a:pt x="1392" y="40"/>
                  </a:lnTo>
                  <a:lnTo>
                    <a:pt x="1193"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429;p61"/>
            <p:cNvSpPr/>
            <p:nvPr/>
          </p:nvSpPr>
          <p:spPr>
            <a:xfrm>
              <a:off x="7095600" y="2806300"/>
              <a:ext cx="61650" cy="54700"/>
            </a:xfrm>
            <a:custGeom>
              <a:avLst/>
              <a:gdLst/>
              <a:ahLst/>
              <a:cxnLst/>
              <a:rect l="l" t="t" r="r" b="b"/>
              <a:pathLst>
                <a:path w="2466" h="2188" fill="none" extrusionOk="0">
                  <a:moveTo>
                    <a:pt x="1790" y="2147"/>
                  </a:moveTo>
                  <a:lnTo>
                    <a:pt x="1790" y="2147"/>
                  </a:lnTo>
                  <a:lnTo>
                    <a:pt x="1591" y="2187"/>
                  </a:lnTo>
                  <a:lnTo>
                    <a:pt x="1392" y="2187"/>
                  </a:lnTo>
                  <a:lnTo>
                    <a:pt x="1193" y="2147"/>
                  </a:lnTo>
                  <a:lnTo>
                    <a:pt x="994" y="2108"/>
                  </a:lnTo>
                  <a:lnTo>
                    <a:pt x="994" y="2108"/>
                  </a:lnTo>
                  <a:lnTo>
                    <a:pt x="796" y="2028"/>
                  </a:lnTo>
                  <a:lnTo>
                    <a:pt x="597" y="1909"/>
                  </a:lnTo>
                  <a:lnTo>
                    <a:pt x="438" y="1750"/>
                  </a:lnTo>
                  <a:lnTo>
                    <a:pt x="279" y="1631"/>
                  </a:lnTo>
                  <a:lnTo>
                    <a:pt x="159" y="1471"/>
                  </a:lnTo>
                  <a:lnTo>
                    <a:pt x="80" y="1312"/>
                  </a:lnTo>
                  <a:lnTo>
                    <a:pt x="40" y="1114"/>
                  </a:lnTo>
                  <a:lnTo>
                    <a:pt x="0" y="955"/>
                  </a:lnTo>
                  <a:lnTo>
                    <a:pt x="0" y="796"/>
                  </a:lnTo>
                  <a:lnTo>
                    <a:pt x="40" y="637"/>
                  </a:lnTo>
                  <a:lnTo>
                    <a:pt x="80" y="478"/>
                  </a:lnTo>
                  <a:lnTo>
                    <a:pt x="199" y="358"/>
                  </a:lnTo>
                  <a:lnTo>
                    <a:pt x="318" y="239"/>
                  </a:lnTo>
                  <a:lnTo>
                    <a:pt x="477" y="120"/>
                  </a:lnTo>
                  <a:lnTo>
                    <a:pt x="716" y="40"/>
                  </a:lnTo>
                  <a:lnTo>
                    <a:pt x="955" y="0"/>
                  </a:lnTo>
                  <a:lnTo>
                    <a:pt x="955" y="0"/>
                  </a:lnTo>
                  <a:lnTo>
                    <a:pt x="1193" y="0"/>
                  </a:lnTo>
                  <a:lnTo>
                    <a:pt x="1392" y="40"/>
                  </a:lnTo>
                  <a:lnTo>
                    <a:pt x="1591" y="120"/>
                  </a:lnTo>
                  <a:lnTo>
                    <a:pt x="1790" y="239"/>
                  </a:lnTo>
                  <a:lnTo>
                    <a:pt x="1949" y="358"/>
                  </a:lnTo>
                  <a:lnTo>
                    <a:pt x="2108" y="517"/>
                  </a:lnTo>
                  <a:lnTo>
                    <a:pt x="2227" y="716"/>
                  </a:lnTo>
                  <a:lnTo>
                    <a:pt x="2346" y="915"/>
                  </a:lnTo>
                  <a:lnTo>
                    <a:pt x="2426" y="1074"/>
                  </a:lnTo>
                  <a:lnTo>
                    <a:pt x="2465" y="1273"/>
                  </a:lnTo>
                  <a:lnTo>
                    <a:pt x="2465" y="1471"/>
                  </a:lnTo>
                  <a:lnTo>
                    <a:pt x="2426" y="1670"/>
                  </a:lnTo>
                  <a:lnTo>
                    <a:pt x="2346" y="1829"/>
                  </a:lnTo>
                  <a:lnTo>
                    <a:pt x="2227" y="1949"/>
                  </a:lnTo>
                  <a:lnTo>
                    <a:pt x="2028" y="2068"/>
                  </a:lnTo>
                  <a:lnTo>
                    <a:pt x="1790" y="21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430;p61"/>
            <p:cNvSpPr/>
            <p:nvPr/>
          </p:nvSpPr>
          <p:spPr>
            <a:xfrm>
              <a:off x="7107525" y="2754600"/>
              <a:ext cx="49725" cy="34825"/>
            </a:xfrm>
            <a:custGeom>
              <a:avLst/>
              <a:gdLst/>
              <a:ahLst/>
              <a:cxnLst/>
              <a:rect l="l" t="t" r="r" b="b"/>
              <a:pathLst>
                <a:path w="1989" h="1393" extrusionOk="0">
                  <a:moveTo>
                    <a:pt x="1273" y="1"/>
                  </a:moveTo>
                  <a:lnTo>
                    <a:pt x="1034" y="41"/>
                  </a:lnTo>
                  <a:lnTo>
                    <a:pt x="796" y="120"/>
                  </a:lnTo>
                  <a:lnTo>
                    <a:pt x="557" y="200"/>
                  </a:lnTo>
                  <a:lnTo>
                    <a:pt x="358" y="319"/>
                  </a:lnTo>
                  <a:lnTo>
                    <a:pt x="159" y="478"/>
                  </a:lnTo>
                  <a:lnTo>
                    <a:pt x="80" y="597"/>
                  </a:lnTo>
                  <a:lnTo>
                    <a:pt x="0" y="796"/>
                  </a:lnTo>
                  <a:lnTo>
                    <a:pt x="40" y="955"/>
                  </a:lnTo>
                  <a:lnTo>
                    <a:pt x="199" y="1114"/>
                  </a:lnTo>
                  <a:lnTo>
                    <a:pt x="438" y="1273"/>
                  </a:lnTo>
                  <a:lnTo>
                    <a:pt x="637" y="1353"/>
                  </a:lnTo>
                  <a:lnTo>
                    <a:pt x="835" y="1393"/>
                  </a:lnTo>
                  <a:lnTo>
                    <a:pt x="1034" y="1393"/>
                  </a:lnTo>
                  <a:lnTo>
                    <a:pt x="1233" y="1353"/>
                  </a:lnTo>
                  <a:lnTo>
                    <a:pt x="1313" y="1353"/>
                  </a:lnTo>
                  <a:lnTo>
                    <a:pt x="1511" y="1273"/>
                  </a:lnTo>
                  <a:lnTo>
                    <a:pt x="1670" y="1154"/>
                  </a:lnTo>
                  <a:lnTo>
                    <a:pt x="1829" y="1035"/>
                  </a:lnTo>
                  <a:lnTo>
                    <a:pt x="1909" y="836"/>
                  </a:lnTo>
                  <a:lnTo>
                    <a:pt x="1988" y="558"/>
                  </a:lnTo>
                  <a:lnTo>
                    <a:pt x="1949" y="359"/>
                  </a:lnTo>
                  <a:lnTo>
                    <a:pt x="1869" y="200"/>
                  </a:lnTo>
                  <a:lnTo>
                    <a:pt x="1710" y="80"/>
                  </a:lnTo>
                  <a:lnTo>
                    <a:pt x="1511" y="41"/>
                  </a:lnTo>
                  <a:lnTo>
                    <a:pt x="1273"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431;p61"/>
            <p:cNvSpPr/>
            <p:nvPr/>
          </p:nvSpPr>
          <p:spPr>
            <a:xfrm>
              <a:off x="7107525" y="2754600"/>
              <a:ext cx="49725" cy="34825"/>
            </a:xfrm>
            <a:custGeom>
              <a:avLst/>
              <a:gdLst/>
              <a:ahLst/>
              <a:cxnLst/>
              <a:rect l="l" t="t" r="r" b="b"/>
              <a:pathLst>
                <a:path w="1989" h="1393" fill="none" extrusionOk="0">
                  <a:moveTo>
                    <a:pt x="1909" y="836"/>
                  </a:moveTo>
                  <a:lnTo>
                    <a:pt x="1909" y="836"/>
                  </a:lnTo>
                  <a:lnTo>
                    <a:pt x="1829" y="1035"/>
                  </a:lnTo>
                  <a:lnTo>
                    <a:pt x="1670" y="1154"/>
                  </a:lnTo>
                  <a:lnTo>
                    <a:pt x="1511" y="1273"/>
                  </a:lnTo>
                  <a:lnTo>
                    <a:pt x="1313" y="1353"/>
                  </a:lnTo>
                  <a:lnTo>
                    <a:pt x="1313" y="1353"/>
                  </a:lnTo>
                  <a:lnTo>
                    <a:pt x="1233" y="1353"/>
                  </a:lnTo>
                  <a:lnTo>
                    <a:pt x="1233" y="1353"/>
                  </a:lnTo>
                  <a:lnTo>
                    <a:pt x="1034" y="1393"/>
                  </a:lnTo>
                  <a:lnTo>
                    <a:pt x="835" y="1393"/>
                  </a:lnTo>
                  <a:lnTo>
                    <a:pt x="637" y="1353"/>
                  </a:lnTo>
                  <a:lnTo>
                    <a:pt x="438" y="1273"/>
                  </a:lnTo>
                  <a:lnTo>
                    <a:pt x="438" y="1273"/>
                  </a:lnTo>
                  <a:lnTo>
                    <a:pt x="199" y="1114"/>
                  </a:lnTo>
                  <a:lnTo>
                    <a:pt x="40" y="955"/>
                  </a:lnTo>
                  <a:lnTo>
                    <a:pt x="0" y="796"/>
                  </a:lnTo>
                  <a:lnTo>
                    <a:pt x="80" y="597"/>
                  </a:lnTo>
                  <a:lnTo>
                    <a:pt x="159" y="478"/>
                  </a:lnTo>
                  <a:lnTo>
                    <a:pt x="358" y="319"/>
                  </a:lnTo>
                  <a:lnTo>
                    <a:pt x="557" y="200"/>
                  </a:lnTo>
                  <a:lnTo>
                    <a:pt x="796" y="120"/>
                  </a:lnTo>
                  <a:lnTo>
                    <a:pt x="1034" y="41"/>
                  </a:lnTo>
                  <a:lnTo>
                    <a:pt x="1273" y="1"/>
                  </a:lnTo>
                  <a:lnTo>
                    <a:pt x="1511" y="41"/>
                  </a:lnTo>
                  <a:lnTo>
                    <a:pt x="1710" y="80"/>
                  </a:lnTo>
                  <a:lnTo>
                    <a:pt x="1869" y="200"/>
                  </a:lnTo>
                  <a:lnTo>
                    <a:pt x="1949" y="359"/>
                  </a:lnTo>
                  <a:lnTo>
                    <a:pt x="1988" y="558"/>
                  </a:lnTo>
                  <a:lnTo>
                    <a:pt x="1909" y="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432;p61"/>
            <p:cNvSpPr/>
            <p:nvPr/>
          </p:nvSpPr>
          <p:spPr>
            <a:xfrm>
              <a:off x="7152250" y="2555825"/>
              <a:ext cx="23875" cy="119300"/>
            </a:xfrm>
            <a:custGeom>
              <a:avLst/>
              <a:gdLst/>
              <a:ahLst/>
              <a:cxnLst/>
              <a:rect l="l" t="t" r="r" b="b"/>
              <a:pathLst>
                <a:path w="955" h="4772"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close/>
                  <a:moveTo>
                    <a:pt x="1" y="0"/>
                  </a:moveTo>
                  <a:lnTo>
                    <a:pt x="1" y="0"/>
                  </a:lnTo>
                  <a:lnTo>
                    <a:pt x="1" y="0"/>
                  </a:lnTo>
                  <a:lnTo>
                    <a:pt x="1" y="0"/>
                  </a:lnTo>
                  <a:lnTo>
                    <a:pt x="1" y="0"/>
                  </a:lnTo>
                  <a:close/>
                </a:path>
              </a:pathLst>
            </a:custGeom>
            <a:solidFill>
              <a:srgbClr val="ED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433;p61"/>
            <p:cNvSpPr/>
            <p:nvPr/>
          </p:nvSpPr>
          <p:spPr>
            <a:xfrm>
              <a:off x="7152250" y="2555825"/>
              <a:ext cx="23875" cy="119300"/>
            </a:xfrm>
            <a:custGeom>
              <a:avLst/>
              <a:gdLst/>
              <a:ahLst/>
              <a:cxnLst/>
              <a:rect l="l" t="t" r="r" b="b"/>
              <a:pathLst>
                <a:path w="955" h="4772" fill="none"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434;p61"/>
            <p:cNvSpPr/>
            <p:nvPr/>
          </p:nvSpPr>
          <p:spPr>
            <a:xfrm>
              <a:off x="7152250" y="2555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435;p61"/>
            <p:cNvSpPr/>
            <p:nvPr/>
          </p:nvSpPr>
          <p:spPr>
            <a:xfrm>
              <a:off x="6876925" y="2404725"/>
              <a:ext cx="303175" cy="542750"/>
            </a:xfrm>
            <a:custGeom>
              <a:avLst/>
              <a:gdLst/>
              <a:ahLst/>
              <a:cxnLst/>
              <a:rect l="l" t="t" r="r" b="b"/>
              <a:pathLst>
                <a:path w="12127" h="21710" extrusionOk="0">
                  <a:moveTo>
                    <a:pt x="8549" y="1"/>
                  </a:moveTo>
                  <a:lnTo>
                    <a:pt x="8867" y="836"/>
                  </a:lnTo>
                  <a:lnTo>
                    <a:pt x="9145" y="167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053" y="15030"/>
                  </a:lnTo>
                  <a:lnTo>
                    <a:pt x="10894" y="15149"/>
                  </a:lnTo>
                  <a:lnTo>
                    <a:pt x="10735" y="15268"/>
                  </a:lnTo>
                  <a:lnTo>
                    <a:pt x="10537" y="15348"/>
                  </a:lnTo>
                  <a:lnTo>
                    <a:pt x="10457" y="15348"/>
                  </a:lnTo>
                  <a:lnTo>
                    <a:pt x="10298" y="15388"/>
                  </a:lnTo>
                  <a:lnTo>
                    <a:pt x="10179" y="15745"/>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258" y="18250"/>
                  </a:lnTo>
                  <a:lnTo>
                    <a:pt x="9980" y="18250"/>
                  </a:lnTo>
                  <a:lnTo>
                    <a:pt x="9741" y="18171"/>
                  </a:lnTo>
                  <a:lnTo>
                    <a:pt x="9503" y="18051"/>
                  </a:lnTo>
                  <a:lnTo>
                    <a:pt x="9264" y="17932"/>
                  </a:lnTo>
                  <a:lnTo>
                    <a:pt x="9105" y="17733"/>
                  </a:lnTo>
                  <a:lnTo>
                    <a:pt x="8946" y="17574"/>
                  </a:lnTo>
                  <a:lnTo>
                    <a:pt x="8668" y="17813"/>
                  </a:lnTo>
                  <a:lnTo>
                    <a:pt x="8350" y="18012"/>
                  </a:lnTo>
                  <a:lnTo>
                    <a:pt x="8469" y="18210"/>
                  </a:lnTo>
                  <a:lnTo>
                    <a:pt x="8509" y="18330"/>
                  </a:lnTo>
                  <a:lnTo>
                    <a:pt x="8469" y="18449"/>
                  </a:lnTo>
                  <a:lnTo>
                    <a:pt x="8429" y="18528"/>
                  </a:lnTo>
                  <a:lnTo>
                    <a:pt x="8350" y="18648"/>
                  </a:lnTo>
                  <a:lnTo>
                    <a:pt x="8230" y="18767"/>
                  </a:lnTo>
                  <a:lnTo>
                    <a:pt x="8071" y="18886"/>
                  </a:lnTo>
                  <a:lnTo>
                    <a:pt x="7833" y="19006"/>
                  </a:lnTo>
                  <a:lnTo>
                    <a:pt x="7714" y="19045"/>
                  </a:lnTo>
                  <a:lnTo>
                    <a:pt x="7594" y="19045"/>
                  </a:lnTo>
                  <a:lnTo>
                    <a:pt x="7396" y="19006"/>
                  </a:lnTo>
                  <a:lnTo>
                    <a:pt x="7197" y="18926"/>
                  </a:lnTo>
                  <a:lnTo>
                    <a:pt x="6998" y="18807"/>
                  </a:lnTo>
                  <a:lnTo>
                    <a:pt x="6839" y="18648"/>
                  </a:lnTo>
                  <a:lnTo>
                    <a:pt x="6402" y="18727"/>
                  </a:lnTo>
                  <a:lnTo>
                    <a:pt x="6044" y="18807"/>
                  </a:lnTo>
                  <a:lnTo>
                    <a:pt x="5328" y="18847"/>
                  </a:lnTo>
                  <a:lnTo>
                    <a:pt x="5288" y="19045"/>
                  </a:lnTo>
                  <a:lnTo>
                    <a:pt x="5169" y="19204"/>
                  </a:lnTo>
                  <a:lnTo>
                    <a:pt x="4970" y="19363"/>
                  </a:lnTo>
                  <a:lnTo>
                    <a:pt x="4771" y="19443"/>
                  </a:lnTo>
                  <a:lnTo>
                    <a:pt x="4573" y="19483"/>
                  </a:lnTo>
                  <a:lnTo>
                    <a:pt x="4533" y="19483"/>
                  </a:lnTo>
                  <a:lnTo>
                    <a:pt x="4255" y="19403"/>
                  </a:lnTo>
                  <a:lnTo>
                    <a:pt x="3936" y="19284"/>
                  </a:lnTo>
                  <a:lnTo>
                    <a:pt x="3698" y="19085"/>
                  </a:lnTo>
                  <a:lnTo>
                    <a:pt x="3459" y="18847"/>
                  </a:lnTo>
                  <a:lnTo>
                    <a:pt x="2942" y="18767"/>
                  </a:lnTo>
                  <a:lnTo>
                    <a:pt x="2346" y="18648"/>
                  </a:lnTo>
                  <a:lnTo>
                    <a:pt x="2187" y="18886"/>
                  </a:lnTo>
                  <a:lnTo>
                    <a:pt x="2068" y="18926"/>
                  </a:lnTo>
                  <a:lnTo>
                    <a:pt x="1949" y="18966"/>
                  </a:lnTo>
                  <a:lnTo>
                    <a:pt x="1789" y="18926"/>
                  </a:lnTo>
                  <a:lnTo>
                    <a:pt x="1630" y="18886"/>
                  </a:lnTo>
                  <a:lnTo>
                    <a:pt x="1352" y="18688"/>
                  </a:lnTo>
                  <a:lnTo>
                    <a:pt x="1193" y="18568"/>
                  </a:lnTo>
                  <a:lnTo>
                    <a:pt x="1114" y="18449"/>
                  </a:lnTo>
                  <a:lnTo>
                    <a:pt x="994" y="18290"/>
                  </a:lnTo>
                  <a:lnTo>
                    <a:pt x="955" y="18131"/>
                  </a:lnTo>
                  <a:lnTo>
                    <a:pt x="477" y="17813"/>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765" y="21709"/>
                  </a:lnTo>
                  <a:lnTo>
                    <a:pt x="5964" y="21669"/>
                  </a:lnTo>
                  <a:lnTo>
                    <a:pt x="6123"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2087" y="15348"/>
                  </a:lnTo>
                  <a:lnTo>
                    <a:pt x="12127" y="13718"/>
                  </a:lnTo>
                  <a:lnTo>
                    <a:pt x="12087" y="12286"/>
                  </a:lnTo>
                  <a:lnTo>
                    <a:pt x="11968" y="10815"/>
                  </a:lnTo>
                  <a:lnTo>
                    <a:pt x="11849" y="9622"/>
                  </a:lnTo>
                  <a:lnTo>
                    <a:pt x="11610" y="8430"/>
                  </a:lnTo>
                  <a:lnTo>
                    <a:pt x="11332" y="7237"/>
                  </a:lnTo>
                  <a:lnTo>
                    <a:pt x="11014" y="6044"/>
                  </a:lnTo>
                  <a:lnTo>
                    <a:pt x="10576" y="4613"/>
                  </a:lnTo>
                  <a:lnTo>
                    <a:pt x="10020" y="3062"/>
                  </a:lnTo>
                  <a:lnTo>
                    <a:pt x="9702" y="2267"/>
                  </a:lnTo>
                  <a:lnTo>
                    <a:pt x="9383" y="1472"/>
                  </a:lnTo>
                  <a:lnTo>
                    <a:pt x="8986" y="716"/>
                  </a:lnTo>
                  <a:lnTo>
                    <a:pt x="8549" y="1"/>
                  </a:lnTo>
                  <a:close/>
                </a:path>
              </a:pathLst>
            </a:custGeom>
            <a:solidFill>
              <a:srgbClr val="F38A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436;p61"/>
            <p:cNvSpPr/>
            <p:nvPr/>
          </p:nvSpPr>
          <p:spPr>
            <a:xfrm>
              <a:off x="6876925" y="2404725"/>
              <a:ext cx="303175" cy="542750"/>
            </a:xfrm>
            <a:custGeom>
              <a:avLst/>
              <a:gdLst/>
              <a:ahLst/>
              <a:cxnLst/>
              <a:rect l="l" t="t" r="r" b="b"/>
              <a:pathLst>
                <a:path w="12127" h="21710" fill="none" extrusionOk="0">
                  <a:moveTo>
                    <a:pt x="8549" y="1"/>
                  </a:moveTo>
                  <a:lnTo>
                    <a:pt x="8549" y="1"/>
                  </a:lnTo>
                  <a:lnTo>
                    <a:pt x="8867" y="836"/>
                  </a:lnTo>
                  <a:lnTo>
                    <a:pt x="9145" y="1671"/>
                  </a:lnTo>
                  <a:lnTo>
                    <a:pt x="9622" y="318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576" y="13996"/>
                  </a:lnTo>
                  <a:lnTo>
                    <a:pt x="10576" y="13996"/>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133" y="14831"/>
                  </a:lnTo>
                  <a:lnTo>
                    <a:pt x="11053" y="15030"/>
                  </a:lnTo>
                  <a:lnTo>
                    <a:pt x="10894" y="15149"/>
                  </a:lnTo>
                  <a:lnTo>
                    <a:pt x="10735" y="15268"/>
                  </a:lnTo>
                  <a:lnTo>
                    <a:pt x="10537" y="15348"/>
                  </a:lnTo>
                  <a:lnTo>
                    <a:pt x="10537" y="15348"/>
                  </a:lnTo>
                  <a:lnTo>
                    <a:pt x="10457" y="15348"/>
                  </a:lnTo>
                  <a:lnTo>
                    <a:pt x="10457" y="15348"/>
                  </a:lnTo>
                  <a:lnTo>
                    <a:pt x="10298" y="15388"/>
                  </a:lnTo>
                  <a:lnTo>
                    <a:pt x="10298" y="15388"/>
                  </a:lnTo>
                  <a:lnTo>
                    <a:pt x="10179" y="15745"/>
                  </a:lnTo>
                  <a:lnTo>
                    <a:pt x="10020" y="16103"/>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537" y="18210"/>
                  </a:lnTo>
                  <a:lnTo>
                    <a:pt x="10258" y="18250"/>
                  </a:lnTo>
                  <a:lnTo>
                    <a:pt x="10258" y="18250"/>
                  </a:lnTo>
                  <a:lnTo>
                    <a:pt x="9980" y="18250"/>
                  </a:lnTo>
                  <a:lnTo>
                    <a:pt x="9741" y="18171"/>
                  </a:lnTo>
                  <a:lnTo>
                    <a:pt x="9741" y="18171"/>
                  </a:lnTo>
                  <a:lnTo>
                    <a:pt x="9503" y="18051"/>
                  </a:lnTo>
                  <a:lnTo>
                    <a:pt x="9264" y="17932"/>
                  </a:lnTo>
                  <a:lnTo>
                    <a:pt x="9105" y="17733"/>
                  </a:lnTo>
                  <a:lnTo>
                    <a:pt x="8946" y="17574"/>
                  </a:lnTo>
                  <a:lnTo>
                    <a:pt x="8946" y="17574"/>
                  </a:lnTo>
                  <a:lnTo>
                    <a:pt x="8668" y="17813"/>
                  </a:lnTo>
                  <a:lnTo>
                    <a:pt x="8350" y="18012"/>
                  </a:lnTo>
                  <a:lnTo>
                    <a:pt x="8350" y="18012"/>
                  </a:lnTo>
                  <a:lnTo>
                    <a:pt x="8469" y="18210"/>
                  </a:lnTo>
                  <a:lnTo>
                    <a:pt x="8509" y="18330"/>
                  </a:lnTo>
                  <a:lnTo>
                    <a:pt x="8469" y="18449"/>
                  </a:lnTo>
                  <a:lnTo>
                    <a:pt x="8429" y="18528"/>
                  </a:lnTo>
                  <a:lnTo>
                    <a:pt x="8350" y="18648"/>
                  </a:lnTo>
                  <a:lnTo>
                    <a:pt x="8230" y="18767"/>
                  </a:lnTo>
                  <a:lnTo>
                    <a:pt x="8071" y="18886"/>
                  </a:lnTo>
                  <a:lnTo>
                    <a:pt x="8071" y="18886"/>
                  </a:lnTo>
                  <a:lnTo>
                    <a:pt x="7833" y="19006"/>
                  </a:lnTo>
                  <a:lnTo>
                    <a:pt x="7714" y="19045"/>
                  </a:lnTo>
                  <a:lnTo>
                    <a:pt x="7594" y="19045"/>
                  </a:lnTo>
                  <a:lnTo>
                    <a:pt x="7594" y="19045"/>
                  </a:lnTo>
                  <a:lnTo>
                    <a:pt x="7594" y="19045"/>
                  </a:lnTo>
                  <a:lnTo>
                    <a:pt x="7594" y="19045"/>
                  </a:lnTo>
                  <a:lnTo>
                    <a:pt x="7396" y="19006"/>
                  </a:lnTo>
                  <a:lnTo>
                    <a:pt x="7197" y="18926"/>
                  </a:lnTo>
                  <a:lnTo>
                    <a:pt x="6998" y="18807"/>
                  </a:lnTo>
                  <a:lnTo>
                    <a:pt x="6839" y="18648"/>
                  </a:lnTo>
                  <a:lnTo>
                    <a:pt x="6839" y="18648"/>
                  </a:lnTo>
                  <a:lnTo>
                    <a:pt x="6402" y="18727"/>
                  </a:lnTo>
                  <a:lnTo>
                    <a:pt x="6044" y="18807"/>
                  </a:lnTo>
                  <a:lnTo>
                    <a:pt x="5328" y="18847"/>
                  </a:lnTo>
                  <a:lnTo>
                    <a:pt x="5328" y="18847"/>
                  </a:lnTo>
                  <a:lnTo>
                    <a:pt x="5288" y="19045"/>
                  </a:lnTo>
                  <a:lnTo>
                    <a:pt x="5288" y="19045"/>
                  </a:lnTo>
                  <a:lnTo>
                    <a:pt x="5169" y="19204"/>
                  </a:lnTo>
                  <a:lnTo>
                    <a:pt x="4970" y="19363"/>
                  </a:lnTo>
                  <a:lnTo>
                    <a:pt x="4771" y="19443"/>
                  </a:lnTo>
                  <a:lnTo>
                    <a:pt x="4573" y="19483"/>
                  </a:lnTo>
                  <a:lnTo>
                    <a:pt x="4573" y="19483"/>
                  </a:lnTo>
                  <a:lnTo>
                    <a:pt x="4533" y="19483"/>
                  </a:lnTo>
                  <a:lnTo>
                    <a:pt x="4533" y="19483"/>
                  </a:lnTo>
                  <a:lnTo>
                    <a:pt x="4255" y="19403"/>
                  </a:lnTo>
                  <a:lnTo>
                    <a:pt x="3936" y="19284"/>
                  </a:lnTo>
                  <a:lnTo>
                    <a:pt x="3698" y="19085"/>
                  </a:lnTo>
                  <a:lnTo>
                    <a:pt x="3459" y="18847"/>
                  </a:lnTo>
                  <a:lnTo>
                    <a:pt x="3459" y="18847"/>
                  </a:lnTo>
                  <a:lnTo>
                    <a:pt x="2942" y="18767"/>
                  </a:lnTo>
                  <a:lnTo>
                    <a:pt x="2346" y="18648"/>
                  </a:lnTo>
                  <a:lnTo>
                    <a:pt x="2346" y="18648"/>
                  </a:lnTo>
                  <a:lnTo>
                    <a:pt x="2187" y="18886"/>
                  </a:lnTo>
                  <a:lnTo>
                    <a:pt x="2187" y="18886"/>
                  </a:lnTo>
                  <a:lnTo>
                    <a:pt x="2068" y="18926"/>
                  </a:lnTo>
                  <a:lnTo>
                    <a:pt x="1949" y="18966"/>
                  </a:lnTo>
                  <a:lnTo>
                    <a:pt x="1949" y="18966"/>
                  </a:lnTo>
                  <a:lnTo>
                    <a:pt x="1789" y="18926"/>
                  </a:lnTo>
                  <a:lnTo>
                    <a:pt x="1630" y="18886"/>
                  </a:lnTo>
                  <a:lnTo>
                    <a:pt x="1352" y="18688"/>
                  </a:lnTo>
                  <a:lnTo>
                    <a:pt x="1193" y="18568"/>
                  </a:lnTo>
                  <a:lnTo>
                    <a:pt x="1114" y="18449"/>
                  </a:lnTo>
                  <a:lnTo>
                    <a:pt x="994" y="18290"/>
                  </a:lnTo>
                  <a:lnTo>
                    <a:pt x="955" y="18131"/>
                  </a:lnTo>
                  <a:lnTo>
                    <a:pt x="955" y="18131"/>
                  </a:lnTo>
                  <a:lnTo>
                    <a:pt x="477" y="17813"/>
                  </a:lnTo>
                  <a:lnTo>
                    <a:pt x="0" y="17415"/>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328" y="21709"/>
                  </a:lnTo>
                  <a:lnTo>
                    <a:pt x="5765" y="21709"/>
                  </a:lnTo>
                  <a:lnTo>
                    <a:pt x="5964" y="21669"/>
                  </a:lnTo>
                  <a:lnTo>
                    <a:pt x="5964" y="21669"/>
                  </a:lnTo>
                  <a:lnTo>
                    <a:pt x="5964" y="21669"/>
                  </a:lnTo>
                  <a:lnTo>
                    <a:pt x="5964" y="21669"/>
                  </a:lnTo>
                  <a:lnTo>
                    <a:pt x="5964" y="21669"/>
                  </a:lnTo>
                  <a:lnTo>
                    <a:pt x="6123" y="21709"/>
                  </a:lnTo>
                  <a:lnTo>
                    <a:pt x="6600"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1968" y="16978"/>
                  </a:lnTo>
                  <a:lnTo>
                    <a:pt x="12087" y="15348"/>
                  </a:lnTo>
                  <a:lnTo>
                    <a:pt x="12127" y="13718"/>
                  </a:lnTo>
                  <a:lnTo>
                    <a:pt x="12127" y="13718"/>
                  </a:lnTo>
                  <a:lnTo>
                    <a:pt x="12087" y="12286"/>
                  </a:lnTo>
                  <a:lnTo>
                    <a:pt x="11968" y="10815"/>
                  </a:lnTo>
                  <a:lnTo>
                    <a:pt x="11968" y="10815"/>
                  </a:lnTo>
                  <a:lnTo>
                    <a:pt x="11849" y="9622"/>
                  </a:lnTo>
                  <a:lnTo>
                    <a:pt x="11610" y="8430"/>
                  </a:lnTo>
                  <a:lnTo>
                    <a:pt x="11332" y="7237"/>
                  </a:lnTo>
                  <a:lnTo>
                    <a:pt x="11014" y="6044"/>
                  </a:lnTo>
                  <a:lnTo>
                    <a:pt x="11014" y="6044"/>
                  </a:lnTo>
                  <a:lnTo>
                    <a:pt x="11014" y="6044"/>
                  </a:lnTo>
                  <a:lnTo>
                    <a:pt x="11014" y="6044"/>
                  </a:lnTo>
                  <a:lnTo>
                    <a:pt x="11014" y="6044"/>
                  </a:lnTo>
                  <a:lnTo>
                    <a:pt x="11014" y="6044"/>
                  </a:lnTo>
                  <a:lnTo>
                    <a:pt x="11014" y="6044"/>
                  </a:lnTo>
                  <a:lnTo>
                    <a:pt x="11014" y="6044"/>
                  </a:lnTo>
                  <a:lnTo>
                    <a:pt x="10576" y="4613"/>
                  </a:lnTo>
                  <a:lnTo>
                    <a:pt x="10020" y="3062"/>
                  </a:lnTo>
                  <a:lnTo>
                    <a:pt x="9702" y="2267"/>
                  </a:lnTo>
                  <a:lnTo>
                    <a:pt x="9383" y="1472"/>
                  </a:lnTo>
                  <a:lnTo>
                    <a:pt x="8986" y="716"/>
                  </a:lnTo>
                  <a:lnTo>
                    <a:pt x="85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437;p61"/>
            <p:cNvSpPr/>
            <p:nvPr/>
          </p:nvSpPr>
          <p:spPr>
            <a:xfrm>
              <a:off x="6900775" y="2857975"/>
              <a:ext cx="34825" cy="20900"/>
            </a:xfrm>
            <a:custGeom>
              <a:avLst/>
              <a:gdLst/>
              <a:ahLst/>
              <a:cxnLst/>
              <a:rect l="l" t="t" r="r" b="b"/>
              <a:pathLst>
                <a:path w="1393" h="836" extrusionOk="0">
                  <a:moveTo>
                    <a:pt x="1" y="1"/>
                  </a:moveTo>
                  <a:lnTo>
                    <a:pt x="40" y="160"/>
                  </a:lnTo>
                  <a:lnTo>
                    <a:pt x="160" y="319"/>
                  </a:lnTo>
                  <a:lnTo>
                    <a:pt x="239" y="438"/>
                  </a:lnTo>
                  <a:lnTo>
                    <a:pt x="398" y="558"/>
                  </a:lnTo>
                  <a:lnTo>
                    <a:pt x="676" y="756"/>
                  </a:lnTo>
                  <a:lnTo>
                    <a:pt x="835" y="796"/>
                  </a:lnTo>
                  <a:lnTo>
                    <a:pt x="995" y="836"/>
                  </a:lnTo>
                  <a:lnTo>
                    <a:pt x="1114" y="796"/>
                  </a:lnTo>
                  <a:lnTo>
                    <a:pt x="1233" y="756"/>
                  </a:lnTo>
                  <a:lnTo>
                    <a:pt x="1392" y="518"/>
                  </a:lnTo>
                  <a:lnTo>
                    <a:pt x="1034" y="438"/>
                  </a:lnTo>
                  <a:lnTo>
                    <a:pt x="716" y="319"/>
                  </a:lnTo>
                  <a:lnTo>
                    <a:pt x="358" y="200"/>
                  </a:lnTo>
                  <a:lnTo>
                    <a:pt x="1"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438;p61"/>
            <p:cNvSpPr/>
            <p:nvPr/>
          </p:nvSpPr>
          <p:spPr>
            <a:xfrm>
              <a:off x="6900775" y="2857975"/>
              <a:ext cx="34825" cy="20900"/>
            </a:xfrm>
            <a:custGeom>
              <a:avLst/>
              <a:gdLst/>
              <a:ahLst/>
              <a:cxnLst/>
              <a:rect l="l" t="t" r="r" b="b"/>
              <a:pathLst>
                <a:path w="1393" h="836" fill="none" extrusionOk="0">
                  <a:moveTo>
                    <a:pt x="1" y="1"/>
                  </a:moveTo>
                  <a:lnTo>
                    <a:pt x="1" y="1"/>
                  </a:lnTo>
                  <a:lnTo>
                    <a:pt x="40" y="160"/>
                  </a:lnTo>
                  <a:lnTo>
                    <a:pt x="160" y="319"/>
                  </a:lnTo>
                  <a:lnTo>
                    <a:pt x="239" y="438"/>
                  </a:lnTo>
                  <a:lnTo>
                    <a:pt x="398" y="558"/>
                  </a:lnTo>
                  <a:lnTo>
                    <a:pt x="676" y="756"/>
                  </a:lnTo>
                  <a:lnTo>
                    <a:pt x="835" y="796"/>
                  </a:lnTo>
                  <a:lnTo>
                    <a:pt x="995" y="836"/>
                  </a:lnTo>
                  <a:lnTo>
                    <a:pt x="995" y="836"/>
                  </a:lnTo>
                  <a:lnTo>
                    <a:pt x="1114" y="796"/>
                  </a:lnTo>
                  <a:lnTo>
                    <a:pt x="1233" y="756"/>
                  </a:lnTo>
                  <a:lnTo>
                    <a:pt x="1233" y="756"/>
                  </a:lnTo>
                  <a:lnTo>
                    <a:pt x="1392" y="518"/>
                  </a:lnTo>
                  <a:lnTo>
                    <a:pt x="1392" y="518"/>
                  </a:lnTo>
                  <a:lnTo>
                    <a:pt x="1034" y="438"/>
                  </a:lnTo>
                  <a:lnTo>
                    <a:pt x="716" y="319"/>
                  </a:lnTo>
                  <a:lnTo>
                    <a:pt x="358"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439;p61"/>
            <p:cNvSpPr/>
            <p:nvPr/>
          </p:nvSpPr>
          <p:spPr>
            <a:xfrm>
              <a:off x="6963400" y="2874875"/>
              <a:ext cx="46750" cy="16925"/>
            </a:xfrm>
            <a:custGeom>
              <a:avLst/>
              <a:gdLst/>
              <a:ahLst/>
              <a:cxnLst/>
              <a:rect l="l" t="t" r="r" b="b"/>
              <a:pathLst>
                <a:path w="1870" h="677" extrusionOk="0">
                  <a:moveTo>
                    <a:pt x="915" y="1"/>
                  </a:moveTo>
                  <a:lnTo>
                    <a:pt x="438" y="41"/>
                  </a:lnTo>
                  <a:lnTo>
                    <a:pt x="0" y="41"/>
                  </a:lnTo>
                  <a:lnTo>
                    <a:pt x="239" y="279"/>
                  </a:lnTo>
                  <a:lnTo>
                    <a:pt x="477" y="478"/>
                  </a:lnTo>
                  <a:lnTo>
                    <a:pt x="796" y="597"/>
                  </a:lnTo>
                  <a:lnTo>
                    <a:pt x="1074" y="677"/>
                  </a:lnTo>
                  <a:lnTo>
                    <a:pt x="1114" y="677"/>
                  </a:lnTo>
                  <a:lnTo>
                    <a:pt x="1312" y="637"/>
                  </a:lnTo>
                  <a:lnTo>
                    <a:pt x="1511" y="557"/>
                  </a:lnTo>
                  <a:lnTo>
                    <a:pt x="1710" y="398"/>
                  </a:lnTo>
                  <a:lnTo>
                    <a:pt x="1829" y="239"/>
                  </a:lnTo>
                  <a:lnTo>
                    <a:pt x="1869" y="41"/>
                  </a:lnTo>
                  <a:lnTo>
                    <a:pt x="1710" y="41"/>
                  </a:lnTo>
                  <a:lnTo>
                    <a:pt x="1273"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440;p61"/>
            <p:cNvSpPr/>
            <p:nvPr/>
          </p:nvSpPr>
          <p:spPr>
            <a:xfrm>
              <a:off x="6963400" y="2874875"/>
              <a:ext cx="46750" cy="16925"/>
            </a:xfrm>
            <a:custGeom>
              <a:avLst/>
              <a:gdLst/>
              <a:ahLst/>
              <a:cxnLst/>
              <a:rect l="l" t="t" r="r" b="b"/>
              <a:pathLst>
                <a:path w="1870" h="677" fill="none" extrusionOk="0">
                  <a:moveTo>
                    <a:pt x="1074" y="1"/>
                  </a:moveTo>
                  <a:lnTo>
                    <a:pt x="1074" y="1"/>
                  </a:lnTo>
                  <a:lnTo>
                    <a:pt x="915" y="1"/>
                  </a:lnTo>
                  <a:lnTo>
                    <a:pt x="438" y="41"/>
                  </a:lnTo>
                  <a:lnTo>
                    <a:pt x="438" y="41"/>
                  </a:lnTo>
                  <a:lnTo>
                    <a:pt x="0" y="41"/>
                  </a:lnTo>
                  <a:lnTo>
                    <a:pt x="0" y="41"/>
                  </a:lnTo>
                  <a:lnTo>
                    <a:pt x="239" y="279"/>
                  </a:lnTo>
                  <a:lnTo>
                    <a:pt x="477" y="478"/>
                  </a:lnTo>
                  <a:lnTo>
                    <a:pt x="796" y="597"/>
                  </a:lnTo>
                  <a:lnTo>
                    <a:pt x="1074" y="677"/>
                  </a:lnTo>
                  <a:lnTo>
                    <a:pt x="1074" y="677"/>
                  </a:lnTo>
                  <a:lnTo>
                    <a:pt x="1114" y="677"/>
                  </a:lnTo>
                  <a:lnTo>
                    <a:pt x="1114" y="677"/>
                  </a:lnTo>
                  <a:lnTo>
                    <a:pt x="1312" y="637"/>
                  </a:lnTo>
                  <a:lnTo>
                    <a:pt x="1511" y="557"/>
                  </a:lnTo>
                  <a:lnTo>
                    <a:pt x="1710" y="398"/>
                  </a:lnTo>
                  <a:lnTo>
                    <a:pt x="1829" y="239"/>
                  </a:lnTo>
                  <a:lnTo>
                    <a:pt x="1829" y="239"/>
                  </a:lnTo>
                  <a:lnTo>
                    <a:pt x="1869" y="41"/>
                  </a:lnTo>
                  <a:lnTo>
                    <a:pt x="1869" y="41"/>
                  </a:lnTo>
                  <a:lnTo>
                    <a:pt x="1710" y="41"/>
                  </a:lnTo>
                  <a:lnTo>
                    <a:pt x="1710" y="41"/>
                  </a:lnTo>
                  <a:lnTo>
                    <a:pt x="1273" y="1"/>
                  </a:lnTo>
                  <a:lnTo>
                    <a:pt x="1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441;p61"/>
            <p:cNvSpPr/>
            <p:nvPr/>
          </p:nvSpPr>
          <p:spPr>
            <a:xfrm>
              <a:off x="7047875" y="2855000"/>
              <a:ext cx="41775" cy="25875"/>
            </a:xfrm>
            <a:custGeom>
              <a:avLst/>
              <a:gdLst/>
              <a:ahLst/>
              <a:cxnLst/>
              <a:rect l="l" t="t" r="r" b="b"/>
              <a:pathLst>
                <a:path w="1671" h="1035" extrusionOk="0">
                  <a:moveTo>
                    <a:pt x="1512" y="1"/>
                  </a:moveTo>
                  <a:lnTo>
                    <a:pt x="1154" y="199"/>
                  </a:lnTo>
                  <a:lnTo>
                    <a:pt x="756" y="398"/>
                  </a:lnTo>
                  <a:lnTo>
                    <a:pt x="359" y="517"/>
                  </a:lnTo>
                  <a:lnTo>
                    <a:pt x="1" y="637"/>
                  </a:lnTo>
                  <a:lnTo>
                    <a:pt x="160" y="796"/>
                  </a:lnTo>
                  <a:lnTo>
                    <a:pt x="359" y="915"/>
                  </a:lnTo>
                  <a:lnTo>
                    <a:pt x="558" y="995"/>
                  </a:lnTo>
                  <a:lnTo>
                    <a:pt x="756" y="1034"/>
                  </a:lnTo>
                  <a:lnTo>
                    <a:pt x="876" y="1034"/>
                  </a:lnTo>
                  <a:lnTo>
                    <a:pt x="995" y="995"/>
                  </a:lnTo>
                  <a:lnTo>
                    <a:pt x="1233" y="875"/>
                  </a:lnTo>
                  <a:lnTo>
                    <a:pt x="1392" y="756"/>
                  </a:lnTo>
                  <a:lnTo>
                    <a:pt x="1512" y="637"/>
                  </a:lnTo>
                  <a:lnTo>
                    <a:pt x="1591" y="517"/>
                  </a:lnTo>
                  <a:lnTo>
                    <a:pt x="1631" y="438"/>
                  </a:lnTo>
                  <a:lnTo>
                    <a:pt x="1671" y="319"/>
                  </a:lnTo>
                  <a:lnTo>
                    <a:pt x="1631" y="199"/>
                  </a:lnTo>
                  <a:lnTo>
                    <a:pt x="1512"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442;p61"/>
            <p:cNvSpPr/>
            <p:nvPr/>
          </p:nvSpPr>
          <p:spPr>
            <a:xfrm>
              <a:off x="7047875" y="2855000"/>
              <a:ext cx="41775" cy="25875"/>
            </a:xfrm>
            <a:custGeom>
              <a:avLst/>
              <a:gdLst/>
              <a:ahLst/>
              <a:cxnLst/>
              <a:rect l="l" t="t" r="r" b="b"/>
              <a:pathLst>
                <a:path w="1671" h="1035" fill="none" extrusionOk="0">
                  <a:moveTo>
                    <a:pt x="1512" y="1"/>
                  </a:moveTo>
                  <a:lnTo>
                    <a:pt x="1512" y="1"/>
                  </a:lnTo>
                  <a:lnTo>
                    <a:pt x="1154" y="199"/>
                  </a:lnTo>
                  <a:lnTo>
                    <a:pt x="756" y="398"/>
                  </a:lnTo>
                  <a:lnTo>
                    <a:pt x="359" y="517"/>
                  </a:lnTo>
                  <a:lnTo>
                    <a:pt x="1" y="637"/>
                  </a:lnTo>
                  <a:lnTo>
                    <a:pt x="1" y="637"/>
                  </a:lnTo>
                  <a:lnTo>
                    <a:pt x="160" y="796"/>
                  </a:lnTo>
                  <a:lnTo>
                    <a:pt x="359" y="915"/>
                  </a:lnTo>
                  <a:lnTo>
                    <a:pt x="558" y="995"/>
                  </a:lnTo>
                  <a:lnTo>
                    <a:pt x="756" y="1034"/>
                  </a:lnTo>
                  <a:lnTo>
                    <a:pt x="756" y="1034"/>
                  </a:lnTo>
                  <a:lnTo>
                    <a:pt x="756" y="1034"/>
                  </a:lnTo>
                  <a:lnTo>
                    <a:pt x="756" y="1034"/>
                  </a:lnTo>
                  <a:lnTo>
                    <a:pt x="876" y="1034"/>
                  </a:lnTo>
                  <a:lnTo>
                    <a:pt x="995" y="995"/>
                  </a:lnTo>
                  <a:lnTo>
                    <a:pt x="1233" y="875"/>
                  </a:lnTo>
                  <a:lnTo>
                    <a:pt x="1233" y="875"/>
                  </a:lnTo>
                  <a:lnTo>
                    <a:pt x="1392" y="756"/>
                  </a:lnTo>
                  <a:lnTo>
                    <a:pt x="1512" y="637"/>
                  </a:lnTo>
                  <a:lnTo>
                    <a:pt x="1591" y="517"/>
                  </a:lnTo>
                  <a:lnTo>
                    <a:pt x="1631" y="438"/>
                  </a:lnTo>
                  <a:lnTo>
                    <a:pt x="1671" y="319"/>
                  </a:lnTo>
                  <a:lnTo>
                    <a:pt x="1631" y="199"/>
                  </a:lnTo>
                  <a:lnTo>
                    <a:pt x="15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443;p61"/>
            <p:cNvSpPr/>
            <p:nvPr/>
          </p:nvSpPr>
          <p:spPr>
            <a:xfrm>
              <a:off x="7100575" y="2807300"/>
              <a:ext cx="56675" cy="53700"/>
            </a:xfrm>
            <a:custGeom>
              <a:avLst/>
              <a:gdLst/>
              <a:ahLst/>
              <a:cxnLst/>
              <a:rect l="l" t="t" r="r" b="b"/>
              <a:pathLst>
                <a:path w="2267" h="2148" extrusionOk="0">
                  <a:moveTo>
                    <a:pt x="1074" y="0"/>
                  </a:moveTo>
                  <a:lnTo>
                    <a:pt x="875" y="438"/>
                  </a:lnTo>
                  <a:lnTo>
                    <a:pt x="597" y="835"/>
                  </a:lnTo>
                  <a:lnTo>
                    <a:pt x="318" y="1153"/>
                  </a:lnTo>
                  <a:lnTo>
                    <a:pt x="0" y="1471"/>
                  </a:lnTo>
                  <a:lnTo>
                    <a:pt x="159" y="1630"/>
                  </a:lnTo>
                  <a:lnTo>
                    <a:pt x="318" y="1829"/>
                  </a:lnTo>
                  <a:lnTo>
                    <a:pt x="557" y="1948"/>
                  </a:lnTo>
                  <a:lnTo>
                    <a:pt x="795" y="2068"/>
                  </a:lnTo>
                  <a:lnTo>
                    <a:pt x="1034" y="2147"/>
                  </a:lnTo>
                  <a:lnTo>
                    <a:pt x="1312" y="214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444;p61"/>
            <p:cNvSpPr/>
            <p:nvPr/>
          </p:nvSpPr>
          <p:spPr>
            <a:xfrm>
              <a:off x="7100575" y="2807300"/>
              <a:ext cx="56675" cy="53700"/>
            </a:xfrm>
            <a:custGeom>
              <a:avLst/>
              <a:gdLst/>
              <a:ahLst/>
              <a:cxnLst/>
              <a:rect l="l" t="t" r="r" b="b"/>
              <a:pathLst>
                <a:path w="2267" h="2148" fill="none" extrusionOk="0">
                  <a:moveTo>
                    <a:pt x="1074" y="0"/>
                  </a:moveTo>
                  <a:lnTo>
                    <a:pt x="1074" y="0"/>
                  </a:lnTo>
                  <a:lnTo>
                    <a:pt x="875" y="438"/>
                  </a:lnTo>
                  <a:lnTo>
                    <a:pt x="597" y="835"/>
                  </a:lnTo>
                  <a:lnTo>
                    <a:pt x="318" y="1153"/>
                  </a:lnTo>
                  <a:lnTo>
                    <a:pt x="0" y="1471"/>
                  </a:lnTo>
                  <a:lnTo>
                    <a:pt x="0" y="1471"/>
                  </a:lnTo>
                  <a:lnTo>
                    <a:pt x="159" y="1630"/>
                  </a:lnTo>
                  <a:lnTo>
                    <a:pt x="318" y="1829"/>
                  </a:lnTo>
                  <a:lnTo>
                    <a:pt x="557" y="1948"/>
                  </a:lnTo>
                  <a:lnTo>
                    <a:pt x="795" y="2068"/>
                  </a:lnTo>
                  <a:lnTo>
                    <a:pt x="795" y="2068"/>
                  </a:lnTo>
                  <a:lnTo>
                    <a:pt x="1034" y="2147"/>
                  </a:lnTo>
                  <a:lnTo>
                    <a:pt x="1312" y="2147"/>
                  </a:lnTo>
                  <a:lnTo>
                    <a:pt x="1312" y="2147"/>
                  </a:lnTo>
                  <a:lnTo>
                    <a:pt x="1591" y="210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445;p61"/>
            <p:cNvSpPr/>
            <p:nvPr/>
          </p:nvSpPr>
          <p:spPr>
            <a:xfrm>
              <a:off x="7134350" y="2754600"/>
              <a:ext cx="22900" cy="34825"/>
            </a:xfrm>
            <a:custGeom>
              <a:avLst/>
              <a:gdLst/>
              <a:ahLst/>
              <a:cxnLst/>
              <a:rect l="l" t="t" r="r" b="b"/>
              <a:pathLst>
                <a:path w="916" h="1393" extrusionOk="0">
                  <a:moveTo>
                    <a:pt x="279" y="1"/>
                  </a:moveTo>
                  <a:lnTo>
                    <a:pt x="240" y="120"/>
                  </a:lnTo>
                  <a:lnTo>
                    <a:pt x="160" y="796"/>
                  </a:lnTo>
                  <a:lnTo>
                    <a:pt x="1" y="1393"/>
                  </a:lnTo>
                  <a:lnTo>
                    <a:pt x="160" y="1353"/>
                  </a:lnTo>
                  <a:lnTo>
                    <a:pt x="240" y="1353"/>
                  </a:lnTo>
                  <a:lnTo>
                    <a:pt x="438" y="1273"/>
                  </a:lnTo>
                  <a:lnTo>
                    <a:pt x="597" y="1154"/>
                  </a:lnTo>
                  <a:lnTo>
                    <a:pt x="756" y="1035"/>
                  </a:lnTo>
                  <a:lnTo>
                    <a:pt x="836" y="836"/>
                  </a:lnTo>
                  <a:lnTo>
                    <a:pt x="915" y="637"/>
                  </a:lnTo>
                  <a:lnTo>
                    <a:pt x="915" y="478"/>
                  </a:lnTo>
                  <a:lnTo>
                    <a:pt x="876" y="319"/>
                  </a:lnTo>
                  <a:lnTo>
                    <a:pt x="796" y="200"/>
                  </a:lnTo>
                  <a:lnTo>
                    <a:pt x="717" y="120"/>
                  </a:lnTo>
                  <a:lnTo>
                    <a:pt x="597" y="41"/>
                  </a:lnTo>
                  <a:lnTo>
                    <a:pt x="438" y="41"/>
                  </a:lnTo>
                  <a:lnTo>
                    <a:pt x="279"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446;p61"/>
            <p:cNvSpPr/>
            <p:nvPr/>
          </p:nvSpPr>
          <p:spPr>
            <a:xfrm>
              <a:off x="7134350" y="2754600"/>
              <a:ext cx="22900" cy="34825"/>
            </a:xfrm>
            <a:custGeom>
              <a:avLst/>
              <a:gdLst/>
              <a:ahLst/>
              <a:cxnLst/>
              <a:rect l="l" t="t" r="r" b="b"/>
              <a:pathLst>
                <a:path w="916" h="1393" fill="none" extrusionOk="0">
                  <a:moveTo>
                    <a:pt x="279" y="1"/>
                  </a:moveTo>
                  <a:lnTo>
                    <a:pt x="279" y="1"/>
                  </a:lnTo>
                  <a:lnTo>
                    <a:pt x="279" y="1"/>
                  </a:lnTo>
                  <a:lnTo>
                    <a:pt x="279" y="1"/>
                  </a:lnTo>
                  <a:lnTo>
                    <a:pt x="240" y="120"/>
                  </a:lnTo>
                  <a:lnTo>
                    <a:pt x="240" y="120"/>
                  </a:lnTo>
                  <a:lnTo>
                    <a:pt x="160" y="796"/>
                  </a:lnTo>
                  <a:lnTo>
                    <a:pt x="1" y="1393"/>
                  </a:lnTo>
                  <a:lnTo>
                    <a:pt x="1" y="1393"/>
                  </a:lnTo>
                  <a:lnTo>
                    <a:pt x="160" y="1353"/>
                  </a:lnTo>
                  <a:lnTo>
                    <a:pt x="160" y="1353"/>
                  </a:lnTo>
                  <a:lnTo>
                    <a:pt x="240" y="1353"/>
                  </a:lnTo>
                  <a:lnTo>
                    <a:pt x="240" y="1353"/>
                  </a:lnTo>
                  <a:lnTo>
                    <a:pt x="438" y="1273"/>
                  </a:lnTo>
                  <a:lnTo>
                    <a:pt x="597" y="1154"/>
                  </a:lnTo>
                  <a:lnTo>
                    <a:pt x="756" y="1035"/>
                  </a:lnTo>
                  <a:lnTo>
                    <a:pt x="836" y="836"/>
                  </a:lnTo>
                  <a:lnTo>
                    <a:pt x="836" y="836"/>
                  </a:lnTo>
                  <a:lnTo>
                    <a:pt x="915" y="637"/>
                  </a:lnTo>
                  <a:lnTo>
                    <a:pt x="915" y="478"/>
                  </a:lnTo>
                  <a:lnTo>
                    <a:pt x="876" y="319"/>
                  </a:lnTo>
                  <a:lnTo>
                    <a:pt x="796" y="200"/>
                  </a:lnTo>
                  <a:lnTo>
                    <a:pt x="717" y="120"/>
                  </a:lnTo>
                  <a:lnTo>
                    <a:pt x="597" y="41"/>
                  </a:lnTo>
                  <a:lnTo>
                    <a:pt x="438" y="41"/>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447;p61"/>
            <p:cNvSpPr/>
            <p:nvPr/>
          </p:nvSpPr>
          <p:spPr>
            <a:xfrm>
              <a:off x="7042925" y="2905700"/>
              <a:ext cx="53700" cy="53700"/>
            </a:xfrm>
            <a:custGeom>
              <a:avLst/>
              <a:gdLst/>
              <a:ahLst/>
              <a:cxnLst/>
              <a:rect l="l" t="t" r="r" b="b"/>
              <a:pathLst>
                <a:path w="2148" h="2148" extrusionOk="0">
                  <a:moveTo>
                    <a:pt x="875" y="0"/>
                  </a:moveTo>
                  <a:lnTo>
                    <a:pt x="636" y="80"/>
                  </a:lnTo>
                  <a:lnTo>
                    <a:pt x="477" y="159"/>
                  </a:lnTo>
                  <a:lnTo>
                    <a:pt x="318" y="318"/>
                  </a:lnTo>
                  <a:lnTo>
                    <a:pt x="199" y="477"/>
                  </a:lnTo>
                  <a:lnTo>
                    <a:pt x="80" y="636"/>
                  </a:lnTo>
                  <a:lnTo>
                    <a:pt x="40" y="835"/>
                  </a:lnTo>
                  <a:lnTo>
                    <a:pt x="0" y="1074"/>
                  </a:lnTo>
                  <a:lnTo>
                    <a:pt x="40" y="1273"/>
                  </a:lnTo>
                  <a:lnTo>
                    <a:pt x="80" y="1471"/>
                  </a:lnTo>
                  <a:lnTo>
                    <a:pt x="199" y="1670"/>
                  </a:lnTo>
                  <a:lnTo>
                    <a:pt x="318" y="1829"/>
                  </a:lnTo>
                  <a:lnTo>
                    <a:pt x="477" y="1949"/>
                  </a:lnTo>
                  <a:lnTo>
                    <a:pt x="636" y="2028"/>
                  </a:lnTo>
                  <a:lnTo>
                    <a:pt x="875" y="2108"/>
                  </a:lnTo>
                  <a:lnTo>
                    <a:pt x="1074" y="2147"/>
                  </a:lnTo>
                  <a:lnTo>
                    <a:pt x="1272" y="2108"/>
                  </a:lnTo>
                  <a:lnTo>
                    <a:pt x="1471" y="2028"/>
                  </a:lnTo>
                  <a:lnTo>
                    <a:pt x="1670" y="1949"/>
                  </a:lnTo>
                  <a:lnTo>
                    <a:pt x="1829" y="1829"/>
                  </a:lnTo>
                  <a:lnTo>
                    <a:pt x="1948" y="1670"/>
                  </a:lnTo>
                  <a:lnTo>
                    <a:pt x="2068" y="1471"/>
                  </a:lnTo>
                  <a:lnTo>
                    <a:pt x="2107" y="1273"/>
                  </a:lnTo>
                  <a:lnTo>
                    <a:pt x="2147" y="1074"/>
                  </a:lnTo>
                  <a:lnTo>
                    <a:pt x="2107" y="835"/>
                  </a:lnTo>
                  <a:lnTo>
                    <a:pt x="2068" y="636"/>
                  </a:lnTo>
                  <a:lnTo>
                    <a:pt x="1948" y="477"/>
                  </a:lnTo>
                  <a:lnTo>
                    <a:pt x="1829" y="318"/>
                  </a:lnTo>
                  <a:lnTo>
                    <a:pt x="1670" y="159"/>
                  </a:lnTo>
                  <a:lnTo>
                    <a:pt x="1471" y="80"/>
                  </a:lnTo>
                  <a:lnTo>
                    <a:pt x="12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448;p61"/>
            <p:cNvSpPr/>
            <p:nvPr/>
          </p:nvSpPr>
          <p:spPr>
            <a:xfrm>
              <a:off x="7067775" y="2910675"/>
              <a:ext cx="21875" cy="21875"/>
            </a:xfrm>
            <a:custGeom>
              <a:avLst/>
              <a:gdLst/>
              <a:ahLst/>
              <a:cxnLst/>
              <a:rect l="l" t="t" r="r" b="b"/>
              <a:pathLst>
                <a:path w="875" h="875" extrusionOk="0">
                  <a:moveTo>
                    <a:pt x="437" y="0"/>
                  </a:moveTo>
                  <a:lnTo>
                    <a:pt x="278" y="40"/>
                  </a:lnTo>
                  <a:lnTo>
                    <a:pt x="119" y="159"/>
                  </a:lnTo>
                  <a:lnTo>
                    <a:pt x="40" y="278"/>
                  </a:lnTo>
                  <a:lnTo>
                    <a:pt x="0" y="437"/>
                  </a:lnTo>
                  <a:lnTo>
                    <a:pt x="40" y="597"/>
                  </a:lnTo>
                  <a:lnTo>
                    <a:pt x="119" y="756"/>
                  </a:lnTo>
                  <a:lnTo>
                    <a:pt x="278" y="835"/>
                  </a:lnTo>
                  <a:lnTo>
                    <a:pt x="437" y="875"/>
                  </a:lnTo>
                  <a:lnTo>
                    <a:pt x="596" y="835"/>
                  </a:lnTo>
                  <a:lnTo>
                    <a:pt x="756" y="756"/>
                  </a:lnTo>
                  <a:lnTo>
                    <a:pt x="835" y="597"/>
                  </a:lnTo>
                  <a:lnTo>
                    <a:pt x="875" y="437"/>
                  </a:lnTo>
                  <a:lnTo>
                    <a:pt x="835" y="278"/>
                  </a:lnTo>
                  <a:lnTo>
                    <a:pt x="756" y="159"/>
                  </a:lnTo>
                  <a:lnTo>
                    <a:pt x="596" y="40"/>
                  </a:lnTo>
                  <a:lnTo>
                    <a:pt x="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449;p61"/>
            <p:cNvSpPr/>
            <p:nvPr/>
          </p:nvSpPr>
          <p:spPr>
            <a:xfrm>
              <a:off x="6954450" y="2905700"/>
              <a:ext cx="53700" cy="53700"/>
            </a:xfrm>
            <a:custGeom>
              <a:avLst/>
              <a:gdLst/>
              <a:ahLst/>
              <a:cxnLst/>
              <a:rect l="l" t="t" r="r" b="b"/>
              <a:pathLst>
                <a:path w="2148" h="2148" extrusionOk="0">
                  <a:moveTo>
                    <a:pt x="875" y="0"/>
                  </a:moveTo>
                  <a:lnTo>
                    <a:pt x="676" y="80"/>
                  </a:lnTo>
                  <a:lnTo>
                    <a:pt x="478" y="159"/>
                  </a:lnTo>
                  <a:lnTo>
                    <a:pt x="319" y="318"/>
                  </a:lnTo>
                  <a:lnTo>
                    <a:pt x="199" y="477"/>
                  </a:lnTo>
                  <a:lnTo>
                    <a:pt x="80" y="636"/>
                  </a:lnTo>
                  <a:lnTo>
                    <a:pt x="40" y="835"/>
                  </a:lnTo>
                  <a:lnTo>
                    <a:pt x="1" y="1074"/>
                  </a:lnTo>
                  <a:lnTo>
                    <a:pt x="40" y="1273"/>
                  </a:lnTo>
                  <a:lnTo>
                    <a:pt x="80" y="1471"/>
                  </a:lnTo>
                  <a:lnTo>
                    <a:pt x="199" y="1670"/>
                  </a:lnTo>
                  <a:lnTo>
                    <a:pt x="319" y="1829"/>
                  </a:lnTo>
                  <a:lnTo>
                    <a:pt x="478" y="1949"/>
                  </a:lnTo>
                  <a:lnTo>
                    <a:pt x="676" y="2028"/>
                  </a:lnTo>
                  <a:lnTo>
                    <a:pt x="875" y="2108"/>
                  </a:lnTo>
                  <a:lnTo>
                    <a:pt x="1074" y="2147"/>
                  </a:lnTo>
                  <a:lnTo>
                    <a:pt x="1313" y="2108"/>
                  </a:lnTo>
                  <a:lnTo>
                    <a:pt x="1511" y="2028"/>
                  </a:lnTo>
                  <a:lnTo>
                    <a:pt x="1670" y="1949"/>
                  </a:lnTo>
                  <a:lnTo>
                    <a:pt x="1829" y="1829"/>
                  </a:lnTo>
                  <a:lnTo>
                    <a:pt x="1988" y="1670"/>
                  </a:lnTo>
                  <a:lnTo>
                    <a:pt x="2068" y="1471"/>
                  </a:lnTo>
                  <a:lnTo>
                    <a:pt x="2148" y="1273"/>
                  </a:lnTo>
                  <a:lnTo>
                    <a:pt x="2148" y="1074"/>
                  </a:lnTo>
                  <a:lnTo>
                    <a:pt x="2148" y="835"/>
                  </a:lnTo>
                  <a:lnTo>
                    <a:pt x="2068" y="636"/>
                  </a:lnTo>
                  <a:lnTo>
                    <a:pt x="1988" y="477"/>
                  </a:lnTo>
                  <a:lnTo>
                    <a:pt x="1829" y="318"/>
                  </a:lnTo>
                  <a:lnTo>
                    <a:pt x="1670" y="159"/>
                  </a:lnTo>
                  <a:lnTo>
                    <a:pt x="1511" y="80"/>
                  </a:lnTo>
                  <a:lnTo>
                    <a:pt x="1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450;p61"/>
            <p:cNvSpPr/>
            <p:nvPr/>
          </p:nvSpPr>
          <p:spPr>
            <a:xfrm>
              <a:off x="6980300" y="2910675"/>
              <a:ext cx="20900" cy="21875"/>
            </a:xfrm>
            <a:custGeom>
              <a:avLst/>
              <a:gdLst/>
              <a:ahLst/>
              <a:cxnLst/>
              <a:rect l="l" t="t" r="r" b="b"/>
              <a:pathLst>
                <a:path w="836" h="875" extrusionOk="0">
                  <a:moveTo>
                    <a:pt x="398" y="0"/>
                  </a:moveTo>
                  <a:lnTo>
                    <a:pt x="239" y="40"/>
                  </a:lnTo>
                  <a:lnTo>
                    <a:pt x="120" y="159"/>
                  </a:lnTo>
                  <a:lnTo>
                    <a:pt x="0" y="278"/>
                  </a:lnTo>
                  <a:lnTo>
                    <a:pt x="0" y="437"/>
                  </a:lnTo>
                  <a:lnTo>
                    <a:pt x="0" y="597"/>
                  </a:lnTo>
                  <a:lnTo>
                    <a:pt x="120" y="756"/>
                  </a:lnTo>
                  <a:lnTo>
                    <a:pt x="239" y="835"/>
                  </a:lnTo>
                  <a:lnTo>
                    <a:pt x="398" y="875"/>
                  </a:lnTo>
                  <a:lnTo>
                    <a:pt x="557" y="835"/>
                  </a:lnTo>
                  <a:lnTo>
                    <a:pt x="716" y="756"/>
                  </a:lnTo>
                  <a:lnTo>
                    <a:pt x="795" y="597"/>
                  </a:lnTo>
                  <a:lnTo>
                    <a:pt x="835" y="437"/>
                  </a:lnTo>
                  <a:lnTo>
                    <a:pt x="795" y="278"/>
                  </a:lnTo>
                  <a:lnTo>
                    <a:pt x="716" y="159"/>
                  </a:lnTo>
                  <a:lnTo>
                    <a:pt x="557" y="40"/>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451;p61"/>
            <p:cNvSpPr/>
            <p:nvPr/>
          </p:nvSpPr>
          <p:spPr>
            <a:xfrm>
              <a:off x="6954450" y="2367950"/>
              <a:ext cx="81525" cy="102400"/>
            </a:xfrm>
            <a:custGeom>
              <a:avLst/>
              <a:gdLst/>
              <a:ahLst/>
              <a:cxnLst/>
              <a:rect l="l" t="t" r="r" b="b"/>
              <a:pathLst>
                <a:path w="3261" h="4096" extrusionOk="0">
                  <a:moveTo>
                    <a:pt x="2784" y="1"/>
                  </a:moveTo>
                  <a:lnTo>
                    <a:pt x="2664" y="40"/>
                  </a:lnTo>
                  <a:lnTo>
                    <a:pt x="2466" y="40"/>
                  </a:lnTo>
                  <a:lnTo>
                    <a:pt x="2267" y="80"/>
                  </a:lnTo>
                  <a:lnTo>
                    <a:pt x="2028" y="160"/>
                  </a:lnTo>
                  <a:lnTo>
                    <a:pt x="1750" y="319"/>
                  </a:lnTo>
                  <a:lnTo>
                    <a:pt x="1432" y="518"/>
                  </a:lnTo>
                  <a:lnTo>
                    <a:pt x="1114" y="875"/>
                  </a:lnTo>
                  <a:lnTo>
                    <a:pt x="756" y="1313"/>
                  </a:lnTo>
                  <a:lnTo>
                    <a:pt x="438" y="1909"/>
                  </a:lnTo>
                  <a:lnTo>
                    <a:pt x="239" y="2426"/>
                  </a:lnTo>
                  <a:lnTo>
                    <a:pt x="80" y="2863"/>
                  </a:lnTo>
                  <a:lnTo>
                    <a:pt x="40" y="3261"/>
                  </a:lnTo>
                  <a:lnTo>
                    <a:pt x="1" y="3539"/>
                  </a:lnTo>
                  <a:lnTo>
                    <a:pt x="80" y="3778"/>
                  </a:lnTo>
                  <a:lnTo>
                    <a:pt x="160" y="3937"/>
                  </a:lnTo>
                  <a:lnTo>
                    <a:pt x="279" y="4056"/>
                  </a:lnTo>
                  <a:lnTo>
                    <a:pt x="438" y="4096"/>
                  </a:lnTo>
                  <a:lnTo>
                    <a:pt x="557" y="4056"/>
                  </a:lnTo>
                  <a:lnTo>
                    <a:pt x="676" y="4016"/>
                  </a:lnTo>
                  <a:lnTo>
                    <a:pt x="796" y="3937"/>
                  </a:lnTo>
                  <a:lnTo>
                    <a:pt x="915" y="3818"/>
                  </a:lnTo>
                  <a:lnTo>
                    <a:pt x="1154" y="3579"/>
                  </a:lnTo>
                  <a:lnTo>
                    <a:pt x="1392" y="3221"/>
                  </a:lnTo>
                  <a:lnTo>
                    <a:pt x="1869" y="2505"/>
                  </a:lnTo>
                  <a:lnTo>
                    <a:pt x="2386" y="1790"/>
                  </a:lnTo>
                  <a:lnTo>
                    <a:pt x="2625" y="1511"/>
                  </a:lnTo>
                  <a:lnTo>
                    <a:pt x="2863" y="1273"/>
                  </a:lnTo>
                  <a:lnTo>
                    <a:pt x="3022" y="1074"/>
                  </a:lnTo>
                  <a:lnTo>
                    <a:pt x="3142" y="875"/>
                  </a:lnTo>
                  <a:lnTo>
                    <a:pt x="3221" y="677"/>
                  </a:lnTo>
                  <a:lnTo>
                    <a:pt x="3261" y="478"/>
                  </a:lnTo>
                  <a:lnTo>
                    <a:pt x="3221" y="279"/>
                  </a:lnTo>
                  <a:lnTo>
                    <a:pt x="3102" y="160"/>
                  </a:lnTo>
                  <a:lnTo>
                    <a:pt x="2982" y="40"/>
                  </a:lnTo>
                  <a:lnTo>
                    <a:pt x="2784" y="1"/>
                  </a:lnTo>
                  <a:close/>
                </a:path>
              </a:pathLst>
            </a:custGeom>
            <a:solidFill>
              <a:srgbClr val="F9B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452;p61"/>
            <p:cNvSpPr/>
            <p:nvPr/>
          </p:nvSpPr>
          <p:spPr>
            <a:xfrm>
              <a:off x="6954450" y="2367950"/>
              <a:ext cx="81525" cy="102400"/>
            </a:xfrm>
            <a:custGeom>
              <a:avLst/>
              <a:gdLst/>
              <a:ahLst/>
              <a:cxnLst/>
              <a:rect l="l" t="t" r="r" b="b"/>
              <a:pathLst>
                <a:path w="3261" h="4096" fill="none" extrusionOk="0">
                  <a:moveTo>
                    <a:pt x="2784" y="1"/>
                  </a:moveTo>
                  <a:lnTo>
                    <a:pt x="2784" y="1"/>
                  </a:lnTo>
                  <a:lnTo>
                    <a:pt x="2664" y="40"/>
                  </a:lnTo>
                  <a:lnTo>
                    <a:pt x="2664" y="40"/>
                  </a:lnTo>
                  <a:lnTo>
                    <a:pt x="2625" y="40"/>
                  </a:lnTo>
                  <a:lnTo>
                    <a:pt x="2625" y="40"/>
                  </a:lnTo>
                  <a:lnTo>
                    <a:pt x="2466" y="40"/>
                  </a:lnTo>
                  <a:lnTo>
                    <a:pt x="2267" y="80"/>
                  </a:lnTo>
                  <a:lnTo>
                    <a:pt x="2028" y="160"/>
                  </a:lnTo>
                  <a:lnTo>
                    <a:pt x="1750" y="319"/>
                  </a:lnTo>
                  <a:lnTo>
                    <a:pt x="1432" y="518"/>
                  </a:lnTo>
                  <a:lnTo>
                    <a:pt x="1114" y="875"/>
                  </a:lnTo>
                  <a:lnTo>
                    <a:pt x="756" y="1313"/>
                  </a:lnTo>
                  <a:lnTo>
                    <a:pt x="438" y="1909"/>
                  </a:lnTo>
                  <a:lnTo>
                    <a:pt x="438" y="1909"/>
                  </a:lnTo>
                  <a:lnTo>
                    <a:pt x="239" y="2426"/>
                  </a:lnTo>
                  <a:lnTo>
                    <a:pt x="80" y="2863"/>
                  </a:lnTo>
                  <a:lnTo>
                    <a:pt x="40" y="3261"/>
                  </a:lnTo>
                  <a:lnTo>
                    <a:pt x="1" y="3539"/>
                  </a:lnTo>
                  <a:lnTo>
                    <a:pt x="80" y="3778"/>
                  </a:lnTo>
                  <a:lnTo>
                    <a:pt x="160" y="3937"/>
                  </a:lnTo>
                  <a:lnTo>
                    <a:pt x="279" y="4056"/>
                  </a:lnTo>
                  <a:lnTo>
                    <a:pt x="438" y="4096"/>
                  </a:lnTo>
                  <a:lnTo>
                    <a:pt x="438" y="4096"/>
                  </a:lnTo>
                  <a:lnTo>
                    <a:pt x="557" y="4056"/>
                  </a:lnTo>
                  <a:lnTo>
                    <a:pt x="676" y="4016"/>
                  </a:lnTo>
                  <a:lnTo>
                    <a:pt x="796" y="3937"/>
                  </a:lnTo>
                  <a:lnTo>
                    <a:pt x="915" y="3818"/>
                  </a:lnTo>
                  <a:lnTo>
                    <a:pt x="915" y="3818"/>
                  </a:lnTo>
                  <a:lnTo>
                    <a:pt x="1154" y="3579"/>
                  </a:lnTo>
                  <a:lnTo>
                    <a:pt x="1392" y="3221"/>
                  </a:lnTo>
                  <a:lnTo>
                    <a:pt x="1869" y="2505"/>
                  </a:lnTo>
                  <a:lnTo>
                    <a:pt x="2386" y="1790"/>
                  </a:lnTo>
                  <a:lnTo>
                    <a:pt x="2625" y="1511"/>
                  </a:lnTo>
                  <a:lnTo>
                    <a:pt x="2863" y="1273"/>
                  </a:lnTo>
                  <a:lnTo>
                    <a:pt x="2863" y="1273"/>
                  </a:lnTo>
                  <a:lnTo>
                    <a:pt x="3022" y="1074"/>
                  </a:lnTo>
                  <a:lnTo>
                    <a:pt x="3142" y="875"/>
                  </a:lnTo>
                  <a:lnTo>
                    <a:pt x="3221" y="677"/>
                  </a:lnTo>
                  <a:lnTo>
                    <a:pt x="3261" y="478"/>
                  </a:lnTo>
                  <a:lnTo>
                    <a:pt x="3221" y="279"/>
                  </a:lnTo>
                  <a:lnTo>
                    <a:pt x="3102" y="160"/>
                  </a:lnTo>
                  <a:lnTo>
                    <a:pt x="2982" y="40"/>
                  </a:lnTo>
                  <a:lnTo>
                    <a:pt x="2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1453;p61"/>
          <p:cNvGrpSpPr/>
          <p:nvPr/>
        </p:nvGrpSpPr>
        <p:grpSpPr>
          <a:xfrm>
            <a:off x="2138110" y="5067195"/>
            <a:ext cx="1451488" cy="985886"/>
            <a:chOff x="6477350" y="1152325"/>
            <a:chExt cx="904525" cy="466200"/>
          </a:xfrm>
        </p:grpSpPr>
        <p:sp>
          <p:nvSpPr>
            <p:cNvPr id="285" name="Google Shape;1454;p61"/>
            <p:cNvSpPr/>
            <p:nvPr/>
          </p:nvSpPr>
          <p:spPr>
            <a:xfrm>
              <a:off x="6488275" y="1369000"/>
              <a:ext cx="136200" cy="56675"/>
            </a:xfrm>
            <a:custGeom>
              <a:avLst/>
              <a:gdLst/>
              <a:ahLst/>
              <a:cxnLst/>
              <a:rect l="l" t="t" r="r" b="b"/>
              <a:pathLst>
                <a:path w="5448" h="2267" extrusionOk="0">
                  <a:moveTo>
                    <a:pt x="4334" y="1"/>
                  </a:moveTo>
                  <a:lnTo>
                    <a:pt x="4056" y="160"/>
                  </a:lnTo>
                  <a:lnTo>
                    <a:pt x="3698" y="319"/>
                  </a:lnTo>
                  <a:lnTo>
                    <a:pt x="3221" y="478"/>
                  </a:lnTo>
                  <a:lnTo>
                    <a:pt x="2704" y="597"/>
                  </a:lnTo>
                  <a:lnTo>
                    <a:pt x="1710" y="597"/>
                  </a:lnTo>
                  <a:lnTo>
                    <a:pt x="1352" y="518"/>
                  </a:lnTo>
                  <a:lnTo>
                    <a:pt x="955" y="438"/>
                  </a:lnTo>
                  <a:lnTo>
                    <a:pt x="597" y="319"/>
                  </a:lnTo>
                  <a:lnTo>
                    <a:pt x="358" y="239"/>
                  </a:lnTo>
                  <a:lnTo>
                    <a:pt x="199" y="239"/>
                  </a:lnTo>
                  <a:lnTo>
                    <a:pt x="80" y="279"/>
                  </a:lnTo>
                  <a:lnTo>
                    <a:pt x="0" y="359"/>
                  </a:lnTo>
                  <a:lnTo>
                    <a:pt x="0" y="478"/>
                  </a:lnTo>
                  <a:lnTo>
                    <a:pt x="40" y="597"/>
                  </a:lnTo>
                  <a:lnTo>
                    <a:pt x="80" y="756"/>
                  </a:lnTo>
                  <a:lnTo>
                    <a:pt x="199" y="955"/>
                  </a:lnTo>
                  <a:lnTo>
                    <a:pt x="398" y="1193"/>
                  </a:lnTo>
                  <a:lnTo>
                    <a:pt x="676" y="1432"/>
                  </a:lnTo>
                  <a:lnTo>
                    <a:pt x="955" y="1631"/>
                  </a:lnTo>
                  <a:lnTo>
                    <a:pt x="1273" y="1790"/>
                  </a:lnTo>
                  <a:lnTo>
                    <a:pt x="1591" y="1909"/>
                  </a:lnTo>
                  <a:lnTo>
                    <a:pt x="1949" y="1989"/>
                  </a:lnTo>
                  <a:lnTo>
                    <a:pt x="2585" y="2148"/>
                  </a:lnTo>
                  <a:lnTo>
                    <a:pt x="3340" y="2267"/>
                  </a:lnTo>
                  <a:lnTo>
                    <a:pt x="3698" y="2267"/>
                  </a:lnTo>
                  <a:lnTo>
                    <a:pt x="4056" y="2227"/>
                  </a:lnTo>
                  <a:lnTo>
                    <a:pt x="4374" y="2187"/>
                  </a:lnTo>
                  <a:lnTo>
                    <a:pt x="4811" y="2108"/>
                  </a:lnTo>
                  <a:lnTo>
                    <a:pt x="5010" y="2028"/>
                  </a:lnTo>
                  <a:lnTo>
                    <a:pt x="5209" y="1949"/>
                  </a:lnTo>
                  <a:lnTo>
                    <a:pt x="5328" y="1869"/>
                  </a:lnTo>
                  <a:lnTo>
                    <a:pt x="5408" y="1750"/>
                  </a:lnTo>
                  <a:lnTo>
                    <a:pt x="5447" y="1671"/>
                  </a:lnTo>
                  <a:lnTo>
                    <a:pt x="5408" y="1551"/>
                  </a:lnTo>
                  <a:lnTo>
                    <a:pt x="5328" y="1273"/>
                  </a:lnTo>
                  <a:lnTo>
                    <a:pt x="5129" y="995"/>
                  </a:lnTo>
                  <a:lnTo>
                    <a:pt x="4931" y="716"/>
                  </a:lnTo>
                  <a:lnTo>
                    <a:pt x="4533" y="200"/>
                  </a:lnTo>
                  <a:lnTo>
                    <a:pt x="4334"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455;p61"/>
            <p:cNvSpPr/>
            <p:nvPr/>
          </p:nvSpPr>
          <p:spPr>
            <a:xfrm>
              <a:off x="6488275" y="1369000"/>
              <a:ext cx="136200" cy="56675"/>
            </a:xfrm>
            <a:custGeom>
              <a:avLst/>
              <a:gdLst/>
              <a:ahLst/>
              <a:cxnLst/>
              <a:rect l="l" t="t" r="r" b="b"/>
              <a:pathLst>
                <a:path w="5448" h="2267" fill="none" extrusionOk="0">
                  <a:moveTo>
                    <a:pt x="4334" y="1"/>
                  </a:moveTo>
                  <a:lnTo>
                    <a:pt x="4334" y="1"/>
                  </a:lnTo>
                  <a:lnTo>
                    <a:pt x="4056" y="160"/>
                  </a:lnTo>
                  <a:lnTo>
                    <a:pt x="3698" y="319"/>
                  </a:lnTo>
                  <a:lnTo>
                    <a:pt x="3221" y="478"/>
                  </a:lnTo>
                  <a:lnTo>
                    <a:pt x="2704" y="597"/>
                  </a:lnTo>
                  <a:lnTo>
                    <a:pt x="2386" y="597"/>
                  </a:lnTo>
                  <a:lnTo>
                    <a:pt x="2068" y="597"/>
                  </a:lnTo>
                  <a:lnTo>
                    <a:pt x="1710" y="597"/>
                  </a:lnTo>
                  <a:lnTo>
                    <a:pt x="1352" y="518"/>
                  </a:lnTo>
                  <a:lnTo>
                    <a:pt x="955" y="438"/>
                  </a:lnTo>
                  <a:lnTo>
                    <a:pt x="597" y="319"/>
                  </a:lnTo>
                  <a:lnTo>
                    <a:pt x="597" y="319"/>
                  </a:lnTo>
                  <a:lnTo>
                    <a:pt x="358" y="239"/>
                  </a:lnTo>
                  <a:lnTo>
                    <a:pt x="199" y="239"/>
                  </a:lnTo>
                  <a:lnTo>
                    <a:pt x="80" y="279"/>
                  </a:lnTo>
                  <a:lnTo>
                    <a:pt x="0" y="359"/>
                  </a:lnTo>
                  <a:lnTo>
                    <a:pt x="0" y="478"/>
                  </a:lnTo>
                  <a:lnTo>
                    <a:pt x="40" y="597"/>
                  </a:lnTo>
                  <a:lnTo>
                    <a:pt x="80" y="756"/>
                  </a:lnTo>
                  <a:lnTo>
                    <a:pt x="199" y="955"/>
                  </a:lnTo>
                  <a:lnTo>
                    <a:pt x="199" y="955"/>
                  </a:lnTo>
                  <a:lnTo>
                    <a:pt x="398" y="1193"/>
                  </a:lnTo>
                  <a:lnTo>
                    <a:pt x="676" y="1432"/>
                  </a:lnTo>
                  <a:lnTo>
                    <a:pt x="955" y="1631"/>
                  </a:lnTo>
                  <a:lnTo>
                    <a:pt x="1273" y="1790"/>
                  </a:lnTo>
                  <a:lnTo>
                    <a:pt x="1591" y="1909"/>
                  </a:lnTo>
                  <a:lnTo>
                    <a:pt x="1949" y="1989"/>
                  </a:lnTo>
                  <a:lnTo>
                    <a:pt x="2585" y="2148"/>
                  </a:lnTo>
                  <a:lnTo>
                    <a:pt x="2585" y="2148"/>
                  </a:lnTo>
                  <a:lnTo>
                    <a:pt x="3340" y="2267"/>
                  </a:lnTo>
                  <a:lnTo>
                    <a:pt x="3698" y="2267"/>
                  </a:lnTo>
                  <a:lnTo>
                    <a:pt x="4056" y="2227"/>
                  </a:lnTo>
                  <a:lnTo>
                    <a:pt x="4056" y="2227"/>
                  </a:lnTo>
                  <a:lnTo>
                    <a:pt x="4374" y="2187"/>
                  </a:lnTo>
                  <a:lnTo>
                    <a:pt x="4811" y="2108"/>
                  </a:lnTo>
                  <a:lnTo>
                    <a:pt x="5010" y="2028"/>
                  </a:lnTo>
                  <a:lnTo>
                    <a:pt x="5209" y="1949"/>
                  </a:lnTo>
                  <a:lnTo>
                    <a:pt x="5328" y="1869"/>
                  </a:lnTo>
                  <a:lnTo>
                    <a:pt x="5408" y="1750"/>
                  </a:lnTo>
                  <a:lnTo>
                    <a:pt x="5408" y="1750"/>
                  </a:lnTo>
                  <a:lnTo>
                    <a:pt x="5447" y="1671"/>
                  </a:lnTo>
                  <a:lnTo>
                    <a:pt x="5408" y="1551"/>
                  </a:lnTo>
                  <a:lnTo>
                    <a:pt x="5328" y="1273"/>
                  </a:lnTo>
                  <a:lnTo>
                    <a:pt x="5129" y="995"/>
                  </a:lnTo>
                  <a:lnTo>
                    <a:pt x="4931" y="716"/>
                  </a:lnTo>
                  <a:lnTo>
                    <a:pt x="4533" y="200"/>
                  </a:lnTo>
                  <a:lnTo>
                    <a:pt x="43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456;p61"/>
            <p:cNvSpPr/>
            <p:nvPr/>
          </p:nvSpPr>
          <p:spPr>
            <a:xfrm>
              <a:off x="6552875" y="1376950"/>
              <a:ext cx="26875" cy="45750"/>
            </a:xfrm>
            <a:custGeom>
              <a:avLst/>
              <a:gdLst/>
              <a:ahLst/>
              <a:cxnLst/>
              <a:rect l="l" t="t" r="r" b="b"/>
              <a:pathLst>
                <a:path w="1075" h="1830" extrusionOk="0">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074" y="1"/>
                  </a:moveTo>
                  <a:lnTo>
                    <a:pt x="1074" y="1"/>
                  </a:lnTo>
                  <a:lnTo>
                    <a:pt x="796" y="120"/>
                  </a:lnTo>
                  <a:lnTo>
                    <a:pt x="478" y="200"/>
                  </a:lnTo>
                  <a:lnTo>
                    <a:pt x="478" y="200"/>
                  </a:lnTo>
                  <a:lnTo>
                    <a:pt x="478" y="200"/>
                  </a:lnTo>
                  <a:lnTo>
                    <a:pt x="478" y="200"/>
                  </a:lnTo>
                  <a:lnTo>
                    <a:pt x="796" y="120"/>
                  </a:lnTo>
                  <a:lnTo>
                    <a:pt x="1074" y="1"/>
                  </a:lnTo>
                  <a:lnTo>
                    <a:pt x="1074" y="1"/>
                  </a:lnTo>
                  <a:lnTo>
                    <a:pt x="1074"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457;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458;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459;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60;p61"/>
            <p:cNvSpPr/>
            <p:nvPr/>
          </p:nvSpPr>
          <p:spPr>
            <a:xfrm>
              <a:off x="6564800" y="1376950"/>
              <a:ext cx="14950" cy="5000"/>
            </a:xfrm>
            <a:custGeom>
              <a:avLst/>
              <a:gdLst/>
              <a:ahLst/>
              <a:cxnLst/>
              <a:rect l="l" t="t" r="r" b="b"/>
              <a:pathLst>
                <a:path w="598" h="200" fill="none" extrusionOk="0">
                  <a:moveTo>
                    <a:pt x="597" y="1"/>
                  </a:moveTo>
                  <a:lnTo>
                    <a:pt x="597" y="1"/>
                  </a:lnTo>
                  <a:lnTo>
                    <a:pt x="319" y="120"/>
                  </a:lnTo>
                  <a:lnTo>
                    <a:pt x="1" y="200"/>
                  </a:lnTo>
                  <a:lnTo>
                    <a:pt x="1" y="200"/>
                  </a:lnTo>
                  <a:lnTo>
                    <a:pt x="1" y="200"/>
                  </a:lnTo>
                  <a:lnTo>
                    <a:pt x="1" y="200"/>
                  </a:lnTo>
                  <a:lnTo>
                    <a:pt x="319" y="120"/>
                  </a:lnTo>
                  <a:lnTo>
                    <a:pt x="597" y="1"/>
                  </a:lnTo>
                  <a:lnTo>
                    <a:pt x="597" y="1"/>
                  </a:lnTo>
                  <a:lnTo>
                    <a:pt x="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461;p61"/>
            <p:cNvSpPr/>
            <p:nvPr/>
          </p:nvSpPr>
          <p:spPr>
            <a:xfrm>
              <a:off x="6503175" y="1376950"/>
              <a:ext cx="105400" cy="48725"/>
            </a:xfrm>
            <a:custGeom>
              <a:avLst/>
              <a:gdLst/>
              <a:ahLst/>
              <a:cxnLst/>
              <a:rect l="l" t="t" r="r" b="b"/>
              <a:pathLst>
                <a:path w="4216" h="1949" extrusionOk="0">
                  <a:moveTo>
                    <a:pt x="3062" y="1"/>
                  </a:moveTo>
                  <a:lnTo>
                    <a:pt x="2784" y="120"/>
                  </a:lnTo>
                  <a:lnTo>
                    <a:pt x="2466" y="200"/>
                  </a:lnTo>
                  <a:lnTo>
                    <a:pt x="2625" y="677"/>
                  </a:lnTo>
                  <a:lnTo>
                    <a:pt x="2744" y="875"/>
                  </a:lnTo>
                  <a:lnTo>
                    <a:pt x="2863" y="1074"/>
                  </a:lnTo>
                  <a:lnTo>
                    <a:pt x="2903" y="1154"/>
                  </a:lnTo>
                  <a:lnTo>
                    <a:pt x="2863" y="1233"/>
                  </a:lnTo>
                  <a:lnTo>
                    <a:pt x="2784" y="1273"/>
                  </a:lnTo>
                  <a:lnTo>
                    <a:pt x="2665" y="1353"/>
                  </a:lnTo>
                  <a:lnTo>
                    <a:pt x="2347" y="1432"/>
                  </a:lnTo>
                  <a:lnTo>
                    <a:pt x="1432" y="1432"/>
                  </a:lnTo>
                  <a:lnTo>
                    <a:pt x="955" y="1353"/>
                  </a:lnTo>
                  <a:lnTo>
                    <a:pt x="478" y="1233"/>
                  </a:lnTo>
                  <a:lnTo>
                    <a:pt x="1" y="1035"/>
                  </a:lnTo>
                  <a:lnTo>
                    <a:pt x="200" y="1194"/>
                  </a:lnTo>
                  <a:lnTo>
                    <a:pt x="438" y="1353"/>
                  </a:lnTo>
                  <a:lnTo>
                    <a:pt x="955" y="1551"/>
                  </a:lnTo>
                  <a:lnTo>
                    <a:pt x="1472" y="1710"/>
                  </a:lnTo>
                  <a:lnTo>
                    <a:pt x="1989" y="1830"/>
                  </a:lnTo>
                  <a:lnTo>
                    <a:pt x="2506" y="1909"/>
                  </a:lnTo>
                  <a:lnTo>
                    <a:pt x="3062" y="1949"/>
                  </a:lnTo>
                  <a:lnTo>
                    <a:pt x="3460" y="1909"/>
                  </a:lnTo>
                  <a:lnTo>
                    <a:pt x="3778" y="1869"/>
                  </a:lnTo>
                  <a:lnTo>
                    <a:pt x="4215" y="1790"/>
                  </a:lnTo>
                  <a:lnTo>
                    <a:pt x="3937" y="1551"/>
                  </a:lnTo>
                  <a:lnTo>
                    <a:pt x="3698" y="1313"/>
                  </a:lnTo>
                  <a:lnTo>
                    <a:pt x="3460" y="1074"/>
                  </a:lnTo>
                  <a:lnTo>
                    <a:pt x="3301" y="836"/>
                  </a:lnTo>
                  <a:lnTo>
                    <a:pt x="3182" y="597"/>
                  </a:lnTo>
                  <a:lnTo>
                    <a:pt x="3142" y="398"/>
                  </a:lnTo>
                  <a:lnTo>
                    <a:pt x="3102" y="200"/>
                  </a:lnTo>
                  <a:lnTo>
                    <a:pt x="3062"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462;p61"/>
            <p:cNvSpPr/>
            <p:nvPr/>
          </p:nvSpPr>
          <p:spPr>
            <a:xfrm>
              <a:off x="6503175" y="1376950"/>
              <a:ext cx="105400" cy="48725"/>
            </a:xfrm>
            <a:custGeom>
              <a:avLst/>
              <a:gdLst/>
              <a:ahLst/>
              <a:cxnLst/>
              <a:rect l="l" t="t" r="r" b="b"/>
              <a:pathLst>
                <a:path w="4216" h="1949" fill="none" extrusionOk="0">
                  <a:moveTo>
                    <a:pt x="3062" y="1"/>
                  </a:moveTo>
                  <a:lnTo>
                    <a:pt x="3062" y="1"/>
                  </a:lnTo>
                  <a:lnTo>
                    <a:pt x="2784" y="120"/>
                  </a:lnTo>
                  <a:lnTo>
                    <a:pt x="2466" y="200"/>
                  </a:lnTo>
                  <a:lnTo>
                    <a:pt x="2466" y="200"/>
                  </a:lnTo>
                  <a:lnTo>
                    <a:pt x="2625" y="677"/>
                  </a:lnTo>
                  <a:lnTo>
                    <a:pt x="2744" y="875"/>
                  </a:lnTo>
                  <a:lnTo>
                    <a:pt x="2863" y="1074"/>
                  </a:lnTo>
                  <a:lnTo>
                    <a:pt x="2863" y="1074"/>
                  </a:lnTo>
                  <a:lnTo>
                    <a:pt x="2903" y="1154"/>
                  </a:lnTo>
                  <a:lnTo>
                    <a:pt x="2863" y="1233"/>
                  </a:lnTo>
                  <a:lnTo>
                    <a:pt x="2784" y="1273"/>
                  </a:lnTo>
                  <a:lnTo>
                    <a:pt x="2665" y="1353"/>
                  </a:lnTo>
                  <a:lnTo>
                    <a:pt x="2347" y="1432"/>
                  </a:lnTo>
                  <a:lnTo>
                    <a:pt x="1869" y="1432"/>
                  </a:lnTo>
                  <a:lnTo>
                    <a:pt x="1869" y="1432"/>
                  </a:lnTo>
                  <a:lnTo>
                    <a:pt x="1432" y="1432"/>
                  </a:lnTo>
                  <a:lnTo>
                    <a:pt x="955" y="1353"/>
                  </a:lnTo>
                  <a:lnTo>
                    <a:pt x="478" y="1233"/>
                  </a:lnTo>
                  <a:lnTo>
                    <a:pt x="1" y="1035"/>
                  </a:lnTo>
                  <a:lnTo>
                    <a:pt x="1" y="1035"/>
                  </a:lnTo>
                  <a:lnTo>
                    <a:pt x="200" y="1194"/>
                  </a:lnTo>
                  <a:lnTo>
                    <a:pt x="438" y="1353"/>
                  </a:lnTo>
                  <a:lnTo>
                    <a:pt x="955" y="1551"/>
                  </a:lnTo>
                  <a:lnTo>
                    <a:pt x="1472" y="171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2506" y="1909"/>
                  </a:lnTo>
                  <a:lnTo>
                    <a:pt x="3062" y="1949"/>
                  </a:lnTo>
                  <a:lnTo>
                    <a:pt x="3062" y="1949"/>
                  </a:lnTo>
                  <a:lnTo>
                    <a:pt x="3460" y="1909"/>
                  </a:lnTo>
                  <a:lnTo>
                    <a:pt x="3460" y="1909"/>
                  </a:lnTo>
                  <a:lnTo>
                    <a:pt x="3778" y="1869"/>
                  </a:lnTo>
                  <a:lnTo>
                    <a:pt x="4215" y="1790"/>
                  </a:lnTo>
                  <a:lnTo>
                    <a:pt x="4215" y="1790"/>
                  </a:lnTo>
                  <a:lnTo>
                    <a:pt x="3937" y="1551"/>
                  </a:lnTo>
                  <a:lnTo>
                    <a:pt x="3698" y="1313"/>
                  </a:lnTo>
                  <a:lnTo>
                    <a:pt x="3460" y="1074"/>
                  </a:lnTo>
                  <a:lnTo>
                    <a:pt x="3301" y="836"/>
                  </a:lnTo>
                  <a:lnTo>
                    <a:pt x="3182" y="597"/>
                  </a:lnTo>
                  <a:lnTo>
                    <a:pt x="3142" y="398"/>
                  </a:lnTo>
                  <a:lnTo>
                    <a:pt x="3102" y="200"/>
                  </a:lnTo>
                  <a:lnTo>
                    <a:pt x="30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463;p61"/>
            <p:cNvSpPr/>
            <p:nvPr/>
          </p:nvSpPr>
          <p:spPr>
            <a:xfrm>
              <a:off x="6477350" y="1403800"/>
              <a:ext cx="260425" cy="152100"/>
            </a:xfrm>
            <a:custGeom>
              <a:avLst/>
              <a:gdLst/>
              <a:ahLst/>
              <a:cxnLst/>
              <a:rect l="l" t="t" r="r" b="b"/>
              <a:pathLst>
                <a:path w="10417" h="6084" extrusionOk="0">
                  <a:moveTo>
                    <a:pt x="6163" y="0"/>
                  </a:moveTo>
                  <a:lnTo>
                    <a:pt x="5964" y="80"/>
                  </a:lnTo>
                  <a:lnTo>
                    <a:pt x="5924" y="159"/>
                  </a:lnTo>
                  <a:lnTo>
                    <a:pt x="5884" y="199"/>
                  </a:lnTo>
                  <a:lnTo>
                    <a:pt x="5845" y="438"/>
                  </a:lnTo>
                  <a:lnTo>
                    <a:pt x="5805" y="756"/>
                  </a:lnTo>
                  <a:lnTo>
                    <a:pt x="5725" y="1074"/>
                  </a:lnTo>
                  <a:lnTo>
                    <a:pt x="5606" y="1352"/>
                  </a:lnTo>
                  <a:lnTo>
                    <a:pt x="5487" y="1630"/>
                  </a:lnTo>
                  <a:lnTo>
                    <a:pt x="5288" y="1869"/>
                  </a:lnTo>
                  <a:lnTo>
                    <a:pt x="5049" y="2068"/>
                  </a:lnTo>
                  <a:lnTo>
                    <a:pt x="4811" y="2267"/>
                  </a:lnTo>
                  <a:lnTo>
                    <a:pt x="4533" y="2465"/>
                  </a:lnTo>
                  <a:lnTo>
                    <a:pt x="4254" y="2585"/>
                  </a:lnTo>
                  <a:lnTo>
                    <a:pt x="3896" y="2744"/>
                  </a:lnTo>
                  <a:lnTo>
                    <a:pt x="3578" y="2823"/>
                  </a:lnTo>
                  <a:lnTo>
                    <a:pt x="3221" y="2903"/>
                  </a:lnTo>
                  <a:lnTo>
                    <a:pt x="2465" y="3022"/>
                  </a:lnTo>
                  <a:lnTo>
                    <a:pt x="1670" y="3022"/>
                  </a:lnTo>
                  <a:lnTo>
                    <a:pt x="1233" y="3062"/>
                  </a:lnTo>
                  <a:lnTo>
                    <a:pt x="835" y="3141"/>
                  </a:lnTo>
                  <a:lnTo>
                    <a:pt x="517" y="3300"/>
                  </a:lnTo>
                  <a:lnTo>
                    <a:pt x="239" y="3459"/>
                  </a:lnTo>
                  <a:lnTo>
                    <a:pt x="80" y="3658"/>
                  </a:lnTo>
                  <a:lnTo>
                    <a:pt x="0" y="3777"/>
                  </a:lnTo>
                  <a:lnTo>
                    <a:pt x="0" y="3897"/>
                  </a:lnTo>
                  <a:lnTo>
                    <a:pt x="0" y="4016"/>
                  </a:lnTo>
                  <a:lnTo>
                    <a:pt x="40" y="4135"/>
                  </a:lnTo>
                  <a:lnTo>
                    <a:pt x="159" y="4215"/>
                  </a:lnTo>
                  <a:lnTo>
                    <a:pt x="278" y="4334"/>
                  </a:lnTo>
                  <a:lnTo>
                    <a:pt x="994" y="4811"/>
                  </a:lnTo>
                  <a:lnTo>
                    <a:pt x="1710" y="5209"/>
                  </a:lnTo>
                  <a:lnTo>
                    <a:pt x="2465" y="5527"/>
                  </a:lnTo>
                  <a:lnTo>
                    <a:pt x="3181" y="5765"/>
                  </a:lnTo>
                  <a:lnTo>
                    <a:pt x="3896" y="5924"/>
                  </a:lnTo>
                  <a:lnTo>
                    <a:pt x="4612" y="6044"/>
                  </a:lnTo>
                  <a:lnTo>
                    <a:pt x="5328" y="6083"/>
                  </a:lnTo>
                  <a:lnTo>
                    <a:pt x="6004" y="6044"/>
                  </a:lnTo>
                  <a:lnTo>
                    <a:pt x="6680" y="5964"/>
                  </a:lnTo>
                  <a:lnTo>
                    <a:pt x="7276" y="5845"/>
                  </a:lnTo>
                  <a:lnTo>
                    <a:pt x="7872" y="5686"/>
                  </a:lnTo>
                  <a:lnTo>
                    <a:pt x="8389" y="5487"/>
                  </a:lnTo>
                  <a:lnTo>
                    <a:pt x="8866" y="5209"/>
                  </a:lnTo>
                  <a:lnTo>
                    <a:pt x="9264" y="4930"/>
                  </a:lnTo>
                  <a:lnTo>
                    <a:pt x="9622" y="4612"/>
                  </a:lnTo>
                  <a:lnTo>
                    <a:pt x="9940" y="4255"/>
                  </a:lnTo>
                  <a:lnTo>
                    <a:pt x="10139" y="3897"/>
                  </a:lnTo>
                  <a:lnTo>
                    <a:pt x="10298" y="3579"/>
                  </a:lnTo>
                  <a:lnTo>
                    <a:pt x="10377" y="3261"/>
                  </a:lnTo>
                  <a:lnTo>
                    <a:pt x="10417" y="2942"/>
                  </a:lnTo>
                  <a:lnTo>
                    <a:pt x="10417" y="2704"/>
                  </a:lnTo>
                  <a:lnTo>
                    <a:pt x="10377" y="2465"/>
                  </a:lnTo>
                  <a:lnTo>
                    <a:pt x="10298" y="2227"/>
                  </a:lnTo>
                  <a:lnTo>
                    <a:pt x="10218" y="2028"/>
                  </a:lnTo>
                  <a:lnTo>
                    <a:pt x="9980" y="1670"/>
                  </a:lnTo>
                  <a:lnTo>
                    <a:pt x="9741" y="1432"/>
                  </a:lnTo>
                  <a:lnTo>
                    <a:pt x="9463" y="1153"/>
                  </a:lnTo>
                  <a:lnTo>
                    <a:pt x="8866" y="835"/>
                  </a:lnTo>
                  <a:lnTo>
                    <a:pt x="8310" y="557"/>
                  </a:lnTo>
                  <a:lnTo>
                    <a:pt x="7634" y="279"/>
                  </a:lnTo>
                  <a:lnTo>
                    <a:pt x="6958" y="80"/>
                  </a:lnTo>
                  <a:lnTo>
                    <a:pt x="6680"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464;p61"/>
            <p:cNvSpPr/>
            <p:nvPr/>
          </p:nvSpPr>
          <p:spPr>
            <a:xfrm>
              <a:off x="6477350" y="1403800"/>
              <a:ext cx="260425" cy="152100"/>
            </a:xfrm>
            <a:custGeom>
              <a:avLst/>
              <a:gdLst/>
              <a:ahLst/>
              <a:cxnLst/>
              <a:rect l="l" t="t" r="r" b="b"/>
              <a:pathLst>
                <a:path w="10417" h="6084" fill="none" extrusionOk="0">
                  <a:moveTo>
                    <a:pt x="9463" y="1153"/>
                  </a:moveTo>
                  <a:lnTo>
                    <a:pt x="9463" y="1153"/>
                  </a:lnTo>
                  <a:lnTo>
                    <a:pt x="9741" y="1432"/>
                  </a:lnTo>
                  <a:lnTo>
                    <a:pt x="9980" y="1670"/>
                  </a:lnTo>
                  <a:lnTo>
                    <a:pt x="10218" y="2028"/>
                  </a:lnTo>
                  <a:lnTo>
                    <a:pt x="10298" y="2227"/>
                  </a:lnTo>
                  <a:lnTo>
                    <a:pt x="10377" y="2465"/>
                  </a:lnTo>
                  <a:lnTo>
                    <a:pt x="10417" y="2704"/>
                  </a:lnTo>
                  <a:lnTo>
                    <a:pt x="10417" y="2942"/>
                  </a:lnTo>
                  <a:lnTo>
                    <a:pt x="10377" y="3261"/>
                  </a:lnTo>
                  <a:lnTo>
                    <a:pt x="10298" y="3579"/>
                  </a:lnTo>
                  <a:lnTo>
                    <a:pt x="10139" y="3897"/>
                  </a:lnTo>
                  <a:lnTo>
                    <a:pt x="9940" y="4255"/>
                  </a:lnTo>
                  <a:lnTo>
                    <a:pt x="9940" y="4255"/>
                  </a:lnTo>
                  <a:lnTo>
                    <a:pt x="9622" y="4612"/>
                  </a:lnTo>
                  <a:lnTo>
                    <a:pt x="9264" y="4930"/>
                  </a:lnTo>
                  <a:lnTo>
                    <a:pt x="8866" y="5209"/>
                  </a:lnTo>
                  <a:lnTo>
                    <a:pt x="8389" y="5487"/>
                  </a:lnTo>
                  <a:lnTo>
                    <a:pt x="7872" y="5686"/>
                  </a:lnTo>
                  <a:lnTo>
                    <a:pt x="7276" y="5845"/>
                  </a:lnTo>
                  <a:lnTo>
                    <a:pt x="6680" y="5964"/>
                  </a:lnTo>
                  <a:lnTo>
                    <a:pt x="6004" y="6044"/>
                  </a:lnTo>
                  <a:lnTo>
                    <a:pt x="5328" y="6083"/>
                  </a:lnTo>
                  <a:lnTo>
                    <a:pt x="4612" y="6044"/>
                  </a:lnTo>
                  <a:lnTo>
                    <a:pt x="3896" y="5924"/>
                  </a:lnTo>
                  <a:lnTo>
                    <a:pt x="3181" y="5765"/>
                  </a:lnTo>
                  <a:lnTo>
                    <a:pt x="2465" y="5527"/>
                  </a:lnTo>
                  <a:lnTo>
                    <a:pt x="1710" y="5209"/>
                  </a:lnTo>
                  <a:lnTo>
                    <a:pt x="994" y="4811"/>
                  </a:lnTo>
                  <a:lnTo>
                    <a:pt x="278" y="4334"/>
                  </a:lnTo>
                  <a:lnTo>
                    <a:pt x="278" y="4334"/>
                  </a:lnTo>
                  <a:lnTo>
                    <a:pt x="159" y="4215"/>
                  </a:lnTo>
                  <a:lnTo>
                    <a:pt x="40" y="4135"/>
                  </a:lnTo>
                  <a:lnTo>
                    <a:pt x="0" y="4016"/>
                  </a:lnTo>
                  <a:lnTo>
                    <a:pt x="0" y="3897"/>
                  </a:lnTo>
                  <a:lnTo>
                    <a:pt x="0" y="3777"/>
                  </a:lnTo>
                  <a:lnTo>
                    <a:pt x="80" y="3658"/>
                  </a:lnTo>
                  <a:lnTo>
                    <a:pt x="239" y="3459"/>
                  </a:lnTo>
                  <a:lnTo>
                    <a:pt x="517" y="3300"/>
                  </a:lnTo>
                  <a:lnTo>
                    <a:pt x="835" y="3141"/>
                  </a:lnTo>
                  <a:lnTo>
                    <a:pt x="1233" y="3062"/>
                  </a:lnTo>
                  <a:lnTo>
                    <a:pt x="1670" y="3022"/>
                  </a:lnTo>
                  <a:lnTo>
                    <a:pt x="1670" y="3022"/>
                  </a:lnTo>
                  <a:lnTo>
                    <a:pt x="2465" y="3022"/>
                  </a:lnTo>
                  <a:lnTo>
                    <a:pt x="3221" y="2903"/>
                  </a:lnTo>
                  <a:lnTo>
                    <a:pt x="3578" y="2823"/>
                  </a:lnTo>
                  <a:lnTo>
                    <a:pt x="3896" y="2744"/>
                  </a:lnTo>
                  <a:lnTo>
                    <a:pt x="4254" y="2585"/>
                  </a:lnTo>
                  <a:lnTo>
                    <a:pt x="4533" y="2465"/>
                  </a:lnTo>
                  <a:lnTo>
                    <a:pt x="4811" y="2267"/>
                  </a:lnTo>
                  <a:lnTo>
                    <a:pt x="5049" y="2068"/>
                  </a:lnTo>
                  <a:lnTo>
                    <a:pt x="5288" y="1869"/>
                  </a:lnTo>
                  <a:lnTo>
                    <a:pt x="5487" y="1630"/>
                  </a:lnTo>
                  <a:lnTo>
                    <a:pt x="5606" y="1352"/>
                  </a:lnTo>
                  <a:lnTo>
                    <a:pt x="5725" y="1074"/>
                  </a:lnTo>
                  <a:lnTo>
                    <a:pt x="5805" y="756"/>
                  </a:lnTo>
                  <a:lnTo>
                    <a:pt x="5845" y="438"/>
                  </a:lnTo>
                  <a:lnTo>
                    <a:pt x="5845" y="438"/>
                  </a:lnTo>
                  <a:lnTo>
                    <a:pt x="5884" y="199"/>
                  </a:lnTo>
                  <a:lnTo>
                    <a:pt x="5924" y="159"/>
                  </a:lnTo>
                  <a:lnTo>
                    <a:pt x="5964" y="80"/>
                  </a:lnTo>
                  <a:lnTo>
                    <a:pt x="6163" y="0"/>
                  </a:lnTo>
                  <a:lnTo>
                    <a:pt x="6401" y="0"/>
                  </a:lnTo>
                  <a:lnTo>
                    <a:pt x="6680" y="0"/>
                  </a:lnTo>
                  <a:lnTo>
                    <a:pt x="6958" y="80"/>
                  </a:lnTo>
                  <a:lnTo>
                    <a:pt x="7634" y="279"/>
                  </a:lnTo>
                  <a:lnTo>
                    <a:pt x="8310" y="557"/>
                  </a:lnTo>
                  <a:lnTo>
                    <a:pt x="8866" y="835"/>
                  </a:lnTo>
                  <a:lnTo>
                    <a:pt x="9463"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465;p61"/>
            <p:cNvSpPr/>
            <p:nvPr/>
          </p:nvSpPr>
          <p:spPr>
            <a:xfrm>
              <a:off x="6623450" y="1446525"/>
              <a:ext cx="25875" cy="27875"/>
            </a:xfrm>
            <a:custGeom>
              <a:avLst/>
              <a:gdLst/>
              <a:ahLst/>
              <a:cxnLst/>
              <a:rect l="l" t="t" r="r" b="b"/>
              <a:pathLst>
                <a:path w="1035" h="1115" extrusionOk="0">
                  <a:moveTo>
                    <a:pt x="398" y="1"/>
                  </a:moveTo>
                  <a:lnTo>
                    <a:pt x="239" y="41"/>
                  </a:lnTo>
                  <a:lnTo>
                    <a:pt x="120" y="80"/>
                  </a:lnTo>
                  <a:lnTo>
                    <a:pt x="40" y="200"/>
                  </a:lnTo>
                  <a:lnTo>
                    <a:pt x="1" y="359"/>
                  </a:lnTo>
                  <a:lnTo>
                    <a:pt x="1" y="518"/>
                  </a:lnTo>
                  <a:lnTo>
                    <a:pt x="40" y="637"/>
                  </a:lnTo>
                  <a:lnTo>
                    <a:pt x="80" y="756"/>
                  </a:lnTo>
                  <a:lnTo>
                    <a:pt x="160" y="876"/>
                  </a:lnTo>
                  <a:lnTo>
                    <a:pt x="279" y="955"/>
                  </a:lnTo>
                  <a:lnTo>
                    <a:pt x="359" y="1035"/>
                  </a:lnTo>
                  <a:lnTo>
                    <a:pt x="478" y="1074"/>
                  </a:lnTo>
                  <a:lnTo>
                    <a:pt x="637" y="1114"/>
                  </a:lnTo>
                  <a:lnTo>
                    <a:pt x="756" y="1074"/>
                  </a:lnTo>
                  <a:lnTo>
                    <a:pt x="836" y="1035"/>
                  </a:lnTo>
                  <a:lnTo>
                    <a:pt x="915" y="915"/>
                  </a:lnTo>
                  <a:lnTo>
                    <a:pt x="995" y="756"/>
                  </a:lnTo>
                  <a:lnTo>
                    <a:pt x="1034" y="597"/>
                  </a:lnTo>
                  <a:lnTo>
                    <a:pt x="995" y="438"/>
                  </a:lnTo>
                  <a:lnTo>
                    <a:pt x="915" y="319"/>
                  </a:lnTo>
                  <a:lnTo>
                    <a:pt x="836" y="200"/>
                  </a:lnTo>
                  <a:lnTo>
                    <a:pt x="716" y="120"/>
                  </a:lnTo>
                  <a:lnTo>
                    <a:pt x="557" y="41"/>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466;p61"/>
            <p:cNvSpPr/>
            <p:nvPr/>
          </p:nvSpPr>
          <p:spPr>
            <a:xfrm>
              <a:off x="6623450" y="1446525"/>
              <a:ext cx="25875" cy="27875"/>
            </a:xfrm>
            <a:custGeom>
              <a:avLst/>
              <a:gdLst/>
              <a:ahLst/>
              <a:cxnLst/>
              <a:rect l="l" t="t" r="r" b="b"/>
              <a:pathLst>
                <a:path w="1035" h="1115" fill="none" extrusionOk="0">
                  <a:moveTo>
                    <a:pt x="915" y="915"/>
                  </a:moveTo>
                  <a:lnTo>
                    <a:pt x="915" y="915"/>
                  </a:lnTo>
                  <a:lnTo>
                    <a:pt x="836" y="1035"/>
                  </a:lnTo>
                  <a:lnTo>
                    <a:pt x="756" y="1074"/>
                  </a:lnTo>
                  <a:lnTo>
                    <a:pt x="756" y="1074"/>
                  </a:lnTo>
                  <a:lnTo>
                    <a:pt x="637" y="1114"/>
                  </a:lnTo>
                  <a:lnTo>
                    <a:pt x="637" y="1114"/>
                  </a:lnTo>
                  <a:lnTo>
                    <a:pt x="478" y="1074"/>
                  </a:lnTo>
                  <a:lnTo>
                    <a:pt x="359" y="1035"/>
                  </a:lnTo>
                  <a:lnTo>
                    <a:pt x="279" y="955"/>
                  </a:lnTo>
                  <a:lnTo>
                    <a:pt x="160" y="876"/>
                  </a:lnTo>
                  <a:lnTo>
                    <a:pt x="80" y="756"/>
                  </a:lnTo>
                  <a:lnTo>
                    <a:pt x="40" y="637"/>
                  </a:lnTo>
                  <a:lnTo>
                    <a:pt x="1" y="518"/>
                  </a:lnTo>
                  <a:lnTo>
                    <a:pt x="1" y="359"/>
                  </a:lnTo>
                  <a:lnTo>
                    <a:pt x="1" y="359"/>
                  </a:lnTo>
                  <a:lnTo>
                    <a:pt x="40" y="200"/>
                  </a:lnTo>
                  <a:lnTo>
                    <a:pt x="120" y="80"/>
                  </a:lnTo>
                  <a:lnTo>
                    <a:pt x="239" y="41"/>
                  </a:lnTo>
                  <a:lnTo>
                    <a:pt x="398" y="1"/>
                  </a:lnTo>
                  <a:lnTo>
                    <a:pt x="398" y="1"/>
                  </a:lnTo>
                  <a:lnTo>
                    <a:pt x="557" y="41"/>
                  </a:lnTo>
                  <a:lnTo>
                    <a:pt x="716" y="120"/>
                  </a:lnTo>
                  <a:lnTo>
                    <a:pt x="836" y="200"/>
                  </a:lnTo>
                  <a:lnTo>
                    <a:pt x="915" y="319"/>
                  </a:lnTo>
                  <a:lnTo>
                    <a:pt x="995" y="438"/>
                  </a:lnTo>
                  <a:lnTo>
                    <a:pt x="1034" y="597"/>
                  </a:lnTo>
                  <a:lnTo>
                    <a:pt x="995" y="756"/>
                  </a:lnTo>
                  <a:lnTo>
                    <a:pt x="915" y="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467;p61"/>
            <p:cNvSpPr/>
            <p:nvPr/>
          </p:nvSpPr>
          <p:spPr>
            <a:xfrm>
              <a:off x="6639350" y="1482325"/>
              <a:ext cx="16925" cy="19900"/>
            </a:xfrm>
            <a:custGeom>
              <a:avLst/>
              <a:gdLst/>
              <a:ahLst/>
              <a:cxnLst/>
              <a:rect l="l" t="t" r="r" b="b"/>
              <a:pathLst>
                <a:path w="677" h="796" extrusionOk="0">
                  <a:moveTo>
                    <a:pt x="200" y="0"/>
                  </a:moveTo>
                  <a:lnTo>
                    <a:pt x="120" y="80"/>
                  </a:lnTo>
                  <a:lnTo>
                    <a:pt x="41" y="239"/>
                  </a:lnTo>
                  <a:lnTo>
                    <a:pt x="1" y="438"/>
                  </a:lnTo>
                  <a:lnTo>
                    <a:pt x="41" y="636"/>
                  </a:lnTo>
                  <a:lnTo>
                    <a:pt x="160" y="756"/>
                  </a:lnTo>
                  <a:lnTo>
                    <a:pt x="239" y="795"/>
                  </a:lnTo>
                  <a:lnTo>
                    <a:pt x="398" y="795"/>
                  </a:lnTo>
                  <a:lnTo>
                    <a:pt x="518" y="716"/>
                  </a:lnTo>
                  <a:lnTo>
                    <a:pt x="597" y="636"/>
                  </a:lnTo>
                  <a:lnTo>
                    <a:pt x="637" y="557"/>
                  </a:lnTo>
                  <a:lnTo>
                    <a:pt x="677" y="438"/>
                  </a:lnTo>
                  <a:lnTo>
                    <a:pt x="637" y="358"/>
                  </a:lnTo>
                  <a:lnTo>
                    <a:pt x="597" y="239"/>
                  </a:lnTo>
                  <a:lnTo>
                    <a:pt x="478" y="80"/>
                  </a:lnTo>
                  <a:lnTo>
                    <a:pt x="39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468;p61"/>
            <p:cNvSpPr/>
            <p:nvPr/>
          </p:nvSpPr>
          <p:spPr>
            <a:xfrm>
              <a:off x="6659250" y="1460450"/>
              <a:ext cx="29825" cy="37800"/>
            </a:xfrm>
            <a:custGeom>
              <a:avLst/>
              <a:gdLst/>
              <a:ahLst/>
              <a:cxnLst/>
              <a:rect l="l" t="t" r="r" b="b"/>
              <a:pathLst>
                <a:path w="1193" h="1512" extrusionOk="0">
                  <a:moveTo>
                    <a:pt x="517" y="1"/>
                  </a:moveTo>
                  <a:lnTo>
                    <a:pt x="358" y="40"/>
                  </a:lnTo>
                  <a:lnTo>
                    <a:pt x="239" y="120"/>
                  </a:lnTo>
                  <a:lnTo>
                    <a:pt x="119" y="199"/>
                  </a:lnTo>
                  <a:lnTo>
                    <a:pt x="40" y="319"/>
                  </a:lnTo>
                  <a:lnTo>
                    <a:pt x="0" y="478"/>
                  </a:lnTo>
                  <a:lnTo>
                    <a:pt x="40" y="637"/>
                  </a:lnTo>
                  <a:lnTo>
                    <a:pt x="80" y="796"/>
                  </a:lnTo>
                  <a:lnTo>
                    <a:pt x="199" y="995"/>
                  </a:lnTo>
                  <a:lnTo>
                    <a:pt x="318" y="1154"/>
                  </a:lnTo>
                  <a:lnTo>
                    <a:pt x="517" y="1313"/>
                  </a:lnTo>
                  <a:lnTo>
                    <a:pt x="676" y="1432"/>
                  </a:lnTo>
                  <a:lnTo>
                    <a:pt x="795" y="1472"/>
                  </a:lnTo>
                  <a:lnTo>
                    <a:pt x="914" y="1511"/>
                  </a:lnTo>
                  <a:lnTo>
                    <a:pt x="1034" y="1472"/>
                  </a:lnTo>
                  <a:lnTo>
                    <a:pt x="1113" y="1432"/>
                  </a:lnTo>
                  <a:lnTo>
                    <a:pt x="1153" y="1273"/>
                  </a:lnTo>
                  <a:lnTo>
                    <a:pt x="1193" y="995"/>
                  </a:lnTo>
                  <a:lnTo>
                    <a:pt x="1193" y="676"/>
                  </a:lnTo>
                  <a:lnTo>
                    <a:pt x="1153" y="478"/>
                  </a:lnTo>
                  <a:lnTo>
                    <a:pt x="1113" y="358"/>
                  </a:lnTo>
                  <a:lnTo>
                    <a:pt x="1034" y="199"/>
                  </a:lnTo>
                  <a:lnTo>
                    <a:pt x="954" y="80"/>
                  </a:lnTo>
                  <a:lnTo>
                    <a:pt x="79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469;p61"/>
            <p:cNvSpPr/>
            <p:nvPr/>
          </p:nvSpPr>
          <p:spPr>
            <a:xfrm>
              <a:off x="6659250" y="1460450"/>
              <a:ext cx="29825" cy="37800"/>
            </a:xfrm>
            <a:custGeom>
              <a:avLst/>
              <a:gdLst/>
              <a:ahLst/>
              <a:cxnLst/>
              <a:rect l="l" t="t" r="r" b="b"/>
              <a:pathLst>
                <a:path w="1193" h="1512" fill="none" extrusionOk="0">
                  <a:moveTo>
                    <a:pt x="0" y="478"/>
                  </a:moveTo>
                  <a:lnTo>
                    <a:pt x="0" y="478"/>
                  </a:lnTo>
                  <a:lnTo>
                    <a:pt x="40" y="637"/>
                  </a:lnTo>
                  <a:lnTo>
                    <a:pt x="80" y="796"/>
                  </a:lnTo>
                  <a:lnTo>
                    <a:pt x="80" y="796"/>
                  </a:lnTo>
                  <a:lnTo>
                    <a:pt x="199" y="995"/>
                  </a:lnTo>
                  <a:lnTo>
                    <a:pt x="318" y="1154"/>
                  </a:lnTo>
                  <a:lnTo>
                    <a:pt x="517" y="1313"/>
                  </a:lnTo>
                  <a:lnTo>
                    <a:pt x="676" y="1432"/>
                  </a:lnTo>
                  <a:lnTo>
                    <a:pt x="676" y="1432"/>
                  </a:lnTo>
                  <a:lnTo>
                    <a:pt x="795" y="1472"/>
                  </a:lnTo>
                  <a:lnTo>
                    <a:pt x="914" y="1511"/>
                  </a:lnTo>
                  <a:lnTo>
                    <a:pt x="1034" y="1472"/>
                  </a:lnTo>
                  <a:lnTo>
                    <a:pt x="1113" y="1432"/>
                  </a:lnTo>
                  <a:lnTo>
                    <a:pt x="1113" y="1432"/>
                  </a:lnTo>
                  <a:lnTo>
                    <a:pt x="1153" y="1273"/>
                  </a:lnTo>
                  <a:lnTo>
                    <a:pt x="1153" y="1273"/>
                  </a:lnTo>
                  <a:lnTo>
                    <a:pt x="1193" y="995"/>
                  </a:lnTo>
                  <a:lnTo>
                    <a:pt x="1193" y="676"/>
                  </a:lnTo>
                  <a:lnTo>
                    <a:pt x="1153" y="478"/>
                  </a:lnTo>
                  <a:lnTo>
                    <a:pt x="1113" y="358"/>
                  </a:lnTo>
                  <a:lnTo>
                    <a:pt x="1034" y="199"/>
                  </a:lnTo>
                  <a:lnTo>
                    <a:pt x="954" y="80"/>
                  </a:lnTo>
                  <a:lnTo>
                    <a:pt x="954" y="80"/>
                  </a:lnTo>
                  <a:lnTo>
                    <a:pt x="795" y="1"/>
                  </a:lnTo>
                  <a:lnTo>
                    <a:pt x="676" y="1"/>
                  </a:lnTo>
                  <a:lnTo>
                    <a:pt x="517" y="1"/>
                  </a:lnTo>
                  <a:lnTo>
                    <a:pt x="358" y="40"/>
                  </a:lnTo>
                  <a:lnTo>
                    <a:pt x="239" y="120"/>
                  </a:lnTo>
                  <a:lnTo>
                    <a:pt x="119" y="199"/>
                  </a:lnTo>
                  <a:lnTo>
                    <a:pt x="40" y="319"/>
                  </a:lnTo>
                  <a:lnTo>
                    <a:pt x="0"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470;p61"/>
            <p:cNvSpPr/>
            <p:nvPr/>
          </p:nvSpPr>
          <p:spPr>
            <a:xfrm>
              <a:off x="6545925" y="1429650"/>
              <a:ext cx="75575" cy="48725"/>
            </a:xfrm>
            <a:custGeom>
              <a:avLst/>
              <a:gdLst/>
              <a:ahLst/>
              <a:cxnLst/>
              <a:rect l="l" t="t" r="r" b="b"/>
              <a:pathLst>
                <a:path w="3023" h="1949" extrusionOk="0">
                  <a:moveTo>
                    <a:pt x="3022" y="0"/>
                  </a:moveTo>
                  <a:lnTo>
                    <a:pt x="2823" y="398"/>
                  </a:lnTo>
                  <a:lnTo>
                    <a:pt x="2943" y="199"/>
                  </a:lnTo>
                  <a:lnTo>
                    <a:pt x="3022" y="0"/>
                  </a:lnTo>
                  <a:close/>
                  <a:moveTo>
                    <a:pt x="1034" y="1749"/>
                  </a:moveTo>
                  <a:lnTo>
                    <a:pt x="517" y="1869"/>
                  </a:lnTo>
                  <a:lnTo>
                    <a:pt x="0" y="1948"/>
                  </a:lnTo>
                  <a:lnTo>
                    <a:pt x="557" y="1869"/>
                  </a:lnTo>
                  <a:lnTo>
                    <a:pt x="1034" y="1749"/>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471;p61"/>
            <p:cNvSpPr/>
            <p:nvPr/>
          </p:nvSpPr>
          <p:spPr>
            <a:xfrm>
              <a:off x="6545925" y="1429650"/>
              <a:ext cx="75575" cy="48725"/>
            </a:xfrm>
            <a:custGeom>
              <a:avLst/>
              <a:gdLst/>
              <a:ahLst/>
              <a:cxnLst/>
              <a:rect l="l" t="t" r="r" b="b"/>
              <a:pathLst>
                <a:path w="3023" h="1949" fill="none" extrusionOk="0">
                  <a:moveTo>
                    <a:pt x="3022" y="0"/>
                  </a:moveTo>
                  <a:lnTo>
                    <a:pt x="3022" y="0"/>
                  </a:lnTo>
                  <a:lnTo>
                    <a:pt x="2943" y="199"/>
                  </a:lnTo>
                  <a:lnTo>
                    <a:pt x="2823" y="398"/>
                  </a:lnTo>
                  <a:lnTo>
                    <a:pt x="2585" y="755"/>
                  </a:lnTo>
                  <a:lnTo>
                    <a:pt x="2306" y="1074"/>
                  </a:lnTo>
                  <a:lnTo>
                    <a:pt x="1909" y="1352"/>
                  </a:lnTo>
                  <a:lnTo>
                    <a:pt x="1511" y="1551"/>
                  </a:lnTo>
                  <a:lnTo>
                    <a:pt x="1034" y="1749"/>
                  </a:lnTo>
                  <a:lnTo>
                    <a:pt x="517" y="1869"/>
                  </a:lnTo>
                  <a:lnTo>
                    <a:pt x="0" y="1948"/>
                  </a:lnTo>
                  <a:lnTo>
                    <a:pt x="0" y="1948"/>
                  </a:lnTo>
                  <a:lnTo>
                    <a:pt x="0" y="1948"/>
                  </a:lnTo>
                  <a:lnTo>
                    <a:pt x="0" y="1948"/>
                  </a:lnTo>
                  <a:lnTo>
                    <a:pt x="557" y="1869"/>
                  </a:lnTo>
                  <a:lnTo>
                    <a:pt x="1034" y="1749"/>
                  </a:lnTo>
                  <a:lnTo>
                    <a:pt x="1511" y="1551"/>
                  </a:lnTo>
                  <a:lnTo>
                    <a:pt x="1909" y="1352"/>
                  </a:lnTo>
                  <a:lnTo>
                    <a:pt x="2306" y="1074"/>
                  </a:lnTo>
                  <a:lnTo>
                    <a:pt x="2585" y="755"/>
                  </a:lnTo>
                  <a:lnTo>
                    <a:pt x="2823" y="398"/>
                  </a:lnTo>
                  <a:lnTo>
                    <a:pt x="3022" y="0"/>
                  </a:lnTo>
                  <a:lnTo>
                    <a:pt x="3022" y="0"/>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472;p61"/>
            <p:cNvSpPr/>
            <p:nvPr/>
          </p:nvSpPr>
          <p:spPr>
            <a:xfrm>
              <a:off x="6545925" y="1429650"/>
              <a:ext cx="191850" cy="51700"/>
            </a:xfrm>
            <a:custGeom>
              <a:avLst/>
              <a:gdLst/>
              <a:ahLst/>
              <a:cxnLst/>
              <a:rect l="l" t="t" r="r" b="b"/>
              <a:pathLst>
                <a:path w="7674" h="2068" extrusionOk="0">
                  <a:moveTo>
                    <a:pt x="3022" y="0"/>
                  </a:moveTo>
                  <a:lnTo>
                    <a:pt x="2823" y="398"/>
                  </a:lnTo>
                  <a:lnTo>
                    <a:pt x="2585" y="755"/>
                  </a:lnTo>
                  <a:lnTo>
                    <a:pt x="2306" y="1074"/>
                  </a:lnTo>
                  <a:lnTo>
                    <a:pt x="1909" y="1352"/>
                  </a:lnTo>
                  <a:lnTo>
                    <a:pt x="1511" y="1551"/>
                  </a:lnTo>
                  <a:lnTo>
                    <a:pt x="1034" y="1749"/>
                  </a:lnTo>
                  <a:lnTo>
                    <a:pt x="557" y="1869"/>
                  </a:lnTo>
                  <a:lnTo>
                    <a:pt x="0" y="1948"/>
                  </a:lnTo>
                  <a:lnTo>
                    <a:pt x="597" y="1988"/>
                  </a:lnTo>
                  <a:lnTo>
                    <a:pt x="1273" y="1948"/>
                  </a:lnTo>
                  <a:lnTo>
                    <a:pt x="1988" y="1829"/>
                  </a:lnTo>
                  <a:lnTo>
                    <a:pt x="2664" y="1670"/>
                  </a:lnTo>
                  <a:lnTo>
                    <a:pt x="3221" y="1511"/>
                  </a:lnTo>
                  <a:lnTo>
                    <a:pt x="3141" y="1272"/>
                  </a:lnTo>
                  <a:lnTo>
                    <a:pt x="3102" y="1153"/>
                  </a:lnTo>
                  <a:lnTo>
                    <a:pt x="3102" y="1034"/>
                  </a:lnTo>
                  <a:lnTo>
                    <a:pt x="3141" y="914"/>
                  </a:lnTo>
                  <a:lnTo>
                    <a:pt x="3181" y="795"/>
                  </a:lnTo>
                  <a:lnTo>
                    <a:pt x="3300" y="716"/>
                  </a:lnTo>
                  <a:lnTo>
                    <a:pt x="3460" y="676"/>
                  </a:lnTo>
                  <a:lnTo>
                    <a:pt x="3499" y="676"/>
                  </a:lnTo>
                  <a:lnTo>
                    <a:pt x="3658" y="716"/>
                  </a:lnTo>
                  <a:lnTo>
                    <a:pt x="3778" y="795"/>
                  </a:lnTo>
                  <a:lnTo>
                    <a:pt x="3897" y="875"/>
                  </a:lnTo>
                  <a:lnTo>
                    <a:pt x="4016" y="954"/>
                  </a:lnTo>
                  <a:lnTo>
                    <a:pt x="4096" y="1074"/>
                  </a:lnTo>
                  <a:lnTo>
                    <a:pt x="4135" y="1193"/>
                  </a:lnTo>
                  <a:lnTo>
                    <a:pt x="4135" y="1352"/>
                  </a:lnTo>
                  <a:lnTo>
                    <a:pt x="4096" y="1511"/>
                  </a:lnTo>
                  <a:lnTo>
                    <a:pt x="4573" y="1630"/>
                  </a:lnTo>
                  <a:lnTo>
                    <a:pt x="4652" y="1471"/>
                  </a:lnTo>
                  <a:lnTo>
                    <a:pt x="4772" y="1312"/>
                  </a:lnTo>
                  <a:lnTo>
                    <a:pt x="4970" y="1233"/>
                  </a:lnTo>
                  <a:lnTo>
                    <a:pt x="5328" y="1233"/>
                  </a:lnTo>
                  <a:lnTo>
                    <a:pt x="5487" y="1312"/>
                  </a:lnTo>
                  <a:lnTo>
                    <a:pt x="5567" y="1431"/>
                  </a:lnTo>
                  <a:lnTo>
                    <a:pt x="5646" y="1551"/>
                  </a:lnTo>
                  <a:lnTo>
                    <a:pt x="5726" y="1829"/>
                  </a:lnTo>
                  <a:lnTo>
                    <a:pt x="6839" y="1988"/>
                  </a:lnTo>
                  <a:lnTo>
                    <a:pt x="7674" y="2067"/>
                  </a:lnTo>
                  <a:lnTo>
                    <a:pt x="7674" y="1710"/>
                  </a:lnTo>
                  <a:lnTo>
                    <a:pt x="7634" y="1392"/>
                  </a:lnTo>
                  <a:lnTo>
                    <a:pt x="6680" y="1233"/>
                  </a:lnTo>
                  <a:lnTo>
                    <a:pt x="5845" y="1074"/>
                  </a:lnTo>
                  <a:lnTo>
                    <a:pt x="5090" y="875"/>
                  </a:lnTo>
                  <a:lnTo>
                    <a:pt x="4414" y="676"/>
                  </a:lnTo>
                  <a:lnTo>
                    <a:pt x="3658" y="358"/>
                  </a:lnTo>
                  <a:lnTo>
                    <a:pt x="3022"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473;p61"/>
            <p:cNvSpPr/>
            <p:nvPr/>
          </p:nvSpPr>
          <p:spPr>
            <a:xfrm>
              <a:off x="6545925" y="1429650"/>
              <a:ext cx="191850" cy="51700"/>
            </a:xfrm>
            <a:custGeom>
              <a:avLst/>
              <a:gdLst/>
              <a:ahLst/>
              <a:cxnLst/>
              <a:rect l="l" t="t" r="r" b="b"/>
              <a:pathLst>
                <a:path w="7674" h="2068" fill="none" extrusionOk="0">
                  <a:moveTo>
                    <a:pt x="3022" y="0"/>
                  </a:moveTo>
                  <a:lnTo>
                    <a:pt x="3022" y="0"/>
                  </a:lnTo>
                  <a:lnTo>
                    <a:pt x="2823" y="398"/>
                  </a:lnTo>
                  <a:lnTo>
                    <a:pt x="2585" y="755"/>
                  </a:lnTo>
                  <a:lnTo>
                    <a:pt x="2306" y="1074"/>
                  </a:lnTo>
                  <a:lnTo>
                    <a:pt x="1909" y="1352"/>
                  </a:lnTo>
                  <a:lnTo>
                    <a:pt x="1511" y="1551"/>
                  </a:lnTo>
                  <a:lnTo>
                    <a:pt x="1034" y="1749"/>
                  </a:lnTo>
                  <a:lnTo>
                    <a:pt x="557" y="1869"/>
                  </a:lnTo>
                  <a:lnTo>
                    <a:pt x="0" y="1948"/>
                  </a:lnTo>
                  <a:lnTo>
                    <a:pt x="0" y="1948"/>
                  </a:lnTo>
                  <a:lnTo>
                    <a:pt x="597" y="1988"/>
                  </a:lnTo>
                  <a:lnTo>
                    <a:pt x="597" y="1988"/>
                  </a:lnTo>
                  <a:lnTo>
                    <a:pt x="1273" y="1948"/>
                  </a:lnTo>
                  <a:lnTo>
                    <a:pt x="1988" y="1829"/>
                  </a:lnTo>
                  <a:lnTo>
                    <a:pt x="2664" y="1670"/>
                  </a:lnTo>
                  <a:lnTo>
                    <a:pt x="3221" y="1511"/>
                  </a:lnTo>
                  <a:lnTo>
                    <a:pt x="3221" y="1511"/>
                  </a:lnTo>
                  <a:lnTo>
                    <a:pt x="3141" y="1272"/>
                  </a:lnTo>
                  <a:lnTo>
                    <a:pt x="3102" y="1153"/>
                  </a:lnTo>
                  <a:lnTo>
                    <a:pt x="3102" y="1034"/>
                  </a:lnTo>
                  <a:lnTo>
                    <a:pt x="3102" y="1034"/>
                  </a:lnTo>
                  <a:lnTo>
                    <a:pt x="3141" y="914"/>
                  </a:lnTo>
                  <a:lnTo>
                    <a:pt x="3181" y="795"/>
                  </a:lnTo>
                  <a:lnTo>
                    <a:pt x="3300" y="716"/>
                  </a:lnTo>
                  <a:lnTo>
                    <a:pt x="3460" y="676"/>
                  </a:lnTo>
                  <a:lnTo>
                    <a:pt x="3460" y="676"/>
                  </a:lnTo>
                  <a:lnTo>
                    <a:pt x="3499" y="676"/>
                  </a:lnTo>
                  <a:lnTo>
                    <a:pt x="3499" y="676"/>
                  </a:lnTo>
                  <a:lnTo>
                    <a:pt x="3658" y="716"/>
                  </a:lnTo>
                  <a:lnTo>
                    <a:pt x="3778" y="795"/>
                  </a:lnTo>
                  <a:lnTo>
                    <a:pt x="3897" y="875"/>
                  </a:lnTo>
                  <a:lnTo>
                    <a:pt x="4016" y="954"/>
                  </a:lnTo>
                  <a:lnTo>
                    <a:pt x="4096" y="1074"/>
                  </a:lnTo>
                  <a:lnTo>
                    <a:pt x="4135" y="1193"/>
                  </a:lnTo>
                  <a:lnTo>
                    <a:pt x="4135" y="1352"/>
                  </a:lnTo>
                  <a:lnTo>
                    <a:pt x="4096" y="1511"/>
                  </a:lnTo>
                  <a:lnTo>
                    <a:pt x="4096" y="1511"/>
                  </a:lnTo>
                  <a:lnTo>
                    <a:pt x="4573" y="1630"/>
                  </a:lnTo>
                  <a:lnTo>
                    <a:pt x="4573" y="1630"/>
                  </a:lnTo>
                  <a:lnTo>
                    <a:pt x="4652" y="1471"/>
                  </a:lnTo>
                  <a:lnTo>
                    <a:pt x="4772" y="1312"/>
                  </a:lnTo>
                  <a:lnTo>
                    <a:pt x="4970" y="1233"/>
                  </a:lnTo>
                  <a:lnTo>
                    <a:pt x="5129" y="1233"/>
                  </a:lnTo>
                  <a:lnTo>
                    <a:pt x="5129" y="1233"/>
                  </a:lnTo>
                  <a:lnTo>
                    <a:pt x="5328" y="1233"/>
                  </a:lnTo>
                  <a:lnTo>
                    <a:pt x="5487" y="1312"/>
                  </a:lnTo>
                  <a:lnTo>
                    <a:pt x="5487" y="1312"/>
                  </a:lnTo>
                  <a:lnTo>
                    <a:pt x="5567" y="1431"/>
                  </a:lnTo>
                  <a:lnTo>
                    <a:pt x="5646" y="1551"/>
                  </a:lnTo>
                  <a:lnTo>
                    <a:pt x="5726" y="1829"/>
                  </a:lnTo>
                  <a:lnTo>
                    <a:pt x="5726" y="1829"/>
                  </a:lnTo>
                  <a:lnTo>
                    <a:pt x="6839" y="1988"/>
                  </a:lnTo>
                  <a:lnTo>
                    <a:pt x="7674" y="2067"/>
                  </a:lnTo>
                  <a:lnTo>
                    <a:pt x="7674" y="2067"/>
                  </a:lnTo>
                  <a:lnTo>
                    <a:pt x="7674" y="1710"/>
                  </a:lnTo>
                  <a:lnTo>
                    <a:pt x="7634" y="1392"/>
                  </a:lnTo>
                  <a:lnTo>
                    <a:pt x="7634" y="1392"/>
                  </a:lnTo>
                  <a:lnTo>
                    <a:pt x="6680" y="1233"/>
                  </a:lnTo>
                  <a:lnTo>
                    <a:pt x="5845" y="1074"/>
                  </a:lnTo>
                  <a:lnTo>
                    <a:pt x="5090" y="875"/>
                  </a:lnTo>
                  <a:lnTo>
                    <a:pt x="4414" y="676"/>
                  </a:lnTo>
                  <a:lnTo>
                    <a:pt x="4414" y="676"/>
                  </a:lnTo>
                  <a:lnTo>
                    <a:pt x="4414" y="676"/>
                  </a:lnTo>
                  <a:lnTo>
                    <a:pt x="4414" y="676"/>
                  </a:lnTo>
                  <a:lnTo>
                    <a:pt x="4414" y="676"/>
                  </a:lnTo>
                  <a:lnTo>
                    <a:pt x="4414" y="676"/>
                  </a:lnTo>
                  <a:lnTo>
                    <a:pt x="4414" y="676"/>
                  </a:lnTo>
                  <a:lnTo>
                    <a:pt x="4414" y="676"/>
                  </a:lnTo>
                  <a:lnTo>
                    <a:pt x="4414" y="676"/>
                  </a:lnTo>
                  <a:lnTo>
                    <a:pt x="4414" y="676"/>
                  </a:lnTo>
                  <a:lnTo>
                    <a:pt x="3658" y="358"/>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474;p61"/>
            <p:cNvSpPr/>
            <p:nvPr/>
          </p:nvSpPr>
          <p:spPr>
            <a:xfrm>
              <a:off x="6623450" y="1446525"/>
              <a:ext cx="25875" cy="20900"/>
            </a:xfrm>
            <a:custGeom>
              <a:avLst/>
              <a:gdLst/>
              <a:ahLst/>
              <a:cxnLst/>
              <a:rect l="l" t="t" r="r" b="b"/>
              <a:pathLst>
                <a:path w="1035" h="836" extrusionOk="0">
                  <a:moveTo>
                    <a:pt x="359" y="1"/>
                  </a:moveTo>
                  <a:lnTo>
                    <a:pt x="199" y="41"/>
                  </a:lnTo>
                  <a:lnTo>
                    <a:pt x="80" y="120"/>
                  </a:lnTo>
                  <a:lnTo>
                    <a:pt x="40" y="239"/>
                  </a:lnTo>
                  <a:lnTo>
                    <a:pt x="1" y="359"/>
                  </a:lnTo>
                  <a:lnTo>
                    <a:pt x="1" y="478"/>
                  </a:lnTo>
                  <a:lnTo>
                    <a:pt x="40" y="597"/>
                  </a:lnTo>
                  <a:lnTo>
                    <a:pt x="120" y="836"/>
                  </a:lnTo>
                  <a:lnTo>
                    <a:pt x="518" y="677"/>
                  </a:lnTo>
                  <a:lnTo>
                    <a:pt x="995" y="836"/>
                  </a:lnTo>
                  <a:lnTo>
                    <a:pt x="1034" y="677"/>
                  </a:lnTo>
                  <a:lnTo>
                    <a:pt x="1034" y="518"/>
                  </a:lnTo>
                  <a:lnTo>
                    <a:pt x="995" y="399"/>
                  </a:lnTo>
                  <a:lnTo>
                    <a:pt x="915" y="279"/>
                  </a:lnTo>
                  <a:lnTo>
                    <a:pt x="796" y="200"/>
                  </a:lnTo>
                  <a:lnTo>
                    <a:pt x="677" y="120"/>
                  </a:lnTo>
                  <a:lnTo>
                    <a:pt x="557" y="41"/>
                  </a:lnTo>
                  <a:lnTo>
                    <a:pt x="39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475;p61"/>
            <p:cNvSpPr/>
            <p:nvPr/>
          </p:nvSpPr>
          <p:spPr>
            <a:xfrm>
              <a:off x="6623450" y="1446525"/>
              <a:ext cx="25875" cy="20900"/>
            </a:xfrm>
            <a:custGeom>
              <a:avLst/>
              <a:gdLst/>
              <a:ahLst/>
              <a:cxnLst/>
              <a:rect l="l" t="t" r="r" b="b"/>
              <a:pathLst>
                <a:path w="1035" h="836" fill="none" extrusionOk="0">
                  <a:moveTo>
                    <a:pt x="359" y="1"/>
                  </a:moveTo>
                  <a:lnTo>
                    <a:pt x="359" y="1"/>
                  </a:lnTo>
                  <a:lnTo>
                    <a:pt x="199" y="41"/>
                  </a:lnTo>
                  <a:lnTo>
                    <a:pt x="80" y="120"/>
                  </a:lnTo>
                  <a:lnTo>
                    <a:pt x="40" y="239"/>
                  </a:lnTo>
                  <a:lnTo>
                    <a:pt x="1" y="359"/>
                  </a:lnTo>
                  <a:lnTo>
                    <a:pt x="1" y="359"/>
                  </a:lnTo>
                  <a:lnTo>
                    <a:pt x="1" y="478"/>
                  </a:lnTo>
                  <a:lnTo>
                    <a:pt x="40" y="597"/>
                  </a:lnTo>
                  <a:lnTo>
                    <a:pt x="120" y="836"/>
                  </a:lnTo>
                  <a:lnTo>
                    <a:pt x="120" y="836"/>
                  </a:lnTo>
                  <a:lnTo>
                    <a:pt x="518" y="677"/>
                  </a:lnTo>
                  <a:lnTo>
                    <a:pt x="518" y="677"/>
                  </a:lnTo>
                  <a:lnTo>
                    <a:pt x="995" y="836"/>
                  </a:lnTo>
                  <a:lnTo>
                    <a:pt x="995" y="836"/>
                  </a:lnTo>
                  <a:lnTo>
                    <a:pt x="1034" y="677"/>
                  </a:lnTo>
                  <a:lnTo>
                    <a:pt x="1034" y="518"/>
                  </a:lnTo>
                  <a:lnTo>
                    <a:pt x="995" y="399"/>
                  </a:lnTo>
                  <a:lnTo>
                    <a:pt x="915" y="279"/>
                  </a:lnTo>
                  <a:lnTo>
                    <a:pt x="796" y="200"/>
                  </a:lnTo>
                  <a:lnTo>
                    <a:pt x="677" y="120"/>
                  </a:lnTo>
                  <a:lnTo>
                    <a:pt x="557" y="41"/>
                  </a:lnTo>
                  <a:lnTo>
                    <a:pt x="398" y="1"/>
                  </a:lnTo>
                  <a:lnTo>
                    <a:pt x="398" y="1"/>
                  </a:lnTo>
                  <a:lnTo>
                    <a:pt x="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476;p61"/>
            <p:cNvSpPr/>
            <p:nvPr/>
          </p:nvSpPr>
          <p:spPr>
            <a:xfrm>
              <a:off x="6660225" y="1460450"/>
              <a:ext cx="28850" cy="14925"/>
            </a:xfrm>
            <a:custGeom>
              <a:avLst/>
              <a:gdLst/>
              <a:ahLst/>
              <a:cxnLst/>
              <a:rect l="l" t="t" r="r" b="b"/>
              <a:pathLst>
                <a:path w="1154" h="597" extrusionOk="0">
                  <a:moveTo>
                    <a:pt x="398" y="1"/>
                  </a:moveTo>
                  <a:lnTo>
                    <a:pt x="200" y="80"/>
                  </a:lnTo>
                  <a:lnTo>
                    <a:pt x="80" y="239"/>
                  </a:lnTo>
                  <a:lnTo>
                    <a:pt x="1" y="398"/>
                  </a:lnTo>
                  <a:lnTo>
                    <a:pt x="1154" y="597"/>
                  </a:lnTo>
                  <a:lnTo>
                    <a:pt x="1074" y="319"/>
                  </a:lnTo>
                  <a:lnTo>
                    <a:pt x="995" y="199"/>
                  </a:lnTo>
                  <a:lnTo>
                    <a:pt x="915" y="80"/>
                  </a:lnTo>
                  <a:lnTo>
                    <a:pt x="756"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477;p61"/>
            <p:cNvSpPr/>
            <p:nvPr/>
          </p:nvSpPr>
          <p:spPr>
            <a:xfrm>
              <a:off x="6660225" y="1460450"/>
              <a:ext cx="28850" cy="14925"/>
            </a:xfrm>
            <a:custGeom>
              <a:avLst/>
              <a:gdLst/>
              <a:ahLst/>
              <a:cxnLst/>
              <a:rect l="l" t="t" r="r" b="b"/>
              <a:pathLst>
                <a:path w="1154" h="597" fill="none" extrusionOk="0">
                  <a:moveTo>
                    <a:pt x="557" y="1"/>
                  </a:moveTo>
                  <a:lnTo>
                    <a:pt x="557" y="1"/>
                  </a:lnTo>
                  <a:lnTo>
                    <a:pt x="398" y="1"/>
                  </a:lnTo>
                  <a:lnTo>
                    <a:pt x="200" y="80"/>
                  </a:lnTo>
                  <a:lnTo>
                    <a:pt x="80" y="239"/>
                  </a:lnTo>
                  <a:lnTo>
                    <a:pt x="1" y="398"/>
                  </a:lnTo>
                  <a:lnTo>
                    <a:pt x="1" y="398"/>
                  </a:lnTo>
                  <a:lnTo>
                    <a:pt x="1154" y="597"/>
                  </a:lnTo>
                  <a:lnTo>
                    <a:pt x="1154" y="597"/>
                  </a:lnTo>
                  <a:lnTo>
                    <a:pt x="1074" y="319"/>
                  </a:lnTo>
                  <a:lnTo>
                    <a:pt x="995" y="199"/>
                  </a:lnTo>
                  <a:lnTo>
                    <a:pt x="915" y="80"/>
                  </a:lnTo>
                  <a:lnTo>
                    <a:pt x="915" y="80"/>
                  </a:lnTo>
                  <a:lnTo>
                    <a:pt x="756" y="1"/>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478;p61"/>
            <p:cNvSpPr/>
            <p:nvPr/>
          </p:nvSpPr>
          <p:spPr>
            <a:xfrm>
              <a:off x="6879900" y="1382925"/>
              <a:ext cx="261450" cy="235600"/>
            </a:xfrm>
            <a:custGeom>
              <a:avLst/>
              <a:gdLst/>
              <a:ahLst/>
              <a:cxnLst/>
              <a:rect l="l" t="t" r="r" b="b"/>
              <a:pathLst>
                <a:path w="10458" h="9424" extrusionOk="0">
                  <a:moveTo>
                    <a:pt x="7873" y="0"/>
                  </a:moveTo>
                  <a:lnTo>
                    <a:pt x="7117" y="80"/>
                  </a:lnTo>
                  <a:lnTo>
                    <a:pt x="6362" y="159"/>
                  </a:lnTo>
                  <a:lnTo>
                    <a:pt x="5527" y="318"/>
                  </a:lnTo>
                  <a:lnTo>
                    <a:pt x="5130" y="398"/>
                  </a:lnTo>
                  <a:lnTo>
                    <a:pt x="4732" y="517"/>
                  </a:lnTo>
                  <a:lnTo>
                    <a:pt x="4374" y="676"/>
                  </a:lnTo>
                  <a:lnTo>
                    <a:pt x="4056" y="835"/>
                  </a:lnTo>
                  <a:lnTo>
                    <a:pt x="3857" y="994"/>
                  </a:lnTo>
                  <a:lnTo>
                    <a:pt x="3698" y="1193"/>
                  </a:lnTo>
                  <a:lnTo>
                    <a:pt x="3658" y="1312"/>
                  </a:lnTo>
                  <a:lnTo>
                    <a:pt x="3658" y="1432"/>
                  </a:lnTo>
                  <a:lnTo>
                    <a:pt x="3658" y="1551"/>
                  </a:lnTo>
                  <a:lnTo>
                    <a:pt x="3698" y="1710"/>
                  </a:lnTo>
                  <a:lnTo>
                    <a:pt x="3857" y="2108"/>
                  </a:lnTo>
                  <a:lnTo>
                    <a:pt x="3937" y="2585"/>
                  </a:lnTo>
                  <a:lnTo>
                    <a:pt x="3977" y="3022"/>
                  </a:lnTo>
                  <a:lnTo>
                    <a:pt x="3937" y="3499"/>
                  </a:lnTo>
                  <a:lnTo>
                    <a:pt x="3857" y="3976"/>
                  </a:lnTo>
                  <a:lnTo>
                    <a:pt x="3738" y="4453"/>
                  </a:lnTo>
                  <a:lnTo>
                    <a:pt x="3579" y="4930"/>
                  </a:lnTo>
                  <a:lnTo>
                    <a:pt x="3380" y="5408"/>
                  </a:lnTo>
                  <a:lnTo>
                    <a:pt x="3181" y="5845"/>
                  </a:lnTo>
                  <a:lnTo>
                    <a:pt x="2943" y="6282"/>
                  </a:lnTo>
                  <a:lnTo>
                    <a:pt x="2664" y="6640"/>
                  </a:lnTo>
                  <a:lnTo>
                    <a:pt x="2386" y="6998"/>
                  </a:lnTo>
                  <a:lnTo>
                    <a:pt x="2108" y="7316"/>
                  </a:lnTo>
                  <a:lnTo>
                    <a:pt x="1830" y="7555"/>
                  </a:lnTo>
                  <a:lnTo>
                    <a:pt x="1551" y="7753"/>
                  </a:lnTo>
                  <a:lnTo>
                    <a:pt x="1273" y="7873"/>
                  </a:lnTo>
                  <a:lnTo>
                    <a:pt x="796" y="8111"/>
                  </a:lnTo>
                  <a:lnTo>
                    <a:pt x="438" y="8350"/>
                  </a:lnTo>
                  <a:lnTo>
                    <a:pt x="160" y="8588"/>
                  </a:lnTo>
                  <a:lnTo>
                    <a:pt x="40" y="8827"/>
                  </a:lnTo>
                  <a:lnTo>
                    <a:pt x="1" y="8946"/>
                  </a:lnTo>
                  <a:lnTo>
                    <a:pt x="1" y="9065"/>
                  </a:lnTo>
                  <a:lnTo>
                    <a:pt x="40" y="9145"/>
                  </a:lnTo>
                  <a:lnTo>
                    <a:pt x="80" y="9224"/>
                  </a:lnTo>
                  <a:lnTo>
                    <a:pt x="160" y="9304"/>
                  </a:lnTo>
                  <a:lnTo>
                    <a:pt x="319" y="9383"/>
                  </a:lnTo>
                  <a:lnTo>
                    <a:pt x="478" y="9423"/>
                  </a:lnTo>
                  <a:lnTo>
                    <a:pt x="1710" y="9423"/>
                  </a:lnTo>
                  <a:lnTo>
                    <a:pt x="2704" y="9344"/>
                  </a:lnTo>
                  <a:lnTo>
                    <a:pt x="3698" y="9185"/>
                  </a:lnTo>
                  <a:lnTo>
                    <a:pt x="4613" y="8906"/>
                  </a:lnTo>
                  <a:lnTo>
                    <a:pt x="5448" y="8588"/>
                  </a:lnTo>
                  <a:lnTo>
                    <a:pt x="6243" y="8230"/>
                  </a:lnTo>
                  <a:lnTo>
                    <a:pt x="6998" y="7793"/>
                  </a:lnTo>
                  <a:lnTo>
                    <a:pt x="7674" y="7316"/>
                  </a:lnTo>
                  <a:lnTo>
                    <a:pt x="8310" y="6799"/>
                  </a:lnTo>
                  <a:lnTo>
                    <a:pt x="8827" y="6243"/>
                  </a:lnTo>
                  <a:lnTo>
                    <a:pt x="9304" y="5686"/>
                  </a:lnTo>
                  <a:lnTo>
                    <a:pt x="9702" y="5129"/>
                  </a:lnTo>
                  <a:lnTo>
                    <a:pt x="10020" y="4533"/>
                  </a:lnTo>
                  <a:lnTo>
                    <a:pt x="10258" y="3936"/>
                  </a:lnTo>
                  <a:lnTo>
                    <a:pt x="10418" y="3380"/>
                  </a:lnTo>
                  <a:lnTo>
                    <a:pt x="10457" y="2823"/>
                  </a:lnTo>
                  <a:lnTo>
                    <a:pt x="10418" y="2306"/>
                  </a:lnTo>
                  <a:lnTo>
                    <a:pt x="10378" y="1869"/>
                  </a:lnTo>
                  <a:lnTo>
                    <a:pt x="10258" y="1511"/>
                  </a:lnTo>
                  <a:lnTo>
                    <a:pt x="10099" y="1193"/>
                  </a:lnTo>
                  <a:lnTo>
                    <a:pt x="9901" y="915"/>
                  </a:lnTo>
                  <a:lnTo>
                    <a:pt x="9702" y="676"/>
                  </a:lnTo>
                  <a:lnTo>
                    <a:pt x="9463" y="517"/>
                  </a:lnTo>
                  <a:lnTo>
                    <a:pt x="9225" y="358"/>
                  </a:lnTo>
                  <a:lnTo>
                    <a:pt x="9026" y="279"/>
                  </a:lnTo>
                  <a:lnTo>
                    <a:pt x="8787" y="159"/>
                  </a:lnTo>
                  <a:lnTo>
                    <a:pt x="8350" y="80"/>
                  </a:lnTo>
                  <a:lnTo>
                    <a:pt x="8032" y="40"/>
                  </a:lnTo>
                  <a:lnTo>
                    <a:pt x="7873"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479;p61"/>
            <p:cNvSpPr/>
            <p:nvPr/>
          </p:nvSpPr>
          <p:spPr>
            <a:xfrm>
              <a:off x="6879900" y="1382925"/>
              <a:ext cx="261450" cy="235600"/>
            </a:xfrm>
            <a:custGeom>
              <a:avLst/>
              <a:gdLst/>
              <a:ahLst/>
              <a:cxnLst/>
              <a:rect l="l" t="t" r="r" b="b"/>
              <a:pathLst>
                <a:path w="10458" h="9424" fill="none" extrusionOk="0">
                  <a:moveTo>
                    <a:pt x="7873" y="0"/>
                  </a:moveTo>
                  <a:lnTo>
                    <a:pt x="7873" y="0"/>
                  </a:lnTo>
                  <a:lnTo>
                    <a:pt x="8032" y="40"/>
                  </a:lnTo>
                  <a:lnTo>
                    <a:pt x="8350" y="80"/>
                  </a:lnTo>
                  <a:lnTo>
                    <a:pt x="8787" y="159"/>
                  </a:lnTo>
                  <a:lnTo>
                    <a:pt x="9026" y="279"/>
                  </a:lnTo>
                  <a:lnTo>
                    <a:pt x="9225" y="358"/>
                  </a:lnTo>
                  <a:lnTo>
                    <a:pt x="9463" y="517"/>
                  </a:lnTo>
                  <a:lnTo>
                    <a:pt x="9702" y="676"/>
                  </a:lnTo>
                  <a:lnTo>
                    <a:pt x="9901" y="915"/>
                  </a:lnTo>
                  <a:lnTo>
                    <a:pt x="10099" y="1193"/>
                  </a:lnTo>
                  <a:lnTo>
                    <a:pt x="10258" y="1511"/>
                  </a:lnTo>
                  <a:lnTo>
                    <a:pt x="10378" y="1869"/>
                  </a:lnTo>
                  <a:lnTo>
                    <a:pt x="10418" y="2306"/>
                  </a:lnTo>
                  <a:lnTo>
                    <a:pt x="10457" y="2823"/>
                  </a:lnTo>
                  <a:lnTo>
                    <a:pt x="10457" y="2823"/>
                  </a:lnTo>
                  <a:lnTo>
                    <a:pt x="10418" y="3380"/>
                  </a:lnTo>
                  <a:lnTo>
                    <a:pt x="10258" y="3936"/>
                  </a:lnTo>
                  <a:lnTo>
                    <a:pt x="10020" y="4533"/>
                  </a:lnTo>
                  <a:lnTo>
                    <a:pt x="9702" y="5129"/>
                  </a:lnTo>
                  <a:lnTo>
                    <a:pt x="9304" y="5686"/>
                  </a:lnTo>
                  <a:lnTo>
                    <a:pt x="8827" y="6243"/>
                  </a:lnTo>
                  <a:lnTo>
                    <a:pt x="8310" y="6799"/>
                  </a:lnTo>
                  <a:lnTo>
                    <a:pt x="7674" y="7316"/>
                  </a:lnTo>
                  <a:lnTo>
                    <a:pt x="6998" y="7793"/>
                  </a:lnTo>
                  <a:lnTo>
                    <a:pt x="6243" y="8230"/>
                  </a:lnTo>
                  <a:lnTo>
                    <a:pt x="5448" y="8588"/>
                  </a:lnTo>
                  <a:lnTo>
                    <a:pt x="4613" y="8906"/>
                  </a:lnTo>
                  <a:lnTo>
                    <a:pt x="3698" y="9185"/>
                  </a:lnTo>
                  <a:lnTo>
                    <a:pt x="2704" y="9344"/>
                  </a:lnTo>
                  <a:lnTo>
                    <a:pt x="1710" y="9423"/>
                  </a:lnTo>
                  <a:lnTo>
                    <a:pt x="1193" y="9423"/>
                  </a:lnTo>
                  <a:lnTo>
                    <a:pt x="676" y="9423"/>
                  </a:lnTo>
                  <a:lnTo>
                    <a:pt x="676" y="9423"/>
                  </a:lnTo>
                  <a:lnTo>
                    <a:pt x="478" y="9423"/>
                  </a:lnTo>
                  <a:lnTo>
                    <a:pt x="319" y="9383"/>
                  </a:lnTo>
                  <a:lnTo>
                    <a:pt x="160" y="9304"/>
                  </a:lnTo>
                  <a:lnTo>
                    <a:pt x="80" y="9224"/>
                  </a:lnTo>
                  <a:lnTo>
                    <a:pt x="40" y="9145"/>
                  </a:lnTo>
                  <a:lnTo>
                    <a:pt x="1" y="9065"/>
                  </a:lnTo>
                  <a:lnTo>
                    <a:pt x="1" y="8946"/>
                  </a:lnTo>
                  <a:lnTo>
                    <a:pt x="40" y="8827"/>
                  </a:lnTo>
                  <a:lnTo>
                    <a:pt x="160" y="8588"/>
                  </a:lnTo>
                  <a:lnTo>
                    <a:pt x="438" y="8350"/>
                  </a:lnTo>
                  <a:lnTo>
                    <a:pt x="796" y="8111"/>
                  </a:lnTo>
                  <a:lnTo>
                    <a:pt x="1273" y="7873"/>
                  </a:lnTo>
                  <a:lnTo>
                    <a:pt x="1273" y="7873"/>
                  </a:lnTo>
                  <a:lnTo>
                    <a:pt x="1551" y="7753"/>
                  </a:lnTo>
                  <a:lnTo>
                    <a:pt x="1830" y="7555"/>
                  </a:lnTo>
                  <a:lnTo>
                    <a:pt x="2108" y="7316"/>
                  </a:lnTo>
                  <a:lnTo>
                    <a:pt x="2386" y="6998"/>
                  </a:lnTo>
                  <a:lnTo>
                    <a:pt x="2664" y="6640"/>
                  </a:lnTo>
                  <a:lnTo>
                    <a:pt x="2943" y="6282"/>
                  </a:lnTo>
                  <a:lnTo>
                    <a:pt x="3181" y="5845"/>
                  </a:lnTo>
                  <a:lnTo>
                    <a:pt x="3380" y="5408"/>
                  </a:lnTo>
                  <a:lnTo>
                    <a:pt x="3579" y="4930"/>
                  </a:lnTo>
                  <a:lnTo>
                    <a:pt x="3738" y="4453"/>
                  </a:lnTo>
                  <a:lnTo>
                    <a:pt x="3857" y="3976"/>
                  </a:lnTo>
                  <a:lnTo>
                    <a:pt x="3937" y="3499"/>
                  </a:lnTo>
                  <a:lnTo>
                    <a:pt x="3977" y="3022"/>
                  </a:lnTo>
                  <a:lnTo>
                    <a:pt x="3937" y="2585"/>
                  </a:lnTo>
                  <a:lnTo>
                    <a:pt x="3857" y="2108"/>
                  </a:lnTo>
                  <a:lnTo>
                    <a:pt x="3698" y="1710"/>
                  </a:lnTo>
                  <a:lnTo>
                    <a:pt x="3698" y="1710"/>
                  </a:lnTo>
                  <a:lnTo>
                    <a:pt x="3658" y="1551"/>
                  </a:lnTo>
                  <a:lnTo>
                    <a:pt x="3658" y="1432"/>
                  </a:lnTo>
                  <a:lnTo>
                    <a:pt x="3658" y="1312"/>
                  </a:lnTo>
                  <a:lnTo>
                    <a:pt x="3698" y="1193"/>
                  </a:lnTo>
                  <a:lnTo>
                    <a:pt x="3857" y="994"/>
                  </a:lnTo>
                  <a:lnTo>
                    <a:pt x="4056" y="835"/>
                  </a:lnTo>
                  <a:lnTo>
                    <a:pt x="4374" y="676"/>
                  </a:lnTo>
                  <a:lnTo>
                    <a:pt x="4732" y="517"/>
                  </a:lnTo>
                  <a:lnTo>
                    <a:pt x="5130" y="398"/>
                  </a:lnTo>
                  <a:lnTo>
                    <a:pt x="5527" y="318"/>
                  </a:lnTo>
                  <a:lnTo>
                    <a:pt x="6362" y="159"/>
                  </a:lnTo>
                  <a:lnTo>
                    <a:pt x="7117" y="80"/>
                  </a:lnTo>
                  <a:lnTo>
                    <a:pt x="78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480;p61"/>
            <p:cNvSpPr/>
            <p:nvPr/>
          </p:nvSpPr>
          <p:spPr>
            <a:xfrm>
              <a:off x="6997200" y="1452500"/>
              <a:ext cx="28850" cy="22875"/>
            </a:xfrm>
            <a:custGeom>
              <a:avLst/>
              <a:gdLst/>
              <a:ahLst/>
              <a:cxnLst/>
              <a:rect l="l" t="t" r="r" b="b"/>
              <a:pathLst>
                <a:path w="1154" h="915" extrusionOk="0">
                  <a:moveTo>
                    <a:pt x="477" y="0"/>
                  </a:moveTo>
                  <a:lnTo>
                    <a:pt x="318" y="40"/>
                  </a:lnTo>
                  <a:lnTo>
                    <a:pt x="159" y="120"/>
                  </a:lnTo>
                  <a:lnTo>
                    <a:pt x="40" y="199"/>
                  </a:lnTo>
                  <a:lnTo>
                    <a:pt x="0" y="358"/>
                  </a:lnTo>
                  <a:lnTo>
                    <a:pt x="0" y="478"/>
                  </a:lnTo>
                  <a:lnTo>
                    <a:pt x="80" y="637"/>
                  </a:lnTo>
                  <a:lnTo>
                    <a:pt x="159" y="756"/>
                  </a:lnTo>
                  <a:lnTo>
                    <a:pt x="278" y="835"/>
                  </a:lnTo>
                  <a:lnTo>
                    <a:pt x="398" y="875"/>
                  </a:lnTo>
                  <a:lnTo>
                    <a:pt x="517" y="915"/>
                  </a:lnTo>
                  <a:lnTo>
                    <a:pt x="795" y="915"/>
                  </a:lnTo>
                  <a:lnTo>
                    <a:pt x="915" y="875"/>
                  </a:lnTo>
                  <a:lnTo>
                    <a:pt x="1034" y="796"/>
                  </a:lnTo>
                  <a:lnTo>
                    <a:pt x="1113" y="716"/>
                  </a:lnTo>
                  <a:lnTo>
                    <a:pt x="1153" y="597"/>
                  </a:lnTo>
                  <a:lnTo>
                    <a:pt x="1153" y="478"/>
                  </a:lnTo>
                  <a:lnTo>
                    <a:pt x="1113" y="319"/>
                  </a:lnTo>
                  <a:lnTo>
                    <a:pt x="1034" y="160"/>
                  </a:lnTo>
                  <a:lnTo>
                    <a:pt x="915" y="80"/>
                  </a:lnTo>
                  <a:lnTo>
                    <a:pt x="75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481;p61"/>
            <p:cNvSpPr/>
            <p:nvPr/>
          </p:nvSpPr>
          <p:spPr>
            <a:xfrm>
              <a:off x="6997200" y="1452500"/>
              <a:ext cx="28850" cy="22875"/>
            </a:xfrm>
            <a:custGeom>
              <a:avLst/>
              <a:gdLst/>
              <a:ahLst/>
              <a:cxnLst/>
              <a:rect l="l" t="t" r="r" b="b"/>
              <a:pathLst>
                <a:path w="1154" h="915" fill="none" extrusionOk="0">
                  <a:moveTo>
                    <a:pt x="1153" y="478"/>
                  </a:moveTo>
                  <a:lnTo>
                    <a:pt x="1153" y="478"/>
                  </a:lnTo>
                  <a:lnTo>
                    <a:pt x="1153" y="597"/>
                  </a:lnTo>
                  <a:lnTo>
                    <a:pt x="1113" y="716"/>
                  </a:lnTo>
                  <a:lnTo>
                    <a:pt x="1113" y="716"/>
                  </a:lnTo>
                  <a:lnTo>
                    <a:pt x="1034" y="796"/>
                  </a:lnTo>
                  <a:lnTo>
                    <a:pt x="1034" y="796"/>
                  </a:lnTo>
                  <a:lnTo>
                    <a:pt x="915" y="875"/>
                  </a:lnTo>
                  <a:lnTo>
                    <a:pt x="795" y="915"/>
                  </a:lnTo>
                  <a:lnTo>
                    <a:pt x="676" y="915"/>
                  </a:lnTo>
                  <a:lnTo>
                    <a:pt x="517" y="915"/>
                  </a:lnTo>
                  <a:lnTo>
                    <a:pt x="398" y="875"/>
                  </a:lnTo>
                  <a:lnTo>
                    <a:pt x="278" y="835"/>
                  </a:lnTo>
                  <a:lnTo>
                    <a:pt x="159" y="756"/>
                  </a:lnTo>
                  <a:lnTo>
                    <a:pt x="80" y="637"/>
                  </a:lnTo>
                  <a:lnTo>
                    <a:pt x="80" y="637"/>
                  </a:lnTo>
                  <a:lnTo>
                    <a:pt x="0" y="478"/>
                  </a:lnTo>
                  <a:lnTo>
                    <a:pt x="0" y="358"/>
                  </a:lnTo>
                  <a:lnTo>
                    <a:pt x="40" y="199"/>
                  </a:lnTo>
                  <a:lnTo>
                    <a:pt x="159" y="120"/>
                  </a:lnTo>
                  <a:lnTo>
                    <a:pt x="159" y="120"/>
                  </a:lnTo>
                  <a:lnTo>
                    <a:pt x="318" y="40"/>
                  </a:lnTo>
                  <a:lnTo>
                    <a:pt x="477" y="0"/>
                  </a:lnTo>
                  <a:lnTo>
                    <a:pt x="636" y="0"/>
                  </a:lnTo>
                  <a:lnTo>
                    <a:pt x="756" y="0"/>
                  </a:lnTo>
                  <a:lnTo>
                    <a:pt x="915" y="80"/>
                  </a:lnTo>
                  <a:lnTo>
                    <a:pt x="1034" y="160"/>
                  </a:lnTo>
                  <a:lnTo>
                    <a:pt x="1113" y="319"/>
                  </a:lnTo>
                  <a:lnTo>
                    <a:pt x="1153"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482;p61"/>
            <p:cNvSpPr/>
            <p:nvPr/>
          </p:nvSpPr>
          <p:spPr>
            <a:xfrm>
              <a:off x="7031975" y="1472375"/>
              <a:ext cx="17925" cy="18925"/>
            </a:xfrm>
            <a:custGeom>
              <a:avLst/>
              <a:gdLst/>
              <a:ahLst/>
              <a:cxnLst/>
              <a:rect l="l" t="t" r="r" b="b"/>
              <a:pathLst>
                <a:path w="717" h="757" extrusionOk="0">
                  <a:moveTo>
                    <a:pt x="160" y="1"/>
                  </a:moveTo>
                  <a:lnTo>
                    <a:pt x="80" y="40"/>
                  </a:lnTo>
                  <a:lnTo>
                    <a:pt x="41" y="160"/>
                  </a:lnTo>
                  <a:lnTo>
                    <a:pt x="1" y="239"/>
                  </a:lnTo>
                  <a:lnTo>
                    <a:pt x="41" y="438"/>
                  </a:lnTo>
                  <a:lnTo>
                    <a:pt x="160" y="597"/>
                  </a:lnTo>
                  <a:lnTo>
                    <a:pt x="279" y="716"/>
                  </a:lnTo>
                  <a:lnTo>
                    <a:pt x="478" y="756"/>
                  </a:lnTo>
                  <a:lnTo>
                    <a:pt x="557" y="716"/>
                  </a:lnTo>
                  <a:lnTo>
                    <a:pt x="597" y="677"/>
                  </a:lnTo>
                  <a:lnTo>
                    <a:pt x="677" y="597"/>
                  </a:lnTo>
                  <a:lnTo>
                    <a:pt x="716" y="478"/>
                  </a:lnTo>
                  <a:lnTo>
                    <a:pt x="716" y="358"/>
                  </a:lnTo>
                  <a:lnTo>
                    <a:pt x="716" y="279"/>
                  </a:lnTo>
                  <a:lnTo>
                    <a:pt x="637" y="199"/>
                  </a:lnTo>
                  <a:lnTo>
                    <a:pt x="597" y="120"/>
                  </a:lnTo>
                  <a:lnTo>
                    <a:pt x="478" y="40"/>
                  </a:lnTo>
                  <a:lnTo>
                    <a:pt x="279"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483;p61"/>
            <p:cNvSpPr/>
            <p:nvPr/>
          </p:nvSpPr>
          <p:spPr>
            <a:xfrm>
              <a:off x="7034975" y="1436600"/>
              <a:ext cx="38775" cy="30825"/>
            </a:xfrm>
            <a:custGeom>
              <a:avLst/>
              <a:gdLst/>
              <a:ahLst/>
              <a:cxnLst/>
              <a:rect l="l" t="t" r="r" b="b"/>
              <a:pathLst>
                <a:path w="1551" h="1233" extrusionOk="0">
                  <a:moveTo>
                    <a:pt x="437" y="0"/>
                  </a:moveTo>
                  <a:lnTo>
                    <a:pt x="318" y="80"/>
                  </a:lnTo>
                  <a:lnTo>
                    <a:pt x="199" y="159"/>
                  </a:lnTo>
                  <a:lnTo>
                    <a:pt x="80" y="279"/>
                  </a:lnTo>
                  <a:lnTo>
                    <a:pt x="40" y="438"/>
                  </a:lnTo>
                  <a:lnTo>
                    <a:pt x="0" y="597"/>
                  </a:lnTo>
                  <a:lnTo>
                    <a:pt x="40" y="756"/>
                  </a:lnTo>
                  <a:lnTo>
                    <a:pt x="119" y="875"/>
                  </a:lnTo>
                  <a:lnTo>
                    <a:pt x="199" y="994"/>
                  </a:lnTo>
                  <a:lnTo>
                    <a:pt x="358" y="1074"/>
                  </a:lnTo>
                  <a:lnTo>
                    <a:pt x="557" y="1153"/>
                  </a:lnTo>
                  <a:lnTo>
                    <a:pt x="795" y="1193"/>
                  </a:lnTo>
                  <a:lnTo>
                    <a:pt x="1034" y="1233"/>
                  </a:lnTo>
                  <a:lnTo>
                    <a:pt x="1233" y="1193"/>
                  </a:lnTo>
                  <a:lnTo>
                    <a:pt x="1352" y="1153"/>
                  </a:lnTo>
                  <a:lnTo>
                    <a:pt x="1471" y="1074"/>
                  </a:lnTo>
                  <a:lnTo>
                    <a:pt x="1511" y="994"/>
                  </a:lnTo>
                  <a:lnTo>
                    <a:pt x="1551" y="915"/>
                  </a:lnTo>
                  <a:lnTo>
                    <a:pt x="1511" y="756"/>
                  </a:lnTo>
                  <a:lnTo>
                    <a:pt x="1352" y="517"/>
                  </a:lnTo>
                  <a:lnTo>
                    <a:pt x="1153" y="239"/>
                  </a:lnTo>
                  <a:lnTo>
                    <a:pt x="994" y="159"/>
                  </a:lnTo>
                  <a:lnTo>
                    <a:pt x="875" y="80"/>
                  </a:lnTo>
                  <a:lnTo>
                    <a:pt x="71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484;p61"/>
            <p:cNvSpPr/>
            <p:nvPr/>
          </p:nvSpPr>
          <p:spPr>
            <a:xfrm>
              <a:off x="7034975" y="1436600"/>
              <a:ext cx="38775" cy="30825"/>
            </a:xfrm>
            <a:custGeom>
              <a:avLst/>
              <a:gdLst/>
              <a:ahLst/>
              <a:cxnLst/>
              <a:rect l="l" t="t" r="r" b="b"/>
              <a:pathLst>
                <a:path w="1551" h="1233" fill="none" extrusionOk="0">
                  <a:moveTo>
                    <a:pt x="119" y="875"/>
                  </a:moveTo>
                  <a:lnTo>
                    <a:pt x="119" y="875"/>
                  </a:lnTo>
                  <a:lnTo>
                    <a:pt x="199" y="994"/>
                  </a:lnTo>
                  <a:lnTo>
                    <a:pt x="358" y="1074"/>
                  </a:lnTo>
                  <a:lnTo>
                    <a:pt x="358" y="1074"/>
                  </a:lnTo>
                  <a:lnTo>
                    <a:pt x="557" y="1153"/>
                  </a:lnTo>
                  <a:lnTo>
                    <a:pt x="795" y="1193"/>
                  </a:lnTo>
                  <a:lnTo>
                    <a:pt x="1034" y="1233"/>
                  </a:lnTo>
                  <a:lnTo>
                    <a:pt x="1233" y="1193"/>
                  </a:lnTo>
                  <a:lnTo>
                    <a:pt x="1233" y="1193"/>
                  </a:lnTo>
                  <a:lnTo>
                    <a:pt x="1352" y="1153"/>
                  </a:lnTo>
                  <a:lnTo>
                    <a:pt x="1471" y="1074"/>
                  </a:lnTo>
                  <a:lnTo>
                    <a:pt x="1511" y="994"/>
                  </a:lnTo>
                  <a:lnTo>
                    <a:pt x="1551" y="915"/>
                  </a:lnTo>
                  <a:lnTo>
                    <a:pt x="1551" y="915"/>
                  </a:lnTo>
                  <a:lnTo>
                    <a:pt x="1511" y="756"/>
                  </a:lnTo>
                  <a:lnTo>
                    <a:pt x="1511" y="756"/>
                  </a:lnTo>
                  <a:lnTo>
                    <a:pt x="1352" y="517"/>
                  </a:lnTo>
                  <a:lnTo>
                    <a:pt x="1153" y="239"/>
                  </a:lnTo>
                  <a:lnTo>
                    <a:pt x="994" y="159"/>
                  </a:lnTo>
                  <a:lnTo>
                    <a:pt x="875" y="80"/>
                  </a:lnTo>
                  <a:lnTo>
                    <a:pt x="716" y="0"/>
                  </a:lnTo>
                  <a:lnTo>
                    <a:pt x="596" y="0"/>
                  </a:lnTo>
                  <a:lnTo>
                    <a:pt x="596" y="0"/>
                  </a:lnTo>
                  <a:lnTo>
                    <a:pt x="437" y="0"/>
                  </a:lnTo>
                  <a:lnTo>
                    <a:pt x="318" y="80"/>
                  </a:lnTo>
                  <a:lnTo>
                    <a:pt x="199" y="159"/>
                  </a:lnTo>
                  <a:lnTo>
                    <a:pt x="80" y="279"/>
                  </a:lnTo>
                  <a:lnTo>
                    <a:pt x="40" y="438"/>
                  </a:lnTo>
                  <a:lnTo>
                    <a:pt x="0" y="597"/>
                  </a:lnTo>
                  <a:lnTo>
                    <a:pt x="40" y="756"/>
                  </a:lnTo>
                  <a:lnTo>
                    <a:pt x="119" y="8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485;p61"/>
            <p:cNvSpPr/>
            <p:nvPr/>
          </p:nvSpPr>
          <p:spPr>
            <a:xfrm>
              <a:off x="6933575" y="1450500"/>
              <a:ext cx="45750" cy="114350"/>
            </a:xfrm>
            <a:custGeom>
              <a:avLst/>
              <a:gdLst/>
              <a:ahLst/>
              <a:cxnLst/>
              <a:rect l="l" t="t" r="r" b="b"/>
              <a:pathLst>
                <a:path w="1830" h="4574" extrusionOk="0">
                  <a:moveTo>
                    <a:pt x="1830" y="80"/>
                  </a:moveTo>
                  <a:lnTo>
                    <a:pt x="1830" y="80"/>
                  </a:lnTo>
                  <a:lnTo>
                    <a:pt x="1790" y="717"/>
                  </a:lnTo>
                  <a:lnTo>
                    <a:pt x="1710" y="1313"/>
                  </a:lnTo>
                  <a:lnTo>
                    <a:pt x="1551" y="1949"/>
                  </a:lnTo>
                  <a:lnTo>
                    <a:pt x="1313" y="2546"/>
                  </a:lnTo>
                  <a:lnTo>
                    <a:pt x="1034" y="3142"/>
                  </a:lnTo>
                  <a:lnTo>
                    <a:pt x="716" y="3659"/>
                  </a:lnTo>
                  <a:lnTo>
                    <a:pt x="358" y="4136"/>
                  </a:lnTo>
                  <a:lnTo>
                    <a:pt x="1" y="4573"/>
                  </a:lnTo>
                  <a:lnTo>
                    <a:pt x="1" y="4573"/>
                  </a:lnTo>
                  <a:lnTo>
                    <a:pt x="1" y="4573"/>
                  </a:lnTo>
                  <a:lnTo>
                    <a:pt x="1" y="4573"/>
                  </a:lnTo>
                  <a:lnTo>
                    <a:pt x="1" y="4573"/>
                  </a:lnTo>
                  <a:lnTo>
                    <a:pt x="358" y="4136"/>
                  </a:lnTo>
                  <a:lnTo>
                    <a:pt x="716" y="3659"/>
                  </a:lnTo>
                  <a:lnTo>
                    <a:pt x="1034" y="3142"/>
                  </a:lnTo>
                  <a:lnTo>
                    <a:pt x="1313" y="2546"/>
                  </a:lnTo>
                  <a:lnTo>
                    <a:pt x="1551" y="1949"/>
                  </a:lnTo>
                  <a:lnTo>
                    <a:pt x="1710" y="1313"/>
                  </a:lnTo>
                  <a:lnTo>
                    <a:pt x="1790" y="717"/>
                  </a:lnTo>
                  <a:lnTo>
                    <a:pt x="1830" y="80"/>
                  </a:lnTo>
                  <a:close/>
                  <a:moveTo>
                    <a:pt x="1830" y="80"/>
                  </a:moveTo>
                  <a:lnTo>
                    <a:pt x="1830" y="80"/>
                  </a:lnTo>
                  <a:lnTo>
                    <a:pt x="1830" y="80"/>
                  </a:lnTo>
                  <a:lnTo>
                    <a:pt x="1830" y="80"/>
                  </a:lnTo>
                  <a:lnTo>
                    <a:pt x="1830" y="80"/>
                  </a:lnTo>
                  <a:close/>
                  <a:moveTo>
                    <a:pt x="1830" y="41"/>
                  </a:moveTo>
                  <a:lnTo>
                    <a:pt x="1830" y="41"/>
                  </a:lnTo>
                  <a:lnTo>
                    <a:pt x="1830" y="80"/>
                  </a:lnTo>
                  <a:lnTo>
                    <a:pt x="1830" y="80"/>
                  </a:lnTo>
                  <a:lnTo>
                    <a:pt x="1830" y="41"/>
                  </a:lnTo>
                  <a:close/>
                  <a:moveTo>
                    <a:pt x="1830" y="41"/>
                  </a:moveTo>
                  <a:lnTo>
                    <a:pt x="1830" y="41"/>
                  </a:lnTo>
                  <a:lnTo>
                    <a:pt x="1830" y="41"/>
                  </a:lnTo>
                  <a:lnTo>
                    <a:pt x="1830" y="41"/>
                  </a:lnTo>
                  <a:lnTo>
                    <a:pt x="1830" y="41"/>
                  </a:lnTo>
                  <a:close/>
                  <a:moveTo>
                    <a:pt x="1830" y="1"/>
                  </a:moveTo>
                  <a:lnTo>
                    <a:pt x="1830" y="1"/>
                  </a:lnTo>
                  <a:lnTo>
                    <a:pt x="1830" y="41"/>
                  </a:lnTo>
                  <a:lnTo>
                    <a:pt x="1830" y="41"/>
                  </a:lnTo>
                  <a:lnTo>
                    <a:pt x="1830" y="1"/>
                  </a:lnTo>
                  <a:close/>
                  <a:moveTo>
                    <a:pt x="1830" y="1"/>
                  </a:moveTo>
                  <a:lnTo>
                    <a:pt x="1830" y="1"/>
                  </a:lnTo>
                  <a:lnTo>
                    <a:pt x="1830" y="1"/>
                  </a:lnTo>
                  <a:lnTo>
                    <a:pt x="1830" y="1"/>
                  </a:lnTo>
                  <a:lnTo>
                    <a:pt x="1830"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486;p61"/>
            <p:cNvSpPr/>
            <p:nvPr/>
          </p:nvSpPr>
          <p:spPr>
            <a:xfrm>
              <a:off x="6933575" y="1452500"/>
              <a:ext cx="45750" cy="112350"/>
            </a:xfrm>
            <a:custGeom>
              <a:avLst/>
              <a:gdLst/>
              <a:ahLst/>
              <a:cxnLst/>
              <a:rect l="l" t="t" r="r" b="b"/>
              <a:pathLst>
                <a:path w="1830" h="4494" fill="none" extrusionOk="0">
                  <a:moveTo>
                    <a:pt x="1830" y="0"/>
                  </a:moveTo>
                  <a:lnTo>
                    <a:pt x="1830" y="0"/>
                  </a:lnTo>
                  <a:lnTo>
                    <a:pt x="1790" y="637"/>
                  </a:lnTo>
                  <a:lnTo>
                    <a:pt x="1710" y="1233"/>
                  </a:lnTo>
                  <a:lnTo>
                    <a:pt x="1551" y="1869"/>
                  </a:lnTo>
                  <a:lnTo>
                    <a:pt x="1313" y="2466"/>
                  </a:lnTo>
                  <a:lnTo>
                    <a:pt x="1034" y="3062"/>
                  </a:lnTo>
                  <a:lnTo>
                    <a:pt x="716" y="3579"/>
                  </a:lnTo>
                  <a:lnTo>
                    <a:pt x="358" y="4056"/>
                  </a:lnTo>
                  <a:lnTo>
                    <a:pt x="1" y="4493"/>
                  </a:lnTo>
                  <a:lnTo>
                    <a:pt x="1" y="4493"/>
                  </a:lnTo>
                  <a:lnTo>
                    <a:pt x="1" y="4493"/>
                  </a:lnTo>
                  <a:lnTo>
                    <a:pt x="1" y="4493"/>
                  </a:lnTo>
                  <a:lnTo>
                    <a:pt x="1" y="4493"/>
                  </a:lnTo>
                  <a:lnTo>
                    <a:pt x="358" y="4056"/>
                  </a:lnTo>
                  <a:lnTo>
                    <a:pt x="716" y="3579"/>
                  </a:lnTo>
                  <a:lnTo>
                    <a:pt x="1034" y="3062"/>
                  </a:lnTo>
                  <a:lnTo>
                    <a:pt x="1313" y="2466"/>
                  </a:lnTo>
                  <a:lnTo>
                    <a:pt x="1551" y="1869"/>
                  </a:lnTo>
                  <a:lnTo>
                    <a:pt x="1710" y="1233"/>
                  </a:lnTo>
                  <a:lnTo>
                    <a:pt x="1790" y="637"/>
                  </a:lnTo>
                  <a:lnTo>
                    <a:pt x="18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487;p61"/>
            <p:cNvSpPr/>
            <p:nvPr/>
          </p:nvSpPr>
          <p:spPr>
            <a:xfrm>
              <a:off x="6979300" y="145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488;p61"/>
            <p:cNvSpPr/>
            <p:nvPr/>
          </p:nvSpPr>
          <p:spPr>
            <a:xfrm>
              <a:off x="6979300" y="1451500"/>
              <a:ext cx="25" cy="1025"/>
            </a:xfrm>
            <a:custGeom>
              <a:avLst/>
              <a:gdLst/>
              <a:ahLst/>
              <a:cxnLst/>
              <a:rect l="l" t="t" r="r" b="b"/>
              <a:pathLst>
                <a:path w="1" h="41" fill="none" extrusionOk="0">
                  <a:moveTo>
                    <a:pt x="1" y="1"/>
                  </a:moveTo>
                  <a:lnTo>
                    <a:pt x="1" y="1"/>
                  </a:lnTo>
                  <a:lnTo>
                    <a:pt x="1" y="40"/>
                  </a:lnTo>
                  <a:lnTo>
                    <a:pt x="1" y="4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489;p61"/>
            <p:cNvSpPr/>
            <p:nvPr/>
          </p:nvSpPr>
          <p:spPr>
            <a:xfrm>
              <a:off x="6979300" y="1451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490;p61"/>
            <p:cNvSpPr/>
            <p:nvPr/>
          </p:nvSpPr>
          <p:spPr>
            <a:xfrm>
              <a:off x="6979300" y="1450500"/>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491;p61"/>
            <p:cNvSpPr/>
            <p:nvPr/>
          </p:nvSpPr>
          <p:spPr>
            <a:xfrm>
              <a:off x="6979300" y="1450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492;p61"/>
            <p:cNvSpPr/>
            <p:nvPr/>
          </p:nvSpPr>
          <p:spPr>
            <a:xfrm>
              <a:off x="6933575" y="1390875"/>
              <a:ext cx="191875" cy="173975"/>
            </a:xfrm>
            <a:custGeom>
              <a:avLst/>
              <a:gdLst/>
              <a:ahLst/>
              <a:cxnLst/>
              <a:rect l="l" t="t" r="r" b="b"/>
              <a:pathLst>
                <a:path w="7675" h="6959" extrusionOk="0">
                  <a:moveTo>
                    <a:pt x="6998" y="0"/>
                  </a:moveTo>
                  <a:lnTo>
                    <a:pt x="6561" y="318"/>
                  </a:lnTo>
                  <a:lnTo>
                    <a:pt x="6084" y="676"/>
                  </a:lnTo>
                  <a:lnTo>
                    <a:pt x="5527" y="994"/>
                  </a:lnTo>
                  <a:lnTo>
                    <a:pt x="4931" y="1312"/>
                  </a:lnTo>
                  <a:lnTo>
                    <a:pt x="4255" y="1591"/>
                  </a:lnTo>
                  <a:lnTo>
                    <a:pt x="3539" y="1869"/>
                  </a:lnTo>
                  <a:lnTo>
                    <a:pt x="2704" y="2147"/>
                  </a:lnTo>
                  <a:lnTo>
                    <a:pt x="1830" y="2386"/>
                  </a:lnTo>
                  <a:lnTo>
                    <a:pt x="1830" y="2426"/>
                  </a:lnTo>
                  <a:lnTo>
                    <a:pt x="1830" y="2465"/>
                  </a:lnTo>
                  <a:lnTo>
                    <a:pt x="1790" y="3102"/>
                  </a:lnTo>
                  <a:lnTo>
                    <a:pt x="1710" y="3698"/>
                  </a:lnTo>
                  <a:lnTo>
                    <a:pt x="1551" y="4334"/>
                  </a:lnTo>
                  <a:lnTo>
                    <a:pt x="1313" y="4931"/>
                  </a:lnTo>
                  <a:lnTo>
                    <a:pt x="1034" y="5527"/>
                  </a:lnTo>
                  <a:lnTo>
                    <a:pt x="716" y="6044"/>
                  </a:lnTo>
                  <a:lnTo>
                    <a:pt x="358" y="6521"/>
                  </a:lnTo>
                  <a:lnTo>
                    <a:pt x="1" y="6958"/>
                  </a:lnTo>
                  <a:lnTo>
                    <a:pt x="478" y="6640"/>
                  </a:lnTo>
                  <a:lnTo>
                    <a:pt x="915" y="6243"/>
                  </a:lnTo>
                  <a:lnTo>
                    <a:pt x="1273" y="5845"/>
                  </a:lnTo>
                  <a:lnTo>
                    <a:pt x="1591" y="5408"/>
                  </a:lnTo>
                  <a:lnTo>
                    <a:pt x="1869" y="4931"/>
                  </a:lnTo>
                  <a:lnTo>
                    <a:pt x="2108" y="4493"/>
                  </a:lnTo>
                  <a:lnTo>
                    <a:pt x="2466" y="3698"/>
                  </a:lnTo>
                  <a:lnTo>
                    <a:pt x="2585" y="3459"/>
                  </a:lnTo>
                  <a:lnTo>
                    <a:pt x="2744" y="3221"/>
                  </a:lnTo>
                  <a:lnTo>
                    <a:pt x="2625" y="3102"/>
                  </a:lnTo>
                  <a:lnTo>
                    <a:pt x="2545" y="2943"/>
                  </a:lnTo>
                  <a:lnTo>
                    <a:pt x="2545" y="2823"/>
                  </a:lnTo>
                  <a:lnTo>
                    <a:pt x="2585" y="2664"/>
                  </a:lnTo>
                  <a:lnTo>
                    <a:pt x="2704" y="2585"/>
                  </a:lnTo>
                  <a:lnTo>
                    <a:pt x="2903" y="2465"/>
                  </a:lnTo>
                  <a:lnTo>
                    <a:pt x="3301" y="2465"/>
                  </a:lnTo>
                  <a:lnTo>
                    <a:pt x="3420" y="2505"/>
                  </a:lnTo>
                  <a:lnTo>
                    <a:pt x="3499" y="2585"/>
                  </a:lnTo>
                  <a:lnTo>
                    <a:pt x="3619" y="2664"/>
                  </a:lnTo>
                  <a:lnTo>
                    <a:pt x="4096" y="2545"/>
                  </a:lnTo>
                  <a:lnTo>
                    <a:pt x="4056" y="2426"/>
                  </a:lnTo>
                  <a:lnTo>
                    <a:pt x="4096" y="2267"/>
                  </a:lnTo>
                  <a:lnTo>
                    <a:pt x="4136" y="2147"/>
                  </a:lnTo>
                  <a:lnTo>
                    <a:pt x="4215" y="2068"/>
                  </a:lnTo>
                  <a:lnTo>
                    <a:pt x="4295" y="1949"/>
                  </a:lnTo>
                  <a:lnTo>
                    <a:pt x="4374" y="1869"/>
                  </a:lnTo>
                  <a:lnTo>
                    <a:pt x="4493" y="1829"/>
                  </a:lnTo>
                  <a:lnTo>
                    <a:pt x="4811" y="1829"/>
                  </a:lnTo>
                  <a:lnTo>
                    <a:pt x="4970" y="1909"/>
                  </a:lnTo>
                  <a:lnTo>
                    <a:pt x="5130" y="2028"/>
                  </a:lnTo>
                  <a:lnTo>
                    <a:pt x="5249" y="2147"/>
                  </a:lnTo>
                  <a:lnTo>
                    <a:pt x="5686" y="1988"/>
                  </a:lnTo>
                  <a:lnTo>
                    <a:pt x="6084" y="1750"/>
                  </a:lnTo>
                  <a:lnTo>
                    <a:pt x="6442" y="1551"/>
                  </a:lnTo>
                  <a:lnTo>
                    <a:pt x="6760" y="1312"/>
                  </a:lnTo>
                  <a:lnTo>
                    <a:pt x="7277" y="875"/>
                  </a:lnTo>
                  <a:lnTo>
                    <a:pt x="7674" y="478"/>
                  </a:lnTo>
                  <a:lnTo>
                    <a:pt x="7316" y="199"/>
                  </a:lnTo>
                  <a:lnTo>
                    <a:pt x="6998"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493;p61"/>
            <p:cNvSpPr/>
            <p:nvPr/>
          </p:nvSpPr>
          <p:spPr>
            <a:xfrm>
              <a:off x="6933575" y="1390875"/>
              <a:ext cx="191875" cy="173975"/>
            </a:xfrm>
            <a:custGeom>
              <a:avLst/>
              <a:gdLst/>
              <a:ahLst/>
              <a:cxnLst/>
              <a:rect l="l" t="t" r="r" b="b"/>
              <a:pathLst>
                <a:path w="7675" h="6959" fill="none" extrusionOk="0">
                  <a:moveTo>
                    <a:pt x="6998" y="0"/>
                  </a:moveTo>
                  <a:lnTo>
                    <a:pt x="6998" y="0"/>
                  </a:lnTo>
                  <a:lnTo>
                    <a:pt x="6561" y="318"/>
                  </a:lnTo>
                  <a:lnTo>
                    <a:pt x="6084" y="676"/>
                  </a:lnTo>
                  <a:lnTo>
                    <a:pt x="5527" y="994"/>
                  </a:lnTo>
                  <a:lnTo>
                    <a:pt x="4931" y="1312"/>
                  </a:lnTo>
                  <a:lnTo>
                    <a:pt x="4255" y="1591"/>
                  </a:lnTo>
                  <a:lnTo>
                    <a:pt x="3539" y="1869"/>
                  </a:lnTo>
                  <a:lnTo>
                    <a:pt x="2704" y="2147"/>
                  </a:lnTo>
                  <a:lnTo>
                    <a:pt x="1830" y="2386"/>
                  </a:lnTo>
                  <a:lnTo>
                    <a:pt x="1830" y="2386"/>
                  </a:lnTo>
                  <a:lnTo>
                    <a:pt x="1830" y="2386"/>
                  </a:lnTo>
                  <a:lnTo>
                    <a:pt x="1830" y="2386"/>
                  </a:lnTo>
                  <a:lnTo>
                    <a:pt x="1830" y="2386"/>
                  </a:lnTo>
                  <a:lnTo>
                    <a:pt x="1830" y="2386"/>
                  </a:lnTo>
                  <a:lnTo>
                    <a:pt x="1830" y="2386"/>
                  </a:lnTo>
                  <a:lnTo>
                    <a:pt x="1830" y="2386"/>
                  </a:lnTo>
                  <a:lnTo>
                    <a:pt x="1830" y="2426"/>
                  </a:lnTo>
                  <a:lnTo>
                    <a:pt x="1830" y="2426"/>
                  </a:lnTo>
                  <a:lnTo>
                    <a:pt x="1830" y="2426"/>
                  </a:lnTo>
                  <a:lnTo>
                    <a:pt x="1830" y="2426"/>
                  </a:lnTo>
                  <a:lnTo>
                    <a:pt x="1830" y="2426"/>
                  </a:lnTo>
                  <a:lnTo>
                    <a:pt x="1830" y="2426"/>
                  </a:lnTo>
                  <a:lnTo>
                    <a:pt x="1830" y="2426"/>
                  </a:lnTo>
                  <a:lnTo>
                    <a:pt x="1830" y="2426"/>
                  </a:lnTo>
                  <a:lnTo>
                    <a:pt x="1830" y="2465"/>
                  </a:lnTo>
                  <a:lnTo>
                    <a:pt x="1830" y="2465"/>
                  </a:lnTo>
                  <a:lnTo>
                    <a:pt x="1830" y="2465"/>
                  </a:lnTo>
                  <a:lnTo>
                    <a:pt x="1830" y="2465"/>
                  </a:lnTo>
                  <a:lnTo>
                    <a:pt x="1830" y="2465"/>
                  </a:lnTo>
                  <a:lnTo>
                    <a:pt x="1830" y="2465"/>
                  </a:lnTo>
                  <a:lnTo>
                    <a:pt x="1830" y="2465"/>
                  </a:lnTo>
                  <a:lnTo>
                    <a:pt x="1830" y="2465"/>
                  </a:lnTo>
                  <a:lnTo>
                    <a:pt x="1790" y="3102"/>
                  </a:lnTo>
                  <a:lnTo>
                    <a:pt x="1710" y="3698"/>
                  </a:lnTo>
                  <a:lnTo>
                    <a:pt x="1551" y="4334"/>
                  </a:lnTo>
                  <a:lnTo>
                    <a:pt x="1313" y="4931"/>
                  </a:lnTo>
                  <a:lnTo>
                    <a:pt x="1034" y="5527"/>
                  </a:lnTo>
                  <a:lnTo>
                    <a:pt x="716" y="6044"/>
                  </a:lnTo>
                  <a:lnTo>
                    <a:pt x="358" y="6521"/>
                  </a:lnTo>
                  <a:lnTo>
                    <a:pt x="1" y="6958"/>
                  </a:lnTo>
                  <a:lnTo>
                    <a:pt x="1" y="6958"/>
                  </a:lnTo>
                  <a:lnTo>
                    <a:pt x="478" y="6640"/>
                  </a:lnTo>
                  <a:lnTo>
                    <a:pt x="915" y="6243"/>
                  </a:lnTo>
                  <a:lnTo>
                    <a:pt x="1273" y="5845"/>
                  </a:lnTo>
                  <a:lnTo>
                    <a:pt x="1591" y="5408"/>
                  </a:lnTo>
                  <a:lnTo>
                    <a:pt x="1869" y="4931"/>
                  </a:lnTo>
                  <a:lnTo>
                    <a:pt x="2108" y="4493"/>
                  </a:lnTo>
                  <a:lnTo>
                    <a:pt x="2466" y="3698"/>
                  </a:lnTo>
                  <a:lnTo>
                    <a:pt x="2466" y="3698"/>
                  </a:lnTo>
                  <a:lnTo>
                    <a:pt x="2585" y="3459"/>
                  </a:lnTo>
                  <a:lnTo>
                    <a:pt x="2744" y="3221"/>
                  </a:lnTo>
                  <a:lnTo>
                    <a:pt x="2744" y="3221"/>
                  </a:lnTo>
                  <a:lnTo>
                    <a:pt x="2625" y="3102"/>
                  </a:lnTo>
                  <a:lnTo>
                    <a:pt x="2625" y="3102"/>
                  </a:lnTo>
                  <a:lnTo>
                    <a:pt x="2545" y="2943"/>
                  </a:lnTo>
                  <a:lnTo>
                    <a:pt x="2545" y="2823"/>
                  </a:lnTo>
                  <a:lnTo>
                    <a:pt x="2585" y="2664"/>
                  </a:lnTo>
                  <a:lnTo>
                    <a:pt x="2704" y="2585"/>
                  </a:lnTo>
                  <a:lnTo>
                    <a:pt x="2704" y="2585"/>
                  </a:lnTo>
                  <a:lnTo>
                    <a:pt x="2903" y="2465"/>
                  </a:lnTo>
                  <a:lnTo>
                    <a:pt x="3142" y="2465"/>
                  </a:lnTo>
                  <a:lnTo>
                    <a:pt x="3142" y="2465"/>
                  </a:lnTo>
                  <a:lnTo>
                    <a:pt x="3301" y="2465"/>
                  </a:lnTo>
                  <a:lnTo>
                    <a:pt x="3420" y="2505"/>
                  </a:lnTo>
                  <a:lnTo>
                    <a:pt x="3499" y="2585"/>
                  </a:lnTo>
                  <a:lnTo>
                    <a:pt x="3619" y="2664"/>
                  </a:lnTo>
                  <a:lnTo>
                    <a:pt x="3619" y="2664"/>
                  </a:lnTo>
                  <a:lnTo>
                    <a:pt x="4096" y="2545"/>
                  </a:lnTo>
                  <a:lnTo>
                    <a:pt x="4096" y="2545"/>
                  </a:lnTo>
                  <a:lnTo>
                    <a:pt x="4056" y="2426"/>
                  </a:lnTo>
                  <a:lnTo>
                    <a:pt x="4096" y="2267"/>
                  </a:lnTo>
                  <a:lnTo>
                    <a:pt x="4136" y="2147"/>
                  </a:lnTo>
                  <a:lnTo>
                    <a:pt x="4215" y="2068"/>
                  </a:lnTo>
                  <a:lnTo>
                    <a:pt x="4295" y="1949"/>
                  </a:lnTo>
                  <a:lnTo>
                    <a:pt x="4374" y="1869"/>
                  </a:lnTo>
                  <a:lnTo>
                    <a:pt x="4493" y="1829"/>
                  </a:lnTo>
                  <a:lnTo>
                    <a:pt x="4613" y="1829"/>
                  </a:lnTo>
                  <a:lnTo>
                    <a:pt x="4613" y="1829"/>
                  </a:lnTo>
                  <a:lnTo>
                    <a:pt x="4652" y="1829"/>
                  </a:lnTo>
                  <a:lnTo>
                    <a:pt x="4652" y="1829"/>
                  </a:lnTo>
                  <a:lnTo>
                    <a:pt x="4811" y="1829"/>
                  </a:lnTo>
                  <a:lnTo>
                    <a:pt x="4970" y="1909"/>
                  </a:lnTo>
                  <a:lnTo>
                    <a:pt x="5130" y="2028"/>
                  </a:lnTo>
                  <a:lnTo>
                    <a:pt x="5249" y="2147"/>
                  </a:lnTo>
                  <a:lnTo>
                    <a:pt x="5249" y="2147"/>
                  </a:lnTo>
                  <a:lnTo>
                    <a:pt x="5686" y="1988"/>
                  </a:lnTo>
                  <a:lnTo>
                    <a:pt x="6084" y="1750"/>
                  </a:lnTo>
                  <a:lnTo>
                    <a:pt x="6442" y="1551"/>
                  </a:lnTo>
                  <a:lnTo>
                    <a:pt x="6760" y="1312"/>
                  </a:lnTo>
                  <a:lnTo>
                    <a:pt x="7277" y="875"/>
                  </a:lnTo>
                  <a:lnTo>
                    <a:pt x="7674" y="478"/>
                  </a:lnTo>
                  <a:lnTo>
                    <a:pt x="7674" y="478"/>
                  </a:lnTo>
                  <a:lnTo>
                    <a:pt x="7316" y="199"/>
                  </a:lnTo>
                  <a:lnTo>
                    <a:pt x="69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494;p61"/>
            <p:cNvSpPr/>
            <p:nvPr/>
          </p:nvSpPr>
          <p:spPr>
            <a:xfrm>
              <a:off x="6997200" y="1452500"/>
              <a:ext cx="26850" cy="18900"/>
            </a:xfrm>
            <a:custGeom>
              <a:avLst/>
              <a:gdLst/>
              <a:ahLst/>
              <a:cxnLst/>
              <a:rect l="l" t="t" r="r" b="b"/>
              <a:pathLst>
                <a:path w="1074" h="756" extrusionOk="0">
                  <a:moveTo>
                    <a:pt x="358" y="0"/>
                  </a:moveTo>
                  <a:lnTo>
                    <a:pt x="159" y="120"/>
                  </a:lnTo>
                  <a:lnTo>
                    <a:pt x="40" y="199"/>
                  </a:lnTo>
                  <a:lnTo>
                    <a:pt x="0" y="358"/>
                  </a:lnTo>
                  <a:lnTo>
                    <a:pt x="0" y="478"/>
                  </a:lnTo>
                  <a:lnTo>
                    <a:pt x="80" y="637"/>
                  </a:lnTo>
                  <a:lnTo>
                    <a:pt x="199" y="756"/>
                  </a:lnTo>
                  <a:lnTo>
                    <a:pt x="358" y="597"/>
                  </a:lnTo>
                  <a:lnTo>
                    <a:pt x="557" y="438"/>
                  </a:lnTo>
                  <a:lnTo>
                    <a:pt x="756" y="319"/>
                  </a:lnTo>
                  <a:lnTo>
                    <a:pt x="994" y="239"/>
                  </a:lnTo>
                  <a:lnTo>
                    <a:pt x="1074" y="199"/>
                  </a:lnTo>
                  <a:lnTo>
                    <a:pt x="954" y="120"/>
                  </a:lnTo>
                  <a:lnTo>
                    <a:pt x="875" y="4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495;p61"/>
            <p:cNvSpPr/>
            <p:nvPr/>
          </p:nvSpPr>
          <p:spPr>
            <a:xfrm>
              <a:off x="6997200" y="1452500"/>
              <a:ext cx="26850" cy="18900"/>
            </a:xfrm>
            <a:custGeom>
              <a:avLst/>
              <a:gdLst/>
              <a:ahLst/>
              <a:cxnLst/>
              <a:rect l="l" t="t" r="r" b="b"/>
              <a:pathLst>
                <a:path w="1074" h="756" fill="none" extrusionOk="0">
                  <a:moveTo>
                    <a:pt x="597" y="0"/>
                  </a:moveTo>
                  <a:lnTo>
                    <a:pt x="597" y="0"/>
                  </a:lnTo>
                  <a:lnTo>
                    <a:pt x="358" y="0"/>
                  </a:lnTo>
                  <a:lnTo>
                    <a:pt x="159" y="120"/>
                  </a:lnTo>
                  <a:lnTo>
                    <a:pt x="159" y="120"/>
                  </a:lnTo>
                  <a:lnTo>
                    <a:pt x="40" y="199"/>
                  </a:lnTo>
                  <a:lnTo>
                    <a:pt x="0" y="358"/>
                  </a:lnTo>
                  <a:lnTo>
                    <a:pt x="0" y="478"/>
                  </a:lnTo>
                  <a:lnTo>
                    <a:pt x="80" y="637"/>
                  </a:lnTo>
                  <a:lnTo>
                    <a:pt x="80" y="637"/>
                  </a:lnTo>
                  <a:lnTo>
                    <a:pt x="199" y="756"/>
                  </a:lnTo>
                  <a:lnTo>
                    <a:pt x="199" y="756"/>
                  </a:lnTo>
                  <a:lnTo>
                    <a:pt x="358" y="597"/>
                  </a:lnTo>
                  <a:lnTo>
                    <a:pt x="557" y="438"/>
                  </a:lnTo>
                  <a:lnTo>
                    <a:pt x="756" y="319"/>
                  </a:lnTo>
                  <a:lnTo>
                    <a:pt x="994" y="239"/>
                  </a:lnTo>
                  <a:lnTo>
                    <a:pt x="994" y="239"/>
                  </a:lnTo>
                  <a:lnTo>
                    <a:pt x="1074" y="199"/>
                  </a:lnTo>
                  <a:lnTo>
                    <a:pt x="1074" y="199"/>
                  </a:lnTo>
                  <a:lnTo>
                    <a:pt x="954" y="120"/>
                  </a:lnTo>
                  <a:lnTo>
                    <a:pt x="875" y="40"/>
                  </a:lnTo>
                  <a:lnTo>
                    <a:pt x="756" y="0"/>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496;p61"/>
            <p:cNvSpPr/>
            <p:nvPr/>
          </p:nvSpPr>
          <p:spPr>
            <a:xfrm>
              <a:off x="7034975" y="1436600"/>
              <a:ext cx="29825" cy="17900"/>
            </a:xfrm>
            <a:custGeom>
              <a:avLst/>
              <a:gdLst/>
              <a:ahLst/>
              <a:cxnLst/>
              <a:rect l="l" t="t" r="r" b="b"/>
              <a:pathLst>
                <a:path w="1193" h="716" extrusionOk="0">
                  <a:moveTo>
                    <a:pt x="437" y="0"/>
                  </a:moveTo>
                  <a:lnTo>
                    <a:pt x="318" y="40"/>
                  </a:lnTo>
                  <a:lnTo>
                    <a:pt x="239" y="120"/>
                  </a:lnTo>
                  <a:lnTo>
                    <a:pt x="159" y="239"/>
                  </a:lnTo>
                  <a:lnTo>
                    <a:pt x="80" y="318"/>
                  </a:lnTo>
                  <a:lnTo>
                    <a:pt x="40" y="438"/>
                  </a:lnTo>
                  <a:lnTo>
                    <a:pt x="0" y="597"/>
                  </a:lnTo>
                  <a:lnTo>
                    <a:pt x="40" y="716"/>
                  </a:lnTo>
                  <a:lnTo>
                    <a:pt x="358" y="636"/>
                  </a:lnTo>
                  <a:lnTo>
                    <a:pt x="795" y="477"/>
                  </a:lnTo>
                  <a:lnTo>
                    <a:pt x="1193" y="318"/>
                  </a:lnTo>
                  <a:lnTo>
                    <a:pt x="1074" y="199"/>
                  </a:lnTo>
                  <a:lnTo>
                    <a:pt x="914" y="80"/>
                  </a:lnTo>
                  <a:lnTo>
                    <a:pt x="755"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497;p61"/>
            <p:cNvSpPr/>
            <p:nvPr/>
          </p:nvSpPr>
          <p:spPr>
            <a:xfrm>
              <a:off x="7034975" y="1436600"/>
              <a:ext cx="29825" cy="17900"/>
            </a:xfrm>
            <a:custGeom>
              <a:avLst/>
              <a:gdLst/>
              <a:ahLst/>
              <a:cxnLst/>
              <a:rect l="l" t="t" r="r" b="b"/>
              <a:pathLst>
                <a:path w="1193" h="716" fill="none" extrusionOk="0">
                  <a:moveTo>
                    <a:pt x="557" y="0"/>
                  </a:moveTo>
                  <a:lnTo>
                    <a:pt x="557" y="0"/>
                  </a:lnTo>
                  <a:lnTo>
                    <a:pt x="437" y="0"/>
                  </a:lnTo>
                  <a:lnTo>
                    <a:pt x="318" y="40"/>
                  </a:lnTo>
                  <a:lnTo>
                    <a:pt x="239" y="120"/>
                  </a:lnTo>
                  <a:lnTo>
                    <a:pt x="159" y="239"/>
                  </a:lnTo>
                  <a:lnTo>
                    <a:pt x="80" y="318"/>
                  </a:lnTo>
                  <a:lnTo>
                    <a:pt x="40" y="438"/>
                  </a:lnTo>
                  <a:lnTo>
                    <a:pt x="0" y="597"/>
                  </a:lnTo>
                  <a:lnTo>
                    <a:pt x="40" y="716"/>
                  </a:lnTo>
                  <a:lnTo>
                    <a:pt x="40" y="716"/>
                  </a:lnTo>
                  <a:lnTo>
                    <a:pt x="358" y="636"/>
                  </a:lnTo>
                  <a:lnTo>
                    <a:pt x="358" y="636"/>
                  </a:lnTo>
                  <a:lnTo>
                    <a:pt x="795" y="477"/>
                  </a:lnTo>
                  <a:lnTo>
                    <a:pt x="1193" y="318"/>
                  </a:lnTo>
                  <a:lnTo>
                    <a:pt x="1193" y="318"/>
                  </a:lnTo>
                  <a:lnTo>
                    <a:pt x="1074" y="199"/>
                  </a:lnTo>
                  <a:lnTo>
                    <a:pt x="914" y="80"/>
                  </a:lnTo>
                  <a:lnTo>
                    <a:pt x="755" y="0"/>
                  </a:lnTo>
                  <a:lnTo>
                    <a:pt x="596" y="0"/>
                  </a:lnTo>
                  <a:lnTo>
                    <a:pt x="59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498;p61"/>
            <p:cNvSpPr/>
            <p:nvPr/>
          </p:nvSpPr>
          <p:spPr>
            <a:xfrm>
              <a:off x="7096600" y="1178150"/>
              <a:ext cx="285275" cy="198825"/>
            </a:xfrm>
            <a:custGeom>
              <a:avLst/>
              <a:gdLst/>
              <a:ahLst/>
              <a:cxnLst/>
              <a:rect l="l" t="t" r="r" b="b"/>
              <a:pathLst>
                <a:path w="11411" h="7953" extrusionOk="0">
                  <a:moveTo>
                    <a:pt x="7912" y="1"/>
                  </a:moveTo>
                  <a:lnTo>
                    <a:pt x="7634" y="41"/>
                  </a:lnTo>
                  <a:lnTo>
                    <a:pt x="7356" y="120"/>
                  </a:lnTo>
                  <a:lnTo>
                    <a:pt x="7077" y="240"/>
                  </a:lnTo>
                  <a:lnTo>
                    <a:pt x="6799" y="359"/>
                  </a:lnTo>
                  <a:lnTo>
                    <a:pt x="6521" y="558"/>
                  </a:lnTo>
                  <a:lnTo>
                    <a:pt x="6242" y="756"/>
                  </a:lnTo>
                  <a:lnTo>
                    <a:pt x="6004" y="995"/>
                  </a:lnTo>
                  <a:lnTo>
                    <a:pt x="5765" y="1313"/>
                  </a:lnTo>
                  <a:lnTo>
                    <a:pt x="5527" y="1631"/>
                  </a:lnTo>
                  <a:lnTo>
                    <a:pt x="5288" y="1989"/>
                  </a:lnTo>
                  <a:lnTo>
                    <a:pt x="5050" y="2387"/>
                  </a:lnTo>
                  <a:lnTo>
                    <a:pt x="4811" y="2824"/>
                  </a:lnTo>
                  <a:lnTo>
                    <a:pt x="4652" y="3221"/>
                  </a:lnTo>
                  <a:lnTo>
                    <a:pt x="4413" y="3540"/>
                  </a:lnTo>
                  <a:lnTo>
                    <a:pt x="4215" y="3818"/>
                  </a:lnTo>
                  <a:lnTo>
                    <a:pt x="3976" y="4096"/>
                  </a:lnTo>
                  <a:lnTo>
                    <a:pt x="3737" y="4295"/>
                  </a:lnTo>
                  <a:lnTo>
                    <a:pt x="3499" y="4454"/>
                  </a:lnTo>
                  <a:lnTo>
                    <a:pt x="3260" y="4613"/>
                  </a:lnTo>
                  <a:lnTo>
                    <a:pt x="3022" y="4732"/>
                  </a:lnTo>
                  <a:lnTo>
                    <a:pt x="2584" y="4891"/>
                  </a:lnTo>
                  <a:lnTo>
                    <a:pt x="2187" y="4971"/>
                  </a:lnTo>
                  <a:lnTo>
                    <a:pt x="1590" y="4971"/>
                  </a:lnTo>
                  <a:lnTo>
                    <a:pt x="1431" y="5011"/>
                  </a:lnTo>
                  <a:lnTo>
                    <a:pt x="1153" y="5050"/>
                  </a:lnTo>
                  <a:lnTo>
                    <a:pt x="915" y="5130"/>
                  </a:lnTo>
                  <a:lnTo>
                    <a:pt x="676" y="5249"/>
                  </a:lnTo>
                  <a:lnTo>
                    <a:pt x="517" y="5368"/>
                  </a:lnTo>
                  <a:lnTo>
                    <a:pt x="358" y="5527"/>
                  </a:lnTo>
                  <a:lnTo>
                    <a:pt x="239" y="5687"/>
                  </a:lnTo>
                  <a:lnTo>
                    <a:pt x="119" y="5846"/>
                  </a:lnTo>
                  <a:lnTo>
                    <a:pt x="40" y="6044"/>
                  </a:lnTo>
                  <a:lnTo>
                    <a:pt x="0" y="6203"/>
                  </a:lnTo>
                  <a:lnTo>
                    <a:pt x="0" y="6402"/>
                  </a:lnTo>
                  <a:lnTo>
                    <a:pt x="40" y="6561"/>
                  </a:lnTo>
                  <a:lnTo>
                    <a:pt x="80" y="6720"/>
                  </a:lnTo>
                  <a:lnTo>
                    <a:pt x="159" y="6879"/>
                  </a:lnTo>
                  <a:lnTo>
                    <a:pt x="278" y="7038"/>
                  </a:lnTo>
                  <a:lnTo>
                    <a:pt x="437" y="7158"/>
                  </a:lnTo>
                  <a:lnTo>
                    <a:pt x="596" y="7277"/>
                  </a:lnTo>
                  <a:lnTo>
                    <a:pt x="835" y="7356"/>
                  </a:lnTo>
                  <a:lnTo>
                    <a:pt x="1153" y="7476"/>
                  </a:lnTo>
                  <a:lnTo>
                    <a:pt x="1988" y="7674"/>
                  </a:lnTo>
                  <a:lnTo>
                    <a:pt x="3062" y="7834"/>
                  </a:lnTo>
                  <a:lnTo>
                    <a:pt x="3658" y="7873"/>
                  </a:lnTo>
                  <a:lnTo>
                    <a:pt x="4294" y="7913"/>
                  </a:lnTo>
                  <a:lnTo>
                    <a:pt x="4970" y="7953"/>
                  </a:lnTo>
                  <a:lnTo>
                    <a:pt x="5606" y="7913"/>
                  </a:lnTo>
                  <a:lnTo>
                    <a:pt x="6282" y="7873"/>
                  </a:lnTo>
                  <a:lnTo>
                    <a:pt x="6958" y="7794"/>
                  </a:lnTo>
                  <a:lnTo>
                    <a:pt x="7634" y="7674"/>
                  </a:lnTo>
                  <a:lnTo>
                    <a:pt x="8270" y="7476"/>
                  </a:lnTo>
                  <a:lnTo>
                    <a:pt x="8906" y="7277"/>
                  </a:lnTo>
                  <a:lnTo>
                    <a:pt x="9463" y="6999"/>
                  </a:lnTo>
                  <a:lnTo>
                    <a:pt x="9821" y="6800"/>
                  </a:lnTo>
                  <a:lnTo>
                    <a:pt x="10099" y="6601"/>
                  </a:lnTo>
                  <a:lnTo>
                    <a:pt x="10377" y="6362"/>
                  </a:lnTo>
                  <a:lnTo>
                    <a:pt x="10616" y="6124"/>
                  </a:lnTo>
                  <a:lnTo>
                    <a:pt x="10815" y="5885"/>
                  </a:lnTo>
                  <a:lnTo>
                    <a:pt x="10974" y="5647"/>
                  </a:lnTo>
                  <a:lnTo>
                    <a:pt x="11093" y="5408"/>
                  </a:lnTo>
                  <a:lnTo>
                    <a:pt x="11212" y="5130"/>
                  </a:lnTo>
                  <a:lnTo>
                    <a:pt x="11292" y="4852"/>
                  </a:lnTo>
                  <a:lnTo>
                    <a:pt x="11371" y="4573"/>
                  </a:lnTo>
                  <a:lnTo>
                    <a:pt x="11411" y="4017"/>
                  </a:lnTo>
                  <a:lnTo>
                    <a:pt x="11371" y="3500"/>
                  </a:lnTo>
                  <a:lnTo>
                    <a:pt x="11252" y="2943"/>
                  </a:lnTo>
                  <a:lnTo>
                    <a:pt x="11093" y="2426"/>
                  </a:lnTo>
                  <a:lnTo>
                    <a:pt x="10854" y="1909"/>
                  </a:lnTo>
                  <a:lnTo>
                    <a:pt x="10616" y="1472"/>
                  </a:lnTo>
                  <a:lnTo>
                    <a:pt x="10298" y="1074"/>
                  </a:lnTo>
                  <a:lnTo>
                    <a:pt x="9980" y="717"/>
                  </a:lnTo>
                  <a:lnTo>
                    <a:pt x="9662" y="438"/>
                  </a:lnTo>
                  <a:lnTo>
                    <a:pt x="9344" y="200"/>
                  </a:lnTo>
                  <a:lnTo>
                    <a:pt x="9065" y="80"/>
                  </a:lnTo>
                  <a:lnTo>
                    <a:pt x="8747" y="41"/>
                  </a:lnTo>
                  <a:lnTo>
                    <a:pt x="8469"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499;p61"/>
            <p:cNvSpPr/>
            <p:nvPr/>
          </p:nvSpPr>
          <p:spPr>
            <a:xfrm>
              <a:off x="7096600" y="1178150"/>
              <a:ext cx="285275" cy="198825"/>
            </a:xfrm>
            <a:custGeom>
              <a:avLst/>
              <a:gdLst/>
              <a:ahLst/>
              <a:cxnLst/>
              <a:rect l="l" t="t" r="r" b="b"/>
              <a:pathLst>
                <a:path w="11411" h="7953" fill="none" extrusionOk="0">
                  <a:moveTo>
                    <a:pt x="1431" y="5011"/>
                  </a:moveTo>
                  <a:lnTo>
                    <a:pt x="1431" y="5011"/>
                  </a:lnTo>
                  <a:lnTo>
                    <a:pt x="1590" y="4971"/>
                  </a:lnTo>
                  <a:lnTo>
                    <a:pt x="1590" y="4971"/>
                  </a:lnTo>
                  <a:lnTo>
                    <a:pt x="1829" y="4971"/>
                  </a:lnTo>
                  <a:lnTo>
                    <a:pt x="2187" y="4971"/>
                  </a:lnTo>
                  <a:lnTo>
                    <a:pt x="2584" y="4891"/>
                  </a:lnTo>
                  <a:lnTo>
                    <a:pt x="3022" y="4732"/>
                  </a:lnTo>
                  <a:lnTo>
                    <a:pt x="3260" y="4613"/>
                  </a:lnTo>
                  <a:lnTo>
                    <a:pt x="3499" y="4454"/>
                  </a:lnTo>
                  <a:lnTo>
                    <a:pt x="3737" y="4295"/>
                  </a:lnTo>
                  <a:lnTo>
                    <a:pt x="3976" y="4096"/>
                  </a:lnTo>
                  <a:lnTo>
                    <a:pt x="4215" y="3818"/>
                  </a:lnTo>
                  <a:lnTo>
                    <a:pt x="4413" y="3540"/>
                  </a:lnTo>
                  <a:lnTo>
                    <a:pt x="4652" y="3221"/>
                  </a:lnTo>
                  <a:lnTo>
                    <a:pt x="4811" y="2824"/>
                  </a:lnTo>
                  <a:lnTo>
                    <a:pt x="4811" y="2824"/>
                  </a:lnTo>
                  <a:lnTo>
                    <a:pt x="5050" y="2387"/>
                  </a:lnTo>
                  <a:lnTo>
                    <a:pt x="5288" y="1989"/>
                  </a:lnTo>
                  <a:lnTo>
                    <a:pt x="5527" y="1631"/>
                  </a:lnTo>
                  <a:lnTo>
                    <a:pt x="5765" y="1313"/>
                  </a:lnTo>
                  <a:lnTo>
                    <a:pt x="6004" y="995"/>
                  </a:lnTo>
                  <a:lnTo>
                    <a:pt x="6242" y="756"/>
                  </a:lnTo>
                  <a:lnTo>
                    <a:pt x="6521" y="558"/>
                  </a:lnTo>
                  <a:lnTo>
                    <a:pt x="6799" y="359"/>
                  </a:lnTo>
                  <a:lnTo>
                    <a:pt x="7077" y="240"/>
                  </a:lnTo>
                  <a:lnTo>
                    <a:pt x="7356" y="120"/>
                  </a:lnTo>
                  <a:lnTo>
                    <a:pt x="7634" y="41"/>
                  </a:lnTo>
                  <a:lnTo>
                    <a:pt x="7912" y="1"/>
                  </a:lnTo>
                  <a:lnTo>
                    <a:pt x="8191" y="1"/>
                  </a:lnTo>
                  <a:lnTo>
                    <a:pt x="8469" y="1"/>
                  </a:lnTo>
                  <a:lnTo>
                    <a:pt x="8747" y="41"/>
                  </a:lnTo>
                  <a:lnTo>
                    <a:pt x="9065" y="80"/>
                  </a:lnTo>
                  <a:lnTo>
                    <a:pt x="9065" y="80"/>
                  </a:lnTo>
                  <a:lnTo>
                    <a:pt x="9344" y="200"/>
                  </a:lnTo>
                  <a:lnTo>
                    <a:pt x="9662" y="438"/>
                  </a:lnTo>
                  <a:lnTo>
                    <a:pt x="9980" y="717"/>
                  </a:lnTo>
                  <a:lnTo>
                    <a:pt x="10298" y="1074"/>
                  </a:lnTo>
                  <a:lnTo>
                    <a:pt x="10616" y="1472"/>
                  </a:lnTo>
                  <a:lnTo>
                    <a:pt x="10854" y="1909"/>
                  </a:lnTo>
                  <a:lnTo>
                    <a:pt x="11093" y="2426"/>
                  </a:lnTo>
                  <a:lnTo>
                    <a:pt x="11252" y="2943"/>
                  </a:lnTo>
                  <a:lnTo>
                    <a:pt x="11371" y="3500"/>
                  </a:lnTo>
                  <a:lnTo>
                    <a:pt x="11411" y="4017"/>
                  </a:lnTo>
                  <a:lnTo>
                    <a:pt x="11371" y="4573"/>
                  </a:lnTo>
                  <a:lnTo>
                    <a:pt x="11292" y="4852"/>
                  </a:lnTo>
                  <a:lnTo>
                    <a:pt x="11212" y="5130"/>
                  </a:lnTo>
                  <a:lnTo>
                    <a:pt x="11093" y="5408"/>
                  </a:lnTo>
                  <a:lnTo>
                    <a:pt x="10974" y="5647"/>
                  </a:lnTo>
                  <a:lnTo>
                    <a:pt x="10815" y="5885"/>
                  </a:lnTo>
                  <a:lnTo>
                    <a:pt x="10616" y="6124"/>
                  </a:lnTo>
                  <a:lnTo>
                    <a:pt x="10377" y="6362"/>
                  </a:lnTo>
                  <a:lnTo>
                    <a:pt x="10099" y="6601"/>
                  </a:lnTo>
                  <a:lnTo>
                    <a:pt x="9821" y="6800"/>
                  </a:lnTo>
                  <a:lnTo>
                    <a:pt x="9463" y="6999"/>
                  </a:lnTo>
                  <a:lnTo>
                    <a:pt x="9463" y="6999"/>
                  </a:lnTo>
                  <a:lnTo>
                    <a:pt x="8906" y="7277"/>
                  </a:lnTo>
                  <a:lnTo>
                    <a:pt x="8270" y="7476"/>
                  </a:lnTo>
                  <a:lnTo>
                    <a:pt x="7634" y="7674"/>
                  </a:lnTo>
                  <a:lnTo>
                    <a:pt x="6958" y="7794"/>
                  </a:lnTo>
                  <a:lnTo>
                    <a:pt x="6282" y="7873"/>
                  </a:lnTo>
                  <a:lnTo>
                    <a:pt x="5606" y="7913"/>
                  </a:lnTo>
                  <a:lnTo>
                    <a:pt x="4970" y="7953"/>
                  </a:lnTo>
                  <a:lnTo>
                    <a:pt x="4294" y="7913"/>
                  </a:lnTo>
                  <a:lnTo>
                    <a:pt x="3658" y="7873"/>
                  </a:lnTo>
                  <a:lnTo>
                    <a:pt x="3062" y="7834"/>
                  </a:lnTo>
                  <a:lnTo>
                    <a:pt x="1988" y="7674"/>
                  </a:lnTo>
                  <a:lnTo>
                    <a:pt x="1153" y="7476"/>
                  </a:lnTo>
                  <a:lnTo>
                    <a:pt x="835" y="7356"/>
                  </a:lnTo>
                  <a:lnTo>
                    <a:pt x="596" y="7277"/>
                  </a:lnTo>
                  <a:lnTo>
                    <a:pt x="596" y="7277"/>
                  </a:lnTo>
                  <a:lnTo>
                    <a:pt x="437" y="7158"/>
                  </a:lnTo>
                  <a:lnTo>
                    <a:pt x="278" y="7038"/>
                  </a:lnTo>
                  <a:lnTo>
                    <a:pt x="159" y="6879"/>
                  </a:lnTo>
                  <a:lnTo>
                    <a:pt x="80" y="6720"/>
                  </a:lnTo>
                  <a:lnTo>
                    <a:pt x="40" y="6561"/>
                  </a:lnTo>
                  <a:lnTo>
                    <a:pt x="0" y="6402"/>
                  </a:lnTo>
                  <a:lnTo>
                    <a:pt x="0" y="6203"/>
                  </a:lnTo>
                  <a:lnTo>
                    <a:pt x="40" y="6044"/>
                  </a:lnTo>
                  <a:lnTo>
                    <a:pt x="119" y="5846"/>
                  </a:lnTo>
                  <a:lnTo>
                    <a:pt x="239" y="5687"/>
                  </a:lnTo>
                  <a:lnTo>
                    <a:pt x="358" y="5527"/>
                  </a:lnTo>
                  <a:lnTo>
                    <a:pt x="517" y="5368"/>
                  </a:lnTo>
                  <a:lnTo>
                    <a:pt x="676" y="5249"/>
                  </a:lnTo>
                  <a:lnTo>
                    <a:pt x="915" y="5130"/>
                  </a:lnTo>
                  <a:lnTo>
                    <a:pt x="1153" y="5050"/>
                  </a:lnTo>
                  <a:lnTo>
                    <a:pt x="1431" y="50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500;p61"/>
            <p:cNvSpPr/>
            <p:nvPr/>
          </p:nvSpPr>
          <p:spPr>
            <a:xfrm>
              <a:off x="7159200" y="1304400"/>
              <a:ext cx="35825" cy="31825"/>
            </a:xfrm>
            <a:custGeom>
              <a:avLst/>
              <a:gdLst/>
              <a:ahLst/>
              <a:cxnLst/>
              <a:rect l="l" t="t" r="r" b="b"/>
              <a:pathLst>
                <a:path w="1433" h="1273" extrusionOk="0">
                  <a:moveTo>
                    <a:pt x="438" y="0"/>
                  </a:moveTo>
                  <a:lnTo>
                    <a:pt x="319" y="40"/>
                  </a:lnTo>
                  <a:lnTo>
                    <a:pt x="160" y="120"/>
                  </a:lnTo>
                  <a:lnTo>
                    <a:pt x="80" y="239"/>
                  </a:lnTo>
                  <a:lnTo>
                    <a:pt x="1" y="398"/>
                  </a:lnTo>
                  <a:lnTo>
                    <a:pt x="1" y="557"/>
                  </a:lnTo>
                  <a:lnTo>
                    <a:pt x="80" y="716"/>
                  </a:lnTo>
                  <a:lnTo>
                    <a:pt x="160" y="875"/>
                  </a:lnTo>
                  <a:lnTo>
                    <a:pt x="279" y="1034"/>
                  </a:lnTo>
                  <a:lnTo>
                    <a:pt x="438" y="1153"/>
                  </a:lnTo>
                  <a:lnTo>
                    <a:pt x="597" y="1233"/>
                  </a:lnTo>
                  <a:lnTo>
                    <a:pt x="756" y="1273"/>
                  </a:lnTo>
                  <a:lnTo>
                    <a:pt x="915" y="1233"/>
                  </a:lnTo>
                  <a:lnTo>
                    <a:pt x="1114" y="1153"/>
                  </a:lnTo>
                  <a:lnTo>
                    <a:pt x="1233" y="1034"/>
                  </a:lnTo>
                  <a:lnTo>
                    <a:pt x="1353" y="875"/>
                  </a:lnTo>
                  <a:lnTo>
                    <a:pt x="1432" y="676"/>
                  </a:lnTo>
                  <a:lnTo>
                    <a:pt x="1432" y="517"/>
                  </a:lnTo>
                  <a:lnTo>
                    <a:pt x="1393" y="358"/>
                  </a:lnTo>
                  <a:lnTo>
                    <a:pt x="1233" y="239"/>
                  </a:lnTo>
                  <a:lnTo>
                    <a:pt x="955" y="120"/>
                  </a:lnTo>
                  <a:lnTo>
                    <a:pt x="637" y="40"/>
                  </a:lnTo>
                  <a:lnTo>
                    <a:pt x="43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501;p61"/>
            <p:cNvSpPr/>
            <p:nvPr/>
          </p:nvSpPr>
          <p:spPr>
            <a:xfrm>
              <a:off x="7159200" y="1304400"/>
              <a:ext cx="35825" cy="31825"/>
            </a:xfrm>
            <a:custGeom>
              <a:avLst/>
              <a:gdLst/>
              <a:ahLst/>
              <a:cxnLst/>
              <a:rect l="l" t="t" r="r" b="b"/>
              <a:pathLst>
                <a:path w="1433" h="1273" fill="none" extrusionOk="0">
                  <a:moveTo>
                    <a:pt x="1233" y="239"/>
                  </a:moveTo>
                  <a:lnTo>
                    <a:pt x="1233" y="239"/>
                  </a:lnTo>
                  <a:lnTo>
                    <a:pt x="1393" y="358"/>
                  </a:lnTo>
                  <a:lnTo>
                    <a:pt x="1432" y="517"/>
                  </a:lnTo>
                  <a:lnTo>
                    <a:pt x="1432" y="676"/>
                  </a:lnTo>
                  <a:lnTo>
                    <a:pt x="1353" y="875"/>
                  </a:lnTo>
                  <a:lnTo>
                    <a:pt x="1233" y="1034"/>
                  </a:lnTo>
                  <a:lnTo>
                    <a:pt x="1114" y="1153"/>
                  </a:lnTo>
                  <a:lnTo>
                    <a:pt x="915" y="1233"/>
                  </a:lnTo>
                  <a:lnTo>
                    <a:pt x="756" y="1273"/>
                  </a:lnTo>
                  <a:lnTo>
                    <a:pt x="756" y="1273"/>
                  </a:lnTo>
                  <a:lnTo>
                    <a:pt x="597" y="1233"/>
                  </a:lnTo>
                  <a:lnTo>
                    <a:pt x="438" y="1153"/>
                  </a:lnTo>
                  <a:lnTo>
                    <a:pt x="279" y="1034"/>
                  </a:lnTo>
                  <a:lnTo>
                    <a:pt x="160" y="875"/>
                  </a:lnTo>
                  <a:lnTo>
                    <a:pt x="80" y="716"/>
                  </a:lnTo>
                  <a:lnTo>
                    <a:pt x="1" y="557"/>
                  </a:lnTo>
                  <a:lnTo>
                    <a:pt x="1" y="398"/>
                  </a:lnTo>
                  <a:lnTo>
                    <a:pt x="80" y="239"/>
                  </a:lnTo>
                  <a:lnTo>
                    <a:pt x="80" y="239"/>
                  </a:lnTo>
                  <a:lnTo>
                    <a:pt x="160" y="120"/>
                  </a:lnTo>
                  <a:lnTo>
                    <a:pt x="319" y="40"/>
                  </a:lnTo>
                  <a:lnTo>
                    <a:pt x="438" y="0"/>
                  </a:lnTo>
                  <a:lnTo>
                    <a:pt x="637" y="40"/>
                  </a:lnTo>
                  <a:lnTo>
                    <a:pt x="955" y="120"/>
                  </a:lnTo>
                  <a:lnTo>
                    <a:pt x="1233"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502;p61"/>
            <p:cNvSpPr/>
            <p:nvPr/>
          </p:nvSpPr>
          <p:spPr>
            <a:xfrm>
              <a:off x="7151250" y="1351125"/>
              <a:ext cx="26875" cy="18900"/>
            </a:xfrm>
            <a:custGeom>
              <a:avLst/>
              <a:gdLst/>
              <a:ahLst/>
              <a:cxnLst/>
              <a:rect l="l" t="t" r="r" b="b"/>
              <a:pathLst>
                <a:path w="1075" h="756" extrusionOk="0">
                  <a:moveTo>
                    <a:pt x="438" y="0"/>
                  </a:moveTo>
                  <a:lnTo>
                    <a:pt x="279" y="40"/>
                  </a:lnTo>
                  <a:lnTo>
                    <a:pt x="160" y="80"/>
                  </a:lnTo>
                  <a:lnTo>
                    <a:pt x="41" y="199"/>
                  </a:lnTo>
                  <a:lnTo>
                    <a:pt x="1" y="278"/>
                  </a:lnTo>
                  <a:lnTo>
                    <a:pt x="1" y="398"/>
                  </a:lnTo>
                  <a:lnTo>
                    <a:pt x="80" y="557"/>
                  </a:lnTo>
                  <a:lnTo>
                    <a:pt x="160" y="636"/>
                  </a:lnTo>
                  <a:lnTo>
                    <a:pt x="279" y="676"/>
                  </a:lnTo>
                  <a:lnTo>
                    <a:pt x="518" y="755"/>
                  </a:lnTo>
                  <a:lnTo>
                    <a:pt x="756" y="755"/>
                  </a:lnTo>
                  <a:lnTo>
                    <a:pt x="876" y="716"/>
                  </a:lnTo>
                  <a:lnTo>
                    <a:pt x="955" y="676"/>
                  </a:lnTo>
                  <a:lnTo>
                    <a:pt x="1035" y="596"/>
                  </a:lnTo>
                  <a:lnTo>
                    <a:pt x="1074" y="517"/>
                  </a:lnTo>
                  <a:lnTo>
                    <a:pt x="1074" y="398"/>
                  </a:lnTo>
                  <a:lnTo>
                    <a:pt x="1035" y="239"/>
                  </a:lnTo>
                  <a:lnTo>
                    <a:pt x="955" y="119"/>
                  </a:lnTo>
                  <a:lnTo>
                    <a:pt x="836" y="40"/>
                  </a:lnTo>
                  <a:lnTo>
                    <a:pt x="717"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503;p61"/>
            <p:cNvSpPr/>
            <p:nvPr/>
          </p:nvSpPr>
          <p:spPr>
            <a:xfrm>
              <a:off x="7151250" y="1351125"/>
              <a:ext cx="26875" cy="18900"/>
            </a:xfrm>
            <a:custGeom>
              <a:avLst/>
              <a:gdLst/>
              <a:ahLst/>
              <a:cxnLst/>
              <a:rect l="l" t="t" r="r" b="b"/>
              <a:pathLst>
                <a:path w="1075" h="756" fill="none" extrusionOk="0">
                  <a:moveTo>
                    <a:pt x="1074" y="398"/>
                  </a:moveTo>
                  <a:lnTo>
                    <a:pt x="1074" y="398"/>
                  </a:lnTo>
                  <a:lnTo>
                    <a:pt x="1074" y="517"/>
                  </a:lnTo>
                  <a:lnTo>
                    <a:pt x="1035" y="596"/>
                  </a:lnTo>
                  <a:lnTo>
                    <a:pt x="1035" y="596"/>
                  </a:lnTo>
                  <a:lnTo>
                    <a:pt x="955" y="676"/>
                  </a:lnTo>
                  <a:lnTo>
                    <a:pt x="955" y="676"/>
                  </a:lnTo>
                  <a:lnTo>
                    <a:pt x="876" y="716"/>
                  </a:lnTo>
                  <a:lnTo>
                    <a:pt x="756" y="755"/>
                  </a:lnTo>
                  <a:lnTo>
                    <a:pt x="518" y="755"/>
                  </a:lnTo>
                  <a:lnTo>
                    <a:pt x="279" y="676"/>
                  </a:lnTo>
                  <a:lnTo>
                    <a:pt x="160" y="636"/>
                  </a:lnTo>
                  <a:lnTo>
                    <a:pt x="80" y="557"/>
                  </a:lnTo>
                  <a:lnTo>
                    <a:pt x="80" y="557"/>
                  </a:lnTo>
                  <a:lnTo>
                    <a:pt x="1" y="398"/>
                  </a:lnTo>
                  <a:lnTo>
                    <a:pt x="1" y="278"/>
                  </a:lnTo>
                  <a:lnTo>
                    <a:pt x="41" y="199"/>
                  </a:lnTo>
                  <a:lnTo>
                    <a:pt x="160" y="80"/>
                  </a:lnTo>
                  <a:lnTo>
                    <a:pt x="160" y="80"/>
                  </a:lnTo>
                  <a:lnTo>
                    <a:pt x="279" y="40"/>
                  </a:lnTo>
                  <a:lnTo>
                    <a:pt x="438" y="0"/>
                  </a:lnTo>
                  <a:lnTo>
                    <a:pt x="597" y="0"/>
                  </a:lnTo>
                  <a:lnTo>
                    <a:pt x="717" y="0"/>
                  </a:lnTo>
                  <a:lnTo>
                    <a:pt x="836" y="40"/>
                  </a:lnTo>
                  <a:lnTo>
                    <a:pt x="955" y="119"/>
                  </a:lnTo>
                  <a:lnTo>
                    <a:pt x="1035" y="239"/>
                  </a:lnTo>
                  <a:lnTo>
                    <a:pt x="1074"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504;p61"/>
            <p:cNvSpPr/>
            <p:nvPr/>
          </p:nvSpPr>
          <p:spPr>
            <a:xfrm>
              <a:off x="7154250" y="1336200"/>
              <a:ext cx="15925" cy="10975"/>
            </a:xfrm>
            <a:custGeom>
              <a:avLst/>
              <a:gdLst/>
              <a:ahLst/>
              <a:cxnLst/>
              <a:rect l="l" t="t" r="r" b="b"/>
              <a:pathLst>
                <a:path w="637" h="439" extrusionOk="0">
                  <a:moveTo>
                    <a:pt x="239" y="1"/>
                  </a:moveTo>
                  <a:lnTo>
                    <a:pt x="80" y="40"/>
                  </a:lnTo>
                  <a:lnTo>
                    <a:pt x="40" y="80"/>
                  </a:lnTo>
                  <a:lnTo>
                    <a:pt x="0" y="160"/>
                  </a:lnTo>
                  <a:lnTo>
                    <a:pt x="0" y="239"/>
                  </a:lnTo>
                  <a:lnTo>
                    <a:pt x="40" y="279"/>
                  </a:lnTo>
                  <a:lnTo>
                    <a:pt x="159" y="358"/>
                  </a:lnTo>
                  <a:lnTo>
                    <a:pt x="278" y="438"/>
                  </a:lnTo>
                  <a:lnTo>
                    <a:pt x="437" y="438"/>
                  </a:lnTo>
                  <a:lnTo>
                    <a:pt x="557" y="358"/>
                  </a:lnTo>
                  <a:lnTo>
                    <a:pt x="597" y="319"/>
                  </a:lnTo>
                  <a:lnTo>
                    <a:pt x="636" y="199"/>
                  </a:lnTo>
                  <a:lnTo>
                    <a:pt x="597" y="120"/>
                  </a:lnTo>
                  <a:lnTo>
                    <a:pt x="557" y="80"/>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505;p61"/>
            <p:cNvSpPr/>
            <p:nvPr/>
          </p:nvSpPr>
          <p:spPr>
            <a:xfrm>
              <a:off x="7154250" y="1336200"/>
              <a:ext cx="15925" cy="10975"/>
            </a:xfrm>
            <a:custGeom>
              <a:avLst/>
              <a:gdLst/>
              <a:ahLst/>
              <a:cxnLst/>
              <a:rect l="l" t="t" r="r" b="b"/>
              <a:pathLst>
                <a:path w="637" h="439" fill="none" extrusionOk="0">
                  <a:moveTo>
                    <a:pt x="636" y="199"/>
                  </a:moveTo>
                  <a:lnTo>
                    <a:pt x="636" y="199"/>
                  </a:lnTo>
                  <a:lnTo>
                    <a:pt x="597" y="319"/>
                  </a:lnTo>
                  <a:lnTo>
                    <a:pt x="597" y="319"/>
                  </a:lnTo>
                  <a:lnTo>
                    <a:pt x="557" y="358"/>
                  </a:lnTo>
                  <a:lnTo>
                    <a:pt x="557" y="358"/>
                  </a:lnTo>
                  <a:lnTo>
                    <a:pt x="437" y="438"/>
                  </a:lnTo>
                  <a:lnTo>
                    <a:pt x="278" y="438"/>
                  </a:lnTo>
                  <a:lnTo>
                    <a:pt x="159" y="358"/>
                  </a:lnTo>
                  <a:lnTo>
                    <a:pt x="40" y="279"/>
                  </a:lnTo>
                  <a:lnTo>
                    <a:pt x="40" y="279"/>
                  </a:lnTo>
                  <a:lnTo>
                    <a:pt x="0" y="239"/>
                  </a:lnTo>
                  <a:lnTo>
                    <a:pt x="0" y="160"/>
                  </a:lnTo>
                  <a:lnTo>
                    <a:pt x="40" y="80"/>
                  </a:lnTo>
                  <a:lnTo>
                    <a:pt x="80" y="40"/>
                  </a:lnTo>
                  <a:lnTo>
                    <a:pt x="80" y="40"/>
                  </a:lnTo>
                  <a:lnTo>
                    <a:pt x="239" y="1"/>
                  </a:lnTo>
                  <a:lnTo>
                    <a:pt x="398" y="1"/>
                  </a:lnTo>
                  <a:lnTo>
                    <a:pt x="557" y="80"/>
                  </a:lnTo>
                  <a:lnTo>
                    <a:pt x="597" y="120"/>
                  </a:lnTo>
                  <a:lnTo>
                    <a:pt x="636"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506;p61"/>
            <p:cNvSpPr/>
            <p:nvPr/>
          </p:nvSpPr>
          <p:spPr>
            <a:xfrm>
              <a:off x="7182075" y="1339175"/>
              <a:ext cx="32825" cy="23900"/>
            </a:xfrm>
            <a:custGeom>
              <a:avLst/>
              <a:gdLst/>
              <a:ahLst/>
              <a:cxnLst/>
              <a:rect l="l" t="t" r="r" b="b"/>
              <a:pathLst>
                <a:path w="1313" h="956" extrusionOk="0">
                  <a:moveTo>
                    <a:pt x="517" y="1"/>
                  </a:moveTo>
                  <a:lnTo>
                    <a:pt x="358" y="41"/>
                  </a:lnTo>
                  <a:lnTo>
                    <a:pt x="199" y="120"/>
                  </a:lnTo>
                  <a:lnTo>
                    <a:pt x="80" y="239"/>
                  </a:lnTo>
                  <a:lnTo>
                    <a:pt x="0" y="359"/>
                  </a:lnTo>
                  <a:lnTo>
                    <a:pt x="0" y="518"/>
                  </a:lnTo>
                  <a:lnTo>
                    <a:pt x="80" y="677"/>
                  </a:lnTo>
                  <a:lnTo>
                    <a:pt x="199" y="756"/>
                  </a:lnTo>
                  <a:lnTo>
                    <a:pt x="318" y="836"/>
                  </a:lnTo>
                  <a:lnTo>
                    <a:pt x="438" y="915"/>
                  </a:lnTo>
                  <a:lnTo>
                    <a:pt x="597" y="915"/>
                  </a:lnTo>
                  <a:lnTo>
                    <a:pt x="756" y="955"/>
                  </a:lnTo>
                  <a:lnTo>
                    <a:pt x="915" y="915"/>
                  </a:lnTo>
                  <a:lnTo>
                    <a:pt x="1034" y="876"/>
                  </a:lnTo>
                  <a:lnTo>
                    <a:pt x="1193" y="836"/>
                  </a:lnTo>
                  <a:lnTo>
                    <a:pt x="1273" y="717"/>
                  </a:lnTo>
                  <a:lnTo>
                    <a:pt x="1312" y="637"/>
                  </a:lnTo>
                  <a:lnTo>
                    <a:pt x="1312" y="518"/>
                  </a:lnTo>
                  <a:lnTo>
                    <a:pt x="1273" y="319"/>
                  </a:lnTo>
                  <a:lnTo>
                    <a:pt x="1153" y="160"/>
                  </a:lnTo>
                  <a:lnTo>
                    <a:pt x="1034" y="80"/>
                  </a:lnTo>
                  <a:lnTo>
                    <a:pt x="87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507;p61"/>
            <p:cNvSpPr/>
            <p:nvPr/>
          </p:nvSpPr>
          <p:spPr>
            <a:xfrm>
              <a:off x="7182075" y="1339175"/>
              <a:ext cx="32825" cy="23900"/>
            </a:xfrm>
            <a:custGeom>
              <a:avLst/>
              <a:gdLst/>
              <a:ahLst/>
              <a:cxnLst/>
              <a:rect l="l" t="t" r="r" b="b"/>
              <a:pathLst>
                <a:path w="1313" h="956" fill="none" extrusionOk="0">
                  <a:moveTo>
                    <a:pt x="1312" y="518"/>
                  </a:moveTo>
                  <a:lnTo>
                    <a:pt x="1312" y="518"/>
                  </a:lnTo>
                  <a:lnTo>
                    <a:pt x="1312" y="637"/>
                  </a:lnTo>
                  <a:lnTo>
                    <a:pt x="1273" y="717"/>
                  </a:lnTo>
                  <a:lnTo>
                    <a:pt x="1273" y="717"/>
                  </a:lnTo>
                  <a:lnTo>
                    <a:pt x="1193" y="836"/>
                  </a:lnTo>
                  <a:lnTo>
                    <a:pt x="1193" y="836"/>
                  </a:lnTo>
                  <a:lnTo>
                    <a:pt x="1034" y="876"/>
                  </a:lnTo>
                  <a:lnTo>
                    <a:pt x="915" y="915"/>
                  </a:lnTo>
                  <a:lnTo>
                    <a:pt x="756" y="955"/>
                  </a:lnTo>
                  <a:lnTo>
                    <a:pt x="597" y="915"/>
                  </a:lnTo>
                  <a:lnTo>
                    <a:pt x="438" y="915"/>
                  </a:lnTo>
                  <a:lnTo>
                    <a:pt x="318" y="836"/>
                  </a:lnTo>
                  <a:lnTo>
                    <a:pt x="199" y="756"/>
                  </a:lnTo>
                  <a:lnTo>
                    <a:pt x="80" y="677"/>
                  </a:lnTo>
                  <a:lnTo>
                    <a:pt x="80" y="677"/>
                  </a:lnTo>
                  <a:lnTo>
                    <a:pt x="0" y="518"/>
                  </a:lnTo>
                  <a:lnTo>
                    <a:pt x="0" y="359"/>
                  </a:lnTo>
                  <a:lnTo>
                    <a:pt x="80" y="239"/>
                  </a:lnTo>
                  <a:lnTo>
                    <a:pt x="199" y="120"/>
                  </a:lnTo>
                  <a:lnTo>
                    <a:pt x="199" y="120"/>
                  </a:lnTo>
                  <a:lnTo>
                    <a:pt x="358" y="41"/>
                  </a:lnTo>
                  <a:lnTo>
                    <a:pt x="517" y="1"/>
                  </a:lnTo>
                  <a:lnTo>
                    <a:pt x="716" y="1"/>
                  </a:lnTo>
                  <a:lnTo>
                    <a:pt x="875" y="1"/>
                  </a:lnTo>
                  <a:lnTo>
                    <a:pt x="1034" y="80"/>
                  </a:lnTo>
                  <a:lnTo>
                    <a:pt x="1153" y="160"/>
                  </a:lnTo>
                  <a:lnTo>
                    <a:pt x="1273" y="319"/>
                  </a:lnTo>
                  <a:lnTo>
                    <a:pt x="1312" y="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508;p61"/>
            <p:cNvSpPr/>
            <p:nvPr/>
          </p:nvSpPr>
          <p:spPr>
            <a:xfrm>
              <a:off x="7146300" y="1299425"/>
              <a:ext cx="167000" cy="75575"/>
            </a:xfrm>
            <a:custGeom>
              <a:avLst/>
              <a:gdLst/>
              <a:ahLst/>
              <a:cxnLst/>
              <a:rect l="l" t="t" r="r" b="b"/>
              <a:pathLst>
                <a:path w="6680" h="3023" extrusionOk="0">
                  <a:moveTo>
                    <a:pt x="4135" y="3022"/>
                  </a:moveTo>
                  <a:lnTo>
                    <a:pt x="4135" y="3022"/>
                  </a:lnTo>
                  <a:lnTo>
                    <a:pt x="4135" y="3022"/>
                  </a:lnTo>
                  <a:lnTo>
                    <a:pt x="4135" y="3022"/>
                  </a:lnTo>
                  <a:lnTo>
                    <a:pt x="4135" y="3022"/>
                  </a:lnTo>
                  <a:close/>
                  <a:moveTo>
                    <a:pt x="6680" y="2505"/>
                  </a:moveTo>
                  <a:lnTo>
                    <a:pt x="6680" y="2505"/>
                  </a:lnTo>
                  <a:lnTo>
                    <a:pt x="6083" y="2704"/>
                  </a:lnTo>
                  <a:lnTo>
                    <a:pt x="5447" y="2863"/>
                  </a:lnTo>
                  <a:lnTo>
                    <a:pt x="4811" y="2983"/>
                  </a:lnTo>
                  <a:lnTo>
                    <a:pt x="4175" y="3022"/>
                  </a:lnTo>
                  <a:lnTo>
                    <a:pt x="4175" y="3022"/>
                  </a:lnTo>
                  <a:lnTo>
                    <a:pt x="4811" y="2983"/>
                  </a:lnTo>
                  <a:lnTo>
                    <a:pt x="5447" y="2863"/>
                  </a:lnTo>
                  <a:lnTo>
                    <a:pt x="6083" y="2704"/>
                  </a:lnTo>
                  <a:lnTo>
                    <a:pt x="6680" y="2505"/>
                  </a:lnTo>
                  <a:close/>
                  <a:moveTo>
                    <a:pt x="636" y="1"/>
                  </a:moveTo>
                  <a:lnTo>
                    <a:pt x="636" y="1"/>
                  </a:lnTo>
                  <a:lnTo>
                    <a:pt x="318" y="80"/>
                  </a:lnTo>
                  <a:lnTo>
                    <a:pt x="0" y="120"/>
                  </a:lnTo>
                  <a:lnTo>
                    <a:pt x="0" y="120"/>
                  </a:lnTo>
                  <a:lnTo>
                    <a:pt x="0" y="120"/>
                  </a:lnTo>
                  <a:lnTo>
                    <a:pt x="0" y="120"/>
                  </a:lnTo>
                  <a:lnTo>
                    <a:pt x="318" y="80"/>
                  </a:lnTo>
                  <a:lnTo>
                    <a:pt x="636" y="1"/>
                  </a:lnTo>
                  <a:lnTo>
                    <a:pt x="636" y="1"/>
                  </a:lnTo>
                  <a:lnTo>
                    <a:pt x="636"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509;p61"/>
            <p:cNvSpPr/>
            <p:nvPr/>
          </p:nvSpPr>
          <p:spPr>
            <a:xfrm>
              <a:off x="7249675" y="1374975"/>
              <a:ext cx="0" cy="25"/>
            </a:xfrm>
            <a:custGeom>
              <a:avLst/>
              <a:gdLst/>
              <a:ahLst/>
              <a:cxnLst/>
              <a:rect l="l" t="t" r="r" b="b"/>
              <a:pathLst>
                <a:path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10;p61"/>
            <p:cNvSpPr/>
            <p:nvPr/>
          </p:nvSpPr>
          <p:spPr>
            <a:xfrm>
              <a:off x="7250650" y="1362050"/>
              <a:ext cx="62650" cy="12950"/>
            </a:xfrm>
            <a:custGeom>
              <a:avLst/>
              <a:gdLst/>
              <a:ahLst/>
              <a:cxnLst/>
              <a:rect l="l" t="t" r="r" b="b"/>
              <a:pathLst>
                <a:path w="2506" h="518" fill="none" extrusionOk="0">
                  <a:moveTo>
                    <a:pt x="2506" y="0"/>
                  </a:moveTo>
                  <a:lnTo>
                    <a:pt x="2506" y="0"/>
                  </a:lnTo>
                  <a:lnTo>
                    <a:pt x="1909" y="199"/>
                  </a:lnTo>
                  <a:lnTo>
                    <a:pt x="1273" y="358"/>
                  </a:lnTo>
                  <a:lnTo>
                    <a:pt x="637" y="478"/>
                  </a:lnTo>
                  <a:lnTo>
                    <a:pt x="1" y="517"/>
                  </a:lnTo>
                  <a:lnTo>
                    <a:pt x="1" y="517"/>
                  </a:lnTo>
                  <a:lnTo>
                    <a:pt x="637" y="478"/>
                  </a:lnTo>
                  <a:lnTo>
                    <a:pt x="1273" y="358"/>
                  </a:lnTo>
                  <a:lnTo>
                    <a:pt x="1909" y="199"/>
                  </a:lnTo>
                  <a:lnTo>
                    <a:pt x="2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11;p61"/>
            <p:cNvSpPr/>
            <p:nvPr/>
          </p:nvSpPr>
          <p:spPr>
            <a:xfrm>
              <a:off x="7146300" y="1299425"/>
              <a:ext cx="15925" cy="3000"/>
            </a:xfrm>
            <a:custGeom>
              <a:avLst/>
              <a:gdLst/>
              <a:ahLst/>
              <a:cxnLst/>
              <a:rect l="l" t="t" r="r" b="b"/>
              <a:pathLst>
                <a:path w="637" h="120" fill="none" extrusionOk="0">
                  <a:moveTo>
                    <a:pt x="636" y="1"/>
                  </a:moveTo>
                  <a:lnTo>
                    <a:pt x="636" y="1"/>
                  </a:lnTo>
                  <a:lnTo>
                    <a:pt x="318" y="80"/>
                  </a:lnTo>
                  <a:lnTo>
                    <a:pt x="0" y="120"/>
                  </a:lnTo>
                  <a:lnTo>
                    <a:pt x="0" y="120"/>
                  </a:lnTo>
                  <a:lnTo>
                    <a:pt x="0" y="120"/>
                  </a:lnTo>
                  <a:lnTo>
                    <a:pt x="0" y="120"/>
                  </a:lnTo>
                  <a:lnTo>
                    <a:pt x="318" y="80"/>
                  </a:lnTo>
                  <a:lnTo>
                    <a:pt x="636" y="1"/>
                  </a:lnTo>
                  <a:lnTo>
                    <a:pt x="636" y="1"/>
                  </a:lnTo>
                  <a:lnTo>
                    <a:pt x="63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512;p61"/>
            <p:cNvSpPr/>
            <p:nvPr/>
          </p:nvSpPr>
          <p:spPr>
            <a:xfrm>
              <a:off x="7131375" y="1299425"/>
              <a:ext cx="209750" cy="77550"/>
            </a:xfrm>
            <a:custGeom>
              <a:avLst/>
              <a:gdLst/>
              <a:ahLst/>
              <a:cxnLst/>
              <a:rect l="l" t="t" r="r" b="b"/>
              <a:pathLst>
                <a:path w="8390" h="3102" extrusionOk="0">
                  <a:moveTo>
                    <a:pt x="1551" y="2068"/>
                  </a:moveTo>
                  <a:lnTo>
                    <a:pt x="1710" y="2148"/>
                  </a:lnTo>
                  <a:lnTo>
                    <a:pt x="1830" y="2267"/>
                  </a:lnTo>
                  <a:lnTo>
                    <a:pt x="1869" y="2466"/>
                  </a:lnTo>
                  <a:lnTo>
                    <a:pt x="1869" y="2585"/>
                  </a:lnTo>
                  <a:lnTo>
                    <a:pt x="1830" y="2664"/>
                  </a:lnTo>
                  <a:lnTo>
                    <a:pt x="1750" y="2744"/>
                  </a:lnTo>
                  <a:lnTo>
                    <a:pt x="1591" y="2823"/>
                  </a:lnTo>
                  <a:lnTo>
                    <a:pt x="1273" y="2823"/>
                  </a:lnTo>
                  <a:lnTo>
                    <a:pt x="1114" y="2784"/>
                  </a:lnTo>
                  <a:lnTo>
                    <a:pt x="995" y="2704"/>
                  </a:lnTo>
                  <a:lnTo>
                    <a:pt x="875" y="2625"/>
                  </a:lnTo>
                  <a:lnTo>
                    <a:pt x="796" y="2466"/>
                  </a:lnTo>
                  <a:lnTo>
                    <a:pt x="796" y="2346"/>
                  </a:lnTo>
                  <a:lnTo>
                    <a:pt x="836" y="2267"/>
                  </a:lnTo>
                  <a:lnTo>
                    <a:pt x="955" y="2148"/>
                  </a:lnTo>
                  <a:lnTo>
                    <a:pt x="1154" y="2108"/>
                  </a:lnTo>
                  <a:lnTo>
                    <a:pt x="1352" y="2068"/>
                  </a:lnTo>
                  <a:close/>
                  <a:moveTo>
                    <a:pt x="1233" y="1"/>
                  </a:moveTo>
                  <a:lnTo>
                    <a:pt x="915" y="80"/>
                  </a:lnTo>
                  <a:lnTo>
                    <a:pt x="597" y="120"/>
                  </a:lnTo>
                  <a:lnTo>
                    <a:pt x="677" y="239"/>
                  </a:lnTo>
                  <a:lnTo>
                    <a:pt x="677" y="279"/>
                  </a:lnTo>
                  <a:lnTo>
                    <a:pt x="756" y="517"/>
                  </a:lnTo>
                  <a:lnTo>
                    <a:pt x="796" y="796"/>
                  </a:lnTo>
                  <a:lnTo>
                    <a:pt x="796" y="875"/>
                  </a:lnTo>
                  <a:lnTo>
                    <a:pt x="796" y="915"/>
                  </a:lnTo>
                  <a:lnTo>
                    <a:pt x="716" y="1313"/>
                  </a:lnTo>
                  <a:lnTo>
                    <a:pt x="557" y="1710"/>
                  </a:lnTo>
                  <a:lnTo>
                    <a:pt x="359" y="2187"/>
                  </a:lnTo>
                  <a:lnTo>
                    <a:pt x="1" y="2664"/>
                  </a:lnTo>
                  <a:lnTo>
                    <a:pt x="716" y="2823"/>
                  </a:lnTo>
                  <a:lnTo>
                    <a:pt x="1591" y="2983"/>
                  </a:lnTo>
                  <a:lnTo>
                    <a:pt x="2545" y="3062"/>
                  </a:lnTo>
                  <a:lnTo>
                    <a:pt x="3539" y="3102"/>
                  </a:lnTo>
                  <a:lnTo>
                    <a:pt x="4136" y="3062"/>
                  </a:lnTo>
                  <a:lnTo>
                    <a:pt x="4732" y="3022"/>
                  </a:lnTo>
                  <a:lnTo>
                    <a:pt x="4772" y="3022"/>
                  </a:lnTo>
                  <a:lnTo>
                    <a:pt x="5408" y="2983"/>
                  </a:lnTo>
                  <a:lnTo>
                    <a:pt x="6044" y="2863"/>
                  </a:lnTo>
                  <a:lnTo>
                    <a:pt x="6680" y="2704"/>
                  </a:lnTo>
                  <a:lnTo>
                    <a:pt x="7277" y="2505"/>
                  </a:lnTo>
                  <a:lnTo>
                    <a:pt x="7674" y="2346"/>
                  </a:lnTo>
                  <a:lnTo>
                    <a:pt x="8072" y="2148"/>
                  </a:lnTo>
                  <a:lnTo>
                    <a:pt x="8390" y="1989"/>
                  </a:lnTo>
                  <a:lnTo>
                    <a:pt x="8390" y="1989"/>
                  </a:lnTo>
                  <a:lnTo>
                    <a:pt x="7436" y="2227"/>
                  </a:lnTo>
                  <a:lnTo>
                    <a:pt x="6521" y="2386"/>
                  </a:lnTo>
                  <a:lnTo>
                    <a:pt x="5607" y="2466"/>
                  </a:lnTo>
                  <a:lnTo>
                    <a:pt x="4732" y="2505"/>
                  </a:lnTo>
                  <a:lnTo>
                    <a:pt x="3937" y="2505"/>
                  </a:lnTo>
                  <a:lnTo>
                    <a:pt x="3221" y="2426"/>
                  </a:lnTo>
                  <a:lnTo>
                    <a:pt x="3022" y="2505"/>
                  </a:lnTo>
                  <a:lnTo>
                    <a:pt x="2784" y="2545"/>
                  </a:lnTo>
                  <a:lnTo>
                    <a:pt x="2585" y="2505"/>
                  </a:lnTo>
                  <a:lnTo>
                    <a:pt x="2426" y="2466"/>
                  </a:lnTo>
                  <a:lnTo>
                    <a:pt x="2267" y="2386"/>
                  </a:lnTo>
                  <a:lnTo>
                    <a:pt x="2108" y="2267"/>
                  </a:lnTo>
                  <a:lnTo>
                    <a:pt x="2028" y="2108"/>
                  </a:lnTo>
                  <a:lnTo>
                    <a:pt x="1710" y="1989"/>
                  </a:lnTo>
                  <a:lnTo>
                    <a:pt x="1472" y="1829"/>
                  </a:lnTo>
                  <a:lnTo>
                    <a:pt x="1392" y="1869"/>
                  </a:lnTo>
                  <a:lnTo>
                    <a:pt x="1273" y="1909"/>
                  </a:lnTo>
                  <a:lnTo>
                    <a:pt x="1074" y="1869"/>
                  </a:lnTo>
                  <a:lnTo>
                    <a:pt x="955" y="1750"/>
                  </a:lnTo>
                  <a:lnTo>
                    <a:pt x="915" y="1710"/>
                  </a:lnTo>
                  <a:lnTo>
                    <a:pt x="915" y="1631"/>
                  </a:lnTo>
                  <a:lnTo>
                    <a:pt x="955" y="1551"/>
                  </a:lnTo>
                  <a:lnTo>
                    <a:pt x="995" y="1511"/>
                  </a:lnTo>
                  <a:lnTo>
                    <a:pt x="1114" y="1472"/>
                  </a:lnTo>
                  <a:lnTo>
                    <a:pt x="1233" y="1432"/>
                  </a:lnTo>
                  <a:lnTo>
                    <a:pt x="1392" y="1472"/>
                  </a:lnTo>
                  <a:lnTo>
                    <a:pt x="1432" y="1233"/>
                  </a:lnTo>
                  <a:lnTo>
                    <a:pt x="1273" y="1074"/>
                  </a:lnTo>
                  <a:lnTo>
                    <a:pt x="1154" y="875"/>
                  </a:lnTo>
                  <a:lnTo>
                    <a:pt x="1114" y="637"/>
                  </a:lnTo>
                  <a:lnTo>
                    <a:pt x="1154" y="557"/>
                  </a:lnTo>
                  <a:lnTo>
                    <a:pt x="1193" y="438"/>
                  </a:lnTo>
                  <a:lnTo>
                    <a:pt x="1233" y="358"/>
                  </a:lnTo>
                  <a:lnTo>
                    <a:pt x="1313" y="279"/>
                  </a:lnTo>
                  <a:lnTo>
                    <a:pt x="1233"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513;p61"/>
            <p:cNvSpPr/>
            <p:nvPr/>
          </p:nvSpPr>
          <p:spPr>
            <a:xfrm>
              <a:off x="7151250" y="1351125"/>
              <a:ext cx="26875" cy="18900"/>
            </a:xfrm>
            <a:custGeom>
              <a:avLst/>
              <a:gdLst/>
              <a:ahLst/>
              <a:cxnLst/>
              <a:rect l="l" t="t" r="r" b="b"/>
              <a:pathLst>
                <a:path w="1075" h="756" fill="none" extrusionOk="0">
                  <a:moveTo>
                    <a:pt x="637" y="755"/>
                  </a:moveTo>
                  <a:lnTo>
                    <a:pt x="637" y="755"/>
                  </a:lnTo>
                  <a:lnTo>
                    <a:pt x="478" y="755"/>
                  </a:lnTo>
                  <a:lnTo>
                    <a:pt x="319" y="716"/>
                  </a:lnTo>
                  <a:lnTo>
                    <a:pt x="200" y="636"/>
                  </a:lnTo>
                  <a:lnTo>
                    <a:pt x="80" y="557"/>
                  </a:lnTo>
                  <a:lnTo>
                    <a:pt x="80" y="557"/>
                  </a:lnTo>
                  <a:lnTo>
                    <a:pt x="1" y="398"/>
                  </a:lnTo>
                  <a:lnTo>
                    <a:pt x="1" y="278"/>
                  </a:lnTo>
                  <a:lnTo>
                    <a:pt x="41" y="199"/>
                  </a:lnTo>
                  <a:lnTo>
                    <a:pt x="160" y="80"/>
                  </a:lnTo>
                  <a:lnTo>
                    <a:pt x="160" y="80"/>
                  </a:lnTo>
                  <a:lnTo>
                    <a:pt x="359" y="40"/>
                  </a:lnTo>
                  <a:lnTo>
                    <a:pt x="557" y="0"/>
                  </a:lnTo>
                  <a:lnTo>
                    <a:pt x="557" y="0"/>
                  </a:lnTo>
                  <a:lnTo>
                    <a:pt x="756" y="0"/>
                  </a:lnTo>
                  <a:lnTo>
                    <a:pt x="915" y="80"/>
                  </a:lnTo>
                  <a:lnTo>
                    <a:pt x="1035" y="199"/>
                  </a:lnTo>
                  <a:lnTo>
                    <a:pt x="1074" y="398"/>
                  </a:lnTo>
                  <a:lnTo>
                    <a:pt x="1074" y="398"/>
                  </a:lnTo>
                  <a:lnTo>
                    <a:pt x="1074" y="517"/>
                  </a:lnTo>
                  <a:lnTo>
                    <a:pt x="1035" y="596"/>
                  </a:lnTo>
                  <a:lnTo>
                    <a:pt x="1035" y="596"/>
                  </a:lnTo>
                  <a:lnTo>
                    <a:pt x="955" y="676"/>
                  </a:lnTo>
                  <a:lnTo>
                    <a:pt x="955" y="676"/>
                  </a:lnTo>
                  <a:lnTo>
                    <a:pt x="796" y="755"/>
                  </a:lnTo>
                  <a:lnTo>
                    <a:pt x="63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514;p61"/>
            <p:cNvSpPr/>
            <p:nvPr/>
          </p:nvSpPr>
          <p:spPr>
            <a:xfrm>
              <a:off x="7131375" y="1299425"/>
              <a:ext cx="209750" cy="77550"/>
            </a:xfrm>
            <a:custGeom>
              <a:avLst/>
              <a:gdLst/>
              <a:ahLst/>
              <a:cxnLst/>
              <a:rect l="l" t="t" r="r" b="b"/>
              <a:pathLst>
                <a:path w="8390" h="3102" fill="none" extrusionOk="0">
                  <a:moveTo>
                    <a:pt x="1233" y="1"/>
                  </a:moveTo>
                  <a:lnTo>
                    <a:pt x="1233" y="1"/>
                  </a:lnTo>
                  <a:lnTo>
                    <a:pt x="915" y="80"/>
                  </a:lnTo>
                  <a:lnTo>
                    <a:pt x="597" y="120"/>
                  </a:lnTo>
                  <a:lnTo>
                    <a:pt x="597" y="120"/>
                  </a:lnTo>
                  <a:lnTo>
                    <a:pt x="677" y="239"/>
                  </a:lnTo>
                  <a:lnTo>
                    <a:pt x="677" y="239"/>
                  </a:lnTo>
                  <a:lnTo>
                    <a:pt x="677" y="239"/>
                  </a:lnTo>
                  <a:lnTo>
                    <a:pt x="677" y="239"/>
                  </a:lnTo>
                  <a:lnTo>
                    <a:pt x="677" y="239"/>
                  </a:lnTo>
                  <a:lnTo>
                    <a:pt x="677" y="239"/>
                  </a:lnTo>
                  <a:lnTo>
                    <a:pt x="677" y="279"/>
                  </a:lnTo>
                  <a:lnTo>
                    <a:pt x="677" y="279"/>
                  </a:lnTo>
                  <a:lnTo>
                    <a:pt x="677" y="279"/>
                  </a:lnTo>
                  <a:lnTo>
                    <a:pt x="677" y="279"/>
                  </a:lnTo>
                  <a:lnTo>
                    <a:pt x="677" y="279"/>
                  </a:lnTo>
                  <a:lnTo>
                    <a:pt x="756" y="517"/>
                  </a:lnTo>
                  <a:lnTo>
                    <a:pt x="796" y="796"/>
                  </a:lnTo>
                  <a:lnTo>
                    <a:pt x="796" y="796"/>
                  </a:lnTo>
                  <a:lnTo>
                    <a:pt x="796" y="796"/>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16" y="1313"/>
                  </a:lnTo>
                  <a:lnTo>
                    <a:pt x="557" y="1710"/>
                  </a:lnTo>
                  <a:lnTo>
                    <a:pt x="359" y="2187"/>
                  </a:lnTo>
                  <a:lnTo>
                    <a:pt x="1" y="2664"/>
                  </a:lnTo>
                  <a:lnTo>
                    <a:pt x="1" y="2664"/>
                  </a:lnTo>
                  <a:lnTo>
                    <a:pt x="716" y="2823"/>
                  </a:lnTo>
                  <a:lnTo>
                    <a:pt x="1591" y="2983"/>
                  </a:lnTo>
                  <a:lnTo>
                    <a:pt x="2545" y="3062"/>
                  </a:lnTo>
                  <a:lnTo>
                    <a:pt x="3539" y="3102"/>
                  </a:lnTo>
                  <a:lnTo>
                    <a:pt x="3539" y="3102"/>
                  </a:lnTo>
                  <a:lnTo>
                    <a:pt x="4136" y="3062"/>
                  </a:lnTo>
                  <a:lnTo>
                    <a:pt x="4732" y="3022"/>
                  </a:lnTo>
                  <a:lnTo>
                    <a:pt x="4732" y="3022"/>
                  </a:lnTo>
                  <a:lnTo>
                    <a:pt x="4732" y="3022"/>
                  </a:lnTo>
                  <a:lnTo>
                    <a:pt x="4732" y="3022"/>
                  </a:lnTo>
                  <a:lnTo>
                    <a:pt x="4772" y="3022"/>
                  </a:lnTo>
                  <a:lnTo>
                    <a:pt x="4772" y="3022"/>
                  </a:lnTo>
                  <a:lnTo>
                    <a:pt x="5408" y="2983"/>
                  </a:lnTo>
                  <a:lnTo>
                    <a:pt x="6044" y="2863"/>
                  </a:lnTo>
                  <a:lnTo>
                    <a:pt x="6680" y="2704"/>
                  </a:lnTo>
                  <a:lnTo>
                    <a:pt x="7277" y="2505"/>
                  </a:lnTo>
                  <a:lnTo>
                    <a:pt x="7277" y="2505"/>
                  </a:lnTo>
                  <a:lnTo>
                    <a:pt x="7674" y="2346"/>
                  </a:lnTo>
                  <a:lnTo>
                    <a:pt x="8072" y="2148"/>
                  </a:lnTo>
                  <a:lnTo>
                    <a:pt x="8072" y="2148"/>
                  </a:lnTo>
                  <a:lnTo>
                    <a:pt x="8390" y="1989"/>
                  </a:lnTo>
                  <a:lnTo>
                    <a:pt x="8390" y="1989"/>
                  </a:lnTo>
                  <a:lnTo>
                    <a:pt x="7436" y="2227"/>
                  </a:lnTo>
                  <a:lnTo>
                    <a:pt x="6521" y="2386"/>
                  </a:lnTo>
                  <a:lnTo>
                    <a:pt x="5607" y="2466"/>
                  </a:lnTo>
                  <a:lnTo>
                    <a:pt x="4732" y="2505"/>
                  </a:lnTo>
                  <a:lnTo>
                    <a:pt x="4732" y="2505"/>
                  </a:lnTo>
                  <a:lnTo>
                    <a:pt x="3937" y="2505"/>
                  </a:lnTo>
                  <a:lnTo>
                    <a:pt x="3221" y="2426"/>
                  </a:lnTo>
                  <a:lnTo>
                    <a:pt x="3221" y="2426"/>
                  </a:lnTo>
                  <a:lnTo>
                    <a:pt x="3221" y="2426"/>
                  </a:lnTo>
                  <a:lnTo>
                    <a:pt x="3221" y="2426"/>
                  </a:lnTo>
                  <a:lnTo>
                    <a:pt x="3022" y="2505"/>
                  </a:lnTo>
                  <a:lnTo>
                    <a:pt x="2784" y="2545"/>
                  </a:lnTo>
                  <a:lnTo>
                    <a:pt x="2784" y="2545"/>
                  </a:lnTo>
                  <a:lnTo>
                    <a:pt x="2585" y="2505"/>
                  </a:lnTo>
                  <a:lnTo>
                    <a:pt x="2426" y="2466"/>
                  </a:lnTo>
                  <a:lnTo>
                    <a:pt x="2267" y="2386"/>
                  </a:lnTo>
                  <a:lnTo>
                    <a:pt x="2108" y="2267"/>
                  </a:lnTo>
                  <a:lnTo>
                    <a:pt x="2108" y="2267"/>
                  </a:lnTo>
                  <a:lnTo>
                    <a:pt x="2028" y="2108"/>
                  </a:lnTo>
                  <a:lnTo>
                    <a:pt x="2028" y="2108"/>
                  </a:lnTo>
                  <a:lnTo>
                    <a:pt x="1710" y="1989"/>
                  </a:lnTo>
                  <a:lnTo>
                    <a:pt x="1472" y="1829"/>
                  </a:lnTo>
                  <a:lnTo>
                    <a:pt x="1472" y="1829"/>
                  </a:lnTo>
                  <a:lnTo>
                    <a:pt x="1472" y="1829"/>
                  </a:lnTo>
                  <a:lnTo>
                    <a:pt x="1472" y="1829"/>
                  </a:lnTo>
                  <a:lnTo>
                    <a:pt x="1392" y="1869"/>
                  </a:lnTo>
                  <a:lnTo>
                    <a:pt x="1273" y="1909"/>
                  </a:lnTo>
                  <a:lnTo>
                    <a:pt x="1273" y="1909"/>
                  </a:lnTo>
                  <a:lnTo>
                    <a:pt x="1074" y="1869"/>
                  </a:lnTo>
                  <a:lnTo>
                    <a:pt x="955" y="1750"/>
                  </a:lnTo>
                  <a:lnTo>
                    <a:pt x="955" y="1750"/>
                  </a:lnTo>
                  <a:lnTo>
                    <a:pt x="915" y="1710"/>
                  </a:lnTo>
                  <a:lnTo>
                    <a:pt x="915" y="1631"/>
                  </a:lnTo>
                  <a:lnTo>
                    <a:pt x="955" y="1551"/>
                  </a:lnTo>
                  <a:lnTo>
                    <a:pt x="995" y="1511"/>
                  </a:lnTo>
                  <a:lnTo>
                    <a:pt x="995" y="1511"/>
                  </a:lnTo>
                  <a:lnTo>
                    <a:pt x="1114" y="1472"/>
                  </a:lnTo>
                  <a:lnTo>
                    <a:pt x="1233" y="1432"/>
                  </a:lnTo>
                  <a:lnTo>
                    <a:pt x="1233" y="1432"/>
                  </a:lnTo>
                  <a:lnTo>
                    <a:pt x="1392" y="1472"/>
                  </a:lnTo>
                  <a:lnTo>
                    <a:pt x="1392" y="1472"/>
                  </a:lnTo>
                  <a:lnTo>
                    <a:pt x="1432" y="1233"/>
                  </a:lnTo>
                  <a:lnTo>
                    <a:pt x="1432" y="1233"/>
                  </a:lnTo>
                  <a:lnTo>
                    <a:pt x="1273" y="1074"/>
                  </a:lnTo>
                  <a:lnTo>
                    <a:pt x="1154" y="875"/>
                  </a:lnTo>
                  <a:lnTo>
                    <a:pt x="1114" y="637"/>
                  </a:lnTo>
                  <a:lnTo>
                    <a:pt x="1154" y="557"/>
                  </a:lnTo>
                  <a:lnTo>
                    <a:pt x="1193" y="438"/>
                  </a:lnTo>
                  <a:lnTo>
                    <a:pt x="1193" y="438"/>
                  </a:lnTo>
                  <a:lnTo>
                    <a:pt x="1233" y="358"/>
                  </a:lnTo>
                  <a:lnTo>
                    <a:pt x="1313" y="279"/>
                  </a:lnTo>
                  <a:lnTo>
                    <a:pt x="1313" y="279"/>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515;p61"/>
            <p:cNvSpPr/>
            <p:nvPr/>
          </p:nvSpPr>
          <p:spPr>
            <a:xfrm>
              <a:off x="7159200" y="1306375"/>
              <a:ext cx="7975" cy="23900"/>
            </a:xfrm>
            <a:custGeom>
              <a:avLst/>
              <a:gdLst/>
              <a:ahLst/>
              <a:cxnLst/>
              <a:rect l="l" t="t" r="r" b="b"/>
              <a:pathLst>
                <a:path w="319" h="956" extrusionOk="0">
                  <a:moveTo>
                    <a:pt x="200" y="1"/>
                  </a:moveTo>
                  <a:lnTo>
                    <a:pt x="120" y="80"/>
                  </a:lnTo>
                  <a:lnTo>
                    <a:pt x="80" y="160"/>
                  </a:lnTo>
                  <a:lnTo>
                    <a:pt x="41" y="279"/>
                  </a:lnTo>
                  <a:lnTo>
                    <a:pt x="1" y="359"/>
                  </a:lnTo>
                  <a:lnTo>
                    <a:pt x="41" y="597"/>
                  </a:lnTo>
                  <a:lnTo>
                    <a:pt x="160" y="796"/>
                  </a:lnTo>
                  <a:lnTo>
                    <a:pt x="319" y="955"/>
                  </a:lnTo>
                  <a:lnTo>
                    <a:pt x="319" y="717"/>
                  </a:lnTo>
                  <a:lnTo>
                    <a:pt x="319" y="478"/>
                  </a:lnTo>
                  <a:lnTo>
                    <a:pt x="20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516;p61"/>
            <p:cNvSpPr/>
            <p:nvPr/>
          </p:nvSpPr>
          <p:spPr>
            <a:xfrm>
              <a:off x="7159200" y="1306375"/>
              <a:ext cx="7975" cy="23900"/>
            </a:xfrm>
            <a:custGeom>
              <a:avLst/>
              <a:gdLst/>
              <a:ahLst/>
              <a:cxnLst/>
              <a:rect l="l" t="t" r="r" b="b"/>
              <a:pathLst>
                <a:path w="319" h="956" fill="none" extrusionOk="0">
                  <a:moveTo>
                    <a:pt x="200" y="1"/>
                  </a:moveTo>
                  <a:lnTo>
                    <a:pt x="200" y="1"/>
                  </a:lnTo>
                  <a:lnTo>
                    <a:pt x="120" y="80"/>
                  </a:lnTo>
                  <a:lnTo>
                    <a:pt x="80" y="160"/>
                  </a:lnTo>
                  <a:lnTo>
                    <a:pt x="80" y="160"/>
                  </a:lnTo>
                  <a:lnTo>
                    <a:pt x="41" y="279"/>
                  </a:lnTo>
                  <a:lnTo>
                    <a:pt x="1" y="359"/>
                  </a:lnTo>
                  <a:lnTo>
                    <a:pt x="41" y="597"/>
                  </a:lnTo>
                  <a:lnTo>
                    <a:pt x="160" y="796"/>
                  </a:lnTo>
                  <a:lnTo>
                    <a:pt x="319" y="955"/>
                  </a:lnTo>
                  <a:lnTo>
                    <a:pt x="319" y="955"/>
                  </a:lnTo>
                  <a:lnTo>
                    <a:pt x="319" y="717"/>
                  </a:lnTo>
                  <a:lnTo>
                    <a:pt x="319" y="478"/>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517;p61"/>
            <p:cNvSpPr/>
            <p:nvPr/>
          </p:nvSpPr>
          <p:spPr>
            <a:xfrm>
              <a:off x="7151250" y="1351125"/>
              <a:ext cx="26875" cy="18900"/>
            </a:xfrm>
            <a:custGeom>
              <a:avLst/>
              <a:gdLst/>
              <a:ahLst/>
              <a:cxnLst/>
              <a:rect l="l" t="t" r="r" b="b"/>
              <a:pathLst>
                <a:path w="1075" h="756" extrusionOk="0">
                  <a:moveTo>
                    <a:pt x="557" y="0"/>
                  </a:moveTo>
                  <a:lnTo>
                    <a:pt x="359" y="40"/>
                  </a:lnTo>
                  <a:lnTo>
                    <a:pt x="160" y="80"/>
                  </a:lnTo>
                  <a:lnTo>
                    <a:pt x="41" y="199"/>
                  </a:lnTo>
                  <a:lnTo>
                    <a:pt x="1" y="278"/>
                  </a:lnTo>
                  <a:lnTo>
                    <a:pt x="1" y="398"/>
                  </a:lnTo>
                  <a:lnTo>
                    <a:pt x="80" y="557"/>
                  </a:lnTo>
                  <a:lnTo>
                    <a:pt x="200" y="636"/>
                  </a:lnTo>
                  <a:lnTo>
                    <a:pt x="319" y="716"/>
                  </a:lnTo>
                  <a:lnTo>
                    <a:pt x="478" y="755"/>
                  </a:lnTo>
                  <a:lnTo>
                    <a:pt x="796" y="755"/>
                  </a:lnTo>
                  <a:lnTo>
                    <a:pt x="955" y="676"/>
                  </a:lnTo>
                  <a:lnTo>
                    <a:pt x="1035" y="596"/>
                  </a:lnTo>
                  <a:lnTo>
                    <a:pt x="1074" y="517"/>
                  </a:lnTo>
                  <a:lnTo>
                    <a:pt x="1074" y="398"/>
                  </a:lnTo>
                  <a:lnTo>
                    <a:pt x="1035" y="199"/>
                  </a:lnTo>
                  <a:lnTo>
                    <a:pt x="915" y="8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518;p61"/>
            <p:cNvSpPr/>
            <p:nvPr/>
          </p:nvSpPr>
          <p:spPr>
            <a:xfrm>
              <a:off x="7151250" y="1351125"/>
              <a:ext cx="26875" cy="18900"/>
            </a:xfrm>
            <a:custGeom>
              <a:avLst/>
              <a:gdLst/>
              <a:ahLst/>
              <a:cxnLst/>
              <a:rect l="l" t="t" r="r" b="b"/>
              <a:pathLst>
                <a:path w="1075" h="756" fill="none" extrusionOk="0">
                  <a:moveTo>
                    <a:pt x="557" y="0"/>
                  </a:moveTo>
                  <a:lnTo>
                    <a:pt x="557" y="0"/>
                  </a:lnTo>
                  <a:lnTo>
                    <a:pt x="359" y="40"/>
                  </a:lnTo>
                  <a:lnTo>
                    <a:pt x="160" y="80"/>
                  </a:lnTo>
                  <a:lnTo>
                    <a:pt x="160" y="80"/>
                  </a:lnTo>
                  <a:lnTo>
                    <a:pt x="41" y="199"/>
                  </a:lnTo>
                  <a:lnTo>
                    <a:pt x="1" y="278"/>
                  </a:lnTo>
                  <a:lnTo>
                    <a:pt x="1" y="398"/>
                  </a:lnTo>
                  <a:lnTo>
                    <a:pt x="80" y="557"/>
                  </a:lnTo>
                  <a:lnTo>
                    <a:pt x="80" y="557"/>
                  </a:lnTo>
                  <a:lnTo>
                    <a:pt x="200" y="636"/>
                  </a:lnTo>
                  <a:lnTo>
                    <a:pt x="319" y="716"/>
                  </a:lnTo>
                  <a:lnTo>
                    <a:pt x="478" y="755"/>
                  </a:lnTo>
                  <a:lnTo>
                    <a:pt x="637" y="755"/>
                  </a:lnTo>
                  <a:lnTo>
                    <a:pt x="637" y="755"/>
                  </a:lnTo>
                  <a:lnTo>
                    <a:pt x="796" y="755"/>
                  </a:lnTo>
                  <a:lnTo>
                    <a:pt x="955" y="676"/>
                  </a:lnTo>
                  <a:lnTo>
                    <a:pt x="955" y="676"/>
                  </a:lnTo>
                  <a:lnTo>
                    <a:pt x="1035" y="596"/>
                  </a:lnTo>
                  <a:lnTo>
                    <a:pt x="1035" y="596"/>
                  </a:lnTo>
                  <a:lnTo>
                    <a:pt x="1074" y="517"/>
                  </a:lnTo>
                  <a:lnTo>
                    <a:pt x="1074" y="398"/>
                  </a:lnTo>
                  <a:lnTo>
                    <a:pt x="1074" y="398"/>
                  </a:lnTo>
                  <a:lnTo>
                    <a:pt x="1035" y="199"/>
                  </a:lnTo>
                  <a:lnTo>
                    <a:pt x="915" y="80"/>
                  </a:lnTo>
                  <a:lnTo>
                    <a:pt x="75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519;p61"/>
            <p:cNvSpPr/>
            <p:nvPr/>
          </p:nvSpPr>
          <p:spPr>
            <a:xfrm>
              <a:off x="7154250" y="1335200"/>
              <a:ext cx="13925" cy="11975"/>
            </a:xfrm>
            <a:custGeom>
              <a:avLst/>
              <a:gdLst/>
              <a:ahLst/>
              <a:cxnLst/>
              <a:rect l="l" t="t" r="r" b="b"/>
              <a:pathLst>
                <a:path w="557" h="479" extrusionOk="0">
                  <a:moveTo>
                    <a:pt x="318" y="1"/>
                  </a:moveTo>
                  <a:lnTo>
                    <a:pt x="199" y="41"/>
                  </a:lnTo>
                  <a:lnTo>
                    <a:pt x="80" y="80"/>
                  </a:lnTo>
                  <a:lnTo>
                    <a:pt x="40" y="120"/>
                  </a:lnTo>
                  <a:lnTo>
                    <a:pt x="0" y="200"/>
                  </a:lnTo>
                  <a:lnTo>
                    <a:pt x="0" y="279"/>
                  </a:lnTo>
                  <a:lnTo>
                    <a:pt x="40" y="319"/>
                  </a:lnTo>
                  <a:lnTo>
                    <a:pt x="159" y="438"/>
                  </a:lnTo>
                  <a:lnTo>
                    <a:pt x="358" y="478"/>
                  </a:lnTo>
                  <a:lnTo>
                    <a:pt x="477" y="438"/>
                  </a:lnTo>
                  <a:lnTo>
                    <a:pt x="557" y="398"/>
                  </a:lnTo>
                  <a:lnTo>
                    <a:pt x="477" y="279"/>
                  </a:lnTo>
                  <a:lnTo>
                    <a:pt x="437" y="160"/>
                  </a:lnTo>
                  <a:lnTo>
                    <a:pt x="477" y="41"/>
                  </a:lnTo>
                  <a:lnTo>
                    <a:pt x="31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520;p61"/>
            <p:cNvSpPr/>
            <p:nvPr/>
          </p:nvSpPr>
          <p:spPr>
            <a:xfrm>
              <a:off x="7154250" y="1335200"/>
              <a:ext cx="13925" cy="11975"/>
            </a:xfrm>
            <a:custGeom>
              <a:avLst/>
              <a:gdLst/>
              <a:ahLst/>
              <a:cxnLst/>
              <a:rect l="l" t="t" r="r" b="b"/>
              <a:pathLst>
                <a:path w="557" h="479" fill="none" extrusionOk="0">
                  <a:moveTo>
                    <a:pt x="318" y="1"/>
                  </a:moveTo>
                  <a:lnTo>
                    <a:pt x="318" y="1"/>
                  </a:lnTo>
                  <a:lnTo>
                    <a:pt x="199" y="41"/>
                  </a:lnTo>
                  <a:lnTo>
                    <a:pt x="80" y="80"/>
                  </a:lnTo>
                  <a:lnTo>
                    <a:pt x="80" y="80"/>
                  </a:lnTo>
                  <a:lnTo>
                    <a:pt x="40" y="120"/>
                  </a:lnTo>
                  <a:lnTo>
                    <a:pt x="0" y="200"/>
                  </a:lnTo>
                  <a:lnTo>
                    <a:pt x="0" y="279"/>
                  </a:lnTo>
                  <a:lnTo>
                    <a:pt x="40" y="319"/>
                  </a:lnTo>
                  <a:lnTo>
                    <a:pt x="40" y="319"/>
                  </a:lnTo>
                  <a:lnTo>
                    <a:pt x="159" y="438"/>
                  </a:lnTo>
                  <a:lnTo>
                    <a:pt x="358" y="478"/>
                  </a:lnTo>
                  <a:lnTo>
                    <a:pt x="358" y="478"/>
                  </a:lnTo>
                  <a:lnTo>
                    <a:pt x="477" y="438"/>
                  </a:lnTo>
                  <a:lnTo>
                    <a:pt x="557" y="398"/>
                  </a:lnTo>
                  <a:lnTo>
                    <a:pt x="557" y="398"/>
                  </a:lnTo>
                  <a:lnTo>
                    <a:pt x="557" y="398"/>
                  </a:lnTo>
                  <a:lnTo>
                    <a:pt x="557" y="398"/>
                  </a:lnTo>
                  <a:lnTo>
                    <a:pt x="477" y="279"/>
                  </a:lnTo>
                  <a:lnTo>
                    <a:pt x="437" y="160"/>
                  </a:lnTo>
                  <a:lnTo>
                    <a:pt x="437" y="160"/>
                  </a:lnTo>
                  <a:lnTo>
                    <a:pt x="477" y="41"/>
                  </a:lnTo>
                  <a:lnTo>
                    <a:pt x="477" y="41"/>
                  </a:lnTo>
                  <a:lnTo>
                    <a:pt x="3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521;p61"/>
            <p:cNvSpPr/>
            <p:nvPr/>
          </p:nvSpPr>
          <p:spPr>
            <a:xfrm>
              <a:off x="7182075" y="1352100"/>
              <a:ext cx="29850" cy="10975"/>
            </a:xfrm>
            <a:custGeom>
              <a:avLst/>
              <a:gdLst/>
              <a:ahLst/>
              <a:cxnLst/>
              <a:rect l="l" t="t" r="r" b="b"/>
              <a:pathLst>
                <a:path w="1194" h="439" extrusionOk="0">
                  <a:moveTo>
                    <a:pt x="0" y="1"/>
                  </a:moveTo>
                  <a:lnTo>
                    <a:pt x="80" y="160"/>
                  </a:lnTo>
                  <a:lnTo>
                    <a:pt x="239" y="279"/>
                  </a:lnTo>
                  <a:lnTo>
                    <a:pt x="398" y="359"/>
                  </a:lnTo>
                  <a:lnTo>
                    <a:pt x="557" y="398"/>
                  </a:lnTo>
                  <a:lnTo>
                    <a:pt x="756" y="438"/>
                  </a:lnTo>
                  <a:lnTo>
                    <a:pt x="994" y="398"/>
                  </a:lnTo>
                  <a:lnTo>
                    <a:pt x="1193" y="319"/>
                  </a:lnTo>
                  <a:lnTo>
                    <a:pt x="557" y="160"/>
                  </a:lnTo>
                  <a:lnTo>
                    <a:pt x="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522;p61"/>
            <p:cNvSpPr/>
            <p:nvPr/>
          </p:nvSpPr>
          <p:spPr>
            <a:xfrm>
              <a:off x="7182075" y="1352100"/>
              <a:ext cx="29850" cy="10975"/>
            </a:xfrm>
            <a:custGeom>
              <a:avLst/>
              <a:gdLst/>
              <a:ahLst/>
              <a:cxnLst/>
              <a:rect l="l" t="t" r="r" b="b"/>
              <a:pathLst>
                <a:path w="1194" h="439" fill="none" extrusionOk="0">
                  <a:moveTo>
                    <a:pt x="0" y="1"/>
                  </a:moveTo>
                  <a:lnTo>
                    <a:pt x="0" y="1"/>
                  </a:lnTo>
                  <a:lnTo>
                    <a:pt x="80" y="160"/>
                  </a:lnTo>
                  <a:lnTo>
                    <a:pt x="80" y="160"/>
                  </a:lnTo>
                  <a:lnTo>
                    <a:pt x="239" y="279"/>
                  </a:lnTo>
                  <a:lnTo>
                    <a:pt x="398" y="359"/>
                  </a:lnTo>
                  <a:lnTo>
                    <a:pt x="557" y="398"/>
                  </a:lnTo>
                  <a:lnTo>
                    <a:pt x="756" y="438"/>
                  </a:lnTo>
                  <a:lnTo>
                    <a:pt x="756" y="438"/>
                  </a:lnTo>
                  <a:lnTo>
                    <a:pt x="994" y="398"/>
                  </a:lnTo>
                  <a:lnTo>
                    <a:pt x="1193" y="319"/>
                  </a:lnTo>
                  <a:lnTo>
                    <a:pt x="1193" y="319"/>
                  </a:lnTo>
                  <a:lnTo>
                    <a:pt x="1193" y="319"/>
                  </a:lnTo>
                  <a:lnTo>
                    <a:pt x="1193" y="319"/>
                  </a:lnTo>
                  <a:lnTo>
                    <a:pt x="557" y="16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523;p61"/>
            <p:cNvSpPr/>
            <p:nvPr/>
          </p:nvSpPr>
          <p:spPr>
            <a:xfrm>
              <a:off x="6579725" y="1152325"/>
              <a:ext cx="571550" cy="315100"/>
            </a:xfrm>
            <a:custGeom>
              <a:avLst/>
              <a:gdLst/>
              <a:ahLst/>
              <a:cxnLst/>
              <a:rect l="l" t="t" r="r" b="b"/>
              <a:pathLst>
                <a:path w="22862" h="12604" extrusionOk="0">
                  <a:moveTo>
                    <a:pt x="12843" y="0"/>
                  </a:moveTo>
                  <a:lnTo>
                    <a:pt x="12127" y="40"/>
                  </a:lnTo>
                  <a:lnTo>
                    <a:pt x="11371" y="120"/>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22" y="6441"/>
                  </a:ln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524;p61"/>
            <p:cNvSpPr/>
            <p:nvPr/>
          </p:nvSpPr>
          <p:spPr>
            <a:xfrm>
              <a:off x="6579725" y="1152325"/>
              <a:ext cx="571550" cy="315100"/>
            </a:xfrm>
            <a:custGeom>
              <a:avLst/>
              <a:gdLst/>
              <a:ahLst/>
              <a:cxnLst/>
              <a:rect l="l" t="t" r="r" b="b"/>
              <a:pathLst>
                <a:path w="22862" h="12604" fill="none" extrusionOk="0">
                  <a:moveTo>
                    <a:pt x="22743" y="6163"/>
                  </a:move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lnTo>
                    <a:pt x="12843" y="0"/>
                  </a:lnTo>
                  <a:lnTo>
                    <a:pt x="12127" y="40"/>
                  </a:lnTo>
                  <a:lnTo>
                    <a:pt x="11371" y="120"/>
                  </a:lnTo>
                  <a:lnTo>
                    <a:pt x="10616" y="239"/>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62" y="6759"/>
                  </a:lnTo>
                  <a:lnTo>
                    <a:pt x="22822" y="6441"/>
                  </a:lnTo>
                  <a:lnTo>
                    <a:pt x="22743" y="61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525;p61"/>
            <p:cNvSpPr/>
            <p:nvPr/>
          </p:nvSpPr>
          <p:spPr>
            <a:xfrm>
              <a:off x="7293400" y="1223875"/>
              <a:ext cx="42775" cy="42775"/>
            </a:xfrm>
            <a:custGeom>
              <a:avLst/>
              <a:gdLst/>
              <a:ahLst/>
              <a:cxnLst/>
              <a:rect l="l" t="t" r="r" b="b"/>
              <a:pathLst>
                <a:path w="1711" h="1711" extrusionOk="0">
                  <a:moveTo>
                    <a:pt x="835" y="1"/>
                  </a:moveTo>
                  <a:lnTo>
                    <a:pt x="676" y="41"/>
                  </a:lnTo>
                  <a:lnTo>
                    <a:pt x="517" y="80"/>
                  </a:lnTo>
                  <a:lnTo>
                    <a:pt x="358" y="160"/>
                  </a:lnTo>
                  <a:lnTo>
                    <a:pt x="239" y="279"/>
                  </a:lnTo>
                  <a:lnTo>
                    <a:pt x="159" y="398"/>
                  </a:lnTo>
                  <a:lnTo>
                    <a:pt x="80" y="518"/>
                  </a:lnTo>
                  <a:lnTo>
                    <a:pt x="0" y="677"/>
                  </a:lnTo>
                  <a:lnTo>
                    <a:pt x="0" y="876"/>
                  </a:lnTo>
                  <a:lnTo>
                    <a:pt x="0" y="1035"/>
                  </a:lnTo>
                  <a:lnTo>
                    <a:pt x="80" y="1194"/>
                  </a:lnTo>
                  <a:lnTo>
                    <a:pt x="159" y="1353"/>
                  </a:lnTo>
                  <a:lnTo>
                    <a:pt x="239" y="1472"/>
                  </a:lnTo>
                  <a:lnTo>
                    <a:pt x="358" y="1591"/>
                  </a:lnTo>
                  <a:lnTo>
                    <a:pt x="517" y="1671"/>
                  </a:lnTo>
                  <a:lnTo>
                    <a:pt x="676" y="1711"/>
                  </a:lnTo>
                  <a:lnTo>
                    <a:pt x="1034" y="1711"/>
                  </a:lnTo>
                  <a:lnTo>
                    <a:pt x="1193" y="1671"/>
                  </a:lnTo>
                  <a:lnTo>
                    <a:pt x="1312" y="1591"/>
                  </a:lnTo>
                  <a:lnTo>
                    <a:pt x="1472" y="1472"/>
                  </a:lnTo>
                  <a:lnTo>
                    <a:pt x="1551" y="1353"/>
                  </a:lnTo>
                  <a:lnTo>
                    <a:pt x="1631" y="1194"/>
                  </a:lnTo>
                  <a:lnTo>
                    <a:pt x="1670" y="1035"/>
                  </a:lnTo>
                  <a:lnTo>
                    <a:pt x="1710" y="876"/>
                  </a:lnTo>
                  <a:lnTo>
                    <a:pt x="1670" y="677"/>
                  </a:lnTo>
                  <a:lnTo>
                    <a:pt x="1631" y="518"/>
                  </a:lnTo>
                  <a:lnTo>
                    <a:pt x="1551" y="398"/>
                  </a:lnTo>
                  <a:lnTo>
                    <a:pt x="1472" y="279"/>
                  </a:lnTo>
                  <a:lnTo>
                    <a:pt x="1312" y="160"/>
                  </a:lnTo>
                  <a:lnTo>
                    <a:pt x="1193" y="80"/>
                  </a:lnTo>
                  <a:lnTo>
                    <a:pt x="1034" y="41"/>
                  </a:lnTo>
                  <a:lnTo>
                    <a:pt x="83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526;p61"/>
            <p:cNvSpPr/>
            <p:nvPr/>
          </p:nvSpPr>
          <p:spPr>
            <a:xfrm>
              <a:off x="7318250" y="1228850"/>
              <a:ext cx="11950" cy="11950"/>
            </a:xfrm>
            <a:custGeom>
              <a:avLst/>
              <a:gdLst/>
              <a:ahLst/>
              <a:cxnLst/>
              <a:rect l="l" t="t" r="r" b="b"/>
              <a:pathLst>
                <a:path w="478" h="478" extrusionOk="0">
                  <a:moveTo>
                    <a:pt x="239" y="1"/>
                  </a:moveTo>
                  <a:lnTo>
                    <a:pt x="120" y="40"/>
                  </a:lnTo>
                  <a:lnTo>
                    <a:pt x="40" y="80"/>
                  </a:lnTo>
                  <a:lnTo>
                    <a:pt x="0" y="160"/>
                  </a:lnTo>
                  <a:lnTo>
                    <a:pt x="0" y="239"/>
                  </a:lnTo>
                  <a:lnTo>
                    <a:pt x="0" y="359"/>
                  </a:lnTo>
                  <a:lnTo>
                    <a:pt x="40" y="438"/>
                  </a:lnTo>
                  <a:lnTo>
                    <a:pt x="120" y="478"/>
                  </a:lnTo>
                  <a:lnTo>
                    <a:pt x="318" y="478"/>
                  </a:lnTo>
                  <a:lnTo>
                    <a:pt x="398" y="438"/>
                  </a:lnTo>
                  <a:lnTo>
                    <a:pt x="438" y="359"/>
                  </a:lnTo>
                  <a:lnTo>
                    <a:pt x="478" y="239"/>
                  </a:lnTo>
                  <a:lnTo>
                    <a:pt x="438" y="160"/>
                  </a:lnTo>
                  <a:lnTo>
                    <a:pt x="398" y="80"/>
                  </a:lnTo>
                  <a:lnTo>
                    <a:pt x="318" y="40"/>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527;p61"/>
            <p:cNvSpPr/>
            <p:nvPr/>
          </p:nvSpPr>
          <p:spPr>
            <a:xfrm>
              <a:off x="6829200" y="1152325"/>
              <a:ext cx="237600" cy="104375"/>
            </a:xfrm>
            <a:custGeom>
              <a:avLst/>
              <a:gdLst/>
              <a:ahLst/>
              <a:cxnLst/>
              <a:rect l="l" t="t" r="r" b="b"/>
              <a:pathLst>
                <a:path w="9504" h="4175" extrusionOk="0">
                  <a:moveTo>
                    <a:pt x="2784" y="0"/>
                  </a:moveTo>
                  <a:lnTo>
                    <a:pt x="2108" y="40"/>
                  </a:lnTo>
                  <a:lnTo>
                    <a:pt x="1392" y="120"/>
                  </a:lnTo>
                  <a:lnTo>
                    <a:pt x="637" y="239"/>
                  </a:ln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28;p61"/>
            <p:cNvSpPr/>
            <p:nvPr/>
          </p:nvSpPr>
          <p:spPr>
            <a:xfrm>
              <a:off x="6829200" y="1152325"/>
              <a:ext cx="237600" cy="104375"/>
            </a:xfrm>
            <a:custGeom>
              <a:avLst/>
              <a:gdLst/>
              <a:ahLst/>
              <a:cxnLst/>
              <a:rect l="l" t="t" r="r" b="b"/>
              <a:pathLst>
                <a:path w="9504" h="4175" fill="none" extrusionOk="0">
                  <a:moveTo>
                    <a:pt x="1" y="398"/>
                  </a:move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lnTo>
                    <a:pt x="2784" y="0"/>
                  </a:lnTo>
                  <a:lnTo>
                    <a:pt x="2108" y="40"/>
                  </a:lnTo>
                  <a:lnTo>
                    <a:pt x="1392" y="120"/>
                  </a:lnTo>
                  <a:lnTo>
                    <a:pt x="637" y="239"/>
                  </a:lnTo>
                  <a:lnTo>
                    <a:pt x="637" y="239"/>
                  </a:lnTo>
                  <a:lnTo>
                    <a:pt x="1"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29;p61"/>
            <p:cNvSpPr/>
            <p:nvPr/>
          </p:nvSpPr>
          <p:spPr>
            <a:xfrm>
              <a:off x="6637375" y="1171200"/>
              <a:ext cx="168000" cy="117325"/>
            </a:xfrm>
            <a:custGeom>
              <a:avLst/>
              <a:gdLst/>
              <a:ahLst/>
              <a:cxnLst/>
              <a:rect l="l" t="t" r="r" b="b"/>
              <a:pathLst>
                <a:path w="6720" h="4693" extrusionOk="0">
                  <a:moveTo>
                    <a:pt x="6561" y="1"/>
                  </a:moveTo>
                  <a:lnTo>
                    <a:pt x="5686" y="358"/>
                  </a:lnTo>
                  <a:lnTo>
                    <a:pt x="4811" y="756"/>
                  </a:lnTo>
                  <a:lnTo>
                    <a:pt x="3936" y="1233"/>
                  </a:lnTo>
                  <a:lnTo>
                    <a:pt x="3062" y="1750"/>
                  </a:lnTo>
                  <a:lnTo>
                    <a:pt x="2267" y="2346"/>
                  </a:lnTo>
                  <a:lnTo>
                    <a:pt x="1432" y="2943"/>
                  </a:lnTo>
                  <a:lnTo>
                    <a:pt x="716" y="3619"/>
                  </a:lnTo>
                  <a:lnTo>
                    <a:pt x="0" y="4295"/>
                  </a:lnTo>
                  <a:lnTo>
                    <a:pt x="597" y="4454"/>
                  </a:lnTo>
                  <a:lnTo>
                    <a:pt x="1273" y="4573"/>
                  </a:lnTo>
                  <a:lnTo>
                    <a:pt x="1949" y="4652"/>
                  </a:lnTo>
                  <a:lnTo>
                    <a:pt x="2704" y="4692"/>
                  </a:lnTo>
                  <a:lnTo>
                    <a:pt x="3102" y="4652"/>
                  </a:lnTo>
                  <a:lnTo>
                    <a:pt x="3459" y="4613"/>
                  </a:lnTo>
                  <a:lnTo>
                    <a:pt x="3817" y="4533"/>
                  </a:lnTo>
                  <a:lnTo>
                    <a:pt x="4215" y="4414"/>
                  </a:lnTo>
                  <a:lnTo>
                    <a:pt x="4573" y="4295"/>
                  </a:lnTo>
                  <a:lnTo>
                    <a:pt x="4891" y="4136"/>
                  </a:lnTo>
                  <a:lnTo>
                    <a:pt x="5249" y="3937"/>
                  </a:lnTo>
                  <a:lnTo>
                    <a:pt x="5567" y="3698"/>
                  </a:lnTo>
                  <a:lnTo>
                    <a:pt x="5805" y="3499"/>
                  </a:lnTo>
                  <a:lnTo>
                    <a:pt x="6004" y="3301"/>
                  </a:lnTo>
                  <a:lnTo>
                    <a:pt x="6163" y="3062"/>
                  </a:lnTo>
                  <a:lnTo>
                    <a:pt x="6322" y="2863"/>
                  </a:lnTo>
                  <a:lnTo>
                    <a:pt x="6441" y="2625"/>
                  </a:lnTo>
                  <a:lnTo>
                    <a:pt x="6521" y="2386"/>
                  </a:lnTo>
                  <a:lnTo>
                    <a:pt x="6640" y="1869"/>
                  </a:lnTo>
                  <a:lnTo>
                    <a:pt x="6720" y="1392"/>
                  </a:lnTo>
                  <a:lnTo>
                    <a:pt x="6680" y="915"/>
                  </a:lnTo>
                  <a:lnTo>
                    <a:pt x="6640" y="438"/>
                  </a:lnTo>
                  <a:lnTo>
                    <a:pt x="6561"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30;p61"/>
            <p:cNvSpPr/>
            <p:nvPr/>
          </p:nvSpPr>
          <p:spPr>
            <a:xfrm>
              <a:off x="7008125" y="1242775"/>
              <a:ext cx="143150" cy="182900"/>
            </a:xfrm>
            <a:custGeom>
              <a:avLst/>
              <a:gdLst/>
              <a:ahLst/>
              <a:cxnLst/>
              <a:rect l="l" t="t" r="r" b="b"/>
              <a:pathLst>
                <a:path w="5726" h="7316" extrusionOk="0">
                  <a:moveTo>
                    <a:pt x="2227" y="0"/>
                  </a:moveTo>
                  <a:lnTo>
                    <a:pt x="1869" y="4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676" y="5606"/>
                  </a:lnTo>
                  <a:lnTo>
                    <a:pt x="995" y="6322"/>
                  </a:lnTo>
                  <a:lnTo>
                    <a:pt x="1352" y="6879"/>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lnTo>
                    <a:pt x="5686" y="2823"/>
                  </a:lnTo>
                  <a:lnTo>
                    <a:pt x="5607" y="2545"/>
                  </a:lnTo>
                  <a:lnTo>
                    <a:pt x="5209" y="1789"/>
                  </a:lnTo>
                  <a:lnTo>
                    <a:pt x="4931" y="1273"/>
                  </a:lnTo>
                  <a:lnTo>
                    <a:pt x="4533" y="676"/>
                  </a:lnTo>
                  <a:lnTo>
                    <a:pt x="4135" y="477"/>
                  </a:lnTo>
                  <a:lnTo>
                    <a:pt x="3778" y="318"/>
                  </a:lnTo>
                  <a:lnTo>
                    <a:pt x="3380" y="199"/>
                  </a:lnTo>
                  <a:lnTo>
                    <a:pt x="2982" y="80"/>
                  </a:lnTo>
                  <a:lnTo>
                    <a:pt x="2585"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1;p61"/>
            <p:cNvSpPr/>
            <p:nvPr/>
          </p:nvSpPr>
          <p:spPr>
            <a:xfrm>
              <a:off x="7008125" y="1242775"/>
              <a:ext cx="143150" cy="182900"/>
            </a:xfrm>
            <a:custGeom>
              <a:avLst/>
              <a:gdLst/>
              <a:ahLst/>
              <a:cxnLst/>
              <a:rect l="l" t="t" r="r" b="b"/>
              <a:pathLst>
                <a:path w="5726" h="7316" fill="none" extrusionOk="0">
                  <a:moveTo>
                    <a:pt x="5726" y="3141"/>
                  </a:moveTo>
                  <a:lnTo>
                    <a:pt x="5726" y="3141"/>
                  </a:lnTo>
                  <a:lnTo>
                    <a:pt x="5686" y="2823"/>
                  </a:lnTo>
                  <a:lnTo>
                    <a:pt x="5607" y="2545"/>
                  </a:lnTo>
                  <a:lnTo>
                    <a:pt x="5607" y="2545"/>
                  </a:lnTo>
                  <a:lnTo>
                    <a:pt x="5209" y="1789"/>
                  </a:lnTo>
                  <a:lnTo>
                    <a:pt x="4931" y="1273"/>
                  </a:lnTo>
                  <a:lnTo>
                    <a:pt x="4533" y="676"/>
                  </a:lnTo>
                  <a:lnTo>
                    <a:pt x="4533" y="676"/>
                  </a:lnTo>
                  <a:lnTo>
                    <a:pt x="4135" y="477"/>
                  </a:lnTo>
                  <a:lnTo>
                    <a:pt x="3778" y="318"/>
                  </a:lnTo>
                  <a:lnTo>
                    <a:pt x="3380" y="199"/>
                  </a:lnTo>
                  <a:lnTo>
                    <a:pt x="2982" y="80"/>
                  </a:lnTo>
                  <a:lnTo>
                    <a:pt x="2585" y="0"/>
                  </a:lnTo>
                  <a:lnTo>
                    <a:pt x="2227" y="0"/>
                  </a:lnTo>
                  <a:lnTo>
                    <a:pt x="1869" y="40"/>
                  </a:lnTo>
                  <a:lnTo>
                    <a:pt x="1511" y="12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358" y="4771"/>
                  </a:lnTo>
                  <a:lnTo>
                    <a:pt x="676" y="5606"/>
                  </a:lnTo>
                  <a:lnTo>
                    <a:pt x="995" y="6322"/>
                  </a:lnTo>
                  <a:lnTo>
                    <a:pt x="1352" y="6879"/>
                  </a:lnTo>
                  <a:lnTo>
                    <a:pt x="1710" y="7316"/>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32;p61"/>
            <p:cNvSpPr/>
            <p:nvPr/>
          </p:nvSpPr>
          <p:spPr>
            <a:xfrm>
              <a:off x="6580725" y="1311350"/>
              <a:ext cx="161050" cy="152100"/>
            </a:xfrm>
            <a:custGeom>
              <a:avLst/>
              <a:gdLst/>
              <a:ahLst/>
              <a:cxnLst/>
              <a:rect l="l" t="t" r="r" b="b"/>
              <a:pathLst>
                <a:path w="6442" h="6084" extrusionOk="0">
                  <a:moveTo>
                    <a:pt x="3698" y="1"/>
                  </a:move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lnTo>
                    <a:pt x="6322" y="5686"/>
                  </a:lnTo>
                  <a:lnTo>
                    <a:pt x="6401" y="5209"/>
                  </a:lnTo>
                  <a:lnTo>
                    <a:pt x="6441" y="4732"/>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33;p61"/>
            <p:cNvSpPr/>
            <p:nvPr/>
          </p:nvSpPr>
          <p:spPr>
            <a:xfrm>
              <a:off x="6580725" y="1311350"/>
              <a:ext cx="161050" cy="152100"/>
            </a:xfrm>
            <a:custGeom>
              <a:avLst/>
              <a:gdLst/>
              <a:ahLst/>
              <a:cxnLst/>
              <a:rect l="l" t="t" r="r" b="b"/>
              <a:pathLst>
                <a:path w="6442" h="6084" fill="none" extrusionOk="0">
                  <a:moveTo>
                    <a:pt x="6202" y="6084"/>
                  </a:moveTo>
                  <a:lnTo>
                    <a:pt x="6202" y="6084"/>
                  </a:lnTo>
                  <a:lnTo>
                    <a:pt x="6322" y="5686"/>
                  </a:lnTo>
                  <a:lnTo>
                    <a:pt x="6401" y="5209"/>
                  </a:lnTo>
                  <a:lnTo>
                    <a:pt x="6441" y="4732"/>
                  </a:lnTo>
                  <a:lnTo>
                    <a:pt x="6441" y="4175"/>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lnTo>
                    <a:pt x="4016" y="1"/>
                  </a:lnTo>
                  <a:lnTo>
                    <a:pt x="3698" y="1"/>
                  </a:ln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34;p61"/>
            <p:cNvSpPr/>
            <p:nvPr/>
          </p:nvSpPr>
          <p:spPr>
            <a:xfrm>
              <a:off x="6767575" y="1296450"/>
              <a:ext cx="229650" cy="170975"/>
            </a:xfrm>
            <a:custGeom>
              <a:avLst/>
              <a:gdLst/>
              <a:ahLst/>
              <a:cxnLst/>
              <a:rect l="l" t="t" r="r" b="b"/>
              <a:pathLst>
                <a:path w="9186" h="6839" extrusionOk="0">
                  <a:moveTo>
                    <a:pt x="4772" y="0"/>
                  </a:move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995" y="6839"/>
                  </a:lnTo>
                  <a:lnTo>
                    <a:pt x="3142" y="6839"/>
                  </a:lnTo>
                  <a:lnTo>
                    <a:pt x="4335" y="6759"/>
                  </a:lnTo>
                  <a:lnTo>
                    <a:pt x="5726" y="6640"/>
                  </a:lnTo>
                  <a:lnTo>
                    <a:pt x="6959" y="6441"/>
                  </a:lnTo>
                  <a:lnTo>
                    <a:pt x="8112" y="6203"/>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35;p61"/>
            <p:cNvSpPr/>
            <p:nvPr/>
          </p:nvSpPr>
          <p:spPr>
            <a:xfrm>
              <a:off x="6767575" y="1296450"/>
              <a:ext cx="229650" cy="170975"/>
            </a:xfrm>
            <a:custGeom>
              <a:avLst/>
              <a:gdLst/>
              <a:ahLst/>
              <a:cxnLst/>
              <a:rect l="l" t="t" r="r" b="b"/>
              <a:pathLst>
                <a:path w="9186" h="6839" fill="none" extrusionOk="0">
                  <a:moveTo>
                    <a:pt x="4335" y="6759"/>
                  </a:moveTo>
                  <a:lnTo>
                    <a:pt x="4335" y="6759"/>
                  </a:lnTo>
                  <a:lnTo>
                    <a:pt x="5726" y="6640"/>
                  </a:lnTo>
                  <a:lnTo>
                    <a:pt x="6959" y="6441"/>
                  </a:lnTo>
                  <a:lnTo>
                    <a:pt x="8112" y="6203"/>
                  </a:lnTo>
                  <a:lnTo>
                    <a:pt x="9185" y="5964"/>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lnTo>
                    <a:pt x="4494" y="40"/>
                  </a:ln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1" y="6799"/>
                  </a:lnTo>
                  <a:lnTo>
                    <a:pt x="995" y="6839"/>
                  </a:lnTo>
                  <a:lnTo>
                    <a:pt x="2028" y="6839"/>
                  </a:lnTo>
                  <a:lnTo>
                    <a:pt x="3142" y="6839"/>
                  </a:lnTo>
                  <a:lnTo>
                    <a:pt x="4335" y="67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36;p61"/>
            <p:cNvSpPr/>
            <p:nvPr/>
          </p:nvSpPr>
          <p:spPr>
            <a:xfrm>
              <a:off x="6842125" y="1158275"/>
              <a:ext cx="211750" cy="74575"/>
            </a:xfrm>
            <a:custGeom>
              <a:avLst/>
              <a:gdLst/>
              <a:ahLst/>
              <a:cxnLst/>
              <a:rect l="l" t="t" r="r" b="b"/>
              <a:pathLst>
                <a:path w="8470" h="2983" extrusionOk="0">
                  <a:moveTo>
                    <a:pt x="120" y="1"/>
                  </a:moveTo>
                  <a:lnTo>
                    <a:pt x="1" y="41"/>
                  </a:lnTo>
                  <a:lnTo>
                    <a:pt x="160" y="557"/>
                  </a:lnTo>
                  <a:lnTo>
                    <a:pt x="359" y="875"/>
                  </a:lnTo>
                  <a:lnTo>
                    <a:pt x="518" y="1233"/>
                  </a:lnTo>
                  <a:lnTo>
                    <a:pt x="756" y="1551"/>
                  </a:lnTo>
                  <a:lnTo>
                    <a:pt x="1034" y="1830"/>
                  </a:lnTo>
                  <a:lnTo>
                    <a:pt x="1313" y="2068"/>
                  </a:lnTo>
                  <a:lnTo>
                    <a:pt x="1631" y="2307"/>
                  </a:lnTo>
                  <a:lnTo>
                    <a:pt x="1949" y="2506"/>
                  </a:lnTo>
                  <a:lnTo>
                    <a:pt x="2307" y="2665"/>
                  </a:lnTo>
                  <a:lnTo>
                    <a:pt x="2665" y="2784"/>
                  </a:lnTo>
                  <a:lnTo>
                    <a:pt x="3062" y="2863"/>
                  </a:lnTo>
                  <a:lnTo>
                    <a:pt x="3420" y="2943"/>
                  </a:lnTo>
                  <a:lnTo>
                    <a:pt x="3818" y="2983"/>
                  </a:lnTo>
                  <a:lnTo>
                    <a:pt x="4215" y="2983"/>
                  </a:lnTo>
                  <a:lnTo>
                    <a:pt x="4573" y="2943"/>
                  </a:lnTo>
                  <a:lnTo>
                    <a:pt x="4971" y="2903"/>
                  </a:lnTo>
                  <a:lnTo>
                    <a:pt x="5328" y="2824"/>
                  </a:lnTo>
                  <a:lnTo>
                    <a:pt x="6044" y="2625"/>
                  </a:lnTo>
                  <a:lnTo>
                    <a:pt x="6760" y="2386"/>
                  </a:lnTo>
                  <a:lnTo>
                    <a:pt x="7197" y="2188"/>
                  </a:lnTo>
                  <a:lnTo>
                    <a:pt x="7635" y="1949"/>
                  </a:lnTo>
                  <a:lnTo>
                    <a:pt x="8469" y="1432"/>
                  </a:lnTo>
                  <a:lnTo>
                    <a:pt x="8350" y="1353"/>
                  </a:lnTo>
                  <a:lnTo>
                    <a:pt x="7953" y="1631"/>
                  </a:lnTo>
                  <a:lnTo>
                    <a:pt x="7555" y="1869"/>
                  </a:lnTo>
                  <a:lnTo>
                    <a:pt x="7157" y="2068"/>
                  </a:lnTo>
                  <a:lnTo>
                    <a:pt x="6720" y="2267"/>
                  </a:lnTo>
                  <a:lnTo>
                    <a:pt x="6044" y="2545"/>
                  </a:lnTo>
                  <a:lnTo>
                    <a:pt x="5289" y="2704"/>
                  </a:lnTo>
                  <a:lnTo>
                    <a:pt x="4931" y="2744"/>
                  </a:lnTo>
                  <a:lnTo>
                    <a:pt x="4573" y="2784"/>
                  </a:lnTo>
                  <a:lnTo>
                    <a:pt x="4215" y="2784"/>
                  </a:lnTo>
                  <a:lnTo>
                    <a:pt x="3818" y="2744"/>
                  </a:lnTo>
                  <a:lnTo>
                    <a:pt x="3460" y="2704"/>
                  </a:lnTo>
                  <a:lnTo>
                    <a:pt x="3102" y="2625"/>
                  </a:lnTo>
                  <a:lnTo>
                    <a:pt x="2744" y="2545"/>
                  </a:lnTo>
                  <a:lnTo>
                    <a:pt x="2426" y="2426"/>
                  </a:lnTo>
                  <a:lnTo>
                    <a:pt x="2068" y="2267"/>
                  </a:lnTo>
                  <a:lnTo>
                    <a:pt x="1750" y="2108"/>
                  </a:lnTo>
                  <a:lnTo>
                    <a:pt x="1472" y="1869"/>
                  </a:lnTo>
                  <a:lnTo>
                    <a:pt x="1194" y="1631"/>
                  </a:lnTo>
                  <a:lnTo>
                    <a:pt x="836" y="1273"/>
                  </a:lnTo>
                  <a:lnTo>
                    <a:pt x="557" y="875"/>
                  </a:lnTo>
                  <a:lnTo>
                    <a:pt x="319" y="478"/>
                  </a:lnTo>
                  <a:lnTo>
                    <a:pt x="120"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37;p61"/>
            <p:cNvSpPr/>
            <p:nvPr/>
          </p:nvSpPr>
          <p:spPr>
            <a:xfrm>
              <a:off x="6842125" y="1158275"/>
              <a:ext cx="211750" cy="74575"/>
            </a:xfrm>
            <a:custGeom>
              <a:avLst/>
              <a:gdLst/>
              <a:ahLst/>
              <a:cxnLst/>
              <a:rect l="l" t="t" r="r" b="b"/>
              <a:pathLst>
                <a:path w="8470" h="2983" fill="none" extrusionOk="0">
                  <a:moveTo>
                    <a:pt x="8350" y="1353"/>
                  </a:moveTo>
                  <a:lnTo>
                    <a:pt x="8350" y="1353"/>
                  </a:lnTo>
                  <a:lnTo>
                    <a:pt x="7953" y="1631"/>
                  </a:lnTo>
                  <a:lnTo>
                    <a:pt x="7555" y="1869"/>
                  </a:lnTo>
                  <a:lnTo>
                    <a:pt x="7157" y="2068"/>
                  </a:lnTo>
                  <a:lnTo>
                    <a:pt x="6720" y="2267"/>
                  </a:lnTo>
                  <a:lnTo>
                    <a:pt x="6720" y="2267"/>
                  </a:lnTo>
                  <a:lnTo>
                    <a:pt x="6044" y="2545"/>
                  </a:lnTo>
                  <a:lnTo>
                    <a:pt x="5289" y="2704"/>
                  </a:lnTo>
                  <a:lnTo>
                    <a:pt x="4931" y="2744"/>
                  </a:lnTo>
                  <a:lnTo>
                    <a:pt x="4573" y="2784"/>
                  </a:lnTo>
                  <a:lnTo>
                    <a:pt x="4215" y="2784"/>
                  </a:lnTo>
                  <a:lnTo>
                    <a:pt x="3818" y="2744"/>
                  </a:lnTo>
                  <a:lnTo>
                    <a:pt x="3818" y="2744"/>
                  </a:lnTo>
                  <a:lnTo>
                    <a:pt x="3460" y="2704"/>
                  </a:lnTo>
                  <a:lnTo>
                    <a:pt x="3102" y="2625"/>
                  </a:lnTo>
                  <a:lnTo>
                    <a:pt x="2744" y="2545"/>
                  </a:lnTo>
                  <a:lnTo>
                    <a:pt x="2426" y="2426"/>
                  </a:lnTo>
                  <a:lnTo>
                    <a:pt x="2068" y="2267"/>
                  </a:lnTo>
                  <a:lnTo>
                    <a:pt x="1750" y="2108"/>
                  </a:lnTo>
                  <a:lnTo>
                    <a:pt x="1472" y="1869"/>
                  </a:lnTo>
                  <a:lnTo>
                    <a:pt x="1194" y="1631"/>
                  </a:lnTo>
                  <a:lnTo>
                    <a:pt x="1194" y="1631"/>
                  </a:lnTo>
                  <a:lnTo>
                    <a:pt x="836" y="1273"/>
                  </a:lnTo>
                  <a:lnTo>
                    <a:pt x="557" y="875"/>
                  </a:lnTo>
                  <a:lnTo>
                    <a:pt x="319" y="478"/>
                  </a:lnTo>
                  <a:lnTo>
                    <a:pt x="120" y="1"/>
                  </a:lnTo>
                  <a:lnTo>
                    <a:pt x="120" y="1"/>
                  </a:lnTo>
                  <a:lnTo>
                    <a:pt x="1" y="41"/>
                  </a:lnTo>
                  <a:lnTo>
                    <a:pt x="1" y="41"/>
                  </a:lnTo>
                  <a:lnTo>
                    <a:pt x="160" y="557"/>
                  </a:lnTo>
                  <a:lnTo>
                    <a:pt x="160" y="557"/>
                  </a:lnTo>
                  <a:lnTo>
                    <a:pt x="359" y="875"/>
                  </a:lnTo>
                  <a:lnTo>
                    <a:pt x="518" y="1233"/>
                  </a:lnTo>
                  <a:lnTo>
                    <a:pt x="756" y="1551"/>
                  </a:lnTo>
                  <a:lnTo>
                    <a:pt x="1034" y="1830"/>
                  </a:lnTo>
                  <a:lnTo>
                    <a:pt x="1034" y="1830"/>
                  </a:lnTo>
                  <a:lnTo>
                    <a:pt x="1313" y="2068"/>
                  </a:lnTo>
                  <a:lnTo>
                    <a:pt x="1631" y="2307"/>
                  </a:lnTo>
                  <a:lnTo>
                    <a:pt x="1949" y="2506"/>
                  </a:lnTo>
                  <a:lnTo>
                    <a:pt x="2307" y="2665"/>
                  </a:lnTo>
                  <a:lnTo>
                    <a:pt x="2307" y="2665"/>
                  </a:lnTo>
                  <a:lnTo>
                    <a:pt x="2665" y="2784"/>
                  </a:lnTo>
                  <a:lnTo>
                    <a:pt x="3062" y="2863"/>
                  </a:lnTo>
                  <a:lnTo>
                    <a:pt x="3420" y="2943"/>
                  </a:lnTo>
                  <a:lnTo>
                    <a:pt x="3818" y="2983"/>
                  </a:lnTo>
                  <a:lnTo>
                    <a:pt x="3818" y="2983"/>
                  </a:lnTo>
                  <a:lnTo>
                    <a:pt x="4215" y="2983"/>
                  </a:lnTo>
                  <a:lnTo>
                    <a:pt x="4573" y="2943"/>
                  </a:lnTo>
                  <a:lnTo>
                    <a:pt x="4971" y="2903"/>
                  </a:lnTo>
                  <a:lnTo>
                    <a:pt x="5328" y="2824"/>
                  </a:lnTo>
                  <a:lnTo>
                    <a:pt x="5328" y="2824"/>
                  </a:lnTo>
                  <a:lnTo>
                    <a:pt x="6044" y="2625"/>
                  </a:lnTo>
                  <a:lnTo>
                    <a:pt x="6760" y="2386"/>
                  </a:lnTo>
                  <a:lnTo>
                    <a:pt x="6760" y="2386"/>
                  </a:lnTo>
                  <a:lnTo>
                    <a:pt x="7197" y="2188"/>
                  </a:lnTo>
                  <a:lnTo>
                    <a:pt x="7635" y="1949"/>
                  </a:lnTo>
                  <a:lnTo>
                    <a:pt x="8469" y="1432"/>
                  </a:lnTo>
                  <a:lnTo>
                    <a:pt x="8469" y="1432"/>
                  </a:lnTo>
                  <a:lnTo>
                    <a:pt x="8350" y="13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538;p61"/>
            <p:cNvSpPr/>
            <p:nvPr/>
          </p:nvSpPr>
          <p:spPr>
            <a:xfrm>
              <a:off x="6646325" y="1174175"/>
              <a:ext cx="148125" cy="101425"/>
            </a:xfrm>
            <a:custGeom>
              <a:avLst/>
              <a:gdLst/>
              <a:ahLst/>
              <a:cxnLst/>
              <a:rect l="l" t="t" r="r" b="b"/>
              <a:pathLst>
                <a:path w="5925" h="4057" extrusionOk="0">
                  <a:moveTo>
                    <a:pt x="5924" y="1"/>
                  </a:moveTo>
                  <a:lnTo>
                    <a:pt x="5725" y="80"/>
                  </a:lnTo>
                  <a:lnTo>
                    <a:pt x="5765" y="518"/>
                  </a:lnTo>
                  <a:lnTo>
                    <a:pt x="5765" y="955"/>
                  </a:lnTo>
                  <a:lnTo>
                    <a:pt x="5725" y="1353"/>
                  </a:lnTo>
                  <a:lnTo>
                    <a:pt x="5606" y="1790"/>
                  </a:lnTo>
                  <a:lnTo>
                    <a:pt x="5487" y="2068"/>
                  </a:lnTo>
                  <a:lnTo>
                    <a:pt x="5328" y="2307"/>
                  </a:lnTo>
                  <a:lnTo>
                    <a:pt x="5129" y="2546"/>
                  </a:lnTo>
                  <a:lnTo>
                    <a:pt x="4930" y="2744"/>
                  </a:lnTo>
                  <a:lnTo>
                    <a:pt x="4692" y="2943"/>
                  </a:lnTo>
                  <a:lnTo>
                    <a:pt x="4453" y="3102"/>
                  </a:lnTo>
                  <a:lnTo>
                    <a:pt x="3936" y="3380"/>
                  </a:lnTo>
                  <a:lnTo>
                    <a:pt x="3380" y="3579"/>
                  </a:lnTo>
                  <a:lnTo>
                    <a:pt x="2823" y="3699"/>
                  </a:lnTo>
                  <a:lnTo>
                    <a:pt x="2227" y="3778"/>
                  </a:lnTo>
                  <a:lnTo>
                    <a:pt x="1670" y="3818"/>
                  </a:lnTo>
                  <a:lnTo>
                    <a:pt x="1074" y="3818"/>
                  </a:lnTo>
                  <a:lnTo>
                    <a:pt x="477" y="3738"/>
                  </a:lnTo>
                  <a:lnTo>
                    <a:pt x="119" y="3699"/>
                  </a:lnTo>
                  <a:lnTo>
                    <a:pt x="0" y="3818"/>
                  </a:lnTo>
                  <a:lnTo>
                    <a:pt x="437" y="3937"/>
                  </a:lnTo>
                  <a:lnTo>
                    <a:pt x="1034" y="4017"/>
                  </a:lnTo>
                  <a:lnTo>
                    <a:pt x="1670" y="4056"/>
                  </a:lnTo>
                  <a:lnTo>
                    <a:pt x="2266" y="4056"/>
                  </a:lnTo>
                  <a:lnTo>
                    <a:pt x="2863" y="3977"/>
                  </a:lnTo>
                  <a:lnTo>
                    <a:pt x="3459" y="3818"/>
                  </a:lnTo>
                  <a:lnTo>
                    <a:pt x="3738" y="3699"/>
                  </a:lnTo>
                  <a:lnTo>
                    <a:pt x="4016" y="3579"/>
                  </a:lnTo>
                  <a:lnTo>
                    <a:pt x="4572" y="3221"/>
                  </a:lnTo>
                  <a:lnTo>
                    <a:pt x="4811" y="3062"/>
                  </a:lnTo>
                  <a:lnTo>
                    <a:pt x="5010" y="2824"/>
                  </a:lnTo>
                  <a:lnTo>
                    <a:pt x="5209" y="2625"/>
                  </a:lnTo>
                  <a:lnTo>
                    <a:pt x="5407" y="2347"/>
                  </a:lnTo>
                  <a:lnTo>
                    <a:pt x="5566" y="2108"/>
                  </a:lnTo>
                  <a:lnTo>
                    <a:pt x="5686" y="1830"/>
                  </a:lnTo>
                  <a:lnTo>
                    <a:pt x="5845" y="1392"/>
                  </a:lnTo>
                  <a:lnTo>
                    <a:pt x="5924" y="915"/>
                  </a:lnTo>
                  <a:lnTo>
                    <a:pt x="5924" y="478"/>
                  </a:lnTo>
                  <a:lnTo>
                    <a:pt x="5924"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539;p61"/>
            <p:cNvSpPr/>
            <p:nvPr/>
          </p:nvSpPr>
          <p:spPr>
            <a:xfrm>
              <a:off x="7028000" y="1263650"/>
              <a:ext cx="121300" cy="159050"/>
            </a:xfrm>
            <a:custGeom>
              <a:avLst/>
              <a:gdLst/>
              <a:ahLst/>
              <a:cxnLst/>
              <a:rect l="l" t="t" r="r" b="b"/>
              <a:pathLst>
                <a:path w="4852" h="6362" extrusionOk="0">
                  <a:moveTo>
                    <a:pt x="2108" y="0"/>
                  </a:moveTo>
                  <a:lnTo>
                    <a:pt x="1750" y="40"/>
                  </a:lnTo>
                  <a:lnTo>
                    <a:pt x="1392" y="120"/>
                  </a:lnTo>
                  <a:lnTo>
                    <a:pt x="1074" y="279"/>
                  </a:lnTo>
                  <a:lnTo>
                    <a:pt x="796" y="477"/>
                  </a:lnTo>
                  <a:lnTo>
                    <a:pt x="557" y="716"/>
                  </a:lnTo>
                  <a:lnTo>
                    <a:pt x="359" y="994"/>
                  </a:lnTo>
                  <a:lnTo>
                    <a:pt x="200" y="1312"/>
                  </a:lnTo>
                  <a:lnTo>
                    <a:pt x="80" y="1670"/>
                  </a:lnTo>
                  <a:lnTo>
                    <a:pt x="40" y="1988"/>
                  </a:lnTo>
                  <a:lnTo>
                    <a:pt x="1" y="2346"/>
                  </a:lnTo>
                  <a:lnTo>
                    <a:pt x="1" y="2664"/>
                  </a:lnTo>
                  <a:lnTo>
                    <a:pt x="120" y="3340"/>
                  </a:lnTo>
                  <a:lnTo>
                    <a:pt x="239" y="3976"/>
                  </a:lnTo>
                  <a:lnTo>
                    <a:pt x="438" y="4612"/>
                  </a:lnTo>
                  <a:lnTo>
                    <a:pt x="637" y="5209"/>
                  </a:lnTo>
                  <a:lnTo>
                    <a:pt x="915" y="5805"/>
                  </a:lnTo>
                  <a:lnTo>
                    <a:pt x="1193" y="6362"/>
                  </a:lnTo>
                  <a:lnTo>
                    <a:pt x="1313" y="6322"/>
                  </a:lnTo>
                  <a:lnTo>
                    <a:pt x="1074" y="5885"/>
                  </a:lnTo>
                  <a:lnTo>
                    <a:pt x="875" y="5487"/>
                  </a:lnTo>
                  <a:lnTo>
                    <a:pt x="677" y="5010"/>
                  </a:lnTo>
                  <a:lnTo>
                    <a:pt x="518" y="4573"/>
                  </a:lnTo>
                  <a:lnTo>
                    <a:pt x="398" y="3936"/>
                  </a:lnTo>
                  <a:lnTo>
                    <a:pt x="279" y="3300"/>
                  </a:lnTo>
                  <a:lnTo>
                    <a:pt x="239" y="2664"/>
                  </a:lnTo>
                  <a:lnTo>
                    <a:pt x="239" y="2346"/>
                  </a:lnTo>
                  <a:lnTo>
                    <a:pt x="279" y="2028"/>
                  </a:lnTo>
                  <a:lnTo>
                    <a:pt x="359" y="1710"/>
                  </a:lnTo>
                  <a:lnTo>
                    <a:pt x="438" y="1432"/>
                  </a:lnTo>
                  <a:lnTo>
                    <a:pt x="597" y="1153"/>
                  </a:lnTo>
                  <a:lnTo>
                    <a:pt x="756" y="915"/>
                  </a:lnTo>
                  <a:lnTo>
                    <a:pt x="995" y="716"/>
                  </a:lnTo>
                  <a:lnTo>
                    <a:pt x="1233" y="557"/>
                  </a:lnTo>
                  <a:lnTo>
                    <a:pt x="1512" y="438"/>
                  </a:lnTo>
                  <a:lnTo>
                    <a:pt x="1790" y="358"/>
                  </a:lnTo>
                  <a:lnTo>
                    <a:pt x="2108" y="318"/>
                  </a:lnTo>
                  <a:lnTo>
                    <a:pt x="2426" y="318"/>
                  </a:lnTo>
                  <a:lnTo>
                    <a:pt x="2704" y="358"/>
                  </a:lnTo>
                  <a:lnTo>
                    <a:pt x="3022" y="438"/>
                  </a:lnTo>
                  <a:lnTo>
                    <a:pt x="3619" y="597"/>
                  </a:lnTo>
                  <a:lnTo>
                    <a:pt x="4215" y="875"/>
                  </a:lnTo>
                  <a:lnTo>
                    <a:pt x="4533" y="1312"/>
                  </a:lnTo>
                  <a:lnTo>
                    <a:pt x="4851" y="1789"/>
                  </a:lnTo>
                  <a:lnTo>
                    <a:pt x="4812" y="1710"/>
                  </a:lnTo>
                  <a:lnTo>
                    <a:pt x="4613" y="1273"/>
                  </a:lnTo>
                  <a:lnTo>
                    <a:pt x="4255" y="636"/>
                  </a:lnTo>
                  <a:lnTo>
                    <a:pt x="3698" y="358"/>
                  </a:lnTo>
                  <a:lnTo>
                    <a:pt x="3102" y="120"/>
                  </a:lnTo>
                  <a:lnTo>
                    <a:pt x="2784" y="40"/>
                  </a:lnTo>
                  <a:lnTo>
                    <a:pt x="242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540;p61"/>
            <p:cNvSpPr/>
            <p:nvPr/>
          </p:nvSpPr>
          <p:spPr>
            <a:xfrm>
              <a:off x="7028000" y="1263650"/>
              <a:ext cx="121300" cy="159050"/>
            </a:xfrm>
            <a:custGeom>
              <a:avLst/>
              <a:gdLst/>
              <a:ahLst/>
              <a:cxnLst/>
              <a:rect l="l" t="t" r="r" b="b"/>
              <a:pathLst>
                <a:path w="4852" h="6362" fill="none" extrusionOk="0">
                  <a:moveTo>
                    <a:pt x="1313" y="6322"/>
                  </a:moveTo>
                  <a:lnTo>
                    <a:pt x="1313" y="6322"/>
                  </a:lnTo>
                  <a:lnTo>
                    <a:pt x="1074" y="5885"/>
                  </a:lnTo>
                  <a:lnTo>
                    <a:pt x="875" y="5487"/>
                  </a:lnTo>
                  <a:lnTo>
                    <a:pt x="677" y="5010"/>
                  </a:lnTo>
                  <a:lnTo>
                    <a:pt x="518" y="4573"/>
                  </a:lnTo>
                  <a:lnTo>
                    <a:pt x="518" y="4573"/>
                  </a:lnTo>
                  <a:lnTo>
                    <a:pt x="398" y="3936"/>
                  </a:lnTo>
                  <a:lnTo>
                    <a:pt x="279" y="3300"/>
                  </a:lnTo>
                  <a:lnTo>
                    <a:pt x="239" y="2664"/>
                  </a:lnTo>
                  <a:lnTo>
                    <a:pt x="239" y="2346"/>
                  </a:lnTo>
                  <a:lnTo>
                    <a:pt x="279" y="2028"/>
                  </a:lnTo>
                  <a:lnTo>
                    <a:pt x="279" y="2028"/>
                  </a:lnTo>
                  <a:lnTo>
                    <a:pt x="359" y="1710"/>
                  </a:lnTo>
                  <a:lnTo>
                    <a:pt x="438" y="1432"/>
                  </a:lnTo>
                  <a:lnTo>
                    <a:pt x="597" y="1153"/>
                  </a:lnTo>
                  <a:lnTo>
                    <a:pt x="756" y="915"/>
                  </a:lnTo>
                  <a:lnTo>
                    <a:pt x="756" y="915"/>
                  </a:lnTo>
                  <a:lnTo>
                    <a:pt x="995" y="716"/>
                  </a:lnTo>
                  <a:lnTo>
                    <a:pt x="1233" y="557"/>
                  </a:lnTo>
                  <a:lnTo>
                    <a:pt x="1512" y="438"/>
                  </a:lnTo>
                  <a:lnTo>
                    <a:pt x="1790" y="358"/>
                  </a:lnTo>
                  <a:lnTo>
                    <a:pt x="1790" y="358"/>
                  </a:lnTo>
                  <a:lnTo>
                    <a:pt x="2108" y="318"/>
                  </a:lnTo>
                  <a:lnTo>
                    <a:pt x="2426" y="318"/>
                  </a:lnTo>
                  <a:lnTo>
                    <a:pt x="2704" y="358"/>
                  </a:lnTo>
                  <a:lnTo>
                    <a:pt x="3022" y="438"/>
                  </a:lnTo>
                  <a:lnTo>
                    <a:pt x="3022" y="438"/>
                  </a:lnTo>
                  <a:lnTo>
                    <a:pt x="3619" y="597"/>
                  </a:lnTo>
                  <a:lnTo>
                    <a:pt x="4215" y="875"/>
                  </a:lnTo>
                  <a:lnTo>
                    <a:pt x="4215" y="875"/>
                  </a:lnTo>
                  <a:lnTo>
                    <a:pt x="4533" y="1312"/>
                  </a:lnTo>
                  <a:lnTo>
                    <a:pt x="4851" y="1789"/>
                  </a:lnTo>
                  <a:lnTo>
                    <a:pt x="4851" y="1789"/>
                  </a:lnTo>
                  <a:lnTo>
                    <a:pt x="4812" y="1710"/>
                  </a:lnTo>
                  <a:lnTo>
                    <a:pt x="4812" y="1710"/>
                  </a:lnTo>
                  <a:lnTo>
                    <a:pt x="4613" y="1273"/>
                  </a:lnTo>
                  <a:lnTo>
                    <a:pt x="4255" y="636"/>
                  </a:lnTo>
                  <a:lnTo>
                    <a:pt x="4255" y="636"/>
                  </a:lnTo>
                  <a:lnTo>
                    <a:pt x="3698" y="358"/>
                  </a:lnTo>
                  <a:lnTo>
                    <a:pt x="3102" y="120"/>
                  </a:lnTo>
                  <a:lnTo>
                    <a:pt x="3102" y="120"/>
                  </a:lnTo>
                  <a:lnTo>
                    <a:pt x="2784" y="40"/>
                  </a:lnTo>
                  <a:lnTo>
                    <a:pt x="2426" y="0"/>
                  </a:lnTo>
                  <a:lnTo>
                    <a:pt x="2108" y="0"/>
                  </a:lnTo>
                  <a:lnTo>
                    <a:pt x="1750" y="40"/>
                  </a:lnTo>
                  <a:lnTo>
                    <a:pt x="1750" y="40"/>
                  </a:lnTo>
                  <a:lnTo>
                    <a:pt x="1392" y="120"/>
                  </a:lnTo>
                  <a:lnTo>
                    <a:pt x="1074" y="279"/>
                  </a:lnTo>
                  <a:lnTo>
                    <a:pt x="796" y="477"/>
                  </a:lnTo>
                  <a:lnTo>
                    <a:pt x="557" y="716"/>
                  </a:lnTo>
                  <a:lnTo>
                    <a:pt x="557" y="716"/>
                  </a:lnTo>
                  <a:lnTo>
                    <a:pt x="359" y="994"/>
                  </a:lnTo>
                  <a:lnTo>
                    <a:pt x="200" y="1312"/>
                  </a:lnTo>
                  <a:lnTo>
                    <a:pt x="80" y="1670"/>
                  </a:lnTo>
                  <a:lnTo>
                    <a:pt x="40" y="1988"/>
                  </a:lnTo>
                  <a:lnTo>
                    <a:pt x="40" y="1988"/>
                  </a:lnTo>
                  <a:lnTo>
                    <a:pt x="1" y="2346"/>
                  </a:lnTo>
                  <a:lnTo>
                    <a:pt x="1" y="2664"/>
                  </a:lnTo>
                  <a:lnTo>
                    <a:pt x="120" y="3340"/>
                  </a:lnTo>
                  <a:lnTo>
                    <a:pt x="120" y="3340"/>
                  </a:lnTo>
                  <a:lnTo>
                    <a:pt x="239" y="3976"/>
                  </a:lnTo>
                  <a:lnTo>
                    <a:pt x="438" y="4612"/>
                  </a:lnTo>
                  <a:lnTo>
                    <a:pt x="438" y="4612"/>
                  </a:lnTo>
                  <a:lnTo>
                    <a:pt x="637" y="5209"/>
                  </a:lnTo>
                  <a:lnTo>
                    <a:pt x="915" y="5805"/>
                  </a:lnTo>
                  <a:lnTo>
                    <a:pt x="915" y="5805"/>
                  </a:lnTo>
                  <a:lnTo>
                    <a:pt x="1193" y="6362"/>
                  </a:lnTo>
                  <a:lnTo>
                    <a:pt x="1193" y="6362"/>
                  </a:lnTo>
                  <a:lnTo>
                    <a:pt x="1313" y="63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541;p61"/>
            <p:cNvSpPr/>
            <p:nvPr/>
          </p:nvSpPr>
          <p:spPr>
            <a:xfrm>
              <a:off x="6583700" y="1331225"/>
              <a:ext cx="146125" cy="131250"/>
            </a:xfrm>
            <a:custGeom>
              <a:avLst/>
              <a:gdLst/>
              <a:ahLst/>
              <a:cxnLst/>
              <a:rect l="l" t="t" r="r" b="b"/>
              <a:pathLst>
                <a:path w="5845" h="5250" extrusionOk="0">
                  <a:moveTo>
                    <a:pt x="3300" y="1"/>
                  </a:moveTo>
                  <a:lnTo>
                    <a:pt x="3102" y="41"/>
                  </a:lnTo>
                  <a:lnTo>
                    <a:pt x="2744" y="120"/>
                  </a:lnTo>
                  <a:lnTo>
                    <a:pt x="2426" y="279"/>
                  </a:lnTo>
                  <a:lnTo>
                    <a:pt x="2108" y="438"/>
                  </a:lnTo>
                  <a:lnTo>
                    <a:pt x="1829" y="637"/>
                  </a:lnTo>
                  <a:lnTo>
                    <a:pt x="1312" y="995"/>
                  </a:lnTo>
                  <a:lnTo>
                    <a:pt x="835" y="1432"/>
                  </a:lnTo>
                  <a:lnTo>
                    <a:pt x="398" y="1909"/>
                  </a:lnTo>
                  <a:lnTo>
                    <a:pt x="0" y="2426"/>
                  </a:lnTo>
                  <a:lnTo>
                    <a:pt x="120" y="2704"/>
                  </a:lnTo>
                  <a:lnTo>
                    <a:pt x="517" y="2188"/>
                  </a:lnTo>
                  <a:lnTo>
                    <a:pt x="915" y="1631"/>
                  </a:lnTo>
                  <a:lnTo>
                    <a:pt x="1392" y="1154"/>
                  </a:lnTo>
                  <a:lnTo>
                    <a:pt x="1909" y="717"/>
                  </a:lnTo>
                  <a:lnTo>
                    <a:pt x="2187" y="518"/>
                  </a:lnTo>
                  <a:lnTo>
                    <a:pt x="2465" y="359"/>
                  </a:lnTo>
                  <a:lnTo>
                    <a:pt x="2783" y="200"/>
                  </a:lnTo>
                  <a:lnTo>
                    <a:pt x="3102" y="120"/>
                  </a:lnTo>
                  <a:lnTo>
                    <a:pt x="3459" y="120"/>
                  </a:lnTo>
                  <a:lnTo>
                    <a:pt x="3817" y="160"/>
                  </a:lnTo>
                  <a:lnTo>
                    <a:pt x="4135" y="239"/>
                  </a:lnTo>
                  <a:lnTo>
                    <a:pt x="4414" y="398"/>
                  </a:lnTo>
                  <a:lnTo>
                    <a:pt x="4692" y="597"/>
                  </a:lnTo>
                  <a:lnTo>
                    <a:pt x="4930" y="836"/>
                  </a:lnTo>
                  <a:lnTo>
                    <a:pt x="5089" y="1114"/>
                  </a:lnTo>
                  <a:lnTo>
                    <a:pt x="5249" y="1432"/>
                  </a:lnTo>
                  <a:lnTo>
                    <a:pt x="5328" y="1750"/>
                  </a:lnTo>
                  <a:lnTo>
                    <a:pt x="5447" y="2068"/>
                  </a:lnTo>
                  <a:lnTo>
                    <a:pt x="5567" y="2744"/>
                  </a:lnTo>
                  <a:lnTo>
                    <a:pt x="5606" y="3460"/>
                  </a:lnTo>
                  <a:lnTo>
                    <a:pt x="5646" y="4136"/>
                  </a:lnTo>
                  <a:lnTo>
                    <a:pt x="5606" y="4692"/>
                  </a:lnTo>
                  <a:lnTo>
                    <a:pt x="5567" y="5249"/>
                  </a:lnTo>
                  <a:lnTo>
                    <a:pt x="5646" y="5249"/>
                  </a:lnTo>
                  <a:lnTo>
                    <a:pt x="5765" y="4692"/>
                  </a:lnTo>
                  <a:lnTo>
                    <a:pt x="5805" y="4136"/>
                  </a:lnTo>
                  <a:lnTo>
                    <a:pt x="5845" y="3420"/>
                  </a:lnTo>
                  <a:lnTo>
                    <a:pt x="5805" y="2744"/>
                  </a:lnTo>
                  <a:lnTo>
                    <a:pt x="5765" y="2386"/>
                  </a:lnTo>
                  <a:lnTo>
                    <a:pt x="5686" y="2029"/>
                  </a:lnTo>
                  <a:lnTo>
                    <a:pt x="5606" y="1671"/>
                  </a:lnTo>
                  <a:lnTo>
                    <a:pt x="5487" y="1313"/>
                  </a:lnTo>
                  <a:lnTo>
                    <a:pt x="5288" y="995"/>
                  </a:lnTo>
                  <a:lnTo>
                    <a:pt x="5089" y="717"/>
                  </a:lnTo>
                  <a:lnTo>
                    <a:pt x="4811" y="438"/>
                  </a:lnTo>
                  <a:lnTo>
                    <a:pt x="4493" y="239"/>
                  </a:lnTo>
                  <a:lnTo>
                    <a:pt x="4175" y="120"/>
                  </a:lnTo>
                  <a:lnTo>
                    <a:pt x="4016" y="80"/>
                  </a:lnTo>
                  <a:lnTo>
                    <a:pt x="3817" y="41"/>
                  </a:lnTo>
                  <a:lnTo>
                    <a:pt x="3459"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542;p61"/>
            <p:cNvSpPr/>
            <p:nvPr/>
          </p:nvSpPr>
          <p:spPr>
            <a:xfrm>
              <a:off x="6583700" y="1331225"/>
              <a:ext cx="146125" cy="131250"/>
            </a:xfrm>
            <a:custGeom>
              <a:avLst/>
              <a:gdLst/>
              <a:ahLst/>
              <a:cxnLst/>
              <a:rect l="l" t="t" r="r" b="b"/>
              <a:pathLst>
                <a:path w="5845" h="5250" fill="none" extrusionOk="0">
                  <a:moveTo>
                    <a:pt x="5487" y="1313"/>
                  </a:moveTo>
                  <a:lnTo>
                    <a:pt x="5487" y="1313"/>
                  </a:lnTo>
                  <a:lnTo>
                    <a:pt x="5288" y="995"/>
                  </a:lnTo>
                  <a:lnTo>
                    <a:pt x="5089" y="717"/>
                  </a:lnTo>
                  <a:lnTo>
                    <a:pt x="4811" y="438"/>
                  </a:lnTo>
                  <a:lnTo>
                    <a:pt x="4493" y="239"/>
                  </a:lnTo>
                  <a:lnTo>
                    <a:pt x="4493" y="239"/>
                  </a:lnTo>
                  <a:lnTo>
                    <a:pt x="4175" y="120"/>
                  </a:lnTo>
                  <a:lnTo>
                    <a:pt x="4175" y="120"/>
                  </a:lnTo>
                  <a:lnTo>
                    <a:pt x="4016" y="80"/>
                  </a:lnTo>
                  <a:lnTo>
                    <a:pt x="3817" y="41"/>
                  </a:lnTo>
                  <a:lnTo>
                    <a:pt x="3817" y="41"/>
                  </a:lnTo>
                  <a:lnTo>
                    <a:pt x="3459" y="1"/>
                  </a:lnTo>
                  <a:lnTo>
                    <a:pt x="3300" y="1"/>
                  </a:lnTo>
                  <a:lnTo>
                    <a:pt x="3102" y="41"/>
                  </a:lnTo>
                  <a:lnTo>
                    <a:pt x="3102" y="41"/>
                  </a:lnTo>
                  <a:lnTo>
                    <a:pt x="2744" y="120"/>
                  </a:lnTo>
                  <a:lnTo>
                    <a:pt x="2426" y="279"/>
                  </a:lnTo>
                  <a:lnTo>
                    <a:pt x="2108" y="438"/>
                  </a:lnTo>
                  <a:lnTo>
                    <a:pt x="1829" y="637"/>
                  </a:lnTo>
                  <a:lnTo>
                    <a:pt x="1829" y="637"/>
                  </a:lnTo>
                  <a:lnTo>
                    <a:pt x="1312" y="995"/>
                  </a:lnTo>
                  <a:lnTo>
                    <a:pt x="835" y="1432"/>
                  </a:lnTo>
                  <a:lnTo>
                    <a:pt x="398" y="1909"/>
                  </a:lnTo>
                  <a:lnTo>
                    <a:pt x="0" y="2426"/>
                  </a:lnTo>
                  <a:lnTo>
                    <a:pt x="0" y="2426"/>
                  </a:lnTo>
                  <a:lnTo>
                    <a:pt x="120" y="2704"/>
                  </a:lnTo>
                  <a:lnTo>
                    <a:pt x="120" y="2704"/>
                  </a:lnTo>
                  <a:lnTo>
                    <a:pt x="517" y="2188"/>
                  </a:lnTo>
                  <a:lnTo>
                    <a:pt x="915" y="1631"/>
                  </a:lnTo>
                  <a:lnTo>
                    <a:pt x="1392" y="1154"/>
                  </a:lnTo>
                  <a:lnTo>
                    <a:pt x="1909" y="717"/>
                  </a:lnTo>
                  <a:lnTo>
                    <a:pt x="1909" y="717"/>
                  </a:lnTo>
                  <a:lnTo>
                    <a:pt x="2187" y="518"/>
                  </a:lnTo>
                  <a:lnTo>
                    <a:pt x="2465" y="359"/>
                  </a:lnTo>
                  <a:lnTo>
                    <a:pt x="2783" y="200"/>
                  </a:lnTo>
                  <a:lnTo>
                    <a:pt x="3102" y="120"/>
                  </a:lnTo>
                  <a:lnTo>
                    <a:pt x="3102" y="120"/>
                  </a:lnTo>
                  <a:lnTo>
                    <a:pt x="3459" y="120"/>
                  </a:lnTo>
                  <a:lnTo>
                    <a:pt x="3817" y="160"/>
                  </a:lnTo>
                  <a:lnTo>
                    <a:pt x="4135" y="239"/>
                  </a:lnTo>
                  <a:lnTo>
                    <a:pt x="4414" y="398"/>
                  </a:lnTo>
                  <a:lnTo>
                    <a:pt x="4414" y="398"/>
                  </a:lnTo>
                  <a:lnTo>
                    <a:pt x="4692" y="597"/>
                  </a:lnTo>
                  <a:lnTo>
                    <a:pt x="4930" y="836"/>
                  </a:lnTo>
                  <a:lnTo>
                    <a:pt x="5089" y="1114"/>
                  </a:lnTo>
                  <a:lnTo>
                    <a:pt x="5249" y="1432"/>
                  </a:lnTo>
                  <a:lnTo>
                    <a:pt x="5249" y="1432"/>
                  </a:lnTo>
                  <a:lnTo>
                    <a:pt x="5328" y="1750"/>
                  </a:lnTo>
                  <a:lnTo>
                    <a:pt x="5447" y="2068"/>
                  </a:lnTo>
                  <a:lnTo>
                    <a:pt x="5567" y="2744"/>
                  </a:lnTo>
                  <a:lnTo>
                    <a:pt x="5567" y="2744"/>
                  </a:lnTo>
                  <a:lnTo>
                    <a:pt x="5606" y="3460"/>
                  </a:lnTo>
                  <a:lnTo>
                    <a:pt x="5646" y="4136"/>
                  </a:lnTo>
                  <a:lnTo>
                    <a:pt x="5646" y="4136"/>
                  </a:lnTo>
                  <a:lnTo>
                    <a:pt x="5606" y="4692"/>
                  </a:lnTo>
                  <a:lnTo>
                    <a:pt x="5567" y="5249"/>
                  </a:lnTo>
                  <a:lnTo>
                    <a:pt x="5567" y="5249"/>
                  </a:lnTo>
                  <a:lnTo>
                    <a:pt x="5646" y="5249"/>
                  </a:lnTo>
                  <a:lnTo>
                    <a:pt x="5646" y="5249"/>
                  </a:lnTo>
                  <a:lnTo>
                    <a:pt x="5765" y="4692"/>
                  </a:lnTo>
                  <a:lnTo>
                    <a:pt x="5805" y="4136"/>
                  </a:lnTo>
                  <a:lnTo>
                    <a:pt x="5805" y="4136"/>
                  </a:lnTo>
                  <a:lnTo>
                    <a:pt x="5845" y="3420"/>
                  </a:lnTo>
                  <a:lnTo>
                    <a:pt x="5805" y="2744"/>
                  </a:lnTo>
                  <a:lnTo>
                    <a:pt x="5805" y="2744"/>
                  </a:lnTo>
                  <a:lnTo>
                    <a:pt x="5765" y="2386"/>
                  </a:lnTo>
                  <a:lnTo>
                    <a:pt x="5686" y="2029"/>
                  </a:lnTo>
                  <a:lnTo>
                    <a:pt x="5606" y="1671"/>
                  </a:lnTo>
                  <a:lnTo>
                    <a:pt x="5487" y="13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543;p61"/>
            <p:cNvSpPr/>
            <p:nvPr/>
          </p:nvSpPr>
          <p:spPr>
            <a:xfrm>
              <a:off x="6787450" y="1329250"/>
              <a:ext cx="188900" cy="138175"/>
            </a:xfrm>
            <a:custGeom>
              <a:avLst/>
              <a:gdLst/>
              <a:ahLst/>
              <a:cxnLst/>
              <a:rect l="l" t="t" r="r" b="b"/>
              <a:pathLst>
                <a:path w="7556" h="5527" extrusionOk="0">
                  <a:moveTo>
                    <a:pt x="3659" y="0"/>
                  </a:moveTo>
                  <a:lnTo>
                    <a:pt x="3420" y="40"/>
                  </a:lnTo>
                  <a:lnTo>
                    <a:pt x="2983" y="120"/>
                  </a:lnTo>
                  <a:lnTo>
                    <a:pt x="2546" y="318"/>
                  </a:lnTo>
                  <a:lnTo>
                    <a:pt x="2188" y="557"/>
                  </a:lnTo>
                  <a:lnTo>
                    <a:pt x="1830" y="875"/>
                  </a:lnTo>
                  <a:lnTo>
                    <a:pt x="1512" y="1193"/>
                  </a:lnTo>
                  <a:lnTo>
                    <a:pt x="1273" y="1591"/>
                  </a:lnTo>
                  <a:lnTo>
                    <a:pt x="1035" y="1949"/>
                  </a:lnTo>
                  <a:lnTo>
                    <a:pt x="796" y="2346"/>
                  </a:lnTo>
                  <a:lnTo>
                    <a:pt x="637" y="2783"/>
                  </a:lnTo>
                  <a:lnTo>
                    <a:pt x="478" y="3181"/>
                  </a:lnTo>
                  <a:lnTo>
                    <a:pt x="200" y="4056"/>
                  </a:lnTo>
                  <a:lnTo>
                    <a:pt x="80" y="4811"/>
                  </a:lnTo>
                  <a:lnTo>
                    <a:pt x="1" y="5527"/>
                  </a:lnTo>
                  <a:lnTo>
                    <a:pt x="279" y="5527"/>
                  </a:lnTo>
                  <a:lnTo>
                    <a:pt x="399" y="4771"/>
                  </a:lnTo>
                  <a:lnTo>
                    <a:pt x="558" y="3976"/>
                  </a:lnTo>
                  <a:lnTo>
                    <a:pt x="796" y="3221"/>
                  </a:lnTo>
                  <a:lnTo>
                    <a:pt x="1074" y="2505"/>
                  </a:lnTo>
                  <a:lnTo>
                    <a:pt x="1273" y="2108"/>
                  </a:lnTo>
                  <a:lnTo>
                    <a:pt x="1512" y="1710"/>
                  </a:lnTo>
                  <a:lnTo>
                    <a:pt x="1750" y="1392"/>
                  </a:lnTo>
                  <a:lnTo>
                    <a:pt x="2029" y="1034"/>
                  </a:lnTo>
                  <a:lnTo>
                    <a:pt x="2347" y="756"/>
                  </a:lnTo>
                  <a:lnTo>
                    <a:pt x="2665" y="517"/>
                  </a:lnTo>
                  <a:lnTo>
                    <a:pt x="3062" y="318"/>
                  </a:lnTo>
                  <a:lnTo>
                    <a:pt x="3460" y="199"/>
                  </a:lnTo>
                  <a:lnTo>
                    <a:pt x="3897" y="159"/>
                  </a:lnTo>
                  <a:lnTo>
                    <a:pt x="4295" y="199"/>
                  </a:lnTo>
                  <a:lnTo>
                    <a:pt x="4732" y="318"/>
                  </a:lnTo>
                  <a:lnTo>
                    <a:pt x="4931" y="398"/>
                  </a:lnTo>
                  <a:lnTo>
                    <a:pt x="5090" y="517"/>
                  </a:lnTo>
                  <a:lnTo>
                    <a:pt x="5448" y="796"/>
                  </a:lnTo>
                  <a:lnTo>
                    <a:pt x="5726" y="1114"/>
                  </a:lnTo>
                  <a:lnTo>
                    <a:pt x="6005" y="1471"/>
                  </a:lnTo>
                  <a:lnTo>
                    <a:pt x="6243" y="1829"/>
                  </a:lnTo>
                  <a:lnTo>
                    <a:pt x="6402" y="2227"/>
                  </a:lnTo>
                  <a:lnTo>
                    <a:pt x="6601" y="2624"/>
                  </a:lnTo>
                  <a:lnTo>
                    <a:pt x="6879" y="3459"/>
                  </a:lnTo>
                  <a:lnTo>
                    <a:pt x="7118" y="4175"/>
                  </a:lnTo>
                  <a:lnTo>
                    <a:pt x="7277" y="4930"/>
                  </a:lnTo>
                  <a:lnTo>
                    <a:pt x="7555" y="4851"/>
                  </a:lnTo>
                  <a:lnTo>
                    <a:pt x="7317" y="4056"/>
                  </a:lnTo>
                  <a:lnTo>
                    <a:pt x="7078" y="3261"/>
                  </a:lnTo>
                  <a:lnTo>
                    <a:pt x="6720" y="2505"/>
                  </a:lnTo>
                  <a:lnTo>
                    <a:pt x="6323" y="1790"/>
                  </a:lnTo>
                  <a:lnTo>
                    <a:pt x="6084" y="1392"/>
                  </a:lnTo>
                  <a:lnTo>
                    <a:pt x="5806" y="1034"/>
                  </a:lnTo>
                  <a:lnTo>
                    <a:pt x="5488" y="716"/>
                  </a:lnTo>
                  <a:lnTo>
                    <a:pt x="5170" y="438"/>
                  </a:lnTo>
                  <a:lnTo>
                    <a:pt x="4971" y="318"/>
                  </a:lnTo>
                  <a:lnTo>
                    <a:pt x="4772" y="199"/>
                  </a:lnTo>
                  <a:lnTo>
                    <a:pt x="4573" y="120"/>
                  </a:lnTo>
                  <a:lnTo>
                    <a:pt x="4335" y="40"/>
                  </a:lnTo>
                  <a:lnTo>
                    <a:pt x="409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544;p61"/>
            <p:cNvSpPr/>
            <p:nvPr/>
          </p:nvSpPr>
          <p:spPr>
            <a:xfrm>
              <a:off x="6787450" y="1329250"/>
              <a:ext cx="188900" cy="138175"/>
            </a:xfrm>
            <a:custGeom>
              <a:avLst/>
              <a:gdLst/>
              <a:ahLst/>
              <a:cxnLst/>
              <a:rect l="l" t="t" r="r" b="b"/>
              <a:pathLst>
                <a:path w="7556" h="5527" fill="none" extrusionOk="0">
                  <a:moveTo>
                    <a:pt x="6323" y="1790"/>
                  </a:moveTo>
                  <a:lnTo>
                    <a:pt x="6323" y="1790"/>
                  </a:lnTo>
                  <a:lnTo>
                    <a:pt x="6084" y="1392"/>
                  </a:lnTo>
                  <a:lnTo>
                    <a:pt x="5806" y="1034"/>
                  </a:lnTo>
                  <a:lnTo>
                    <a:pt x="5488" y="716"/>
                  </a:lnTo>
                  <a:lnTo>
                    <a:pt x="5170" y="438"/>
                  </a:lnTo>
                  <a:lnTo>
                    <a:pt x="5170" y="438"/>
                  </a:lnTo>
                  <a:lnTo>
                    <a:pt x="4971" y="318"/>
                  </a:lnTo>
                  <a:lnTo>
                    <a:pt x="4772" y="199"/>
                  </a:lnTo>
                  <a:lnTo>
                    <a:pt x="4573" y="120"/>
                  </a:lnTo>
                  <a:lnTo>
                    <a:pt x="4335" y="40"/>
                  </a:lnTo>
                  <a:lnTo>
                    <a:pt x="4335" y="40"/>
                  </a:lnTo>
                  <a:lnTo>
                    <a:pt x="4096" y="0"/>
                  </a:lnTo>
                  <a:lnTo>
                    <a:pt x="3897" y="0"/>
                  </a:lnTo>
                  <a:lnTo>
                    <a:pt x="3897" y="0"/>
                  </a:lnTo>
                  <a:lnTo>
                    <a:pt x="3659" y="0"/>
                  </a:lnTo>
                  <a:lnTo>
                    <a:pt x="3420" y="40"/>
                  </a:lnTo>
                  <a:lnTo>
                    <a:pt x="3420" y="40"/>
                  </a:lnTo>
                  <a:lnTo>
                    <a:pt x="2983" y="120"/>
                  </a:lnTo>
                  <a:lnTo>
                    <a:pt x="2546" y="318"/>
                  </a:lnTo>
                  <a:lnTo>
                    <a:pt x="2188" y="557"/>
                  </a:lnTo>
                  <a:lnTo>
                    <a:pt x="1830" y="875"/>
                  </a:lnTo>
                  <a:lnTo>
                    <a:pt x="1830" y="875"/>
                  </a:lnTo>
                  <a:lnTo>
                    <a:pt x="1512" y="1193"/>
                  </a:lnTo>
                  <a:lnTo>
                    <a:pt x="1273" y="1591"/>
                  </a:lnTo>
                  <a:lnTo>
                    <a:pt x="1035" y="1949"/>
                  </a:lnTo>
                  <a:lnTo>
                    <a:pt x="796" y="2346"/>
                  </a:lnTo>
                  <a:lnTo>
                    <a:pt x="796" y="2346"/>
                  </a:lnTo>
                  <a:lnTo>
                    <a:pt x="637" y="2783"/>
                  </a:lnTo>
                  <a:lnTo>
                    <a:pt x="478" y="3181"/>
                  </a:lnTo>
                  <a:lnTo>
                    <a:pt x="200" y="4056"/>
                  </a:lnTo>
                  <a:lnTo>
                    <a:pt x="200" y="4056"/>
                  </a:lnTo>
                  <a:lnTo>
                    <a:pt x="80" y="4811"/>
                  </a:lnTo>
                  <a:lnTo>
                    <a:pt x="1" y="5527"/>
                  </a:lnTo>
                  <a:lnTo>
                    <a:pt x="1" y="5527"/>
                  </a:lnTo>
                  <a:lnTo>
                    <a:pt x="279" y="5527"/>
                  </a:lnTo>
                  <a:lnTo>
                    <a:pt x="279" y="5527"/>
                  </a:lnTo>
                  <a:lnTo>
                    <a:pt x="399" y="4771"/>
                  </a:lnTo>
                  <a:lnTo>
                    <a:pt x="558" y="3976"/>
                  </a:lnTo>
                  <a:lnTo>
                    <a:pt x="796" y="3221"/>
                  </a:lnTo>
                  <a:lnTo>
                    <a:pt x="1074" y="2505"/>
                  </a:lnTo>
                  <a:lnTo>
                    <a:pt x="1074" y="2505"/>
                  </a:lnTo>
                  <a:lnTo>
                    <a:pt x="1273" y="2108"/>
                  </a:lnTo>
                  <a:lnTo>
                    <a:pt x="1512" y="1710"/>
                  </a:lnTo>
                  <a:lnTo>
                    <a:pt x="1750" y="1392"/>
                  </a:lnTo>
                  <a:lnTo>
                    <a:pt x="2029" y="1034"/>
                  </a:lnTo>
                  <a:lnTo>
                    <a:pt x="2029" y="1034"/>
                  </a:lnTo>
                  <a:lnTo>
                    <a:pt x="2347" y="756"/>
                  </a:lnTo>
                  <a:lnTo>
                    <a:pt x="2665" y="517"/>
                  </a:lnTo>
                  <a:lnTo>
                    <a:pt x="3062" y="318"/>
                  </a:lnTo>
                  <a:lnTo>
                    <a:pt x="3460" y="199"/>
                  </a:lnTo>
                  <a:lnTo>
                    <a:pt x="3460" y="199"/>
                  </a:lnTo>
                  <a:lnTo>
                    <a:pt x="3897" y="159"/>
                  </a:lnTo>
                  <a:lnTo>
                    <a:pt x="4295" y="199"/>
                  </a:lnTo>
                  <a:lnTo>
                    <a:pt x="4732" y="318"/>
                  </a:lnTo>
                  <a:lnTo>
                    <a:pt x="4931" y="398"/>
                  </a:lnTo>
                  <a:lnTo>
                    <a:pt x="5090" y="517"/>
                  </a:lnTo>
                  <a:lnTo>
                    <a:pt x="5090" y="517"/>
                  </a:lnTo>
                  <a:lnTo>
                    <a:pt x="5448" y="796"/>
                  </a:lnTo>
                  <a:lnTo>
                    <a:pt x="5726" y="1114"/>
                  </a:lnTo>
                  <a:lnTo>
                    <a:pt x="6005" y="1471"/>
                  </a:lnTo>
                  <a:lnTo>
                    <a:pt x="6243" y="1829"/>
                  </a:lnTo>
                  <a:lnTo>
                    <a:pt x="6243" y="1829"/>
                  </a:lnTo>
                  <a:lnTo>
                    <a:pt x="6402" y="2227"/>
                  </a:lnTo>
                  <a:lnTo>
                    <a:pt x="6601" y="2624"/>
                  </a:lnTo>
                  <a:lnTo>
                    <a:pt x="6879" y="3459"/>
                  </a:lnTo>
                  <a:lnTo>
                    <a:pt x="6879" y="3459"/>
                  </a:lnTo>
                  <a:lnTo>
                    <a:pt x="7118" y="4175"/>
                  </a:lnTo>
                  <a:lnTo>
                    <a:pt x="7277" y="4930"/>
                  </a:lnTo>
                  <a:lnTo>
                    <a:pt x="7277" y="4930"/>
                  </a:lnTo>
                  <a:lnTo>
                    <a:pt x="7555" y="4851"/>
                  </a:lnTo>
                  <a:lnTo>
                    <a:pt x="7555" y="4851"/>
                  </a:lnTo>
                  <a:lnTo>
                    <a:pt x="7317" y="4056"/>
                  </a:lnTo>
                  <a:lnTo>
                    <a:pt x="7078" y="3261"/>
                  </a:lnTo>
                  <a:lnTo>
                    <a:pt x="6720" y="2505"/>
                  </a:lnTo>
                  <a:lnTo>
                    <a:pt x="6323" y="1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545;p61"/>
            <p:cNvSpPr/>
            <p:nvPr/>
          </p:nvSpPr>
          <p:spPr>
            <a:xfrm>
              <a:off x="7075725" y="1209975"/>
              <a:ext cx="72575" cy="95450"/>
            </a:xfrm>
            <a:custGeom>
              <a:avLst/>
              <a:gdLst/>
              <a:ahLst/>
              <a:cxnLst/>
              <a:rect l="l" t="t" r="r" b="b"/>
              <a:pathLst>
                <a:path w="2903" h="3818" extrusionOk="0">
                  <a:moveTo>
                    <a:pt x="0" y="0"/>
                  </a:moveTo>
                  <a:lnTo>
                    <a:pt x="318" y="477"/>
                  </a:lnTo>
                  <a:lnTo>
                    <a:pt x="636" y="875"/>
                  </a:lnTo>
                  <a:lnTo>
                    <a:pt x="1074" y="1630"/>
                  </a:lnTo>
                  <a:lnTo>
                    <a:pt x="1829" y="1988"/>
                  </a:lnTo>
                  <a:lnTo>
                    <a:pt x="1471" y="1511"/>
                  </a:lnTo>
                  <a:lnTo>
                    <a:pt x="1034" y="994"/>
                  </a:lnTo>
                  <a:lnTo>
                    <a:pt x="557" y="517"/>
                  </a:lnTo>
                  <a:lnTo>
                    <a:pt x="0" y="0"/>
                  </a:lnTo>
                  <a:close/>
                  <a:moveTo>
                    <a:pt x="2545" y="3101"/>
                  </a:moveTo>
                  <a:lnTo>
                    <a:pt x="2863" y="3817"/>
                  </a:lnTo>
                  <a:lnTo>
                    <a:pt x="2903" y="3817"/>
                  </a:lnTo>
                  <a:lnTo>
                    <a:pt x="2545" y="310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546;p61"/>
            <p:cNvSpPr/>
            <p:nvPr/>
          </p:nvSpPr>
          <p:spPr>
            <a:xfrm>
              <a:off x="7123425" y="1262650"/>
              <a:ext cx="24875" cy="42775"/>
            </a:xfrm>
            <a:custGeom>
              <a:avLst/>
              <a:gdLst/>
              <a:ahLst/>
              <a:cxnLst/>
              <a:rect l="l" t="t" r="r" b="b"/>
              <a:pathLst>
                <a:path w="995" h="1711" fill="none" extrusionOk="0">
                  <a:moveTo>
                    <a:pt x="1" y="0"/>
                  </a:moveTo>
                  <a:lnTo>
                    <a:pt x="1" y="0"/>
                  </a:lnTo>
                  <a:lnTo>
                    <a:pt x="358" y="517"/>
                  </a:lnTo>
                  <a:lnTo>
                    <a:pt x="637" y="994"/>
                  </a:lnTo>
                  <a:lnTo>
                    <a:pt x="955" y="1710"/>
                  </a:lnTo>
                  <a:lnTo>
                    <a:pt x="955" y="1710"/>
                  </a:lnTo>
                  <a:lnTo>
                    <a:pt x="995" y="1710"/>
                  </a:lnTo>
                  <a:lnTo>
                    <a:pt x="995" y="1710"/>
                  </a:lnTo>
                  <a:lnTo>
                    <a:pt x="995" y="1710"/>
                  </a:lnTo>
                  <a:lnTo>
                    <a:pt x="995" y="1710"/>
                  </a:lnTo>
                  <a:lnTo>
                    <a:pt x="995" y="1710"/>
                  </a:lnTo>
                  <a:lnTo>
                    <a:pt x="995" y="1710"/>
                  </a:lnTo>
                  <a:lnTo>
                    <a:pt x="637" y="994"/>
                  </a:lnTo>
                  <a:lnTo>
                    <a:pt x="358" y="5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547;p61"/>
            <p:cNvSpPr/>
            <p:nvPr/>
          </p:nvSpPr>
          <p:spPr>
            <a:xfrm>
              <a:off x="7075725" y="1209975"/>
              <a:ext cx="45750" cy="49725"/>
            </a:xfrm>
            <a:custGeom>
              <a:avLst/>
              <a:gdLst/>
              <a:ahLst/>
              <a:cxnLst/>
              <a:rect l="l" t="t" r="r" b="b"/>
              <a:pathLst>
                <a:path w="1830" h="1989" fill="none" extrusionOk="0">
                  <a:moveTo>
                    <a:pt x="0" y="0"/>
                  </a:moveTo>
                  <a:lnTo>
                    <a:pt x="0" y="0"/>
                  </a:lnTo>
                  <a:lnTo>
                    <a:pt x="318" y="477"/>
                  </a:lnTo>
                  <a:lnTo>
                    <a:pt x="636" y="875"/>
                  </a:lnTo>
                  <a:lnTo>
                    <a:pt x="1074" y="1630"/>
                  </a:lnTo>
                  <a:lnTo>
                    <a:pt x="1074" y="1630"/>
                  </a:lnTo>
                  <a:lnTo>
                    <a:pt x="1829" y="1988"/>
                  </a:lnTo>
                  <a:lnTo>
                    <a:pt x="1829" y="1988"/>
                  </a:lnTo>
                  <a:lnTo>
                    <a:pt x="1471" y="1511"/>
                  </a:lnTo>
                  <a:lnTo>
                    <a:pt x="1034" y="994"/>
                  </a:lnTo>
                  <a:lnTo>
                    <a:pt x="557" y="51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548;p61"/>
            <p:cNvSpPr/>
            <p:nvPr/>
          </p:nvSpPr>
          <p:spPr>
            <a:xfrm>
              <a:off x="7102550" y="1250725"/>
              <a:ext cx="44750" cy="54700"/>
            </a:xfrm>
            <a:custGeom>
              <a:avLst/>
              <a:gdLst/>
              <a:ahLst/>
              <a:cxnLst/>
              <a:rect l="l" t="t" r="r" b="b"/>
              <a:pathLst>
                <a:path w="1790" h="2188" extrusionOk="0">
                  <a:moveTo>
                    <a:pt x="1" y="0"/>
                  </a:moveTo>
                  <a:lnTo>
                    <a:pt x="358" y="716"/>
                  </a:lnTo>
                  <a:lnTo>
                    <a:pt x="836" y="915"/>
                  </a:lnTo>
                  <a:lnTo>
                    <a:pt x="1273" y="1153"/>
                  </a:lnTo>
                  <a:lnTo>
                    <a:pt x="1591" y="1750"/>
                  </a:lnTo>
                  <a:lnTo>
                    <a:pt x="1790" y="2187"/>
                  </a:lnTo>
                  <a:lnTo>
                    <a:pt x="1472" y="1471"/>
                  </a:lnTo>
                  <a:lnTo>
                    <a:pt x="1193" y="994"/>
                  </a:lnTo>
                  <a:lnTo>
                    <a:pt x="836" y="477"/>
                  </a:lnTo>
                  <a:lnTo>
                    <a:pt x="756" y="358"/>
                  </a:lnTo>
                  <a:lnTo>
                    <a:pt x="1" y="0"/>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549;p61"/>
            <p:cNvSpPr/>
            <p:nvPr/>
          </p:nvSpPr>
          <p:spPr>
            <a:xfrm>
              <a:off x="7148275" y="1305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550;p61"/>
            <p:cNvSpPr/>
            <p:nvPr/>
          </p:nvSpPr>
          <p:spPr>
            <a:xfrm>
              <a:off x="7102550" y="1250725"/>
              <a:ext cx="44750" cy="54700"/>
            </a:xfrm>
            <a:custGeom>
              <a:avLst/>
              <a:gdLst/>
              <a:ahLst/>
              <a:cxnLst/>
              <a:rect l="l" t="t" r="r" b="b"/>
              <a:pathLst>
                <a:path w="1790" h="2188" fill="none" extrusionOk="0">
                  <a:moveTo>
                    <a:pt x="1" y="0"/>
                  </a:moveTo>
                  <a:lnTo>
                    <a:pt x="1" y="0"/>
                  </a:lnTo>
                  <a:lnTo>
                    <a:pt x="358" y="716"/>
                  </a:lnTo>
                  <a:lnTo>
                    <a:pt x="358" y="716"/>
                  </a:lnTo>
                  <a:lnTo>
                    <a:pt x="358" y="716"/>
                  </a:lnTo>
                  <a:lnTo>
                    <a:pt x="358" y="716"/>
                  </a:lnTo>
                  <a:lnTo>
                    <a:pt x="836" y="915"/>
                  </a:lnTo>
                  <a:lnTo>
                    <a:pt x="1273" y="1153"/>
                  </a:lnTo>
                  <a:lnTo>
                    <a:pt x="1273" y="1153"/>
                  </a:lnTo>
                  <a:lnTo>
                    <a:pt x="1591" y="1750"/>
                  </a:lnTo>
                  <a:lnTo>
                    <a:pt x="1790" y="2187"/>
                  </a:lnTo>
                  <a:lnTo>
                    <a:pt x="1790" y="2187"/>
                  </a:lnTo>
                  <a:lnTo>
                    <a:pt x="1472" y="1471"/>
                  </a:lnTo>
                  <a:lnTo>
                    <a:pt x="1193" y="994"/>
                  </a:lnTo>
                  <a:lnTo>
                    <a:pt x="836" y="477"/>
                  </a:lnTo>
                  <a:lnTo>
                    <a:pt x="836" y="477"/>
                  </a:lnTo>
                  <a:lnTo>
                    <a:pt x="756" y="358"/>
                  </a:lnTo>
                  <a:lnTo>
                    <a:pt x="756" y="3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551;p61"/>
            <p:cNvSpPr/>
            <p:nvPr/>
          </p:nvSpPr>
          <p:spPr>
            <a:xfrm>
              <a:off x="6656250" y="1446525"/>
              <a:ext cx="25" cy="25"/>
            </a:xfrm>
            <a:custGeom>
              <a:avLst/>
              <a:gdLst/>
              <a:ahLst/>
              <a:cxnLst/>
              <a:rect l="l" t="t" r="r" b="b"/>
              <a:pathLst>
                <a:path w="1" h="1" extrusionOk="0">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552;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553;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554;p61"/>
            <p:cNvSpPr/>
            <p:nvPr/>
          </p:nvSpPr>
          <p:spPr>
            <a:xfrm>
              <a:off x="6736775" y="1464425"/>
              <a:ext cx="139175" cy="4000"/>
            </a:xfrm>
            <a:custGeom>
              <a:avLst/>
              <a:gdLst/>
              <a:ahLst/>
              <a:cxnLst/>
              <a:rect l="l" t="t" r="r" b="b"/>
              <a:pathLst>
                <a:path w="5567" h="160"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close/>
                </a:path>
              </a:pathLst>
            </a:custGeom>
            <a:solidFill>
              <a:srgbClr val="7F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555;p61"/>
            <p:cNvSpPr/>
            <p:nvPr/>
          </p:nvSpPr>
          <p:spPr>
            <a:xfrm>
              <a:off x="6736775" y="1464425"/>
              <a:ext cx="139175" cy="4000"/>
            </a:xfrm>
            <a:custGeom>
              <a:avLst/>
              <a:gdLst/>
              <a:ahLst/>
              <a:cxnLst/>
              <a:rect l="l" t="t" r="r" b="b"/>
              <a:pathLst>
                <a:path w="5567" h="160" fill="none"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556;p61"/>
            <p:cNvSpPr/>
            <p:nvPr/>
          </p:nvSpPr>
          <p:spPr>
            <a:xfrm>
              <a:off x="6736775" y="1464425"/>
              <a:ext cx="25" cy="25"/>
            </a:xfrm>
            <a:custGeom>
              <a:avLst/>
              <a:gdLst/>
              <a:ahLst/>
              <a:cxnLst/>
              <a:rect l="l" t="t" r="r" b="b"/>
              <a:pathLst>
                <a:path w="1" h="1" extrusionOk="0">
                  <a:moveTo>
                    <a:pt x="0" y="1"/>
                  </a:moveTo>
                  <a:lnTo>
                    <a:pt x="0" y="1"/>
                  </a:lnTo>
                  <a:lnTo>
                    <a:pt x="0" y="1"/>
                  </a:lnTo>
                  <a:lnTo>
                    <a:pt x="0" y="1"/>
                  </a:lnTo>
                  <a:lnTo>
                    <a:pt x="0" y="1"/>
                  </a:lnTo>
                  <a:lnTo>
                    <a:pt x="0" y="1"/>
                  </a:lnTo>
                  <a:close/>
                </a:path>
              </a:pathLst>
            </a:custGeom>
            <a:solidFill>
              <a:srgbClr val="318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557;p61"/>
            <p:cNvSpPr/>
            <p:nvPr/>
          </p:nvSpPr>
          <p:spPr>
            <a:xfrm>
              <a:off x="6736775" y="14644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558;p61"/>
            <p:cNvSpPr/>
            <p:nvPr/>
          </p:nvSpPr>
          <p:spPr>
            <a:xfrm>
              <a:off x="6656250" y="1446525"/>
              <a:ext cx="80550" cy="17925"/>
            </a:xfrm>
            <a:custGeom>
              <a:avLst/>
              <a:gdLst/>
              <a:ahLst/>
              <a:cxnLst/>
              <a:rect l="l" t="t" r="r" b="b"/>
              <a:pathLst>
                <a:path w="3222" h="717"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559;p61"/>
            <p:cNvSpPr/>
            <p:nvPr/>
          </p:nvSpPr>
          <p:spPr>
            <a:xfrm>
              <a:off x="6656250" y="1446525"/>
              <a:ext cx="80550" cy="17925"/>
            </a:xfrm>
            <a:custGeom>
              <a:avLst/>
              <a:gdLst/>
              <a:ahLst/>
              <a:cxnLst/>
              <a:rect l="l" t="t" r="r" b="b"/>
              <a:pathLst>
                <a:path w="3222" h="717" fill="none"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560;p61"/>
            <p:cNvSpPr/>
            <p:nvPr/>
          </p:nvSpPr>
          <p:spPr>
            <a:xfrm>
              <a:off x="6582700" y="1322300"/>
              <a:ext cx="568575" cy="146125"/>
            </a:xfrm>
            <a:custGeom>
              <a:avLst/>
              <a:gdLst/>
              <a:ahLst/>
              <a:cxnLst/>
              <a:rect l="l" t="t" r="r" b="b"/>
              <a:pathLst>
                <a:path w="22743" h="5845" extrusionOk="0">
                  <a:moveTo>
                    <a:pt x="22743" y="0"/>
                  </a:moveTo>
                  <a:lnTo>
                    <a:pt x="22663" y="318"/>
                  </a:lnTo>
                  <a:lnTo>
                    <a:pt x="22607" y="574"/>
                  </a:lnTo>
                  <a:lnTo>
                    <a:pt x="22663" y="437"/>
                  </a:lnTo>
                  <a:lnTo>
                    <a:pt x="22743" y="0"/>
                  </a:lnTo>
                  <a:close/>
                  <a:moveTo>
                    <a:pt x="22607" y="574"/>
                  </a:moveTo>
                  <a:lnTo>
                    <a:pt x="22465" y="914"/>
                  </a:lnTo>
                  <a:lnTo>
                    <a:pt x="22584" y="676"/>
                  </a:lnTo>
                  <a:lnTo>
                    <a:pt x="22607" y="574"/>
                  </a:lnTo>
                  <a:close/>
                  <a:moveTo>
                    <a:pt x="22465" y="914"/>
                  </a:moveTo>
                  <a:lnTo>
                    <a:pt x="22325" y="1173"/>
                  </a:lnTo>
                  <a:lnTo>
                    <a:pt x="22385" y="1074"/>
                  </a:lnTo>
                  <a:lnTo>
                    <a:pt x="22465" y="914"/>
                  </a:lnTo>
                  <a:close/>
                  <a:moveTo>
                    <a:pt x="22325" y="1173"/>
                  </a:moveTo>
                  <a:lnTo>
                    <a:pt x="22146" y="1471"/>
                  </a:lnTo>
                  <a:lnTo>
                    <a:pt x="22054" y="1617"/>
                  </a:lnTo>
                  <a:lnTo>
                    <a:pt x="22186" y="1431"/>
                  </a:lnTo>
                  <a:lnTo>
                    <a:pt x="22325" y="1173"/>
                  </a:lnTo>
                  <a:close/>
                  <a:moveTo>
                    <a:pt x="22054" y="1617"/>
                  </a:moveTo>
                  <a:lnTo>
                    <a:pt x="22054" y="1617"/>
                  </a:lnTo>
                  <a:lnTo>
                    <a:pt x="22054" y="1617"/>
                  </a:lnTo>
                  <a:close/>
                  <a:moveTo>
                    <a:pt x="22054" y="1617"/>
                  </a:moveTo>
                  <a:lnTo>
                    <a:pt x="21789" y="1988"/>
                  </a:lnTo>
                  <a:lnTo>
                    <a:pt x="21669" y="2127"/>
                  </a:lnTo>
                  <a:lnTo>
                    <a:pt x="21868" y="1908"/>
                  </a:lnTo>
                  <a:lnTo>
                    <a:pt x="22054" y="1617"/>
                  </a:lnTo>
                  <a:close/>
                  <a:moveTo>
                    <a:pt x="21669" y="2127"/>
                  </a:moveTo>
                  <a:lnTo>
                    <a:pt x="21471" y="2346"/>
                  </a:lnTo>
                  <a:lnTo>
                    <a:pt x="21550" y="2266"/>
                  </a:lnTo>
                  <a:lnTo>
                    <a:pt x="21669" y="2127"/>
                  </a:lnTo>
                  <a:close/>
                  <a:moveTo>
                    <a:pt x="1" y="2783"/>
                  </a:moveTo>
                  <a:lnTo>
                    <a:pt x="160" y="3061"/>
                  </a:lnTo>
                  <a:lnTo>
                    <a:pt x="188" y="3096"/>
                  </a:lnTo>
                  <a:lnTo>
                    <a:pt x="120" y="2982"/>
                  </a:lnTo>
                  <a:lnTo>
                    <a:pt x="1" y="2783"/>
                  </a:lnTo>
                  <a:close/>
                  <a:moveTo>
                    <a:pt x="21471" y="2346"/>
                  </a:moveTo>
                  <a:lnTo>
                    <a:pt x="20993" y="2783"/>
                  </a:lnTo>
                  <a:lnTo>
                    <a:pt x="20530" y="3148"/>
                  </a:lnTo>
                  <a:lnTo>
                    <a:pt x="20596" y="3101"/>
                  </a:lnTo>
                  <a:lnTo>
                    <a:pt x="20954" y="2823"/>
                  </a:lnTo>
                  <a:lnTo>
                    <a:pt x="21272" y="2545"/>
                  </a:lnTo>
                  <a:lnTo>
                    <a:pt x="21471" y="2346"/>
                  </a:lnTo>
                  <a:close/>
                  <a:moveTo>
                    <a:pt x="20530" y="3148"/>
                  </a:moveTo>
                  <a:lnTo>
                    <a:pt x="20366" y="3262"/>
                  </a:lnTo>
                  <a:lnTo>
                    <a:pt x="20437" y="3221"/>
                  </a:lnTo>
                  <a:lnTo>
                    <a:pt x="20530" y="3148"/>
                  </a:lnTo>
                  <a:close/>
                  <a:moveTo>
                    <a:pt x="188" y="3096"/>
                  </a:moveTo>
                  <a:lnTo>
                    <a:pt x="239" y="3181"/>
                  </a:lnTo>
                  <a:lnTo>
                    <a:pt x="398" y="3380"/>
                  </a:lnTo>
                  <a:lnTo>
                    <a:pt x="478" y="3459"/>
                  </a:lnTo>
                  <a:lnTo>
                    <a:pt x="358" y="3300"/>
                  </a:lnTo>
                  <a:lnTo>
                    <a:pt x="188" y="3096"/>
                  </a:lnTo>
                  <a:close/>
                  <a:moveTo>
                    <a:pt x="20366" y="3262"/>
                  </a:moveTo>
                  <a:lnTo>
                    <a:pt x="19761" y="3618"/>
                  </a:lnTo>
                  <a:lnTo>
                    <a:pt x="19761" y="3618"/>
                  </a:lnTo>
                  <a:lnTo>
                    <a:pt x="20198" y="3380"/>
                  </a:lnTo>
                  <a:lnTo>
                    <a:pt x="20366" y="3262"/>
                  </a:lnTo>
                  <a:close/>
                  <a:moveTo>
                    <a:pt x="19761" y="3618"/>
                  </a:moveTo>
                  <a:lnTo>
                    <a:pt x="19153" y="3953"/>
                  </a:lnTo>
                  <a:lnTo>
                    <a:pt x="19284" y="3896"/>
                  </a:lnTo>
                  <a:lnTo>
                    <a:pt x="19761" y="3618"/>
                  </a:lnTo>
                  <a:close/>
                  <a:moveTo>
                    <a:pt x="17693" y="2465"/>
                  </a:moveTo>
                  <a:lnTo>
                    <a:pt x="16938" y="2823"/>
                  </a:lnTo>
                  <a:lnTo>
                    <a:pt x="16063" y="3141"/>
                  </a:lnTo>
                  <a:lnTo>
                    <a:pt x="16381" y="4095"/>
                  </a:lnTo>
                  <a:lnTo>
                    <a:pt x="16578" y="4920"/>
                  </a:lnTo>
                  <a:lnTo>
                    <a:pt x="17097" y="4771"/>
                  </a:lnTo>
                  <a:lnTo>
                    <a:pt x="18091" y="4413"/>
                  </a:lnTo>
                  <a:lnTo>
                    <a:pt x="18966" y="4055"/>
                  </a:lnTo>
                  <a:lnTo>
                    <a:pt x="19153" y="3953"/>
                  </a:lnTo>
                  <a:lnTo>
                    <a:pt x="18727" y="4135"/>
                  </a:lnTo>
                  <a:lnTo>
                    <a:pt x="18449" y="3857"/>
                  </a:lnTo>
                  <a:lnTo>
                    <a:pt x="18210" y="3459"/>
                  </a:lnTo>
                  <a:lnTo>
                    <a:pt x="17932" y="3022"/>
                  </a:lnTo>
                  <a:lnTo>
                    <a:pt x="17693" y="2465"/>
                  </a:lnTo>
                  <a:close/>
                  <a:moveTo>
                    <a:pt x="16578" y="4920"/>
                  </a:moveTo>
                  <a:lnTo>
                    <a:pt x="16373" y="4978"/>
                  </a:lnTo>
                  <a:lnTo>
                    <a:pt x="16373" y="4978"/>
                  </a:lnTo>
                  <a:lnTo>
                    <a:pt x="16580" y="4930"/>
                  </a:lnTo>
                  <a:lnTo>
                    <a:pt x="16578" y="4920"/>
                  </a:lnTo>
                  <a:close/>
                  <a:moveTo>
                    <a:pt x="478" y="3459"/>
                  </a:moveTo>
                  <a:lnTo>
                    <a:pt x="597" y="3618"/>
                  </a:lnTo>
                  <a:lnTo>
                    <a:pt x="915" y="3896"/>
                  </a:lnTo>
                  <a:lnTo>
                    <a:pt x="1313" y="4175"/>
                  </a:lnTo>
                  <a:lnTo>
                    <a:pt x="1790" y="4453"/>
                  </a:lnTo>
                  <a:lnTo>
                    <a:pt x="2307" y="4692"/>
                  </a:lnTo>
                  <a:lnTo>
                    <a:pt x="2943" y="4970"/>
                  </a:lnTo>
                  <a:lnTo>
                    <a:pt x="3024" y="4994"/>
                  </a:lnTo>
                  <a:lnTo>
                    <a:pt x="2585" y="4811"/>
                  </a:lnTo>
                  <a:lnTo>
                    <a:pt x="2148" y="4612"/>
                  </a:lnTo>
                  <a:lnTo>
                    <a:pt x="1750" y="4413"/>
                  </a:lnTo>
                  <a:lnTo>
                    <a:pt x="1432" y="4215"/>
                  </a:lnTo>
                  <a:lnTo>
                    <a:pt x="1114" y="4016"/>
                  </a:lnTo>
                  <a:lnTo>
                    <a:pt x="835" y="3817"/>
                  </a:lnTo>
                  <a:lnTo>
                    <a:pt x="597" y="3578"/>
                  </a:lnTo>
                  <a:lnTo>
                    <a:pt x="478" y="3459"/>
                  </a:lnTo>
                  <a:close/>
                  <a:moveTo>
                    <a:pt x="16373" y="4978"/>
                  </a:moveTo>
                  <a:lnTo>
                    <a:pt x="15546" y="5169"/>
                  </a:lnTo>
                  <a:lnTo>
                    <a:pt x="15418" y="5195"/>
                  </a:lnTo>
                  <a:lnTo>
                    <a:pt x="15418" y="5195"/>
                  </a:lnTo>
                  <a:lnTo>
                    <a:pt x="15984" y="5089"/>
                  </a:lnTo>
                  <a:lnTo>
                    <a:pt x="16373" y="4978"/>
                  </a:lnTo>
                  <a:close/>
                  <a:moveTo>
                    <a:pt x="15418" y="5195"/>
                  </a:moveTo>
                  <a:lnTo>
                    <a:pt x="14711" y="5328"/>
                  </a:lnTo>
                  <a:lnTo>
                    <a:pt x="13804" y="5483"/>
                  </a:lnTo>
                  <a:lnTo>
                    <a:pt x="13804" y="5483"/>
                  </a:lnTo>
                  <a:lnTo>
                    <a:pt x="14393" y="5407"/>
                  </a:lnTo>
                  <a:lnTo>
                    <a:pt x="15418" y="5195"/>
                  </a:lnTo>
                  <a:close/>
                  <a:moveTo>
                    <a:pt x="3024" y="4994"/>
                  </a:moveTo>
                  <a:lnTo>
                    <a:pt x="3062" y="5010"/>
                  </a:lnTo>
                  <a:lnTo>
                    <a:pt x="3579" y="5169"/>
                  </a:lnTo>
                  <a:lnTo>
                    <a:pt x="4136" y="5328"/>
                  </a:lnTo>
                  <a:lnTo>
                    <a:pt x="4772" y="5447"/>
                  </a:lnTo>
                  <a:lnTo>
                    <a:pt x="5408" y="5566"/>
                  </a:lnTo>
                  <a:lnTo>
                    <a:pt x="5527" y="5580"/>
                  </a:lnTo>
                  <a:lnTo>
                    <a:pt x="5209" y="5527"/>
                  </a:lnTo>
                  <a:lnTo>
                    <a:pt x="4374" y="5368"/>
                  </a:lnTo>
                  <a:lnTo>
                    <a:pt x="3619" y="5169"/>
                  </a:lnTo>
                  <a:lnTo>
                    <a:pt x="3024" y="4994"/>
                  </a:lnTo>
                  <a:close/>
                  <a:moveTo>
                    <a:pt x="13804" y="5483"/>
                  </a:moveTo>
                  <a:lnTo>
                    <a:pt x="13161" y="5566"/>
                  </a:lnTo>
                  <a:lnTo>
                    <a:pt x="11809" y="5725"/>
                  </a:lnTo>
                  <a:lnTo>
                    <a:pt x="13320" y="5566"/>
                  </a:lnTo>
                  <a:lnTo>
                    <a:pt x="13804" y="5483"/>
                  </a:lnTo>
                  <a:close/>
                  <a:moveTo>
                    <a:pt x="6362" y="4334"/>
                  </a:moveTo>
                  <a:lnTo>
                    <a:pt x="6283" y="5049"/>
                  </a:lnTo>
                  <a:lnTo>
                    <a:pt x="6123" y="5646"/>
                  </a:lnTo>
                  <a:lnTo>
                    <a:pt x="5527" y="5580"/>
                  </a:lnTo>
                  <a:lnTo>
                    <a:pt x="6163" y="5686"/>
                  </a:lnTo>
                  <a:lnTo>
                    <a:pt x="7515" y="5805"/>
                  </a:lnTo>
                  <a:lnTo>
                    <a:pt x="9066" y="5845"/>
                  </a:lnTo>
                  <a:lnTo>
                    <a:pt x="9066" y="5845"/>
                  </a:lnTo>
                  <a:lnTo>
                    <a:pt x="8231" y="5805"/>
                  </a:lnTo>
                  <a:lnTo>
                    <a:pt x="7396" y="5765"/>
                  </a:lnTo>
                  <a:lnTo>
                    <a:pt x="7436" y="5129"/>
                  </a:lnTo>
                  <a:lnTo>
                    <a:pt x="7555" y="433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561;p61"/>
            <p:cNvSpPr/>
            <p:nvPr/>
          </p:nvSpPr>
          <p:spPr>
            <a:xfrm>
              <a:off x="6875925" y="14654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562;p61"/>
            <p:cNvSpPr/>
            <p:nvPr/>
          </p:nvSpPr>
          <p:spPr>
            <a:xfrm>
              <a:off x="6876925" y="1465425"/>
              <a:ext cx="1025" cy="25"/>
            </a:xfrm>
            <a:custGeom>
              <a:avLst/>
              <a:gdLst/>
              <a:ahLst/>
              <a:cxnLst/>
              <a:rect l="l" t="t" r="r" b="b"/>
              <a:pathLst>
                <a:path w="41" h="1" fill="none" extrusionOk="0">
                  <a:moveTo>
                    <a:pt x="40" y="0"/>
                  </a:moveTo>
                  <a:lnTo>
                    <a:pt x="40" y="0"/>
                  </a:lnTo>
                  <a:lnTo>
                    <a:pt x="0" y="0"/>
                  </a:lnTo>
                  <a:lnTo>
                    <a:pt x="0"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563;p61"/>
            <p:cNvSpPr/>
            <p:nvPr/>
          </p:nvSpPr>
          <p:spPr>
            <a:xfrm>
              <a:off x="6582700" y="1391875"/>
              <a:ext cx="293250" cy="76550"/>
            </a:xfrm>
            <a:custGeom>
              <a:avLst/>
              <a:gdLst/>
              <a:ahLst/>
              <a:cxnLst/>
              <a:rect l="l" t="t" r="r" b="b"/>
              <a:pathLst>
                <a:path w="11730" h="3062" fill="none" extrusionOk="0">
                  <a:moveTo>
                    <a:pt x="1" y="0"/>
                  </a:moveTo>
                  <a:lnTo>
                    <a:pt x="1" y="0"/>
                  </a:lnTo>
                  <a:lnTo>
                    <a:pt x="160" y="278"/>
                  </a:lnTo>
                  <a:lnTo>
                    <a:pt x="358" y="517"/>
                  </a:lnTo>
                  <a:lnTo>
                    <a:pt x="597" y="835"/>
                  </a:lnTo>
                  <a:lnTo>
                    <a:pt x="915" y="1113"/>
                  </a:lnTo>
                  <a:lnTo>
                    <a:pt x="1313" y="1392"/>
                  </a:lnTo>
                  <a:lnTo>
                    <a:pt x="1790" y="1670"/>
                  </a:lnTo>
                  <a:lnTo>
                    <a:pt x="2307" y="1909"/>
                  </a:lnTo>
                  <a:lnTo>
                    <a:pt x="2943" y="2187"/>
                  </a:lnTo>
                  <a:lnTo>
                    <a:pt x="2943" y="2187"/>
                  </a:lnTo>
                  <a:lnTo>
                    <a:pt x="2943" y="2187"/>
                  </a:lnTo>
                  <a:lnTo>
                    <a:pt x="2943" y="2187"/>
                  </a:lnTo>
                  <a:lnTo>
                    <a:pt x="2943" y="2187"/>
                  </a:lnTo>
                  <a:lnTo>
                    <a:pt x="2943" y="2187"/>
                  </a:lnTo>
                  <a:lnTo>
                    <a:pt x="2943" y="2187"/>
                  </a:lnTo>
                  <a:lnTo>
                    <a:pt x="2943" y="2187"/>
                  </a:lnTo>
                  <a:lnTo>
                    <a:pt x="2943" y="2187"/>
                  </a:lnTo>
                  <a:lnTo>
                    <a:pt x="2943" y="2187"/>
                  </a:lnTo>
                  <a:lnTo>
                    <a:pt x="3619" y="2386"/>
                  </a:lnTo>
                  <a:lnTo>
                    <a:pt x="4374" y="2585"/>
                  </a:lnTo>
                  <a:lnTo>
                    <a:pt x="5209" y="2744"/>
                  </a:lnTo>
                  <a:lnTo>
                    <a:pt x="6163" y="2903"/>
                  </a:lnTo>
                  <a:lnTo>
                    <a:pt x="6163" y="2903"/>
                  </a:lnTo>
                  <a:lnTo>
                    <a:pt x="6163" y="2903"/>
                  </a:lnTo>
                  <a:lnTo>
                    <a:pt x="7515" y="3022"/>
                  </a:lnTo>
                  <a:lnTo>
                    <a:pt x="9066" y="3062"/>
                  </a:lnTo>
                  <a:lnTo>
                    <a:pt x="9066" y="3062"/>
                  </a:lnTo>
                  <a:lnTo>
                    <a:pt x="10338" y="3022"/>
                  </a:lnTo>
                  <a:lnTo>
                    <a:pt x="11730" y="2942"/>
                  </a:lnTo>
                  <a:lnTo>
                    <a:pt x="11730" y="2942"/>
                  </a:lnTo>
                  <a:lnTo>
                    <a:pt x="11730" y="2942"/>
                  </a:lnTo>
                  <a:lnTo>
                    <a:pt x="10338" y="3022"/>
                  </a:lnTo>
                  <a:lnTo>
                    <a:pt x="9066" y="3062"/>
                  </a:lnTo>
                  <a:lnTo>
                    <a:pt x="9066" y="3062"/>
                  </a:lnTo>
                  <a:lnTo>
                    <a:pt x="8231" y="3022"/>
                  </a:lnTo>
                  <a:lnTo>
                    <a:pt x="7396" y="2982"/>
                  </a:lnTo>
                  <a:lnTo>
                    <a:pt x="7396" y="2982"/>
                  </a:lnTo>
                  <a:lnTo>
                    <a:pt x="7436" y="2346"/>
                  </a:lnTo>
                  <a:lnTo>
                    <a:pt x="7555" y="1551"/>
                  </a:lnTo>
                  <a:lnTo>
                    <a:pt x="7555" y="1551"/>
                  </a:lnTo>
                  <a:lnTo>
                    <a:pt x="6362" y="1551"/>
                  </a:lnTo>
                  <a:lnTo>
                    <a:pt x="6362" y="1551"/>
                  </a:lnTo>
                  <a:lnTo>
                    <a:pt x="6283" y="2266"/>
                  </a:lnTo>
                  <a:lnTo>
                    <a:pt x="6123" y="2863"/>
                  </a:lnTo>
                  <a:lnTo>
                    <a:pt x="6123" y="2863"/>
                  </a:lnTo>
                  <a:lnTo>
                    <a:pt x="5408" y="2783"/>
                  </a:lnTo>
                  <a:lnTo>
                    <a:pt x="4772" y="2664"/>
                  </a:lnTo>
                  <a:lnTo>
                    <a:pt x="4136" y="2545"/>
                  </a:lnTo>
                  <a:lnTo>
                    <a:pt x="3579" y="2386"/>
                  </a:lnTo>
                  <a:lnTo>
                    <a:pt x="3062" y="2227"/>
                  </a:lnTo>
                  <a:lnTo>
                    <a:pt x="2585" y="2028"/>
                  </a:lnTo>
                  <a:lnTo>
                    <a:pt x="2148" y="1829"/>
                  </a:lnTo>
                  <a:lnTo>
                    <a:pt x="1750" y="1630"/>
                  </a:lnTo>
                  <a:lnTo>
                    <a:pt x="1432" y="1432"/>
                  </a:lnTo>
                  <a:lnTo>
                    <a:pt x="1114" y="1233"/>
                  </a:lnTo>
                  <a:lnTo>
                    <a:pt x="835" y="1034"/>
                  </a:lnTo>
                  <a:lnTo>
                    <a:pt x="597" y="795"/>
                  </a:lnTo>
                  <a:lnTo>
                    <a:pt x="398" y="597"/>
                  </a:lnTo>
                  <a:lnTo>
                    <a:pt x="239" y="398"/>
                  </a:lnTo>
                  <a:lnTo>
                    <a:pt x="120" y="199"/>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564;p61"/>
            <p:cNvSpPr/>
            <p:nvPr/>
          </p:nvSpPr>
          <p:spPr>
            <a:xfrm>
              <a:off x="6877925" y="1322300"/>
              <a:ext cx="273350" cy="143150"/>
            </a:xfrm>
            <a:custGeom>
              <a:avLst/>
              <a:gdLst/>
              <a:ahLst/>
              <a:cxnLst/>
              <a:rect l="l" t="t" r="r" b="b"/>
              <a:pathLst>
                <a:path w="10934" h="5726" fill="none" extrusionOk="0">
                  <a:moveTo>
                    <a:pt x="10934" y="0"/>
                  </a:moveTo>
                  <a:lnTo>
                    <a:pt x="10934" y="0"/>
                  </a:lnTo>
                  <a:lnTo>
                    <a:pt x="10854" y="437"/>
                  </a:lnTo>
                  <a:lnTo>
                    <a:pt x="10656" y="914"/>
                  </a:lnTo>
                  <a:lnTo>
                    <a:pt x="10377" y="1431"/>
                  </a:lnTo>
                  <a:lnTo>
                    <a:pt x="9980" y="1988"/>
                  </a:lnTo>
                  <a:lnTo>
                    <a:pt x="9741" y="2266"/>
                  </a:lnTo>
                  <a:lnTo>
                    <a:pt x="9463" y="2545"/>
                  </a:lnTo>
                  <a:lnTo>
                    <a:pt x="9145" y="2823"/>
                  </a:lnTo>
                  <a:lnTo>
                    <a:pt x="8787" y="3101"/>
                  </a:lnTo>
                  <a:lnTo>
                    <a:pt x="8389" y="3380"/>
                  </a:lnTo>
                  <a:lnTo>
                    <a:pt x="7952" y="3618"/>
                  </a:lnTo>
                  <a:lnTo>
                    <a:pt x="7475" y="3896"/>
                  </a:lnTo>
                  <a:lnTo>
                    <a:pt x="6918" y="4135"/>
                  </a:lnTo>
                  <a:lnTo>
                    <a:pt x="6918" y="4135"/>
                  </a:lnTo>
                  <a:lnTo>
                    <a:pt x="6640" y="3857"/>
                  </a:lnTo>
                  <a:lnTo>
                    <a:pt x="6401" y="3459"/>
                  </a:lnTo>
                  <a:lnTo>
                    <a:pt x="6123" y="3022"/>
                  </a:lnTo>
                  <a:lnTo>
                    <a:pt x="5884" y="2465"/>
                  </a:lnTo>
                  <a:lnTo>
                    <a:pt x="5884" y="2465"/>
                  </a:lnTo>
                  <a:lnTo>
                    <a:pt x="5129" y="2823"/>
                  </a:lnTo>
                  <a:lnTo>
                    <a:pt x="4254" y="3141"/>
                  </a:lnTo>
                  <a:lnTo>
                    <a:pt x="4254" y="3141"/>
                  </a:lnTo>
                  <a:lnTo>
                    <a:pt x="4572" y="4095"/>
                  </a:lnTo>
                  <a:lnTo>
                    <a:pt x="4771" y="4930"/>
                  </a:lnTo>
                  <a:lnTo>
                    <a:pt x="4771" y="4930"/>
                  </a:lnTo>
                  <a:lnTo>
                    <a:pt x="3737" y="5169"/>
                  </a:lnTo>
                  <a:lnTo>
                    <a:pt x="2584" y="5407"/>
                  </a:lnTo>
                  <a:lnTo>
                    <a:pt x="1352" y="5566"/>
                  </a:lnTo>
                  <a:lnTo>
                    <a:pt x="0" y="5725"/>
                  </a:lnTo>
                  <a:lnTo>
                    <a:pt x="0" y="5725"/>
                  </a:lnTo>
                  <a:lnTo>
                    <a:pt x="1511" y="5566"/>
                  </a:lnTo>
                  <a:lnTo>
                    <a:pt x="2902" y="5328"/>
                  </a:lnTo>
                  <a:lnTo>
                    <a:pt x="4175" y="5089"/>
                  </a:lnTo>
                  <a:lnTo>
                    <a:pt x="5288" y="4771"/>
                  </a:lnTo>
                  <a:lnTo>
                    <a:pt x="6282" y="4413"/>
                  </a:lnTo>
                  <a:lnTo>
                    <a:pt x="7157" y="4055"/>
                  </a:lnTo>
                  <a:lnTo>
                    <a:pt x="7952" y="3618"/>
                  </a:lnTo>
                  <a:lnTo>
                    <a:pt x="8628" y="3221"/>
                  </a:lnTo>
                  <a:lnTo>
                    <a:pt x="9184" y="2783"/>
                  </a:lnTo>
                  <a:lnTo>
                    <a:pt x="9662" y="2346"/>
                  </a:lnTo>
                  <a:lnTo>
                    <a:pt x="10059" y="1908"/>
                  </a:lnTo>
                  <a:lnTo>
                    <a:pt x="10337" y="1471"/>
                  </a:lnTo>
                  <a:lnTo>
                    <a:pt x="10576" y="1074"/>
                  </a:lnTo>
                  <a:lnTo>
                    <a:pt x="10775" y="676"/>
                  </a:lnTo>
                  <a:lnTo>
                    <a:pt x="10854" y="318"/>
                  </a:lnTo>
                  <a:lnTo>
                    <a:pt x="109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565;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566;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567;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568;p61"/>
            <p:cNvSpPr/>
            <p:nvPr/>
          </p:nvSpPr>
          <p:spPr>
            <a:xfrm>
              <a:off x="7151250" y="1321300"/>
              <a:ext cx="25" cy="1025"/>
            </a:xfrm>
            <a:custGeom>
              <a:avLst/>
              <a:gdLst/>
              <a:ahLst/>
              <a:cxnLst/>
              <a:rect l="l" t="t" r="r" b="b"/>
              <a:pathLst>
                <a:path w="1" h="41" fill="none" extrusionOk="0">
                  <a:moveTo>
                    <a:pt x="1" y="0"/>
                  </a:moveTo>
                  <a:lnTo>
                    <a:pt x="1" y="0"/>
                  </a:lnTo>
                  <a:lnTo>
                    <a:pt x="1" y="40"/>
                  </a:lnTo>
                  <a:lnTo>
                    <a:pt x="1"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569;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570;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571;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572;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573;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574;p61"/>
            <p:cNvSpPr/>
            <p:nvPr/>
          </p:nvSpPr>
          <p:spPr>
            <a:xfrm>
              <a:off x="7025025" y="1277550"/>
              <a:ext cx="126250" cy="148125"/>
            </a:xfrm>
            <a:custGeom>
              <a:avLst/>
              <a:gdLst/>
              <a:ahLst/>
              <a:cxnLst/>
              <a:rect l="l" t="t" r="r" b="b"/>
              <a:pathLst>
                <a:path w="5050" h="5925" extrusionOk="0">
                  <a:moveTo>
                    <a:pt x="4931" y="1154"/>
                  </a:moveTo>
                  <a:lnTo>
                    <a:pt x="4944" y="1194"/>
                  </a:lnTo>
                  <a:lnTo>
                    <a:pt x="4970" y="1233"/>
                  </a:lnTo>
                  <a:lnTo>
                    <a:pt x="4931" y="1154"/>
                  </a:lnTo>
                  <a:close/>
                  <a:moveTo>
                    <a:pt x="3579" y="1"/>
                  </a:moveTo>
                  <a:lnTo>
                    <a:pt x="3579" y="239"/>
                  </a:lnTo>
                  <a:lnTo>
                    <a:pt x="3539" y="637"/>
                  </a:lnTo>
                  <a:lnTo>
                    <a:pt x="3420" y="1035"/>
                  </a:lnTo>
                  <a:lnTo>
                    <a:pt x="3181" y="1472"/>
                  </a:lnTo>
                  <a:lnTo>
                    <a:pt x="2903" y="1949"/>
                  </a:lnTo>
                  <a:lnTo>
                    <a:pt x="2505" y="2426"/>
                  </a:lnTo>
                  <a:lnTo>
                    <a:pt x="1988" y="2943"/>
                  </a:lnTo>
                  <a:lnTo>
                    <a:pt x="1392" y="3460"/>
                  </a:lnTo>
                  <a:lnTo>
                    <a:pt x="637" y="3937"/>
                  </a:lnTo>
                  <a:lnTo>
                    <a:pt x="637" y="4017"/>
                  </a:lnTo>
                  <a:lnTo>
                    <a:pt x="796" y="4454"/>
                  </a:lnTo>
                  <a:lnTo>
                    <a:pt x="994" y="4931"/>
                  </a:lnTo>
                  <a:lnTo>
                    <a:pt x="1193" y="5329"/>
                  </a:lnTo>
                  <a:lnTo>
                    <a:pt x="1427" y="5757"/>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50"/>
                  </a:lnTo>
                  <a:lnTo>
                    <a:pt x="5050" y="1671"/>
                  </a:lnTo>
                  <a:lnTo>
                    <a:pt x="5010" y="1392"/>
                  </a:lnTo>
                  <a:lnTo>
                    <a:pt x="4944" y="1194"/>
                  </a:lnTo>
                  <a:lnTo>
                    <a:pt x="4652" y="756"/>
                  </a:lnTo>
                  <a:lnTo>
                    <a:pt x="4334" y="319"/>
                  </a:lnTo>
                  <a:lnTo>
                    <a:pt x="3579" y="1"/>
                  </a:lnTo>
                  <a:close/>
                  <a:moveTo>
                    <a:pt x="1427" y="5757"/>
                  </a:moveTo>
                  <a:lnTo>
                    <a:pt x="1312" y="5806"/>
                  </a:lnTo>
                  <a:lnTo>
                    <a:pt x="1432" y="5766"/>
                  </a:lnTo>
                  <a:lnTo>
                    <a:pt x="1427" y="5757"/>
                  </a:lnTo>
                  <a:close/>
                  <a:moveTo>
                    <a:pt x="517" y="3977"/>
                  </a:moveTo>
                  <a:lnTo>
                    <a:pt x="0" y="4255"/>
                  </a:lnTo>
                  <a:lnTo>
                    <a:pt x="239" y="4812"/>
                  </a:lnTo>
                  <a:lnTo>
                    <a:pt x="517" y="5249"/>
                  </a:lnTo>
                  <a:lnTo>
                    <a:pt x="756" y="5647"/>
                  </a:lnTo>
                  <a:lnTo>
                    <a:pt x="1034" y="5925"/>
                  </a:lnTo>
                  <a:lnTo>
                    <a:pt x="1312" y="5806"/>
                  </a:lnTo>
                  <a:lnTo>
                    <a:pt x="1312" y="5806"/>
                  </a:lnTo>
                  <a:lnTo>
                    <a:pt x="1034" y="5249"/>
                  </a:lnTo>
                  <a:lnTo>
                    <a:pt x="756" y="4653"/>
                  </a:lnTo>
                  <a:lnTo>
                    <a:pt x="557" y="4056"/>
                  </a:lnTo>
                  <a:lnTo>
                    <a:pt x="517" y="3977"/>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575;p61"/>
            <p:cNvSpPr/>
            <p:nvPr/>
          </p:nvSpPr>
          <p:spPr>
            <a:xfrm>
              <a:off x="7025025" y="1277550"/>
              <a:ext cx="126250" cy="148125"/>
            </a:xfrm>
            <a:custGeom>
              <a:avLst/>
              <a:gdLst/>
              <a:ahLst/>
              <a:cxnLst/>
              <a:rect l="l" t="t" r="r" b="b"/>
              <a:pathLst>
                <a:path w="5050" h="5925" fill="none" extrusionOk="0">
                  <a:moveTo>
                    <a:pt x="3579" y="1"/>
                  </a:moveTo>
                  <a:lnTo>
                    <a:pt x="3579" y="1"/>
                  </a:lnTo>
                  <a:lnTo>
                    <a:pt x="3579" y="239"/>
                  </a:lnTo>
                  <a:lnTo>
                    <a:pt x="3579" y="239"/>
                  </a:lnTo>
                  <a:lnTo>
                    <a:pt x="3539" y="637"/>
                  </a:lnTo>
                  <a:lnTo>
                    <a:pt x="3420" y="1035"/>
                  </a:lnTo>
                  <a:lnTo>
                    <a:pt x="3181" y="1472"/>
                  </a:lnTo>
                  <a:lnTo>
                    <a:pt x="2903" y="1949"/>
                  </a:lnTo>
                  <a:lnTo>
                    <a:pt x="2505" y="2426"/>
                  </a:lnTo>
                  <a:lnTo>
                    <a:pt x="1988" y="2943"/>
                  </a:lnTo>
                  <a:lnTo>
                    <a:pt x="1392" y="3460"/>
                  </a:lnTo>
                  <a:lnTo>
                    <a:pt x="637" y="3937"/>
                  </a:lnTo>
                  <a:lnTo>
                    <a:pt x="637" y="3937"/>
                  </a:lnTo>
                  <a:lnTo>
                    <a:pt x="637" y="4017"/>
                  </a:lnTo>
                  <a:lnTo>
                    <a:pt x="637" y="4017"/>
                  </a:lnTo>
                  <a:lnTo>
                    <a:pt x="796" y="4454"/>
                  </a:lnTo>
                  <a:lnTo>
                    <a:pt x="994" y="4931"/>
                  </a:lnTo>
                  <a:lnTo>
                    <a:pt x="1193" y="5329"/>
                  </a:lnTo>
                  <a:lnTo>
                    <a:pt x="1432" y="5766"/>
                  </a:lnTo>
                  <a:lnTo>
                    <a:pt x="1432" y="5766"/>
                  </a:lnTo>
                  <a:lnTo>
                    <a:pt x="1312" y="5806"/>
                  </a:lnTo>
                  <a:lnTo>
                    <a:pt x="1312" y="5806"/>
                  </a:lnTo>
                  <a:lnTo>
                    <a:pt x="1034" y="5249"/>
                  </a:lnTo>
                  <a:lnTo>
                    <a:pt x="1034" y="5249"/>
                  </a:lnTo>
                  <a:lnTo>
                    <a:pt x="756" y="4653"/>
                  </a:lnTo>
                  <a:lnTo>
                    <a:pt x="557" y="4056"/>
                  </a:lnTo>
                  <a:lnTo>
                    <a:pt x="557" y="4056"/>
                  </a:lnTo>
                  <a:lnTo>
                    <a:pt x="517" y="3977"/>
                  </a:lnTo>
                  <a:lnTo>
                    <a:pt x="517" y="3977"/>
                  </a:lnTo>
                  <a:lnTo>
                    <a:pt x="0" y="4255"/>
                  </a:lnTo>
                  <a:lnTo>
                    <a:pt x="0" y="4255"/>
                  </a:lnTo>
                  <a:lnTo>
                    <a:pt x="239" y="4812"/>
                  </a:lnTo>
                  <a:lnTo>
                    <a:pt x="517" y="5249"/>
                  </a:lnTo>
                  <a:lnTo>
                    <a:pt x="756" y="5647"/>
                  </a:lnTo>
                  <a:lnTo>
                    <a:pt x="1034" y="5925"/>
                  </a:lnTo>
                  <a:lnTo>
                    <a:pt x="1034" y="5925"/>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671"/>
                  </a:lnTo>
                  <a:lnTo>
                    <a:pt x="5050" y="1671"/>
                  </a:lnTo>
                  <a:lnTo>
                    <a:pt x="5010" y="1392"/>
                  </a:lnTo>
                  <a:lnTo>
                    <a:pt x="4931" y="1154"/>
                  </a:lnTo>
                  <a:lnTo>
                    <a:pt x="4931" y="1154"/>
                  </a:lnTo>
                  <a:lnTo>
                    <a:pt x="4970" y="1233"/>
                  </a:lnTo>
                  <a:lnTo>
                    <a:pt x="4970" y="1233"/>
                  </a:lnTo>
                  <a:lnTo>
                    <a:pt x="4652" y="756"/>
                  </a:lnTo>
                  <a:lnTo>
                    <a:pt x="4334" y="319"/>
                  </a:lnTo>
                  <a:lnTo>
                    <a:pt x="4334" y="319"/>
                  </a:lnTo>
                  <a:lnTo>
                    <a:pt x="3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576;p61"/>
            <p:cNvSpPr/>
            <p:nvPr/>
          </p:nvSpPr>
          <p:spPr>
            <a:xfrm>
              <a:off x="6582700" y="1391875"/>
              <a:ext cx="159075" cy="71575"/>
            </a:xfrm>
            <a:custGeom>
              <a:avLst/>
              <a:gdLst/>
              <a:ahLst/>
              <a:cxnLst/>
              <a:rect l="l" t="t" r="r" b="b"/>
              <a:pathLst>
                <a:path w="6363" h="2863" extrusionOk="0">
                  <a:moveTo>
                    <a:pt x="1" y="0"/>
                  </a:moveTo>
                  <a:lnTo>
                    <a:pt x="120" y="199"/>
                  </a:lnTo>
                  <a:lnTo>
                    <a:pt x="140" y="232"/>
                  </a:lnTo>
                  <a:lnTo>
                    <a:pt x="40" y="0"/>
                  </a:lnTo>
                  <a:close/>
                  <a:moveTo>
                    <a:pt x="140" y="232"/>
                  </a:moveTo>
                  <a:lnTo>
                    <a:pt x="160" y="278"/>
                  </a:lnTo>
                  <a:lnTo>
                    <a:pt x="165" y="274"/>
                  </a:lnTo>
                  <a:lnTo>
                    <a:pt x="140" y="232"/>
                  </a:lnTo>
                  <a:close/>
                  <a:moveTo>
                    <a:pt x="279" y="159"/>
                  </a:moveTo>
                  <a:lnTo>
                    <a:pt x="165" y="274"/>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5608" y="2806"/>
                  </a:lnTo>
                  <a:lnTo>
                    <a:pt x="5608" y="2806"/>
                  </a:lnTo>
                  <a:lnTo>
                    <a:pt x="5646" y="2266"/>
                  </a:lnTo>
                  <a:lnTo>
                    <a:pt x="5686" y="1710"/>
                  </a:lnTo>
                  <a:lnTo>
                    <a:pt x="5686" y="1511"/>
                  </a:lnTo>
                  <a:lnTo>
                    <a:pt x="4772" y="1392"/>
                  </a:lnTo>
                  <a:lnTo>
                    <a:pt x="3937" y="1312"/>
                  </a:lnTo>
                  <a:lnTo>
                    <a:pt x="3142" y="1153"/>
                  </a:lnTo>
                  <a:lnTo>
                    <a:pt x="2466" y="994"/>
                  </a:lnTo>
                  <a:lnTo>
                    <a:pt x="1829" y="795"/>
                  </a:lnTo>
                  <a:lnTo>
                    <a:pt x="1233" y="597"/>
                  </a:lnTo>
                  <a:lnTo>
                    <a:pt x="716" y="358"/>
                  </a:lnTo>
                  <a:lnTo>
                    <a:pt x="279" y="159"/>
                  </a:lnTo>
                  <a:close/>
                  <a:moveTo>
                    <a:pt x="5608" y="2806"/>
                  </a:moveTo>
                  <a:lnTo>
                    <a:pt x="5607" y="2823"/>
                  </a:lnTo>
                  <a:lnTo>
                    <a:pt x="5686" y="2823"/>
                  </a:lnTo>
                  <a:lnTo>
                    <a:pt x="5688" y="2814"/>
                  </a:lnTo>
                  <a:lnTo>
                    <a:pt x="5688" y="2814"/>
                  </a:lnTo>
                  <a:lnTo>
                    <a:pt x="5608" y="2806"/>
                  </a:lnTo>
                  <a:close/>
                  <a:moveTo>
                    <a:pt x="5885" y="1511"/>
                  </a:moveTo>
                  <a:lnTo>
                    <a:pt x="5845" y="1710"/>
                  </a:lnTo>
                  <a:lnTo>
                    <a:pt x="5805" y="2266"/>
                  </a:lnTo>
                  <a:lnTo>
                    <a:pt x="5688" y="2814"/>
                  </a:lnTo>
                  <a:lnTo>
                    <a:pt x="5688" y="2814"/>
                  </a:lnTo>
                  <a:lnTo>
                    <a:pt x="6123" y="2863"/>
                  </a:lnTo>
                  <a:lnTo>
                    <a:pt x="6283" y="2266"/>
                  </a:lnTo>
                  <a:lnTo>
                    <a:pt x="6362" y="1551"/>
                  </a:lnTo>
                  <a:lnTo>
                    <a:pt x="5885" y="1511"/>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577;p61"/>
            <p:cNvSpPr/>
            <p:nvPr/>
          </p:nvSpPr>
          <p:spPr>
            <a:xfrm>
              <a:off x="6582700" y="1391875"/>
              <a:ext cx="159075" cy="71575"/>
            </a:xfrm>
            <a:custGeom>
              <a:avLst/>
              <a:gdLst/>
              <a:ahLst/>
              <a:cxnLst/>
              <a:rect l="l" t="t" r="r" b="b"/>
              <a:pathLst>
                <a:path w="6363" h="2863" fill="none" extrusionOk="0">
                  <a:moveTo>
                    <a:pt x="1" y="0"/>
                  </a:moveTo>
                  <a:lnTo>
                    <a:pt x="1" y="0"/>
                  </a:lnTo>
                  <a:lnTo>
                    <a:pt x="120" y="199"/>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6123" y="2863"/>
                  </a:lnTo>
                  <a:lnTo>
                    <a:pt x="6123" y="2863"/>
                  </a:lnTo>
                  <a:lnTo>
                    <a:pt x="6283" y="2266"/>
                  </a:lnTo>
                  <a:lnTo>
                    <a:pt x="6362" y="1551"/>
                  </a:lnTo>
                  <a:lnTo>
                    <a:pt x="6362" y="1551"/>
                  </a:lnTo>
                  <a:lnTo>
                    <a:pt x="5885" y="1511"/>
                  </a:lnTo>
                  <a:lnTo>
                    <a:pt x="5885" y="1511"/>
                  </a:lnTo>
                  <a:lnTo>
                    <a:pt x="5845" y="1710"/>
                  </a:lnTo>
                  <a:lnTo>
                    <a:pt x="5845" y="1710"/>
                  </a:lnTo>
                  <a:lnTo>
                    <a:pt x="5805" y="2266"/>
                  </a:lnTo>
                  <a:lnTo>
                    <a:pt x="5686" y="2823"/>
                  </a:lnTo>
                  <a:lnTo>
                    <a:pt x="5686" y="2823"/>
                  </a:lnTo>
                  <a:lnTo>
                    <a:pt x="5607" y="2823"/>
                  </a:lnTo>
                  <a:lnTo>
                    <a:pt x="5607" y="2823"/>
                  </a:lnTo>
                  <a:lnTo>
                    <a:pt x="5646" y="2266"/>
                  </a:lnTo>
                  <a:lnTo>
                    <a:pt x="5686" y="1710"/>
                  </a:lnTo>
                  <a:lnTo>
                    <a:pt x="5686" y="1710"/>
                  </a:lnTo>
                  <a:lnTo>
                    <a:pt x="5686" y="1511"/>
                  </a:lnTo>
                  <a:lnTo>
                    <a:pt x="5686" y="1511"/>
                  </a:lnTo>
                  <a:lnTo>
                    <a:pt x="4772" y="1392"/>
                  </a:lnTo>
                  <a:lnTo>
                    <a:pt x="3937" y="1312"/>
                  </a:lnTo>
                  <a:lnTo>
                    <a:pt x="3142" y="1153"/>
                  </a:lnTo>
                  <a:lnTo>
                    <a:pt x="2466" y="994"/>
                  </a:lnTo>
                  <a:lnTo>
                    <a:pt x="1829" y="795"/>
                  </a:lnTo>
                  <a:lnTo>
                    <a:pt x="1233" y="597"/>
                  </a:lnTo>
                  <a:lnTo>
                    <a:pt x="716" y="358"/>
                  </a:lnTo>
                  <a:lnTo>
                    <a:pt x="279" y="159"/>
                  </a:lnTo>
                  <a:lnTo>
                    <a:pt x="279" y="159"/>
                  </a:lnTo>
                  <a:lnTo>
                    <a:pt x="160" y="278"/>
                  </a:lnTo>
                  <a:lnTo>
                    <a:pt x="160" y="278"/>
                  </a:lnTo>
                  <a:lnTo>
                    <a:pt x="40"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578;p61"/>
            <p:cNvSpPr/>
            <p:nvPr/>
          </p:nvSpPr>
          <p:spPr>
            <a:xfrm>
              <a:off x="6767575" y="1400825"/>
              <a:ext cx="229650" cy="67600"/>
            </a:xfrm>
            <a:custGeom>
              <a:avLst/>
              <a:gdLst/>
              <a:ahLst/>
              <a:cxnLst/>
              <a:rect l="l" t="t" r="r" b="b"/>
              <a:pathLst>
                <a:path w="9186" h="2704" extrusionOk="0">
                  <a:moveTo>
                    <a:pt x="8668" y="0"/>
                  </a:moveTo>
                  <a:lnTo>
                    <a:pt x="7794" y="278"/>
                  </a:lnTo>
                  <a:lnTo>
                    <a:pt x="8112" y="1113"/>
                  </a:lnTo>
                  <a:lnTo>
                    <a:pt x="8349" y="1982"/>
                  </a:lnTo>
                  <a:lnTo>
                    <a:pt x="8349" y="1982"/>
                  </a:lnTo>
                  <a:lnTo>
                    <a:pt x="9185" y="1789"/>
                  </a:lnTo>
                  <a:lnTo>
                    <a:pt x="8986" y="954"/>
                  </a:lnTo>
                  <a:lnTo>
                    <a:pt x="8668" y="0"/>
                  </a:lnTo>
                  <a:close/>
                  <a:moveTo>
                    <a:pt x="8349" y="1982"/>
                  </a:moveTo>
                  <a:lnTo>
                    <a:pt x="8151" y="2028"/>
                  </a:lnTo>
                  <a:lnTo>
                    <a:pt x="8067" y="2045"/>
                  </a:lnTo>
                  <a:lnTo>
                    <a:pt x="8072" y="2067"/>
                  </a:lnTo>
                  <a:lnTo>
                    <a:pt x="8350" y="1988"/>
                  </a:lnTo>
                  <a:lnTo>
                    <a:pt x="8349" y="1982"/>
                  </a:lnTo>
                  <a:close/>
                  <a:moveTo>
                    <a:pt x="160" y="1193"/>
                  </a:moveTo>
                  <a:lnTo>
                    <a:pt x="41" y="1988"/>
                  </a:lnTo>
                  <a:lnTo>
                    <a:pt x="1" y="2624"/>
                  </a:lnTo>
                  <a:lnTo>
                    <a:pt x="796" y="2662"/>
                  </a:lnTo>
                  <a:lnTo>
                    <a:pt x="796" y="2662"/>
                  </a:lnTo>
                  <a:lnTo>
                    <a:pt x="875" y="1948"/>
                  </a:lnTo>
                  <a:lnTo>
                    <a:pt x="995" y="1193"/>
                  </a:lnTo>
                  <a:close/>
                  <a:moveTo>
                    <a:pt x="796" y="2662"/>
                  </a:moveTo>
                  <a:lnTo>
                    <a:pt x="796" y="2664"/>
                  </a:lnTo>
                  <a:lnTo>
                    <a:pt x="836" y="2664"/>
                  </a:lnTo>
                  <a:lnTo>
                    <a:pt x="796" y="2662"/>
                  </a:lnTo>
                  <a:close/>
                  <a:moveTo>
                    <a:pt x="7595" y="318"/>
                  </a:moveTo>
                  <a:lnTo>
                    <a:pt x="6561" y="596"/>
                  </a:lnTo>
                  <a:lnTo>
                    <a:pt x="5448" y="795"/>
                  </a:lnTo>
                  <a:lnTo>
                    <a:pt x="4215" y="954"/>
                  </a:lnTo>
                  <a:lnTo>
                    <a:pt x="2863" y="1113"/>
                  </a:lnTo>
                  <a:lnTo>
                    <a:pt x="1353" y="1193"/>
                  </a:lnTo>
                  <a:lnTo>
                    <a:pt x="1194" y="1908"/>
                  </a:lnTo>
                  <a:lnTo>
                    <a:pt x="1074" y="2664"/>
                  </a:lnTo>
                  <a:lnTo>
                    <a:pt x="836" y="2664"/>
                  </a:lnTo>
                  <a:lnTo>
                    <a:pt x="1671" y="2704"/>
                  </a:lnTo>
                  <a:lnTo>
                    <a:pt x="2943" y="2664"/>
                  </a:lnTo>
                  <a:lnTo>
                    <a:pt x="4335" y="2584"/>
                  </a:lnTo>
                  <a:lnTo>
                    <a:pt x="4414" y="2584"/>
                  </a:lnTo>
                  <a:lnTo>
                    <a:pt x="5766" y="2425"/>
                  </a:lnTo>
                  <a:lnTo>
                    <a:pt x="6998" y="2266"/>
                  </a:lnTo>
                  <a:lnTo>
                    <a:pt x="8067" y="2045"/>
                  </a:lnTo>
                  <a:lnTo>
                    <a:pt x="7913" y="1312"/>
                  </a:lnTo>
                  <a:lnTo>
                    <a:pt x="7674" y="596"/>
                  </a:lnTo>
                  <a:lnTo>
                    <a:pt x="7595" y="318"/>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579;p61"/>
            <p:cNvSpPr/>
            <p:nvPr/>
          </p:nvSpPr>
          <p:spPr>
            <a:xfrm>
              <a:off x="6767575" y="1400825"/>
              <a:ext cx="229650" cy="67600"/>
            </a:xfrm>
            <a:custGeom>
              <a:avLst/>
              <a:gdLst/>
              <a:ahLst/>
              <a:cxnLst/>
              <a:rect l="l" t="t" r="r" b="b"/>
              <a:pathLst>
                <a:path w="9186" h="2704" fill="none" extrusionOk="0">
                  <a:moveTo>
                    <a:pt x="8668" y="0"/>
                  </a:moveTo>
                  <a:lnTo>
                    <a:pt x="8668" y="0"/>
                  </a:lnTo>
                  <a:lnTo>
                    <a:pt x="7794" y="278"/>
                  </a:lnTo>
                  <a:lnTo>
                    <a:pt x="7794" y="278"/>
                  </a:lnTo>
                  <a:lnTo>
                    <a:pt x="8112" y="1113"/>
                  </a:lnTo>
                  <a:lnTo>
                    <a:pt x="8350" y="1988"/>
                  </a:lnTo>
                  <a:lnTo>
                    <a:pt x="8350" y="1988"/>
                  </a:lnTo>
                  <a:lnTo>
                    <a:pt x="8072" y="2067"/>
                  </a:lnTo>
                  <a:lnTo>
                    <a:pt x="8072" y="2067"/>
                  </a:lnTo>
                  <a:lnTo>
                    <a:pt x="7913" y="1312"/>
                  </a:lnTo>
                  <a:lnTo>
                    <a:pt x="7674" y="596"/>
                  </a:lnTo>
                  <a:lnTo>
                    <a:pt x="7674" y="596"/>
                  </a:lnTo>
                  <a:lnTo>
                    <a:pt x="7595" y="318"/>
                  </a:lnTo>
                  <a:lnTo>
                    <a:pt x="7595" y="318"/>
                  </a:lnTo>
                  <a:lnTo>
                    <a:pt x="6561" y="596"/>
                  </a:lnTo>
                  <a:lnTo>
                    <a:pt x="5448" y="795"/>
                  </a:lnTo>
                  <a:lnTo>
                    <a:pt x="4215" y="954"/>
                  </a:lnTo>
                  <a:lnTo>
                    <a:pt x="2863" y="1113"/>
                  </a:lnTo>
                  <a:lnTo>
                    <a:pt x="2863" y="1113"/>
                  </a:lnTo>
                  <a:lnTo>
                    <a:pt x="1353" y="1193"/>
                  </a:lnTo>
                  <a:lnTo>
                    <a:pt x="1353" y="1193"/>
                  </a:lnTo>
                  <a:lnTo>
                    <a:pt x="1194" y="1908"/>
                  </a:lnTo>
                  <a:lnTo>
                    <a:pt x="1074" y="2664"/>
                  </a:lnTo>
                  <a:lnTo>
                    <a:pt x="1074" y="2664"/>
                  </a:lnTo>
                  <a:lnTo>
                    <a:pt x="796" y="2664"/>
                  </a:lnTo>
                  <a:lnTo>
                    <a:pt x="796" y="2664"/>
                  </a:lnTo>
                  <a:lnTo>
                    <a:pt x="875" y="1948"/>
                  </a:lnTo>
                  <a:lnTo>
                    <a:pt x="995" y="1193"/>
                  </a:lnTo>
                  <a:lnTo>
                    <a:pt x="995" y="1193"/>
                  </a:lnTo>
                  <a:lnTo>
                    <a:pt x="1035" y="1193"/>
                  </a:lnTo>
                  <a:lnTo>
                    <a:pt x="1035" y="1193"/>
                  </a:lnTo>
                  <a:lnTo>
                    <a:pt x="200" y="1193"/>
                  </a:lnTo>
                  <a:lnTo>
                    <a:pt x="200" y="1193"/>
                  </a:lnTo>
                  <a:lnTo>
                    <a:pt x="160" y="1193"/>
                  </a:lnTo>
                  <a:lnTo>
                    <a:pt x="160" y="1193"/>
                  </a:lnTo>
                  <a:lnTo>
                    <a:pt x="41" y="1988"/>
                  </a:lnTo>
                  <a:lnTo>
                    <a:pt x="1" y="2624"/>
                  </a:lnTo>
                  <a:lnTo>
                    <a:pt x="1" y="2624"/>
                  </a:lnTo>
                  <a:lnTo>
                    <a:pt x="836" y="2664"/>
                  </a:lnTo>
                  <a:lnTo>
                    <a:pt x="1671" y="2704"/>
                  </a:lnTo>
                  <a:lnTo>
                    <a:pt x="1671" y="2704"/>
                  </a:lnTo>
                  <a:lnTo>
                    <a:pt x="2943" y="2664"/>
                  </a:lnTo>
                  <a:lnTo>
                    <a:pt x="4335" y="2584"/>
                  </a:lnTo>
                  <a:lnTo>
                    <a:pt x="4335" y="2584"/>
                  </a:lnTo>
                  <a:lnTo>
                    <a:pt x="4335" y="2584"/>
                  </a:lnTo>
                  <a:lnTo>
                    <a:pt x="4335" y="2584"/>
                  </a:lnTo>
                  <a:lnTo>
                    <a:pt x="4335" y="2584"/>
                  </a:lnTo>
                  <a:lnTo>
                    <a:pt x="4374" y="2584"/>
                  </a:lnTo>
                  <a:lnTo>
                    <a:pt x="4374" y="2584"/>
                  </a:lnTo>
                  <a:lnTo>
                    <a:pt x="4374" y="2584"/>
                  </a:lnTo>
                  <a:lnTo>
                    <a:pt x="4374" y="2584"/>
                  </a:lnTo>
                  <a:lnTo>
                    <a:pt x="4414" y="2584"/>
                  </a:lnTo>
                  <a:lnTo>
                    <a:pt x="4414" y="2584"/>
                  </a:lnTo>
                  <a:lnTo>
                    <a:pt x="4414" y="2584"/>
                  </a:lnTo>
                  <a:lnTo>
                    <a:pt x="5766" y="2425"/>
                  </a:lnTo>
                  <a:lnTo>
                    <a:pt x="6998" y="2266"/>
                  </a:lnTo>
                  <a:lnTo>
                    <a:pt x="8151" y="2028"/>
                  </a:lnTo>
                  <a:lnTo>
                    <a:pt x="9185" y="1789"/>
                  </a:lnTo>
                  <a:lnTo>
                    <a:pt x="9185" y="1789"/>
                  </a:lnTo>
                  <a:lnTo>
                    <a:pt x="8986" y="954"/>
                  </a:lnTo>
                  <a:lnTo>
                    <a:pt x="8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580;p61"/>
            <p:cNvSpPr/>
            <p:nvPr/>
          </p:nvSpPr>
          <p:spPr>
            <a:xfrm>
              <a:off x="7037950" y="1268625"/>
              <a:ext cx="111350" cy="154075"/>
            </a:xfrm>
            <a:custGeom>
              <a:avLst/>
              <a:gdLst/>
              <a:ahLst/>
              <a:cxnLst/>
              <a:rect l="l" t="t" r="r" b="b"/>
              <a:pathLst>
                <a:path w="4454" h="6163" extrusionOk="0">
                  <a:moveTo>
                    <a:pt x="2942" y="0"/>
                  </a:moveTo>
                  <a:lnTo>
                    <a:pt x="3022" y="199"/>
                  </a:lnTo>
                  <a:lnTo>
                    <a:pt x="3062" y="358"/>
                  </a:lnTo>
                  <a:lnTo>
                    <a:pt x="3817" y="676"/>
                  </a:lnTo>
                  <a:lnTo>
                    <a:pt x="4135" y="1113"/>
                  </a:lnTo>
                  <a:lnTo>
                    <a:pt x="4374" y="1471"/>
                  </a:lnTo>
                  <a:lnTo>
                    <a:pt x="4175" y="1034"/>
                  </a:lnTo>
                  <a:lnTo>
                    <a:pt x="3857" y="437"/>
                  </a:lnTo>
                  <a:lnTo>
                    <a:pt x="3420" y="199"/>
                  </a:lnTo>
                  <a:lnTo>
                    <a:pt x="2942" y="0"/>
                  </a:lnTo>
                  <a:close/>
                  <a:moveTo>
                    <a:pt x="4374" y="1471"/>
                  </a:moveTo>
                  <a:lnTo>
                    <a:pt x="4453" y="1590"/>
                  </a:lnTo>
                  <a:lnTo>
                    <a:pt x="4414" y="1511"/>
                  </a:lnTo>
                  <a:lnTo>
                    <a:pt x="4414" y="1471"/>
                  </a:lnTo>
                  <a:close/>
                  <a:moveTo>
                    <a:pt x="120" y="4294"/>
                  </a:moveTo>
                  <a:lnTo>
                    <a:pt x="0" y="4334"/>
                  </a:lnTo>
                  <a:lnTo>
                    <a:pt x="40" y="4413"/>
                  </a:lnTo>
                  <a:lnTo>
                    <a:pt x="239" y="5010"/>
                  </a:lnTo>
                  <a:lnTo>
                    <a:pt x="517" y="5606"/>
                  </a:lnTo>
                  <a:lnTo>
                    <a:pt x="795" y="6163"/>
                  </a:lnTo>
                  <a:lnTo>
                    <a:pt x="915" y="6123"/>
                  </a:lnTo>
                  <a:lnTo>
                    <a:pt x="676" y="5686"/>
                  </a:lnTo>
                  <a:lnTo>
                    <a:pt x="477" y="5288"/>
                  </a:lnTo>
                  <a:lnTo>
                    <a:pt x="279" y="4811"/>
                  </a:lnTo>
                  <a:lnTo>
                    <a:pt x="120" y="4374"/>
                  </a:lnTo>
                  <a:lnTo>
                    <a:pt x="120" y="429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581;p61"/>
            <p:cNvSpPr/>
            <p:nvPr/>
          </p:nvSpPr>
          <p:spPr>
            <a:xfrm>
              <a:off x="7037950" y="1375975"/>
              <a:ext cx="22875" cy="46725"/>
            </a:xfrm>
            <a:custGeom>
              <a:avLst/>
              <a:gdLst/>
              <a:ahLst/>
              <a:cxnLst/>
              <a:rect l="l" t="t" r="r" b="b"/>
              <a:pathLst>
                <a:path w="915" h="1869" fill="none" extrusionOk="0">
                  <a:moveTo>
                    <a:pt x="120" y="0"/>
                  </a:moveTo>
                  <a:lnTo>
                    <a:pt x="120" y="0"/>
                  </a:lnTo>
                  <a:lnTo>
                    <a:pt x="0" y="40"/>
                  </a:lnTo>
                  <a:lnTo>
                    <a:pt x="0" y="40"/>
                  </a:lnTo>
                  <a:lnTo>
                    <a:pt x="40" y="119"/>
                  </a:lnTo>
                  <a:lnTo>
                    <a:pt x="40" y="119"/>
                  </a:lnTo>
                  <a:lnTo>
                    <a:pt x="239" y="716"/>
                  </a:lnTo>
                  <a:lnTo>
                    <a:pt x="517" y="1312"/>
                  </a:lnTo>
                  <a:lnTo>
                    <a:pt x="517" y="1312"/>
                  </a:lnTo>
                  <a:lnTo>
                    <a:pt x="795" y="1869"/>
                  </a:lnTo>
                  <a:lnTo>
                    <a:pt x="795" y="1869"/>
                  </a:lnTo>
                  <a:lnTo>
                    <a:pt x="915" y="1829"/>
                  </a:lnTo>
                  <a:lnTo>
                    <a:pt x="915" y="1829"/>
                  </a:lnTo>
                  <a:lnTo>
                    <a:pt x="676" y="1392"/>
                  </a:lnTo>
                  <a:lnTo>
                    <a:pt x="477" y="994"/>
                  </a:lnTo>
                  <a:lnTo>
                    <a:pt x="279" y="517"/>
                  </a:lnTo>
                  <a:lnTo>
                    <a:pt x="120" y="80"/>
                  </a:lnTo>
                  <a:lnTo>
                    <a:pt x="120" y="80"/>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582;p61"/>
            <p:cNvSpPr/>
            <p:nvPr/>
          </p:nvSpPr>
          <p:spPr>
            <a:xfrm>
              <a:off x="7111500" y="1268625"/>
              <a:ext cx="37800" cy="39775"/>
            </a:xfrm>
            <a:custGeom>
              <a:avLst/>
              <a:gdLst/>
              <a:ahLst/>
              <a:cxnLst/>
              <a:rect l="l" t="t" r="r" b="b"/>
              <a:pathLst>
                <a:path w="1512" h="1591" fill="none" extrusionOk="0">
                  <a:moveTo>
                    <a:pt x="0" y="0"/>
                  </a:moveTo>
                  <a:lnTo>
                    <a:pt x="0" y="0"/>
                  </a:lnTo>
                  <a:lnTo>
                    <a:pt x="80" y="199"/>
                  </a:lnTo>
                  <a:lnTo>
                    <a:pt x="120" y="358"/>
                  </a:lnTo>
                  <a:lnTo>
                    <a:pt x="120" y="358"/>
                  </a:lnTo>
                  <a:lnTo>
                    <a:pt x="875" y="676"/>
                  </a:lnTo>
                  <a:lnTo>
                    <a:pt x="875" y="676"/>
                  </a:lnTo>
                  <a:lnTo>
                    <a:pt x="1193" y="1113"/>
                  </a:lnTo>
                  <a:lnTo>
                    <a:pt x="1511" y="1590"/>
                  </a:lnTo>
                  <a:lnTo>
                    <a:pt x="1511" y="1590"/>
                  </a:lnTo>
                  <a:lnTo>
                    <a:pt x="1472" y="1511"/>
                  </a:lnTo>
                  <a:lnTo>
                    <a:pt x="1472" y="1511"/>
                  </a:lnTo>
                  <a:lnTo>
                    <a:pt x="1472" y="1511"/>
                  </a:lnTo>
                  <a:lnTo>
                    <a:pt x="1472" y="1511"/>
                  </a:lnTo>
                  <a:lnTo>
                    <a:pt x="1472" y="1471"/>
                  </a:lnTo>
                  <a:lnTo>
                    <a:pt x="1472" y="1471"/>
                  </a:lnTo>
                  <a:lnTo>
                    <a:pt x="1472" y="1471"/>
                  </a:lnTo>
                  <a:lnTo>
                    <a:pt x="1472" y="1471"/>
                  </a:lnTo>
                  <a:lnTo>
                    <a:pt x="1472" y="1471"/>
                  </a:lnTo>
                  <a:lnTo>
                    <a:pt x="1472" y="1471"/>
                  </a:lnTo>
                  <a:lnTo>
                    <a:pt x="1432" y="1471"/>
                  </a:lnTo>
                  <a:lnTo>
                    <a:pt x="1432" y="1471"/>
                  </a:lnTo>
                  <a:lnTo>
                    <a:pt x="1233" y="1034"/>
                  </a:lnTo>
                  <a:lnTo>
                    <a:pt x="915" y="437"/>
                  </a:lnTo>
                  <a:lnTo>
                    <a:pt x="915" y="437"/>
                  </a:lnTo>
                  <a:lnTo>
                    <a:pt x="478" y="19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583;p61"/>
            <p:cNvSpPr/>
            <p:nvPr/>
          </p:nvSpPr>
          <p:spPr>
            <a:xfrm>
              <a:off x="6583700" y="1391875"/>
              <a:ext cx="146125" cy="70600"/>
            </a:xfrm>
            <a:custGeom>
              <a:avLst/>
              <a:gdLst/>
              <a:ahLst/>
              <a:cxnLst/>
              <a:rect l="l" t="t" r="r" b="b"/>
              <a:pathLst>
                <a:path w="5845" h="2824" extrusionOk="0">
                  <a:moveTo>
                    <a:pt x="0" y="0"/>
                  </a:moveTo>
                  <a:lnTo>
                    <a:pt x="120" y="278"/>
                  </a:lnTo>
                  <a:lnTo>
                    <a:pt x="239" y="159"/>
                  </a:lnTo>
                  <a:lnTo>
                    <a:pt x="0" y="0"/>
                  </a:lnTo>
                  <a:close/>
                  <a:moveTo>
                    <a:pt x="5646" y="1511"/>
                  </a:moveTo>
                  <a:lnTo>
                    <a:pt x="5646" y="1710"/>
                  </a:lnTo>
                  <a:lnTo>
                    <a:pt x="5606" y="2266"/>
                  </a:lnTo>
                  <a:lnTo>
                    <a:pt x="5567" y="2823"/>
                  </a:lnTo>
                  <a:lnTo>
                    <a:pt x="5646" y="2823"/>
                  </a:lnTo>
                  <a:lnTo>
                    <a:pt x="5765" y="2266"/>
                  </a:lnTo>
                  <a:lnTo>
                    <a:pt x="5805" y="1710"/>
                  </a:lnTo>
                  <a:lnTo>
                    <a:pt x="5845" y="151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584;p61"/>
            <p:cNvSpPr/>
            <p:nvPr/>
          </p:nvSpPr>
          <p:spPr>
            <a:xfrm>
              <a:off x="6722850" y="1429650"/>
              <a:ext cx="6975" cy="32825"/>
            </a:xfrm>
            <a:custGeom>
              <a:avLst/>
              <a:gdLst/>
              <a:ahLst/>
              <a:cxnLst/>
              <a:rect l="l" t="t" r="r" b="b"/>
              <a:pathLst>
                <a:path w="279" h="1313" fill="none" extrusionOk="0">
                  <a:moveTo>
                    <a:pt x="80" y="0"/>
                  </a:moveTo>
                  <a:lnTo>
                    <a:pt x="80" y="0"/>
                  </a:lnTo>
                  <a:lnTo>
                    <a:pt x="80" y="199"/>
                  </a:lnTo>
                  <a:lnTo>
                    <a:pt x="80" y="199"/>
                  </a:lnTo>
                  <a:lnTo>
                    <a:pt x="40" y="755"/>
                  </a:lnTo>
                  <a:lnTo>
                    <a:pt x="1" y="1312"/>
                  </a:lnTo>
                  <a:lnTo>
                    <a:pt x="1" y="1312"/>
                  </a:lnTo>
                  <a:lnTo>
                    <a:pt x="80" y="1312"/>
                  </a:lnTo>
                  <a:lnTo>
                    <a:pt x="80" y="1312"/>
                  </a:lnTo>
                  <a:lnTo>
                    <a:pt x="199" y="755"/>
                  </a:lnTo>
                  <a:lnTo>
                    <a:pt x="239" y="199"/>
                  </a:lnTo>
                  <a:lnTo>
                    <a:pt x="239" y="199"/>
                  </a:lnTo>
                  <a:lnTo>
                    <a:pt x="279" y="0"/>
                  </a:lnTo>
                  <a:lnTo>
                    <a:pt x="279" y="0"/>
                  </a:lnTo>
                  <a:lnTo>
                    <a:pt x="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585;p61"/>
            <p:cNvSpPr/>
            <p:nvPr/>
          </p:nvSpPr>
          <p:spPr>
            <a:xfrm>
              <a:off x="6583700" y="1391875"/>
              <a:ext cx="5975" cy="6975"/>
            </a:xfrm>
            <a:custGeom>
              <a:avLst/>
              <a:gdLst/>
              <a:ahLst/>
              <a:cxnLst/>
              <a:rect l="l" t="t" r="r" b="b"/>
              <a:pathLst>
                <a:path w="239" h="279" fill="none" extrusionOk="0">
                  <a:moveTo>
                    <a:pt x="0" y="0"/>
                  </a:moveTo>
                  <a:lnTo>
                    <a:pt x="0" y="0"/>
                  </a:lnTo>
                  <a:lnTo>
                    <a:pt x="0" y="0"/>
                  </a:lnTo>
                  <a:lnTo>
                    <a:pt x="0" y="0"/>
                  </a:lnTo>
                  <a:lnTo>
                    <a:pt x="120" y="278"/>
                  </a:lnTo>
                  <a:lnTo>
                    <a:pt x="120" y="278"/>
                  </a:lnTo>
                  <a:lnTo>
                    <a:pt x="239" y="159"/>
                  </a:lnTo>
                  <a:lnTo>
                    <a:pt x="239" y="1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586;p61"/>
            <p:cNvSpPr/>
            <p:nvPr/>
          </p:nvSpPr>
          <p:spPr>
            <a:xfrm>
              <a:off x="6787450" y="1407775"/>
              <a:ext cx="188900" cy="59650"/>
            </a:xfrm>
            <a:custGeom>
              <a:avLst/>
              <a:gdLst/>
              <a:ahLst/>
              <a:cxnLst/>
              <a:rect l="l" t="t" r="r" b="b"/>
              <a:pathLst>
                <a:path w="7556" h="2386" extrusionOk="0">
                  <a:moveTo>
                    <a:pt x="6999" y="0"/>
                  </a:moveTo>
                  <a:lnTo>
                    <a:pt x="6800" y="40"/>
                  </a:lnTo>
                  <a:lnTo>
                    <a:pt x="6879" y="318"/>
                  </a:lnTo>
                  <a:lnTo>
                    <a:pt x="7118" y="1034"/>
                  </a:lnTo>
                  <a:lnTo>
                    <a:pt x="7277" y="1789"/>
                  </a:lnTo>
                  <a:lnTo>
                    <a:pt x="7555" y="1710"/>
                  </a:lnTo>
                  <a:lnTo>
                    <a:pt x="7317" y="835"/>
                  </a:lnTo>
                  <a:lnTo>
                    <a:pt x="6999" y="0"/>
                  </a:lnTo>
                  <a:close/>
                  <a:moveTo>
                    <a:pt x="200" y="915"/>
                  </a:moveTo>
                  <a:lnTo>
                    <a:pt x="80" y="1670"/>
                  </a:lnTo>
                  <a:lnTo>
                    <a:pt x="1" y="2386"/>
                  </a:lnTo>
                  <a:lnTo>
                    <a:pt x="279" y="2386"/>
                  </a:lnTo>
                  <a:lnTo>
                    <a:pt x="399" y="1630"/>
                  </a:lnTo>
                  <a:lnTo>
                    <a:pt x="558" y="915"/>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587;p61"/>
            <p:cNvSpPr/>
            <p:nvPr/>
          </p:nvSpPr>
          <p:spPr>
            <a:xfrm>
              <a:off x="6787450" y="1430625"/>
              <a:ext cx="13950" cy="36800"/>
            </a:xfrm>
            <a:custGeom>
              <a:avLst/>
              <a:gdLst/>
              <a:ahLst/>
              <a:cxnLst/>
              <a:rect l="l" t="t" r="r" b="b"/>
              <a:pathLst>
                <a:path w="558" h="1472" fill="none" extrusionOk="0">
                  <a:moveTo>
                    <a:pt x="558" y="1"/>
                  </a:moveTo>
                  <a:lnTo>
                    <a:pt x="558" y="1"/>
                  </a:lnTo>
                  <a:lnTo>
                    <a:pt x="240" y="1"/>
                  </a:lnTo>
                  <a:lnTo>
                    <a:pt x="240" y="1"/>
                  </a:lnTo>
                  <a:lnTo>
                    <a:pt x="200" y="1"/>
                  </a:lnTo>
                  <a:lnTo>
                    <a:pt x="200" y="1"/>
                  </a:lnTo>
                  <a:lnTo>
                    <a:pt x="80" y="756"/>
                  </a:lnTo>
                  <a:lnTo>
                    <a:pt x="1" y="1472"/>
                  </a:lnTo>
                  <a:lnTo>
                    <a:pt x="1" y="1472"/>
                  </a:lnTo>
                  <a:lnTo>
                    <a:pt x="279" y="1472"/>
                  </a:lnTo>
                  <a:lnTo>
                    <a:pt x="279" y="1472"/>
                  </a:lnTo>
                  <a:lnTo>
                    <a:pt x="399" y="716"/>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588;p61"/>
            <p:cNvSpPr/>
            <p:nvPr/>
          </p:nvSpPr>
          <p:spPr>
            <a:xfrm>
              <a:off x="6957425" y="1407775"/>
              <a:ext cx="18925" cy="44750"/>
            </a:xfrm>
            <a:custGeom>
              <a:avLst/>
              <a:gdLst/>
              <a:ahLst/>
              <a:cxnLst/>
              <a:rect l="l" t="t" r="r" b="b"/>
              <a:pathLst>
                <a:path w="757" h="1790" fill="none" extrusionOk="0">
                  <a:moveTo>
                    <a:pt x="200" y="0"/>
                  </a:moveTo>
                  <a:lnTo>
                    <a:pt x="200" y="0"/>
                  </a:lnTo>
                  <a:lnTo>
                    <a:pt x="1" y="40"/>
                  </a:lnTo>
                  <a:lnTo>
                    <a:pt x="1" y="40"/>
                  </a:lnTo>
                  <a:lnTo>
                    <a:pt x="80" y="318"/>
                  </a:lnTo>
                  <a:lnTo>
                    <a:pt x="80" y="318"/>
                  </a:lnTo>
                  <a:lnTo>
                    <a:pt x="319" y="1034"/>
                  </a:lnTo>
                  <a:lnTo>
                    <a:pt x="478" y="1789"/>
                  </a:lnTo>
                  <a:lnTo>
                    <a:pt x="478" y="1789"/>
                  </a:lnTo>
                  <a:lnTo>
                    <a:pt x="756" y="1710"/>
                  </a:lnTo>
                  <a:lnTo>
                    <a:pt x="756" y="1710"/>
                  </a:lnTo>
                  <a:lnTo>
                    <a:pt x="518" y="835"/>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589;p61"/>
            <p:cNvSpPr/>
            <p:nvPr/>
          </p:nvSpPr>
          <p:spPr>
            <a:xfrm>
              <a:off x="6809325" y="1175175"/>
              <a:ext cx="31825" cy="23875"/>
            </a:xfrm>
            <a:custGeom>
              <a:avLst/>
              <a:gdLst/>
              <a:ahLst/>
              <a:cxnLst/>
              <a:rect l="l" t="t" r="r" b="b"/>
              <a:pathLst>
                <a:path w="1273" h="955" extrusionOk="0">
                  <a:moveTo>
                    <a:pt x="915" y="1"/>
                  </a:moveTo>
                  <a:lnTo>
                    <a:pt x="597" y="120"/>
                  </a:lnTo>
                  <a:lnTo>
                    <a:pt x="358" y="319"/>
                  </a:lnTo>
                  <a:lnTo>
                    <a:pt x="239" y="398"/>
                  </a:lnTo>
                  <a:lnTo>
                    <a:pt x="120" y="518"/>
                  </a:lnTo>
                  <a:lnTo>
                    <a:pt x="80" y="677"/>
                  </a:lnTo>
                  <a:lnTo>
                    <a:pt x="1" y="836"/>
                  </a:lnTo>
                  <a:lnTo>
                    <a:pt x="1273" y="955"/>
                  </a:lnTo>
                  <a:lnTo>
                    <a:pt x="1074" y="478"/>
                  </a:lnTo>
                  <a:lnTo>
                    <a:pt x="915" y="1"/>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590;p61"/>
            <p:cNvSpPr/>
            <p:nvPr/>
          </p:nvSpPr>
          <p:spPr>
            <a:xfrm>
              <a:off x="6809325" y="1175175"/>
              <a:ext cx="31825" cy="23875"/>
            </a:xfrm>
            <a:custGeom>
              <a:avLst/>
              <a:gdLst/>
              <a:ahLst/>
              <a:cxnLst/>
              <a:rect l="l" t="t" r="r" b="b"/>
              <a:pathLst>
                <a:path w="1273" h="955" fill="none" extrusionOk="0">
                  <a:moveTo>
                    <a:pt x="915" y="1"/>
                  </a:moveTo>
                  <a:lnTo>
                    <a:pt x="915" y="1"/>
                  </a:lnTo>
                  <a:lnTo>
                    <a:pt x="597" y="120"/>
                  </a:lnTo>
                  <a:lnTo>
                    <a:pt x="358" y="319"/>
                  </a:lnTo>
                  <a:lnTo>
                    <a:pt x="239" y="398"/>
                  </a:lnTo>
                  <a:lnTo>
                    <a:pt x="120" y="518"/>
                  </a:lnTo>
                  <a:lnTo>
                    <a:pt x="80" y="677"/>
                  </a:lnTo>
                  <a:lnTo>
                    <a:pt x="1" y="836"/>
                  </a:lnTo>
                  <a:lnTo>
                    <a:pt x="1" y="836"/>
                  </a:lnTo>
                  <a:lnTo>
                    <a:pt x="1273" y="955"/>
                  </a:lnTo>
                  <a:lnTo>
                    <a:pt x="1273" y="955"/>
                  </a:lnTo>
                  <a:lnTo>
                    <a:pt x="1074" y="478"/>
                  </a:lnTo>
                  <a:lnTo>
                    <a:pt x="9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591;p61"/>
            <p:cNvSpPr/>
            <p:nvPr/>
          </p:nvSpPr>
          <p:spPr>
            <a:xfrm>
              <a:off x="6832200" y="1165250"/>
              <a:ext cx="209750" cy="62625"/>
            </a:xfrm>
            <a:custGeom>
              <a:avLst/>
              <a:gdLst/>
              <a:ahLst/>
              <a:cxnLst/>
              <a:rect l="l" t="t" r="r" b="b"/>
              <a:pathLst>
                <a:path w="8390" h="2505" extrusionOk="0">
                  <a:moveTo>
                    <a:pt x="557" y="278"/>
                  </a:moveTo>
                  <a:lnTo>
                    <a:pt x="0" y="398"/>
                  </a:lnTo>
                  <a:lnTo>
                    <a:pt x="159" y="875"/>
                  </a:lnTo>
                  <a:lnTo>
                    <a:pt x="358" y="1352"/>
                  </a:lnTo>
                  <a:lnTo>
                    <a:pt x="1352" y="1471"/>
                  </a:lnTo>
                  <a:lnTo>
                    <a:pt x="1352" y="1471"/>
                  </a:lnTo>
                  <a:lnTo>
                    <a:pt x="1113" y="1193"/>
                  </a:lnTo>
                  <a:lnTo>
                    <a:pt x="915" y="875"/>
                  </a:lnTo>
                  <a:lnTo>
                    <a:pt x="716" y="596"/>
                  </a:lnTo>
                  <a:lnTo>
                    <a:pt x="557" y="278"/>
                  </a:lnTo>
                  <a:close/>
                  <a:moveTo>
                    <a:pt x="2664" y="0"/>
                  </a:moveTo>
                  <a:lnTo>
                    <a:pt x="2147" y="40"/>
                  </a:lnTo>
                  <a:lnTo>
                    <a:pt x="1670" y="80"/>
                  </a:lnTo>
                  <a:lnTo>
                    <a:pt x="1193" y="119"/>
                  </a:lnTo>
                  <a:lnTo>
                    <a:pt x="756" y="239"/>
                  </a:lnTo>
                  <a:lnTo>
                    <a:pt x="716" y="239"/>
                  </a:lnTo>
                  <a:lnTo>
                    <a:pt x="915" y="517"/>
                  </a:lnTo>
                  <a:lnTo>
                    <a:pt x="1113" y="835"/>
                  </a:lnTo>
                  <a:lnTo>
                    <a:pt x="1352" y="1113"/>
                  </a:lnTo>
                  <a:lnTo>
                    <a:pt x="1591" y="1352"/>
                  </a:lnTo>
                  <a:lnTo>
                    <a:pt x="1750" y="1511"/>
                  </a:lnTo>
                  <a:lnTo>
                    <a:pt x="2823" y="1630"/>
                  </a:lnTo>
                  <a:lnTo>
                    <a:pt x="3897" y="1829"/>
                  </a:lnTo>
                  <a:lnTo>
                    <a:pt x="4930" y="2028"/>
                  </a:lnTo>
                  <a:lnTo>
                    <a:pt x="6004" y="2266"/>
                  </a:lnTo>
                  <a:lnTo>
                    <a:pt x="6203" y="2306"/>
                  </a:lnTo>
                  <a:lnTo>
                    <a:pt x="6680" y="2187"/>
                  </a:lnTo>
                  <a:lnTo>
                    <a:pt x="7117" y="1988"/>
                  </a:lnTo>
                  <a:lnTo>
                    <a:pt x="7713" y="1710"/>
                  </a:lnTo>
                  <a:lnTo>
                    <a:pt x="8270" y="1392"/>
                  </a:lnTo>
                  <a:lnTo>
                    <a:pt x="8151" y="1312"/>
                  </a:lnTo>
                  <a:lnTo>
                    <a:pt x="7992" y="1193"/>
                  </a:lnTo>
                  <a:lnTo>
                    <a:pt x="7435" y="954"/>
                  </a:lnTo>
                  <a:lnTo>
                    <a:pt x="6839" y="756"/>
                  </a:lnTo>
                  <a:lnTo>
                    <a:pt x="6242" y="557"/>
                  </a:lnTo>
                  <a:lnTo>
                    <a:pt x="5646" y="398"/>
                  </a:lnTo>
                  <a:lnTo>
                    <a:pt x="5050" y="278"/>
                  </a:lnTo>
                  <a:lnTo>
                    <a:pt x="4453" y="159"/>
                  </a:lnTo>
                  <a:lnTo>
                    <a:pt x="3817" y="80"/>
                  </a:lnTo>
                  <a:lnTo>
                    <a:pt x="3221" y="40"/>
                  </a:lnTo>
                  <a:lnTo>
                    <a:pt x="2664" y="0"/>
                  </a:lnTo>
                  <a:close/>
                  <a:moveTo>
                    <a:pt x="8350" y="1511"/>
                  </a:moveTo>
                  <a:lnTo>
                    <a:pt x="7753" y="1829"/>
                  </a:lnTo>
                  <a:lnTo>
                    <a:pt x="7157" y="2107"/>
                  </a:lnTo>
                  <a:lnTo>
                    <a:pt x="6401" y="2386"/>
                  </a:lnTo>
                  <a:lnTo>
                    <a:pt x="6759" y="2465"/>
                  </a:lnTo>
                  <a:lnTo>
                    <a:pt x="7157" y="2505"/>
                  </a:lnTo>
                  <a:lnTo>
                    <a:pt x="7395" y="2465"/>
                  </a:lnTo>
                  <a:lnTo>
                    <a:pt x="7594" y="2386"/>
                  </a:lnTo>
                  <a:lnTo>
                    <a:pt x="7833" y="2306"/>
                  </a:lnTo>
                  <a:lnTo>
                    <a:pt x="8032" y="2147"/>
                  </a:lnTo>
                  <a:lnTo>
                    <a:pt x="8230" y="1988"/>
                  </a:lnTo>
                  <a:lnTo>
                    <a:pt x="8350" y="1829"/>
                  </a:lnTo>
                  <a:lnTo>
                    <a:pt x="8389" y="1670"/>
                  </a:lnTo>
                  <a:lnTo>
                    <a:pt x="8389" y="1590"/>
                  </a:lnTo>
                  <a:lnTo>
                    <a:pt x="8350" y="1511"/>
                  </a:lnTo>
                  <a:close/>
                </a:path>
              </a:pathLst>
            </a:custGeom>
            <a:solidFill>
              <a:srgbClr val="00A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592;p61"/>
            <p:cNvSpPr/>
            <p:nvPr/>
          </p:nvSpPr>
          <p:spPr>
            <a:xfrm>
              <a:off x="6992225" y="1203000"/>
              <a:ext cx="49725" cy="24875"/>
            </a:xfrm>
            <a:custGeom>
              <a:avLst/>
              <a:gdLst/>
              <a:ahLst/>
              <a:cxnLst/>
              <a:rect l="l" t="t" r="r" b="b"/>
              <a:pathLst>
                <a:path w="1989" h="995" fill="none" extrusionOk="0">
                  <a:moveTo>
                    <a:pt x="1949" y="1"/>
                  </a:moveTo>
                  <a:lnTo>
                    <a:pt x="1949" y="1"/>
                  </a:lnTo>
                  <a:lnTo>
                    <a:pt x="1352" y="319"/>
                  </a:lnTo>
                  <a:lnTo>
                    <a:pt x="756" y="597"/>
                  </a:lnTo>
                  <a:lnTo>
                    <a:pt x="756" y="597"/>
                  </a:lnTo>
                  <a:lnTo>
                    <a:pt x="0" y="876"/>
                  </a:lnTo>
                  <a:lnTo>
                    <a:pt x="0" y="876"/>
                  </a:lnTo>
                  <a:lnTo>
                    <a:pt x="358" y="955"/>
                  </a:lnTo>
                  <a:lnTo>
                    <a:pt x="756" y="995"/>
                  </a:lnTo>
                  <a:lnTo>
                    <a:pt x="756" y="995"/>
                  </a:lnTo>
                  <a:lnTo>
                    <a:pt x="756" y="995"/>
                  </a:lnTo>
                  <a:lnTo>
                    <a:pt x="756" y="995"/>
                  </a:lnTo>
                  <a:lnTo>
                    <a:pt x="994" y="955"/>
                  </a:lnTo>
                  <a:lnTo>
                    <a:pt x="1193" y="876"/>
                  </a:lnTo>
                  <a:lnTo>
                    <a:pt x="1432" y="796"/>
                  </a:lnTo>
                  <a:lnTo>
                    <a:pt x="1631" y="637"/>
                  </a:lnTo>
                  <a:lnTo>
                    <a:pt x="1829" y="478"/>
                  </a:lnTo>
                  <a:lnTo>
                    <a:pt x="1949" y="319"/>
                  </a:lnTo>
                  <a:lnTo>
                    <a:pt x="1988" y="160"/>
                  </a:lnTo>
                  <a:lnTo>
                    <a:pt x="1988" y="80"/>
                  </a:lnTo>
                  <a:lnTo>
                    <a:pt x="1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593;p61"/>
            <p:cNvSpPr/>
            <p:nvPr/>
          </p:nvSpPr>
          <p:spPr>
            <a:xfrm>
              <a:off x="6832200" y="1172200"/>
              <a:ext cx="33800" cy="29850"/>
            </a:xfrm>
            <a:custGeom>
              <a:avLst/>
              <a:gdLst/>
              <a:ahLst/>
              <a:cxnLst/>
              <a:rect l="l" t="t" r="r" b="b"/>
              <a:pathLst>
                <a:path w="1352" h="1194" fill="none" extrusionOk="0">
                  <a:moveTo>
                    <a:pt x="557" y="0"/>
                  </a:moveTo>
                  <a:lnTo>
                    <a:pt x="557" y="0"/>
                  </a:lnTo>
                  <a:lnTo>
                    <a:pt x="0" y="120"/>
                  </a:lnTo>
                  <a:lnTo>
                    <a:pt x="0" y="120"/>
                  </a:lnTo>
                  <a:lnTo>
                    <a:pt x="159" y="597"/>
                  </a:lnTo>
                  <a:lnTo>
                    <a:pt x="358" y="1074"/>
                  </a:lnTo>
                  <a:lnTo>
                    <a:pt x="358" y="1074"/>
                  </a:lnTo>
                  <a:lnTo>
                    <a:pt x="1352" y="1193"/>
                  </a:lnTo>
                  <a:lnTo>
                    <a:pt x="1352" y="1193"/>
                  </a:lnTo>
                  <a:lnTo>
                    <a:pt x="1113" y="915"/>
                  </a:lnTo>
                  <a:lnTo>
                    <a:pt x="915" y="597"/>
                  </a:lnTo>
                  <a:lnTo>
                    <a:pt x="716" y="318"/>
                  </a:lnTo>
                  <a:lnTo>
                    <a:pt x="557" y="0"/>
                  </a:lnTo>
                  <a:lnTo>
                    <a:pt x="557"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594;p61"/>
            <p:cNvSpPr/>
            <p:nvPr/>
          </p:nvSpPr>
          <p:spPr>
            <a:xfrm>
              <a:off x="6850075" y="1165250"/>
              <a:ext cx="188900" cy="57675"/>
            </a:xfrm>
            <a:custGeom>
              <a:avLst/>
              <a:gdLst/>
              <a:ahLst/>
              <a:cxnLst/>
              <a:rect l="l" t="t" r="r" b="b"/>
              <a:pathLst>
                <a:path w="7556" h="2307" fill="none" extrusionOk="0">
                  <a:moveTo>
                    <a:pt x="1949" y="0"/>
                  </a:moveTo>
                  <a:lnTo>
                    <a:pt x="1949" y="0"/>
                  </a:lnTo>
                  <a:lnTo>
                    <a:pt x="1432" y="40"/>
                  </a:lnTo>
                  <a:lnTo>
                    <a:pt x="955" y="80"/>
                  </a:lnTo>
                  <a:lnTo>
                    <a:pt x="478" y="119"/>
                  </a:lnTo>
                  <a:lnTo>
                    <a:pt x="41" y="239"/>
                  </a:lnTo>
                  <a:lnTo>
                    <a:pt x="41" y="239"/>
                  </a:lnTo>
                  <a:lnTo>
                    <a:pt x="1" y="239"/>
                  </a:lnTo>
                  <a:lnTo>
                    <a:pt x="1" y="239"/>
                  </a:lnTo>
                  <a:lnTo>
                    <a:pt x="200" y="517"/>
                  </a:lnTo>
                  <a:lnTo>
                    <a:pt x="398" y="835"/>
                  </a:lnTo>
                  <a:lnTo>
                    <a:pt x="637" y="1113"/>
                  </a:lnTo>
                  <a:lnTo>
                    <a:pt x="876" y="1352"/>
                  </a:lnTo>
                  <a:lnTo>
                    <a:pt x="876" y="1352"/>
                  </a:lnTo>
                  <a:lnTo>
                    <a:pt x="1035" y="1511"/>
                  </a:lnTo>
                  <a:lnTo>
                    <a:pt x="1035" y="1511"/>
                  </a:lnTo>
                  <a:lnTo>
                    <a:pt x="2108" y="1630"/>
                  </a:lnTo>
                  <a:lnTo>
                    <a:pt x="3182" y="1829"/>
                  </a:lnTo>
                  <a:lnTo>
                    <a:pt x="4215" y="2028"/>
                  </a:lnTo>
                  <a:lnTo>
                    <a:pt x="5289" y="2266"/>
                  </a:lnTo>
                  <a:lnTo>
                    <a:pt x="5289" y="2266"/>
                  </a:lnTo>
                  <a:lnTo>
                    <a:pt x="5488" y="2306"/>
                  </a:lnTo>
                  <a:lnTo>
                    <a:pt x="5488" y="2306"/>
                  </a:lnTo>
                  <a:lnTo>
                    <a:pt x="5965" y="2187"/>
                  </a:lnTo>
                  <a:lnTo>
                    <a:pt x="6402" y="1988"/>
                  </a:lnTo>
                  <a:lnTo>
                    <a:pt x="6402" y="1988"/>
                  </a:lnTo>
                  <a:lnTo>
                    <a:pt x="6998" y="1710"/>
                  </a:lnTo>
                  <a:lnTo>
                    <a:pt x="7555" y="1392"/>
                  </a:lnTo>
                  <a:lnTo>
                    <a:pt x="7555" y="1392"/>
                  </a:lnTo>
                  <a:lnTo>
                    <a:pt x="7436" y="1312"/>
                  </a:lnTo>
                  <a:lnTo>
                    <a:pt x="7277" y="1193"/>
                  </a:lnTo>
                  <a:lnTo>
                    <a:pt x="7277" y="1193"/>
                  </a:lnTo>
                  <a:lnTo>
                    <a:pt x="6720" y="954"/>
                  </a:lnTo>
                  <a:lnTo>
                    <a:pt x="6124" y="756"/>
                  </a:lnTo>
                  <a:lnTo>
                    <a:pt x="5527" y="557"/>
                  </a:lnTo>
                  <a:lnTo>
                    <a:pt x="4931" y="398"/>
                  </a:lnTo>
                  <a:lnTo>
                    <a:pt x="4335" y="278"/>
                  </a:lnTo>
                  <a:lnTo>
                    <a:pt x="3738" y="159"/>
                  </a:lnTo>
                  <a:lnTo>
                    <a:pt x="3102" y="80"/>
                  </a:lnTo>
                  <a:lnTo>
                    <a:pt x="2506" y="40"/>
                  </a:lnTo>
                  <a:lnTo>
                    <a:pt x="2506" y="40"/>
                  </a:lnTo>
                  <a:lnTo>
                    <a:pt x="19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595;p61"/>
            <p:cNvSpPr/>
            <p:nvPr/>
          </p:nvSpPr>
          <p:spPr>
            <a:xfrm>
              <a:off x="6846100" y="1171200"/>
              <a:ext cx="194850" cy="53700"/>
            </a:xfrm>
            <a:custGeom>
              <a:avLst/>
              <a:gdLst/>
              <a:ahLst/>
              <a:cxnLst/>
              <a:rect l="l" t="t" r="r" b="b"/>
              <a:pathLst>
                <a:path w="7794" h="2148" extrusionOk="0">
                  <a:moveTo>
                    <a:pt x="160" y="1"/>
                  </a:moveTo>
                  <a:lnTo>
                    <a:pt x="1" y="40"/>
                  </a:lnTo>
                  <a:lnTo>
                    <a:pt x="160" y="358"/>
                  </a:lnTo>
                  <a:lnTo>
                    <a:pt x="359" y="637"/>
                  </a:lnTo>
                  <a:lnTo>
                    <a:pt x="557" y="955"/>
                  </a:lnTo>
                  <a:lnTo>
                    <a:pt x="796" y="1233"/>
                  </a:lnTo>
                  <a:lnTo>
                    <a:pt x="1194" y="1273"/>
                  </a:lnTo>
                  <a:lnTo>
                    <a:pt x="1194" y="1273"/>
                  </a:lnTo>
                  <a:lnTo>
                    <a:pt x="1035" y="1114"/>
                  </a:lnTo>
                  <a:lnTo>
                    <a:pt x="796" y="875"/>
                  </a:lnTo>
                  <a:lnTo>
                    <a:pt x="557" y="597"/>
                  </a:lnTo>
                  <a:lnTo>
                    <a:pt x="359" y="279"/>
                  </a:lnTo>
                  <a:lnTo>
                    <a:pt x="160" y="1"/>
                  </a:lnTo>
                  <a:close/>
                  <a:moveTo>
                    <a:pt x="7714" y="1154"/>
                  </a:moveTo>
                  <a:lnTo>
                    <a:pt x="7157" y="1472"/>
                  </a:lnTo>
                  <a:lnTo>
                    <a:pt x="6561" y="1750"/>
                  </a:lnTo>
                  <a:lnTo>
                    <a:pt x="6124" y="1949"/>
                  </a:lnTo>
                  <a:lnTo>
                    <a:pt x="5647" y="2068"/>
                  </a:lnTo>
                  <a:lnTo>
                    <a:pt x="5845" y="2148"/>
                  </a:lnTo>
                  <a:lnTo>
                    <a:pt x="6601" y="1869"/>
                  </a:lnTo>
                  <a:lnTo>
                    <a:pt x="7197" y="1591"/>
                  </a:lnTo>
                  <a:lnTo>
                    <a:pt x="7794" y="1273"/>
                  </a:lnTo>
                  <a:lnTo>
                    <a:pt x="7714" y="1154"/>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596;p61"/>
            <p:cNvSpPr/>
            <p:nvPr/>
          </p:nvSpPr>
          <p:spPr>
            <a:xfrm>
              <a:off x="6987250" y="1200025"/>
              <a:ext cx="53700" cy="24875"/>
            </a:xfrm>
            <a:custGeom>
              <a:avLst/>
              <a:gdLst/>
              <a:ahLst/>
              <a:cxnLst/>
              <a:rect l="l" t="t" r="r" b="b"/>
              <a:pathLst>
                <a:path w="2148" h="995" fill="none" extrusionOk="0">
                  <a:moveTo>
                    <a:pt x="2068" y="1"/>
                  </a:moveTo>
                  <a:lnTo>
                    <a:pt x="2068" y="1"/>
                  </a:lnTo>
                  <a:lnTo>
                    <a:pt x="1511" y="319"/>
                  </a:lnTo>
                  <a:lnTo>
                    <a:pt x="915" y="597"/>
                  </a:lnTo>
                  <a:lnTo>
                    <a:pt x="915" y="597"/>
                  </a:lnTo>
                  <a:lnTo>
                    <a:pt x="478" y="796"/>
                  </a:lnTo>
                  <a:lnTo>
                    <a:pt x="1" y="915"/>
                  </a:lnTo>
                  <a:lnTo>
                    <a:pt x="1" y="915"/>
                  </a:lnTo>
                  <a:lnTo>
                    <a:pt x="199" y="995"/>
                  </a:lnTo>
                  <a:lnTo>
                    <a:pt x="199" y="995"/>
                  </a:lnTo>
                  <a:lnTo>
                    <a:pt x="955" y="716"/>
                  </a:lnTo>
                  <a:lnTo>
                    <a:pt x="955" y="716"/>
                  </a:lnTo>
                  <a:lnTo>
                    <a:pt x="1551" y="438"/>
                  </a:lnTo>
                  <a:lnTo>
                    <a:pt x="2148" y="120"/>
                  </a:lnTo>
                  <a:lnTo>
                    <a:pt x="2148" y="12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597;p61"/>
            <p:cNvSpPr/>
            <p:nvPr/>
          </p:nvSpPr>
          <p:spPr>
            <a:xfrm>
              <a:off x="6846100" y="1171200"/>
              <a:ext cx="29850" cy="31825"/>
            </a:xfrm>
            <a:custGeom>
              <a:avLst/>
              <a:gdLst/>
              <a:ahLst/>
              <a:cxnLst/>
              <a:rect l="l" t="t" r="r" b="b"/>
              <a:pathLst>
                <a:path w="1194" h="1273" fill="none" extrusionOk="0">
                  <a:moveTo>
                    <a:pt x="160" y="1"/>
                  </a:moveTo>
                  <a:lnTo>
                    <a:pt x="160" y="1"/>
                  </a:lnTo>
                  <a:lnTo>
                    <a:pt x="1" y="40"/>
                  </a:lnTo>
                  <a:lnTo>
                    <a:pt x="1" y="40"/>
                  </a:lnTo>
                  <a:lnTo>
                    <a:pt x="1" y="40"/>
                  </a:lnTo>
                  <a:lnTo>
                    <a:pt x="1" y="40"/>
                  </a:lnTo>
                  <a:lnTo>
                    <a:pt x="160" y="358"/>
                  </a:lnTo>
                  <a:lnTo>
                    <a:pt x="359" y="637"/>
                  </a:lnTo>
                  <a:lnTo>
                    <a:pt x="557" y="955"/>
                  </a:lnTo>
                  <a:lnTo>
                    <a:pt x="796" y="1233"/>
                  </a:lnTo>
                  <a:lnTo>
                    <a:pt x="796" y="1233"/>
                  </a:lnTo>
                  <a:lnTo>
                    <a:pt x="1194" y="1273"/>
                  </a:lnTo>
                  <a:lnTo>
                    <a:pt x="1194" y="1273"/>
                  </a:lnTo>
                  <a:lnTo>
                    <a:pt x="1035" y="1114"/>
                  </a:lnTo>
                  <a:lnTo>
                    <a:pt x="1035" y="1114"/>
                  </a:lnTo>
                  <a:lnTo>
                    <a:pt x="796" y="875"/>
                  </a:lnTo>
                  <a:lnTo>
                    <a:pt x="557" y="597"/>
                  </a:lnTo>
                  <a:lnTo>
                    <a:pt x="359" y="279"/>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598;p61"/>
            <p:cNvSpPr/>
            <p:nvPr/>
          </p:nvSpPr>
          <p:spPr>
            <a:xfrm>
              <a:off x="7240725" y="1191075"/>
              <a:ext cx="41775" cy="33825"/>
            </a:xfrm>
            <a:custGeom>
              <a:avLst/>
              <a:gdLst/>
              <a:ahLst/>
              <a:cxnLst/>
              <a:rect l="l" t="t" r="r" b="b"/>
              <a:pathLst>
                <a:path w="1671" h="1353" extrusionOk="0">
                  <a:moveTo>
                    <a:pt x="1511" y="1"/>
                  </a:moveTo>
                  <a:lnTo>
                    <a:pt x="1352" y="41"/>
                  </a:lnTo>
                  <a:lnTo>
                    <a:pt x="1233" y="120"/>
                  </a:lnTo>
                  <a:lnTo>
                    <a:pt x="875" y="279"/>
                  </a:lnTo>
                  <a:lnTo>
                    <a:pt x="676" y="438"/>
                  </a:lnTo>
                  <a:lnTo>
                    <a:pt x="477" y="597"/>
                  </a:lnTo>
                  <a:lnTo>
                    <a:pt x="279" y="836"/>
                  </a:lnTo>
                  <a:lnTo>
                    <a:pt x="80" y="1074"/>
                  </a:lnTo>
                  <a:lnTo>
                    <a:pt x="40" y="1194"/>
                  </a:lnTo>
                  <a:lnTo>
                    <a:pt x="0" y="1273"/>
                  </a:lnTo>
                  <a:lnTo>
                    <a:pt x="40" y="1313"/>
                  </a:lnTo>
                  <a:lnTo>
                    <a:pt x="80" y="1353"/>
                  </a:lnTo>
                  <a:lnTo>
                    <a:pt x="199" y="1313"/>
                  </a:lnTo>
                  <a:lnTo>
                    <a:pt x="358" y="1273"/>
                  </a:lnTo>
                  <a:lnTo>
                    <a:pt x="716" y="1074"/>
                  </a:lnTo>
                  <a:lnTo>
                    <a:pt x="1352" y="677"/>
                  </a:lnTo>
                  <a:lnTo>
                    <a:pt x="1471" y="597"/>
                  </a:lnTo>
                  <a:lnTo>
                    <a:pt x="1551" y="478"/>
                  </a:lnTo>
                  <a:lnTo>
                    <a:pt x="1630" y="279"/>
                  </a:lnTo>
                  <a:lnTo>
                    <a:pt x="1670" y="160"/>
                  </a:lnTo>
                  <a:lnTo>
                    <a:pt x="1630" y="80"/>
                  </a:lnTo>
                  <a:lnTo>
                    <a:pt x="1591" y="41"/>
                  </a:lnTo>
                  <a:lnTo>
                    <a:pt x="1511" y="1"/>
                  </a:lnTo>
                  <a:close/>
                </a:path>
              </a:pathLst>
            </a:custGeom>
            <a:solidFill>
              <a:srgbClr val="8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599;p61"/>
            <p:cNvSpPr/>
            <p:nvPr/>
          </p:nvSpPr>
          <p:spPr>
            <a:xfrm>
              <a:off x="7240725" y="1191075"/>
              <a:ext cx="41775" cy="33825"/>
            </a:xfrm>
            <a:custGeom>
              <a:avLst/>
              <a:gdLst/>
              <a:ahLst/>
              <a:cxnLst/>
              <a:rect l="l" t="t" r="r" b="b"/>
              <a:pathLst>
                <a:path w="1671" h="1353" fill="none" extrusionOk="0">
                  <a:moveTo>
                    <a:pt x="1511" y="1"/>
                  </a:moveTo>
                  <a:lnTo>
                    <a:pt x="1511" y="1"/>
                  </a:lnTo>
                  <a:lnTo>
                    <a:pt x="1352" y="41"/>
                  </a:lnTo>
                  <a:lnTo>
                    <a:pt x="1352" y="41"/>
                  </a:lnTo>
                  <a:lnTo>
                    <a:pt x="1233" y="120"/>
                  </a:lnTo>
                  <a:lnTo>
                    <a:pt x="875" y="279"/>
                  </a:lnTo>
                  <a:lnTo>
                    <a:pt x="676" y="438"/>
                  </a:lnTo>
                  <a:lnTo>
                    <a:pt x="477" y="597"/>
                  </a:lnTo>
                  <a:lnTo>
                    <a:pt x="279" y="836"/>
                  </a:lnTo>
                  <a:lnTo>
                    <a:pt x="80" y="1074"/>
                  </a:lnTo>
                  <a:lnTo>
                    <a:pt x="80" y="1074"/>
                  </a:lnTo>
                  <a:lnTo>
                    <a:pt x="40" y="1194"/>
                  </a:lnTo>
                  <a:lnTo>
                    <a:pt x="0" y="1273"/>
                  </a:lnTo>
                  <a:lnTo>
                    <a:pt x="40" y="1313"/>
                  </a:lnTo>
                  <a:lnTo>
                    <a:pt x="80" y="1353"/>
                  </a:lnTo>
                  <a:lnTo>
                    <a:pt x="80" y="1353"/>
                  </a:lnTo>
                  <a:lnTo>
                    <a:pt x="199" y="1313"/>
                  </a:lnTo>
                  <a:lnTo>
                    <a:pt x="358" y="1273"/>
                  </a:lnTo>
                  <a:lnTo>
                    <a:pt x="716" y="1074"/>
                  </a:lnTo>
                  <a:lnTo>
                    <a:pt x="1352" y="677"/>
                  </a:lnTo>
                  <a:lnTo>
                    <a:pt x="1352" y="677"/>
                  </a:lnTo>
                  <a:lnTo>
                    <a:pt x="1471" y="597"/>
                  </a:lnTo>
                  <a:lnTo>
                    <a:pt x="1551" y="478"/>
                  </a:lnTo>
                  <a:lnTo>
                    <a:pt x="1630" y="279"/>
                  </a:lnTo>
                  <a:lnTo>
                    <a:pt x="1670" y="160"/>
                  </a:lnTo>
                  <a:lnTo>
                    <a:pt x="1630" y="80"/>
                  </a:lnTo>
                  <a:lnTo>
                    <a:pt x="1591" y="41"/>
                  </a:lnTo>
                  <a:lnTo>
                    <a:pt x="15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1600;p61"/>
          <p:cNvGrpSpPr/>
          <p:nvPr/>
        </p:nvGrpSpPr>
        <p:grpSpPr>
          <a:xfrm>
            <a:off x="8895019" y="2718537"/>
            <a:ext cx="1464678" cy="910648"/>
            <a:chOff x="5193125" y="1612525"/>
            <a:chExt cx="961200" cy="572550"/>
          </a:xfrm>
        </p:grpSpPr>
        <p:sp>
          <p:nvSpPr>
            <p:cNvPr id="432" name="Google Shape;1601;p61"/>
            <p:cNvSpPr/>
            <p:nvPr/>
          </p:nvSpPr>
          <p:spPr>
            <a:xfrm>
              <a:off x="5734825" y="1785475"/>
              <a:ext cx="52725" cy="85525"/>
            </a:xfrm>
            <a:custGeom>
              <a:avLst/>
              <a:gdLst/>
              <a:ahLst/>
              <a:cxnLst/>
              <a:rect l="l" t="t" r="r" b="b"/>
              <a:pathLst>
                <a:path w="2109" h="3421" extrusionOk="0">
                  <a:moveTo>
                    <a:pt x="1671" y="1"/>
                  </a:moveTo>
                  <a:lnTo>
                    <a:pt x="1551" y="41"/>
                  </a:lnTo>
                  <a:lnTo>
                    <a:pt x="1432" y="120"/>
                  </a:lnTo>
                  <a:lnTo>
                    <a:pt x="1353" y="239"/>
                  </a:lnTo>
                  <a:lnTo>
                    <a:pt x="1313" y="359"/>
                  </a:lnTo>
                  <a:lnTo>
                    <a:pt x="1313" y="478"/>
                  </a:lnTo>
                  <a:lnTo>
                    <a:pt x="1233" y="915"/>
                  </a:lnTo>
                  <a:lnTo>
                    <a:pt x="1154" y="1233"/>
                  </a:lnTo>
                  <a:lnTo>
                    <a:pt x="1035" y="1591"/>
                  </a:lnTo>
                  <a:lnTo>
                    <a:pt x="876" y="1949"/>
                  </a:lnTo>
                  <a:lnTo>
                    <a:pt x="717" y="2267"/>
                  </a:lnTo>
                  <a:lnTo>
                    <a:pt x="478" y="2506"/>
                  </a:lnTo>
                  <a:lnTo>
                    <a:pt x="359" y="2585"/>
                  </a:lnTo>
                  <a:lnTo>
                    <a:pt x="239" y="2665"/>
                  </a:lnTo>
                  <a:lnTo>
                    <a:pt x="120" y="2744"/>
                  </a:lnTo>
                  <a:lnTo>
                    <a:pt x="41" y="2863"/>
                  </a:lnTo>
                  <a:lnTo>
                    <a:pt x="1" y="3022"/>
                  </a:lnTo>
                  <a:lnTo>
                    <a:pt x="1" y="3182"/>
                  </a:lnTo>
                  <a:lnTo>
                    <a:pt x="80" y="3261"/>
                  </a:lnTo>
                  <a:lnTo>
                    <a:pt x="120" y="3341"/>
                  </a:lnTo>
                  <a:lnTo>
                    <a:pt x="239" y="3380"/>
                  </a:lnTo>
                  <a:lnTo>
                    <a:pt x="319" y="3420"/>
                  </a:lnTo>
                  <a:lnTo>
                    <a:pt x="518" y="3420"/>
                  </a:lnTo>
                  <a:lnTo>
                    <a:pt x="717" y="3341"/>
                  </a:lnTo>
                  <a:lnTo>
                    <a:pt x="876" y="3221"/>
                  </a:lnTo>
                  <a:lnTo>
                    <a:pt x="1035" y="3102"/>
                  </a:lnTo>
                  <a:lnTo>
                    <a:pt x="1194" y="2903"/>
                  </a:lnTo>
                  <a:lnTo>
                    <a:pt x="1472" y="2506"/>
                  </a:lnTo>
                  <a:lnTo>
                    <a:pt x="1750" y="2029"/>
                  </a:lnTo>
                  <a:lnTo>
                    <a:pt x="1870" y="1591"/>
                  </a:lnTo>
                  <a:lnTo>
                    <a:pt x="2029" y="1074"/>
                  </a:lnTo>
                  <a:lnTo>
                    <a:pt x="2108" y="557"/>
                  </a:lnTo>
                  <a:lnTo>
                    <a:pt x="2108" y="359"/>
                  </a:lnTo>
                  <a:lnTo>
                    <a:pt x="2068" y="239"/>
                  </a:lnTo>
                  <a:lnTo>
                    <a:pt x="1989" y="120"/>
                  </a:lnTo>
                  <a:lnTo>
                    <a:pt x="1830" y="41"/>
                  </a:lnTo>
                  <a:lnTo>
                    <a:pt x="167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02;p61"/>
            <p:cNvSpPr/>
            <p:nvPr/>
          </p:nvSpPr>
          <p:spPr>
            <a:xfrm>
              <a:off x="5734825" y="1785475"/>
              <a:ext cx="52725" cy="85525"/>
            </a:xfrm>
            <a:custGeom>
              <a:avLst/>
              <a:gdLst/>
              <a:ahLst/>
              <a:cxnLst/>
              <a:rect l="l" t="t" r="r" b="b"/>
              <a:pathLst>
                <a:path w="2109" h="3421" fill="none" extrusionOk="0">
                  <a:moveTo>
                    <a:pt x="319" y="3420"/>
                  </a:moveTo>
                  <a:lnTo>
                    <a:pt x="319" y="3420"/>
                  </a:lnTo>
                  <a:lnTo>
                    <a:pt x="239" y="3380"/>
                  </a:lnTo>
                  <a:lnTo>
                    <a:pt x="120" y="3341"/>
                  </a:lnTo>
                  <a:lnTo>
                    <a:pt x="80" y="3261"/>
                  </a:lnTo>
                  <a:lnTo>
                    <a:pt x="1" y="3182"/>
                  </a:lnTo>
                  <a:lnTo>
                    <a:pt x="1" y="3182"/>
                  </a:lnTo>
                  <a:lnTo>
                    <a:pt x="1" y="3022"/>
                  </a:lnTo>
                  <a:lnTo>
                    <a:pt x="41" y="2863"/>
                  </a:lnTo>
                  <a:lnTo>
                    <a:pt x="120" y="2744"/>
                  </a:lnTo>
                  <a:lnTo>
                    <a:pt x="239" y="2665"/>
                  </a:lnTo>
                  <a:lnTo>
                    <a:pt x="239" y="2665"/>
                  </a:lnTo>
                  <a:lnTo>
                    <a:pt x="359" y="2585"/>
                  </a:lnTo>
                  <a:lnTo>
                    <a:pt x="478" y="2506"/>
                  </a:lnTo>
                  <a:lnTo>
                    <a:pt x="717" y="2267"/>
                  </a:lnTo>
                  <a:lnTo>
                    <a:pt x="876" y="1949"/>
                  </a:lnTo>
                  <a:lnTo>
                    <a:pt x="1035" y="1591"/>
                  </a:lnTo>
                  <a:lnTo>
                    <a:pt x="1154" y="1233"/>
                  </a:lnTo>
                  <a:lnTo>
                    <a:pt x="1233" y="915"/>
                  </a:lnTo>
                  <a:lnTo>
                    <a:pt x="1313" y="478"/>
                  </a:lnTo>
                  <a:lnTo>
                    <a:pt x="1313" y="478"/>
                  </a:lnTo>
                  <a:lnTo>
                    <a:pt x="1313" y="359"/>
                  </a:lnTo>
                  <a:lnTo>
                    <a:pt x="1353" y="239"/>
                  </a:lnTo>
                  <a:lnTo>
                    <a:pt x="1432" y="120"/>
                  </a:lnTo>
                  <a:lnTo>
                    <a:pt x="1551" y="41"/>
                  </a:lnTo>
                  <a:lnTo>
                    <a:pt x="1551" y="41"/>
                  </a:lnTo>
                  <a:lnTo>
                    <a:pt x="1671" y="1"/>
                  </a:lnTo>
                  <a:lnTo>
                    <a:pt x="1830" y="41"/>
                  </a:lnTo>
                  <a:lnTo>
                    <a:pt x="1989" y="120"/>
                  </a:lnTo>
                  <a:lnTo>
                    <a:pt x="2068" y="239"/>
                  </a:lnTo>
                  <a:lnTo>
                    <a:pt x="2068" y="239"/>
                  </a:lnTo>
                  <a:lnTo>
                    <a:pt x="2108" y="359"/>
                  </a:lnTo>
                  <a:lnTo>
                    <a:pt x="2108" y="557"/>
                  </a:lnTo>
                  <a:lnTo>
                    <a:pt x="2029" y="1074"/>
                  </a:lnTo>
                  <a:lnTo>
                    <a:pt x="1870" y="1591"/>
                  </a:lnTo>
                  <a:lnTo>
                    <a:pt x="1750" y="2029"/>
                  </a:lnTo>
                  <a:lnTo>
                    <a:pt x="1750" y="2029"/>
                  </a:lnTo>
                  <a:lnTo>
                    <a:pt x="1472" y="2506"/>
                  </a:lnTo>
                  <a:lnTo>
                    <a:pt x="1194" y="2903"/>
                  </a:lnTo>
                  <a:lnTo>
                    <a:pt x="1035" y="3102"/>
                  </a:lnTo>
                  <a:lnTo>
                    <a:pt x="876" y="3221"/>
                  </a:lnTo>
                  <a:lnTo>
                    <a:pt x="717" y="3341"/>
                  </a:lnTo>
                  <a:lnTo>
                    <a:pt x="518" y="3420"/>
                  </a:lnTo>
                  <a:lnTo>
                    <a:pt x="518" y="3420"/>
                  </a:lnTo>
                  <a:lnTo>
                    <a:pt x="438" y="3420"/>
                  </a:lnTo>
                  <a:lnTo>
                    <a:pt x="319" y="3420"/>
                  </a:lnTo>
                  <a:lnTo>
                    <a:pt x="319"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03;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04;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05;p61"/>
            <p:cNvSpPr/>
            <p:nvPr/>
          </p:nvSpPr>
          <p:spPr>
            <a:xfrm>
              <a:off x="5767625" y="1796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06;p61"/>
            <p:cNvSpPr/>
            <p:nvPr/>
          </p:nvSpPr>
          <p:spPr>
            <a:xfrm>
              <a:off x="5518150" y="1719875"/>
              <a:ext cx="104400" cy="104400"/>
            </a:xfrm>
            <a:custGeom>
              <a:avLst/>
              <a:gdLst/>
              <a:ahLst/>
              <a:cxnLst/>
              <a:rect l="l" t="t" r="r" b="b"/>
              <a:pathLst>
                <a:path w="4176" h="4176" extrusionOk="0">
                  <a:moveTo>
                    <a:pt x="2108" y="1"/>
                  </a:moveTo>
                  <a:lnTo>
                    <a:pt x="1670" y="40"/>
                  </a:lnTo>
                  <a:lnTo>
                    <a:pt x="1273" y="160"/>
                  </a:lnTo>
                  <a:lnTo>
                    <a:pt x="915" y="359"/>
                  </a:lnTo>
                  <a:lnTo>
                    <a:pt x="597" y="637"/>
                  </a:lnTo>
                  <a:lnTo>
                    <a:pt x="358" y="915"/>
                  </a:lnTo>
                  <a:lnTo>
                    <a:pt x="159" y="1273"/>
                  </a:lnTo>
                  <a:lnTo>
                    <a:pt x="40" y="1671"/>
                  </a:lnTo>
                  <a:lnTo>
                    <a:pt x="0" y="2108"/>
                  </a:lnTo>
                  <a:lnTo>
                    <a:pt x="40" y="2506"/>
                  </a:lnTo>
                  <a:lnTo>
                    <a:pt x="159" y="2903"/>
                  </a:lnTo>
                  <a:lnTo>
                    <a:pt x="358" y="3261"/>
                  </a:lnTo>
                  <a:lnTo>
                    <a:pt x="597" y="3579"/>
                  </a:lnTo>
                  <a:lnTo>
                    <a:pt x="915" y="3818"/>
                  </a:lnTo>
                  <a:lnTo>
                    <a:pt x="1273" y="4016"/>
                  </a:lnTo>
                  <a:lnTo>
                    <a:pt x="1670" y="4136"/>
                  </a:lnTo>
                  <a:lnTo>
                    <a:pt x="2108" y="4175"/>
                  </a:lnTo>
                  <a:lnTo>
                    <a:pt x="2505" y="4136"/>
                  </a:lnTo>
                  <a:lnTo>
                    <a:pt x="2903" y="4016"/>
                  </a:lnTo>
                  <a:lnTo>
                    <a:pt x="3261" y="3818"/>
                  </a:lnTo>
                  <a:lnTo>
                    <a:pt x="3579" y="3579"/>
                  </a:lnTo>
                  <a:lnTo>
                    <a:pt x="3817" y="3261"/>
                  </a:lnTo>
                  <a:lnTo>
                    <a:pt x="4016" y="2903"/>
                  </a:lnTo>
                  <a:lnTo>
                    <a:pt x="4135" y="2506"/>
                  </a:lnTo>
                  <a:lnTo>
                    <a:pt x="4175" y="2108"/>
                  </a:lnTo>
                  <a:lnTo>
                    <a:pt x="4135" y="1671"/>
                  </a:lnTo>
                  <a:lnTo>
                    <a:pt x="4016" y="1273"/>
                  </a:lnTo>
                  <a:lnTo>
                    <a:pt x="3817" y="915"/>
                  </a:lnTo>
                  <a:lnTo>
                    <a:pt x="3579" y="637"/>
                  </a:lnTo>
                  <a:lnTo>
                    <a:pt x="3261" y="359"/>
                  </a:lnTo>
                  <a:lnTo>
                    <a:pt x="2903" y="160"/>
                  </a:lnTo>
                  <a:lnTo>
                    <a:pt x="2505" y="40"/>
                  </a:lnTo>
                  <a:lnTo>
                    <a:pt x="210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07;p61"/>
            <p:cNvSpPr/>
            <p:nvPr/>
          </p:nvSpPr>
          <p:spPr>
            <a:xfrm>
              <a:off x="5560875" y="1785475"/>
              <a:ext cx="52725" cy="85525"/>
            </a:xfrm>
            <a:custGeom>
              <a:avLst/>
              <a:gdLst/>
              <a:ahLst/>
              <a:cxnLst/>
              <a:rect l="l" t="t" r="r" b="b"/>
              <a:pathLst>
                <a:path w="2109" h="3421" extrusionOk="0">
                  <a:moveTo>
                    <a:pt x="399" y="1"/>
                  </a:moveTo>
                  <a:lnTo>
                    <a:pt x="279" y="41"/>
                  </a:lnTo>
                  <a:lnTo>
                    <a:pt x="120" y="120"/>
                  </a:lnTo>
                  <a:lnTo>
                    <a:pt x="41" y="239"/>
                  </a:lnTo>
                  <a:lnTo>
                    <a:pt x="1" y="359"/>
                  </a:lnTo>
                  <a:lnTo>
                    <a:pt x="1" y="557"/>
                  </a:lnTo>
                  <a:lnTo>
                    <a:pt x="81" y="1074"/>
                  </a:lnTo>
                  <a:lnTo>
                    <a:pt x="200" y="1591"/>
                  </a:lnTo>
                  <a:lnTo>
                    <a:pt x="359" y="2029"/>
                  </a:lnTo>
                  <a:lnTo>
                    <a:pt x="597" y="2506"/>
                  </a:lnTo>
                  <a:lnTo>
                    <a:pt x="915" y="2903"/>
                  </a:lnTo>
                  <a:lnTo>
                    <a:pt x="1035" y="3102"/>
                  </a:lnTo>
                  <a:lnTo>
                    <a:pt x="1234" y="3221"/>
                  </a:lnTo>
                  <a:lnTo>
                    <a:pt x="1393" y="3341"/>
                  </a:lnTo>
                  <a:lnTo>
                    <a:pt x="1591" y="3420"/>
                  </a:lnTo>
                  <a:lnTo>
                    <a:pt x="1790" y="3420"/>
                  </a:lnTo>
                  <a:lnTo>
                    <a:pt x="1870" y="3380"/>
                  </a:lnTo>
                  <a:lnTo>
                    <a:pt x="1949" y="3341"/>
                  </a:lnTo>
                  <a:lnTo>
                    <a:pt x="2029" y="3261"/>
                  </a:lnTo>
                  <a:lnTo>
                    <a:pt x="2068" y="3182"/>
                  </a:lnTo>
                  <a:lnTo>
                    <a:pt x="2108" y="3022"/>
                  </a:lnTo>
                  <a:lnTo>
                    <a:pt x="2068" y="2863"/>
                  </a:lnTo>
                  <a:lnTo>
                    <a:pt x="1989" y="2744"/>
                  </a:lnTo>
                  <a:lnTo>
                    <a:pt x="1870" y="2665"/>
                  </a:lnTo>
                  <a:lnTo>
                    <a:pt x="1711" y="2585"/>
                  </a:lnTo>
                  <a:lnTo>
                    <a:pt x="1591" y="2506"/>
                  </a:lnTo>
                  <a:lnTo>
                    <a:pt x="1393" y="2267"/>
                  </a:lnTo>
                  <a:lnTo>
                    <a:pt x="1194" y="1949"/>
                  </a:lnTo>
                  <a:lnTo>
                    <a:pt x="1074" y="1591"/>
                  </a:lnTo>
                  <a:lnTo>
                    <a:pt x="955" y="1233"/>
                  </a:lnTo>
                  <a:lnTo>
                    <a:pt x="876" y="915"/>
                  </a:lnTo>
                  <a:lnTo>
                    <a:pt x="796" y="478"/>
                  </a:lnTo>
                  <a:lnTo>
                    <a:pt x="796" y="359"/>
                  </a:lnTo>
                  <a:lnTo>
                    <a:pt x="756" y="239"/>
                  </a:lnTo>
                  <a:lnTo>
                    <a:pt x="677" y="120"/>
                  </a:lnTo>
                  <a:lnTo>
                    <a:pt x="558" y="41"/>
                  </a:lnTo>
                  <a:lnTo>
                    <a:pt x="399"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08;p61"/>
            <p:cNvSpPr/>
            <p:nvPr/>
          </p:nvSpPr>
          <p:spPr>
            <a:xfrm>
              <a:off x="5560875" y="1785475"/>
              <a:ext cx="52725" cy="85525"/>
            </a:xfrm>
            <a:custGeom>
              <a:avLst/>
              <a:gdLst/>
              <a:ahLst/>
              <a:cxnLst/>
              <a:rect l="l" t="t" r="r" b="b"/>
              <a:pathLst>
                <a:path w="2109" h="3421" fill="none" extrusionOk="0">
                  <a:moveTo>
                    <a:pt x="1591" y="3420"/>
                  </a:moveTo>
                  <a:lnTo>
                    <a:pt x="1591" y="3420"/>
                  </a:lnTo>
                  <a:lnTo>
                    <a:pt x="1393" y="3341"/>
                  </a:lnTo>
                  <a:lnTo>
                    <a:pt x="1234" y="3221"/>
                  </a:lnTo>
                  <a:lnTo>
                    <a:pt x="1035" y="3102"/>
                  </a:lnTo>
                  <a:lnTo>
                    <a:pt x="915" y="2903"/>
                  </a:lnTo>
                  <a:lnTo>
                    <a:pt x="597" y="2506"/>
                  </a:lnTo>
                  <a:lnTo>
                    <a:pt x="359" y="2029"/>
                  </a:lnTo>
                  <a:lnTo>
                    <a:pt x="359" y="2029"/>
                  </a:lnTo>
                  <a:lnTo>
                    <a:pt x="200" y="1591"/>
                  </a:lnTo>
                  <a:lnTo>
                    <a:pt x="81" y="1074"/>
                  </a:lnTo>
                  <a:lnTo>
                    <a:pt x="1" y="557"/>
                  </a:lnTo>
                  <a:lnTo>
                    <a:pt x="1" y="359"/>
                  </a:lnTo>
                  <a:lnTo>
                    <a:pt x="41" y="239"/>
                  </a:lnTo>
                  <a:lnTo>
                    <a:pt x="41" y="239"/>
                  </a:lnTo>
                  <a:lnTo>
                    <a:pt x="120" y="120"/>
                  </a:lnTo>
                  <a:lnTo>
                    <a:pt x="279" y="41"/>
                  </a:lnTo>
                  <a:lnTo>
                    <a:pt x="399" y="1"/>
                  </a:lnTo>
                  <a:lnTo>
                    <a:pt x="558" y="41"/>
                  </a:lnTo>
                  <a:lnTo>
                    <a:pt x="558" y="41"/>
                  </a:lnTo>
                  <a:lnTo>
                    <a:pt x="677" y="120"/>
                  </a:lnTo>
                  <a:lnTo>
                    <a:pt x="756" y="239"/>
                  </a:lnTo>
                  <a:lnTo>
                    <a:pt x="796" y="359"/>
                  </a:lnTo>
                  <a:lnTo>
                    <a:pt x="796" y="478"/>
                  </a:lnTo>
                  <a:lnTo>
                    <a:pt x="796" y="478"/>
                  </a:lnTo>
                  <a:lnTo>
                    <a:pt x="876" y="915"/>
                  </a:lnTo>
                  <a:lnTo>
                    <a:pt x="955" y="1233"/>
                  </a:lnTo>
                  <a:lnTo>
                    <a:pt x="1074" y="1591"/>
                  </a:lnTo>
                  <a:lnTo>
                    <a:pt x="1194" y="1949"/>
                  </a:lnTo>
                  <a:lnTo>
                    <a:pt x="1393" y="2267"/>
                  </a:lnTo>
                  <a:lnTo>
                    <a:pt x="1591" y="2506"/>
                  </a:lnTo>
                  <a:lnTo>
                    <a:pt x="1711" y="2585"/>
                  </a:lnTo>
                  <a:lnTo>
                    <a:pt x="1870" y="2665"/>
                  </a:lnTo>
                  <a:lnTo>
                    <a:pt x="1870" y="2665"/>
                  </a:lnTo>
                  <a:lnTo>
                    <a:pt x="1989" y="2744"/>
                  </a:lnTo>
                  <a:lnTo>
                    <a:pt x="2068" y="2863"/>
                  </a:lnTo>
                  <a:lnTo>
                    <a:pt x="2108" y="3022"/>
                  </a:lnTo>
                  <a:lnTo>
                    <a:pt x="2068" y="3182"/>
                  </a:lnTo>
                  <a:lnTo>
                    <a:pt x="2068" y="3182"/>
                  </a:lnTo>
                  <a:lnTo>
                    <a:pt x="2029" y="3261"/>
                  </a:lnTo>
                  <a:lnTo>
                    <a:pt x="1949" y="3341"/>
                  </a:lnTo>
                  <a:lnTo>
                    <a:pt x="1870" y="3380"/>
                  </a:lnTo>
                  <a:lnTo>
                    <a:pt x="1790" y="3420"/>
                  </a:lnTo>
                  <a:lnTo>
                    <a:pt x="1790" y="3420"/>
                  </a:lnTo>
                  <a:lnTo>
                    <a:pt x="1671" y="3420"/>
                  </a:lnTo>
                  <a:lnTo>
                    <a:pt x="1591"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09;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10;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11;p61"/>
            <p:cNvSpPr/>
            <p:nvPr/>
          </p:nvSpPr>
          <p:spPr>
            <a:xfrm>
              <a:off x="5725900" y="1719875"/>
              <a:ext cx="104375" cy="104400"/>
            </a:xfrm>
            <a:custGeom>
              <a:avLst/>
              <a:gdLst/>
              <a:ahLst/>
              <a:cxnLst/>
              <a:rect l="l" t="t" r="r" b="b"/>
              <a:pathLst>
                <a:path w="4175" h="4176" extrusionOk="0">
                  <a:moveTo>
                    <a:pt x="2068" y="1"/>
                  </a:moveTo>
                  <a:lnTo>
                    <a:pt x="1670" y="40"/>
                  </a:lnTo>
                  <a:lnTo>
                    <a:pt x="1272" y="160"/>
                  </a:lnTo>
                  <a:lnTo>
                    <a:pt x="914" y="359"/>
                  </a:lnTo>
                  <a:lnTo>
                    <a:pt x="596" y="637"/>
                  </a:lnTo>
                  <a:lnTo>
                    <a:pt x="358" y="915"/>
                  </a:lnTo>
                  <a:lnTo>
                    <a:pt x="159" y="1273"/>
                  </a:lnTo>
                  <a:lnTo>
                    <a:pt x="40" y="1671"/>
                  </a:lnTo>
                  <a:lnTo>
                    <a:pt x="0" y="2108"/>
                  </a:lnTo>
                  <a:lnTo>
                    <a:pt x="40" y="2506"/>
                  </a:lnTo>
                  <a:lnTo>
                    <a:pt x="159" y="2903"/>
                  </a:lnTo>
                  <a:lnTo>
                    <a:pt x="358" y="3261"/>
                  </a:lnTo>
                  <a:lnTo>
                    <a:pt x="596" y="3579"/>
                  </a:lnTo>
                  <a:lnTo>
                    <a:pt x="914" y="3818"/>
                  </a:lnTo>
                  <a:lnTo>
                    <a:pt x="1272" y="4016"/>
                  </a:lnTo>
                  <a:lnTo>
                    <a:pt x="1670" y="4136"/>
                  </a:lnTo>
                  <a:lnTo>
                    <a:pt x="2068" y="4175"/>
                  </a:lnTo>
                  <a:lnTo>
                    <a:pt x="2505" y="4136"/>
                  </a:lnTo>
                  <a:lnTo>
                    <a:pt x="2902" y="4016"/>
                  </a:lnTo>
                  <a:lnTo>
                    <a:pt x="3260" y="3818"/>
                  </a:lnTo>
                  <a:lnTo>
                    <a:pt x="3539" y="3579"/>
                  </a:lnTo>
                  <a:lnTo>
                    <a:pt x="3817" y="3261"/>
                  </a:lnTo>
                  <a:lnTo>
                    <a:pt x="4016" y="2903"/>
                  </a:lnTo>
                  <a:lnTo>
                    <a:pt x="4135" y="2506"/>
                  </a:lnTo>
                  <a:lnTo>
                    <a:pt x="4175" y="2108"/>
                  </a:lnTo>
                  <a:lnTo>
                    <a:pt x="4135" y="1671"/>
                  </a:lnTo>
                  <a:lnTo>
                    <a:pt x="4016" y="1273"/>
                  </a:lnTo>
                  <a:lnTo>
                    <a:pt x="3817" y="915"/>
                  </a:lnTo>
                  <a:lnTo>
                    <a:pt x="3539" y="637"/>
                  </a:lnTo>
                  <a:lnTo>
                    <a:pt x="3260" y="359"/>
                  </a:lnTo>
                  <a:lnTo>
                    <a:pt x="2902" y="160"/>
                  </a:lnTo>
                  <a:lnTo>
                    <a:pt x="2505" y="40"/>
                  </a:lnTo>
                  <a:lnTo>
                    <a:pt x="206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12;p61"/>
            <p:cNvSpPr/>
            <p:nvPr/>
          </p:nvSpPr>
          <p:spPr>
            <a:xfrm>
              <a:off x="5741800" y="1735775"/>
              <a:ext cx="72575" cy="72600"/>
            </a:xfrm>
            <a:custGeom>
              <a:avLst/>
              <a:gdLst/>
              <a:ahLst/>
              <a:cxnLst/>
              <a:rect l="l" t="t" r="r" b="b"/>
              <a:pathLst>
                <a:path w="2903" h="2904" extrusionOk="0">
                  <a:moveTo>
                    <a:pt x="1432" y="1"/>
                  </a:moveTo>
                  <a:lnTo>
                    <a:pt x="1153" y="41"/>
                  </a:lnTo>
                  <a:lnTo>
                    <a:pt x="875" y="120"/>
                  </a:lnTo>
                  <a:lnTo>
                    <a:pt x="636" y="239"/>
                  </a:lnTo>
                  <a:lnTo>
                    <a:pt x="398" y="438"/>
                  </a:lnTo>
                  <a:lnTo>
                    <a:pt x="239" y="637"/>
                  </a:lnTo>
                  <a:lnTo>
                    <a:pt x="119" y="915"/>
                  </a:lnTo>
                  <a:lnTo>
                    <a:pt x="0" y="1154"/>
                  </a:lnTo>
                  <a:lnTo>
                    <a:pt x="0" y="1472"/>
                  </a:lnTo>
                  <a:lnTo>
                    <a:pt x="0" y="1750"/>
                  </a:lnTo>
                  <a:lnTo>
                    <a:pt x="119" y="2029"/>
                  </a:lnTo>
                  <a:lnTo>
                    <a:pt x="239" y="2267"/>
                  </a:lnTo>
                  <a:lnTo>
                    <a:pt x="398" y="2506"/>
                  </a:lnTo>
                  <a:lnTo>
                    <a:pt x="636" y="2665"/>
                  </a:lnTo>
                  <a:lnTo>
                    <a:pt x="875" y="2784"/>
                  </a:lnTo>
                  <a:lnTo>
                    <a:pt x="1153" y="2903"/>
                  </a:lnTo>
                  <a:lnTo>
                    <a:pt x="1750" y="2903"/>
                  </a:lnTo>
                  <a:lnTo>
                    <a:pt x="1988" y="2784"/>
                  </a:lnTo>
                  <a:lnTo>
                    <a:pt x="2266" y="2665"/>
                  </a:lnTo>
                  <a:lnTo>
                    <a:pt x="2465" y="2506"/>
                  </a:lnTo>
                  <a:lnTo>
                    <a:pt x="2664" y="2267"/>
                  </a:lnTo>
                  <a:lnTo>
                    <a:pt x="2783" y="2029"/>
                  </a:lnTo>
                  <a:lnTo>
                    <a:pt x="2863" y="1750"/>
                  </a:lnTo>
                  <a:lnTo>
                    <a:pt x="2903" y="1472"/>
                  </a:lnTo>
                  <a:lnTo>
                    <a:pt x="2863" y="1154"/>
                  </a:lnTo>
                  <a:lnTo>
                    <a:pt x="2783" y="915"/>
                  </a:lnTo>
                  <a:lnTo>
                    <a:pt x="2664" y="637"/>
                  </a:lnTo>
                  <a:lnTo>
                    <a:pt x="2465" y="438"/>
                  </a:lnTo>
                  <a:lnTo>
                    <a:pt x="2266" y="239"/>
                  </a:lnTo>
                  <a:lnTo>
                    <a:pt x="1988" y="120"/>
                  </a:lnTo>
                  <a:lnTo>
                    <a:pt x="1750" y="41"/>
                  </a:lnTo>
                  <a:lnTo>
                    <a:pt x="14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3;p61"/>
            <p:cNvSpPr/>
            <p:nvPr/>
          </p:nvSpPr>
          <p:spPr>
            <a:xfrm>
              <a:off x="5782550" y="1744725"/>
              <a:ext cx="21900" cy="22900"/>
            </a:xfrm>
            <a:custGeom>
              <a:avLst/>
              <a:gdLst/>
              <a:ahLst/>
              <a:cxnLst/>
              <a:rect l="l" t="t" r="r" b="b"/>
              <a:pathLst>
                <a:path w="876" h="916" extrusionOk="0">
                  <a:moveTo>
                    <a:pt x="438" y="1"/>
                  </a:moveTo>
                  <a:lnTo>
                    <a:pt x="239" y="40"/>
                  </a:lnTo>
                  <a:lnTo>
                    <a:pt x="120" y="160"/>
                  </a:lnTo>
                  <a:lnTo>
                    <a:pt x="0" y="279"/>
                  </a:lnTo>
                  <a:lnTo>
                    <a:pt x="0" y="438"/>
                  </a:lnTo>
                  <a:lnTo>
                    <a:pt x="0" y="637"/>
                  </a:lnTo>
                  <a:lnTo>
                    <a:pt x="120" y="756"/>
                  </a:lnTo>
                  <a:lnTo>
                    <a:pt x="239" y="875"/>
                  </a:lnTo>
                  <a:lnTo>
                    <a:pt x="438" y="915"/>
                  </a:lnTo>
                  <a:lnTo>
                    <a:pt x="597" y="875"/>
                  </a:lnTo>
                  <a:lnTo>
                    <a:pt x="756" y="756"/>
                  </a:lnTo>
                  <a:lnTo>
                    <a:pt x="835" y="637"/>
                  </a:lnTo>
                  <a:lnTo>
                    <a:pt x="875" y="438"/>
                  </a:lnTo>
                  <a:lnTo>
                    <a:pt x="835"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14;p61"/>
            <p:cNvSpPr/>
            <p:nvPr/>
          </p:nvSpPr>
          <p:spPr>
            <a:xfrm>
              <a:off x="5534050" y="1735775"/>
              <a:ext cx="72575" cy="72600"/>
            </a:xfrm>
            <a:custGeom>
              <a:avLst/>
              <a:gdLst/>
              <a:ahLst/>
              <a:cxnLst/>
              <a:rect l="l" t="t" r="r" b="b"/>
              <a:pathLst>
                <a:path w="2903" h="2904" extrusionOk="0">
                  <a:moveTo>
                    <a:pt x="1472" y="1"/>
                  </a:moveTo>
                  <a:lnTo>
                    <a:pt x="1154" y="41"/>
                  </a:lnTo>
                  <a:lnTo>
                    <a:pt x="875" y="120"/>
                  </a:lnTo>
                  <a:lnTo>
                    <a:pt x="637" y="239"/>
                  </a:lnTo>
                  <a:lnTo>
                    <a:pt x="438" y="438"/>
                  </a:lnTo>
                  <a:lnTo>
                    <a:pt x="239" y="637"/>
                  </a:lnTo>
                  <a:lnTo>
                    <a:pt x="120" y="915"/>
                  </a:lnTo>
                  <a:lnTo>
                    <a:pt x="40" y="1154"/>
                  </a:lnTo>
                  <a:lnTo>
                    <a:pt x="0" y="1472"/>
                  </a:lnTo>
                  <a:lnTo>
                    <a:pt x="40" y="1750"/>
                  </a:lnTo>
                  <a:lnTo>
                    <a:pt x="120" y="2029"/>
                  </a:lnTo>
                  <a:lnTo>
                    <a:pt x="239" y="2267"/>
                  </a:lnTo>
                  <a:lnTo>
                    <a:pt x="438" y="2506"/>
                  </a:lnTo>
                  <a:lnTo>
                    <a:pt x="637" y="2665"/>
                  </a:lnTo>
                  <a:lnTo>
                    <a:pt x="875" y="2784"/>
                  </a:lnTo>
                  <a:lnTo>
                    <a:pt x="1154" y="2903"/>
                  </a:lnTo>
                  <a:lnTo>
                    <a:pt x="1750" y="2903"/>
                  </a:lnTo>
                  <a:lnTo>
                    <a:pt x="2028" y="2784"/>
                  </a:lnTo>
                  <a:lnTo>
                    <a:pt x="2267" y="2665"/>
                  </a:lnTo>
                  <a:lnTo>
                    <a:pt x="2466" y="2506"/>
                  </a:lnTo>
                  <a:lnTo>
                    <a:pt x="2664" y="2267"/>
                  </a:lnTo>
                  <a:lnTo>
                    <a:pt x="2784" y="2029"/>
                  </a:lnTo>
                  <a:lnTo>
                    <a:pt x="2863" y="1750"/>
                  </a:lnTo>
                  <a:lnTo>
                    <a:pt x="2903" y="1472"/>
                  </a:lnTo>
                  <a:lnTo>
                    <a:pt x="2863" y="1154"/>
                  </a:lnTo>
                  <a:lnTo>
                    <a:pt x="2784" y="915"/>
                  </a:lnTo>
                  <a:lnTo>
                    <a:pt x="2664" y="637"/>
                  </a:lnTo>
                  <a:lnTo>
                    <a:pt x="2466" y="438"/>
                  </a:lnTo>
                  <a:lnTo>
                    <a:pt x="2267" y="239"/>
                  </a:lnTo>
                  <a:lnTo>
                    <a:pt x="2028" y="120"/>
                  </a:lnTo>
                  <a:lnTo>
                    <a:pt x="1750" y="41"/>
                  </a:lnTo>
                  <a:lnTo>
                    <a:pt x="14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15;p61"/>
            <p:cNvSpPr/>
            <p:nvPr/>
          </p:nvSpPr>
          <p:spPr>
            <a:xfrm>
              <a:off x="5574800" y="1744725"/>
              <a:ext cx="21900" cy="22900"/>
            </a:xfrm>
            <a:custGeom>
              <a:avLst/>
              <a:gdLst/>
              <a:ahLst/>
              <a:cxnLst/>
              <a:rect l="l" t="t" r="r" b="b"/>
              <a:pathLst>
                <a:path w="876" h="916" extrusionOk="0">
                  <a:moveTo>
                    <a:pt x="438" y="1"/>
                  </a:moveTo>
                  <a:lnTo>
                    <a:pt x="279" y="40"/>
                  </a:lnTo>
                  <a:lnTo>
                    <a:pt x="120" y="160"/>
                  </a:lnTo>
                  <a:lnTo>
                    <a:pt x="40" y="279"/>
                  </a:lnTo>
                  <a:lnTo>
                    <a:pt x="1" y="438"/>
                  </a:lnTo>
                  <a:lnTo>
                    <a:pt x="40" y="637"/>
                  </a:lnTo>
                  <a:lnTo>
                    <a:pt x="120" y="756"/>
                  </a:lnTo>
                  <a:lnTo>
                    <a:pt x="279" y="875"/>
                  </a:lnTo>
                  <a:lnTo>
                    <a:pt x="438" y="915"/>
                  </a:lnTo>
                  <a:lnTo>
                    <a:pt x="597" y="875"/>
                  </a:lnTo>
                  <a:lnTo>
                    <a:pt x="756" y="756"/>
                  </a:lnTo>
                  <a:lnTo>
                    <a:pt x="836" y="637"/>
                  </a:lnTo>
                  <a:lnTo>
                    <a:pt x="875" y="438"/>
                  </a:lnTo>
                  <a:lnTo>
                    <a:pt x="836"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16;p61"/>
            <p:cNvSpPr/>
            <p:nvPr/>
          </p:nvSpPr>
          <p:spPr>
            <a:xfrm>
              <a:off x="5436650" y="1896800"/>
              <a:ext cx="62625" cy="52725"/>
            </a:xfrm>
            <a:custGeom>
              <a:avLst/>
              <a:gdLst/>
              <a:ahLst/>
              <a:cxnLst/>
              <a:rect l="l" t="t" r="r" b="b"/>
              <a:pathLst>
                <a:path w="2505" h="2109" extrusionOk="0">
                  <a:moveTo>
                    <a:pt x="795" y="1"/>
                  </a:moveTo>
                  <a:lnTo>
                    <a:pt x="557" y="41"/>
                  </a:lnTo>
                  <a:lnTo>
                    <a:pt x="398" y="80"/>
                  </a:lnTo>
                  <a:lnTo>
                    <a:pt x="278" y="160"/>
                  </a:lnTo>
                  <a:lnTo>
                    <a:pt x="159" y="279"/>
                  </a:lnTo>
                  <a:lnTo>
                    <a:pt x="80" y="398"/>
                  </a:lnTo>
                  <a:lnTo>
                    <a:pt x="0" y="557"/>
                  </a:lnTo>
                  <a:lnTo>
                    <a:pt x="0" y="756"/>
                  </a:lnTo>
                  <a:lnTo>
                    <a:pt x="0" y="955"/>
                  </a:lnTo>
                  <a:lnTo>
                    <a:pt x="40" y="1194"/>
                  </a:lnTo>
                  <a:lnTo>
                    <a:pt x="159" y="1432"/>
                  </a:lnTo>
                  <a:lnTo>
                    <a:pt x="278" y="1591"/>
                  </a:lnTo>
                  <a:lnTo>
                    <a:pt x="437" y="1750"/>
                  </a:lnTo>
                  <a:lnTo>
                    <a:pt x="636" y="1869"/>
                  </a:lnTo>
                  <a:lnTo>
                    <a:pt x="875" y="1949"/>
                  </a:lnTo>
                  <a:lnTo>
                    <a:pt x="1074" y="2029"/>
                  </a:lnTo>
                  <a:lnTo>
                    <a:pt x="1551" y="2108"/>
                  </a:lnTo>
                  <a:lnTo>
                    <a:pt x="1829" y="2108"/>
                  </a:lnTo>
                  <a:lnTo>
                    <a:pt x="2028" y="2029"/>
                  </a:lnTo>
                  <a:lnTo>
                    <a:pt x="2227" y="1909"/>
                  </a:lnTo>
                  <a:lnTo>
                    <a:pt x="2386" y="1750"/>
                  </a:lnTo>
                  <a:lnTo>
                    <a:pt x="2465" y="1551"/>
                  </a:lnTo>
                  <a:lnTo>
                    <a:pt x="2505" y="1313"/>
                  </a:lnTo>
                  <a:lnTo>
                    <a:pt x="2465" y="1035"/>
                  </a:lnTo>
                  <a:lnTo>
                    <a:pt x="2346" y="796"/>
                  </a:lnTo>
                  <a:lnTo>
                    <a:pt x="2187" y="597"/>
                  </a:lnTo>
                  <a:lnTo>
                    <a:pt x="2028" y="398"/>
                  </a:lnTo>
                  <a:lnTo>
                    <a:pt x="1789" y="239"/>
                  </a:lnTo>
                  <a:lnTo>
                    <a:pt x="1551" y="120"/>
                  </a:lnTo>
                  <a:lnTo>
                    <a:pt x="1312" y="41"/>
                  </a:lnTo>
                  <a:lnTo>
                    <a:pt x="103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17;p61"/>
            <p:cNvSpPr/>
            <p:nvPr/>
          </p:nvSpPr>
          <p:spPr>
            <a:xfrm>
              <a:off x="5395875" y="1862025"/>
              <a:ext cx="55700" cy="62650"/>
            </a:xfrm>
            <a:custGeom>
              <a:avLst/>
              <a:gdLst/>
              <a:ahLst/>
              <a:cxnLst/>
              <a:rect l="l" t="t" r="r" b="b"/>
              <a:pathLst>
                <a:path w="2228" h="2506" extrusionOk="0">
                  <a:moveTo>
                    <a:pt x="876" y="0"/>
                  </a:moveTo>
                  <a:lnTo>
                    <a:pt x="717" y="40"/>
                  </a:lnTo>
                  <a:lnTo>
                    <a:pt x="558" y="80"/>
                  </a:lnTo>
                  <a:lnTo>
                    <a:pt x="399" y="120"/>
                  </a:lnTo>
                  <a:lnTo>
                    <a:pt x="279" y="239"/>
                  </a:lnTo>
                  <a:lnTo>
                    <a:pt x="200" y="398"/>
                  </a:lnTo>
                  <a:lnTo>
                    <a:pt x="80" y="597"/>
                  </a:lnTo>
                  <a:lnTo>
                    <a:pt x="41" y="835"/>
                  </a:lnTo>
                  <a:lnTo>
                    <a:pt x="1" y="1074"/>
                  </a:lnTo>
                  <a:lnTo>
                    <a:pt x="41" y="1312"/>
                  </a:lnTo>
                  <a:lnTo>
                    <a:pt x="120" y="1511"/>
                  </a:lnTo>
                  <a:lnTo>
                    <a:pt x="240" y="1710"/>
                  </a:lnTo>
                  <a:lnTo>
                    <a:pt x="399" y="1869"/>
                  </a:lnTo>
                  <a:lnTo>
                    <a:pt x="558" y="2068"/>
                  </a:lnTo>
                  <a:lnTo>
                    <a:pt x="915" y="2346"/>
                  </a:lnTo>
                  <a:lnTo>
                    <a:pt x="1154" y="2465"/>
                  </a:lnTo>
                  <a:lnTo>
                    <a:pt x="1393" y="2505"/>
                  </a:lnTo>
                  <a:lnTo>
                    <a:pt x="1631" y="2465"/>
                  </a:lnTo>
                  <a:lnTo>
                    <a:pt x="1830" y="2386"/>
                  </a:lnTo>
                  <a:lnTo>
                    <a:pt x="1989" y="2267"/>
                  </a:lnTo>
                  <a:lnTo>
                    <a:pt x="2148" y="2068"/>
                  </a:lnTo>
                  <a:lnTo>
                    <a:pt x="2227" y="1829"/>
                  </a:lnTo>
                  <a:lnTo>
                    <a:pt x="2227" y="1551"/>
                  </a:lnTo>
                  <a:lnTo>
                    <a:pt x="2227" y="1312"/>
                  </a:lnTo>
                  <a:lnTo>
                    <a:pt x="2108" y="1034"/>
                  </a:lnTo>
                  <a:lnTo>
                    <a:pt x="1989" y="835"/>
                  </a:lnTo>
                  <a:lnTo>
                    <a:pt x="1830" y="597"/>
                  </a:lnTo>
                  <a:lnTo>
                    <a:pt x="1671" y="398"/>
                  </a:lnTo>
                  <a:lnTo>
                    <a:pt x="1472" y="239"/>
                  </a:lnTo>
                  <a:lnTo>
                    <a:pt x="1233" y="120"/>
                  </a:lnTo>
                  <a:lnTo>
                    <a:pt x="1035" y="40"/>
                  </a:lnTo>
                  <a:lnTo>
                    <a:pt x="876"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18;p61"/>
            <p:cNvSpPr/>
            <p:nvPr/>
          </p:nvSpPr>
          <p:spPr>
            <a:xfrm>
              <a:off x="5395875" y="1862025"/>
              <a:ext cx="55700" cy="62650"/>
            </a:xfrm>
            <a:custGeom>
              <a:avLst/>
              <a:gdLst/>
              <a:ahLst/>
              <a:cxnLst/>
              <a:rect l="l" t="t" r="r" b="b"/>
              <a:pathLst>
                <a:path w="2228" h="2506" fill="none" extrusionOk="0">
                  <a:moveTo>
                    <a:pt x="1035" y="40"/>
                  </a:moveTo>
                  <a:lnTo>
                    <a:pt x="1035" y="40"/>
                  </a:lnTo>
                  <a:lnTo>
                    <a:pt x="876" y="0"/>
                  </a:lnTo>
                  <a:lnTo>
                    <a:pt x="717" y="40"/>
                  </a:lnTo>
                  <a:lnTo>
                    <a:pt x="558" y="80"/>
                  </a:lnTo>
                  <a:lnTo>
                    <a:pt x="399" y="120"/>
                  </a:lnTo>
                  <a:lnTo>
                    <a:pt x="279" y="239"/>
                  </a:lnTo>
                  <a:lnTo>
                    <a:pt x="200" y="398"/>
                  </a:lnTo>
                  <a:lnTo>
                    <a:pt x="80" y="597"/>
                  </a:lnTo>
                  <a:lnTo>
                    <a:pt x="41" y="835"/>
                  </a:lnTo>
                  <a:lnTo>
                    <a:pt x="41" y="835"/>
                  </a:lnTo>
                  <a:lnTo>
                    <a:pt x="1" y="1074"/>
                  </a:lnTo>
                  <a:lnTo>
                    <a:pt x="41" y="1312"/>
                  </a:lnTo>
                  <a:lnTo>
                    <a:pt x="120" y="1511"/>
                  </a:lnTo>
                  <a:lnTo>
                    <a:pt x="240" y="1710"/>
                  </a:lnTo>
                  <a:lnTo>
                    <a:pt x="399" y="1869"/>
                  </a:lnTo>
                  <a:lnTo>
                    <a:pt x="558" y="2068"/>
                  </a:lnTo>
                  <a:lnTo>
                    <a:pt x="915" y="2346"/>
                  </a:lnTo>
                  <a:lnTo>
                    <a:pt x="915" y="2346"/>
                  </a:lnTo>
                  <a:lnTo>
                    <a:pt x="1154" y="2465"/>
                  </a:lnTo>
                  <a:lnTo>
                    <a:pt x="1393" y="2505"/>
                  </a:lnTo>
                  <a:lnTo>
                    <a:pt x="1631" y="2465"/>
                  </a:lnTo>
                  <a:lnTo>
                    <a:pt x="1830" y="2386"/>
                  </a:lnTo>
                  <a:lnTo>
                    <a:pt x="1989" y="2267"/>
                  </a:lnTo>
                  <a:lnTo>
                    <a:pt x="2148" y="2068"/>
                  </a:lnTo>
                  <a:lnTo>
                    <a:pt x="2227" y="1829"/>
                  </a:lnTo>
                  <a:lnTo>
                    <a:pt x="2227" y="1551"/>
                  </a:lnTo>
                  <a:lnTo>
                    <a:pt x="2227" y="1551"/>
                  </a:lnTo>
                  <a:lnTo>
                    <a:pt x="2227" y="1312"/>
                  </a:lnTo>
                  <a:lnTo>
                    <a:pt x="2108" y="1034"/>
                  </a:lnTo>
                  <a:lnTo>
                    <a:pt x="1989" y="835"/>
                  </a:lnTo>
                  <a:lnTo>
                    <a:pt x="1830" y="597"/>
                  </a:lnTo>
                  <a:lnTo>
                    <a:pt x="1671" y="398"/>
                  </a:lnTo>
                  <a:lnTo>
                    <a:pt x="1472" y="239"/>
                  </a:lnTo>
                  <a:lnTo>
                    <a:pt x="1233" y="120"/>
                  </a:lnTo>
                  <a:lnTo>
                    <a:pt x="10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19;p61"/>
            <p:cNvSpPr/>
            <p:nvPr/>
          </p:nvSpPr>
          <p:spPr>
            <a:xfrm>
              <a:off x="5194100" y="1612525"/>
              <a:ext cx="294250" cy="287300"/>
            </a:xfrm>
            <a:custGeom>
              <a:avLst/>
              <a:gdLst/>
              <a:ahLst/>
              <a:cxnLst/>
              <a:rect l="l" t="t" r="r" b="b"/>
              <a:pathLst>
                <a:path w="11770" h="11492" extrusionOk="0">
                  <a:moveTo>
                    <a:pt x="6919" y="1"/>
                  </a:moveTo>
                  <a:lnTo>
                    <a:pt x="6800" y="40"/>
                  </a:lnTo>
                  <a:lnTo>
                    <a:pt x="6720" y="80"/>
                  </a:lnTo>
                  <a:lnTo>
                    <a:pt x="6680" y="120"/>
                  </a:lnTo>
                  <a:lnTo>
                    <a:pt x="6641" y="239"/>
                  </a:lnTo>
                  <a:lnTo>
                    <a:pt x="6641" y="478"/>
                  </a:lnTo>
                  <a:lnTo>
                    <a:pt x="6680" y="637"/>
                  </a:lnTo>
                  <a:lnTo>
                    <a:pt x="6760" y="756"/>
                  </a:lnTo>
                  <a:lnTo>
                    <a:pt x="6800" y="875"/>
                  </a:lnTo>
                  <a:lnTo>
                    <a:pt x="6839" y="1034"/>
                  </a:lnTo>
                  <a:lnTo>
                    <a:pt x="6800" y="1233"/>
                  </a:lnTo>
                  <a:lnTo>
                    <a:pt x="6680" y="1432"/>
                  </a:lnTo>
                  <a:lnTo>
                    <a:pt x="6601" y="1631"/>
                  </a:lnTo>
                  <a:lnTo>
                    <a:pt x="6601" y="1710"/>
                  </a:lnTo>
                  <a:lnTo>
                    <a:pt x="6641" y="1830"/>
                  </a:lnTo>
                  <a:lnTo>
                    <a:pt x="6680" y="1909"/>
                  </a:lnTo>
                  <a:lnTo>
                    <a:pt x="6720" y="1989"/>
                  </a:lnTo>
                  <a:lnTo>
                    <a:pt x="6879" y="2148"/>
                  </a:lnTo>
                  <a:lnTo>
                    <a:pt x="7078" y="2267"/>
                  </a:lnTo>
                  <a:lnTo>
                    <a:pt x="7118" y="2346"/>
                  </a:lnTo>
                  <a:lnTo>
                    <a:pt x="7197" y="2466"/>
                  </a:lnTo>
                  <a:lnTo>
                    <a:pt x="7197" y="2625"/>
                  </a:lnTo>
                  <a:lnTo>
                    <a:pt x="7157" y="2784"/>
                  </a:lnTo>
                  <a:lnTo>
                    <a:pt x="7078" y="2943"/>
                  </a:lnTo>
                  <a:lnTo>
                    <a:pt x="6998" y="3102"/>
                  </a:lnTo>
                  <a:lnTo>
                    <a:pt x="6879" y="3261"/>
                  </a:lnTo>
                  <a:lnTo>
                    <a:pt x="6800" y="3420"/>
                  </a:lnTo>
                  <a:lnTo>
                    <a:pt x="6760" y="3579"/>
                  </a:lnTo>
                  <a:lnTo>
                    <a:pt x="6760" y="3778"/>
                  </a:lnTo>
                  <a:lnTo>
                    <a:pt x="6839" y="3897"/>
                  </a:lnTo>
                  <a:lnTo>
                    <a:pt x="6959" y="4016"/>
                  </a:lnTo>
                  <a:lnTo>
                    <a:pt x="7078" y="4136"/>
                  </a:lnTo>
                  <a:lnTo>
                    <a:pt x="7197" y="4255"/>
                  </a:lnTo>
                  <a:lnTo>
                    <a:pt x="7237" y="4374"/>
                  </a:lnTo>
                  <a:lnTo>
                    <a:pt x="7277" y="4493"/>
                  </a:lnTo>
                  <a:lnTo>
                    <a:pt x="7317" y="4613"/>
                  </a:lnTo>
                  <a:lnTo>
                    <a:pt x="7277" y="4772"/>
                  </a:lnTo>
                  <a:lnTo>
                    <a:pt x="7197" y="5010"/>
                  </a:lnTo>
                  <a:lnTo>
                    <a:pt x="7038" y="5249"/>
                  </a:lnTo>
                  <a:lnTo>
                    <a:pt x="6839" y="5368"/>
                  </a:lnTo>
                  <a:lnTo>
                    <a:pt x="6601" y="5487"/>
                  </a:lnTo>
                  <a:lnTo>
                    <a:pt x="6323" y="5567"/>
                  </a:lnTo>
                  <a:lnTo>
                    <a:pt x="6044" y="5607"/>
                  </a:lnTo>
                  <a:lnTo>
                    <a:pt x="5766" y="5646"/>
                  </a:lnTo>
                  <a:lnTo>
                    <a:pt x="5647" y="5607"/>
                  </a:lnTo>
                  <a:lnTo>
                    <a:pt x="5488" y="5527"/>
                  </a:lnTo>
                  <a:lnTo>
                    <a:pt x="5448" y="5448"/>
                  </a:lnTo>
                  <a:lnTo>
                    <a:pt x="5368" y="5368"/>
                  </a:lnTo>
                  <a:lnTo>
                    <a:pt x="5329" y="5169"/>
                  </a:lnTo>
                  <a:lnTo>
                    <a:pt x="5329" y="4971"/>
                  </a:lnTo>
                  <a:lnTo>
                    <a:pt x="5329" y="4732"/>
                  </a:lnTo>
                  <a:lnTo>
                    <a:pt x="5329" y="4493"/>
                  </a:lnTo>
                  <a:lnTo>
                    <a:pt x="5329" y="4295"/>
                  </a:lnTo>
                  <a:lnTo>
                    <a:pt x="5289" y="4096"/>
                  </a:lnTo>
                  <a:lnTo>
                    <a:pt x="5209" y="4016"/>
                  </a:lnTo>
                  <a:lnTo>
                    <a:pt x="5170" y="3937"/>
                  </a:lnTo>
                  <a:lnTo>
                    <a:pt x="5050" y="3857"/>
                  </a:lnTo>
                  <a:lnTo>
                    <a:pt x="4931" y="3818"/>
                  </a:lnTo>
                  <a:lnTo>
                    <a:pt x="4692" y="3738"/>
                  </a:lnTo>
                  <a:lnTo>
                    <a:pt x="4454" y="3659"/>
                  </a:lnTo>
                  <a:lnTo>
                    <a:pt x="4414" y="3579"/>
                  </a:lnTo>
                  <a:lnTo>
                    <a:pt x="4374" y="3500"/>
                  </a:lnTo>
                  <a:lnTo>
                    <a:pt x="4374" y="3380"/>
                  </a:lnTo>
                  <a:lnTo>
                    <a:pt x="4374" y="3301"/>
                  </a:lnTo>
                  <a:lnTo>
                    <a:pt x="4454" y="3142"/>
                  </a:lnTo>
                  <a:lnTo>
                    <a:pt x="4494" y="2983"/>
                  </a:lnTo>
                  <a:lnTo>
                    <a:pt x="4533" y="2824"/>
                  </a:lnTo>
                  <a:lnTo>
                    <a:pt x="4494" y="2665"/>
                  </a:lnTo>
                  <a:lnTo>
                    <a:pt x="4454" y="2506"/>
                  </a:lnTo>
                  <a:lnTo>
                    <a:pt x="4374" y="2346"/>
                  </a:lnTo>
                  <a:lnTo>
                    <a:pt x="4295" y="2227"/>
                  </a:lnTo>
                  <a:lnTo>
                    <a:pt x="4176" y="2108"/>
                  </a:lnTo>
                  <a:lnTo>
                    <a:pt x="4056" y="2028"/>
                  </a:lnTo>
                  <a:lnTo>
                    <a:pt x="3818" y="1909"/>
                  </a:lnTo>
                  <a:lnTo>
                    <a:pt x="3738" y="1869"/>
                  </a:lnTo>
                  <a:lnTo>
                    <a:pt x="3659" y="1750"/>
                  </a:lnTo>
                  <a:lnTo>
                    <a:pt x="3619" y="1631"/>
                  </a:lnTo>
                  <a:lnTo>
                    <a:pt x="3659" y="1512"/>
                  </a:lnTo>
                  <a:lnTo>
                    <a:pt x="3738" y="1233"/>
                  </a:lnTo>
                  <a:lnTo>
                    <a:pt x="3738" y="1074"/>
                  </a:lnTo>
                  <a:lnTo>
                    <a:pt x="3738" y="995"/>
                  </a:lnTo>
                  <a:lnTo>
                    <a:pt x="3698" y="875"/>
                  </a:lnTo>
                  <a:lnTo>
                    <a:pt x="3619" y="836"/>
                  </a:lnTo>
                  <a:lnTo>
                    <a:pt x="3460" y="756"/>
                  </a:lnTo>
                  <a:lnTo>
                    <a:pt x="3301" y="677"/>
                  </a:lnTo>
                  <a:lnTo>
                    <a:pt x="2824" y="875"/>
                  </a:lnTo>
                  <a:lnTo>
                    <a:pt x="2426" y="1154"/>
                  </a:lnTo>
                  <a:lnTo>
                    <a:pt x="2029" y="1432"/>
                  </a:lnTo>
                  <a:lnTo>
                    <a:pt x="1671" y="1750"/>
                  </a:lnTo>
                  <a:lnTo>
                    <a:pt x="1313" y="2108"/>
                  </a:lnTo>
                  <a:lnTo>
                    <a:pt x="1035" y="2506"/>
                  </a:lnTo>
                  <a:lnTo>
                    <a:pt x="756" y="2903"/>
                  </a:lnTo>
                  <a:lnTo>
                    <a:pt x="557" y="3340"/>
                  </a:lnTo>
                  <a:lnTo>
                    <a:pt x="359" y="3778"/>
                  </a:lnTo>
                  <a:lnTo>
                    <a:pt x="200" y="4215"/>
                  </a:lnTo>
                  <a:lnTo>
                    <a:pt x="80" y="4692"/>
                  </a:lnTo>
                  <a:lnTo>
                    <a:pt x="41" y="5209"/>
                  </a:lnTo>
                  <a:lnTo>
                    <a:pt x="1" y="5686"/>
                  </a:lnTo>
                  <a:lnTo>
                    <a:pt x="41" y="6203"/>
                  </a:lnTo>
                  <a:lnTo>
                    <a:pt x="120" y="6720"/>
                  </a:lnTo>
                  <a:lnTo>
                    <a:pt x="239" y="7197"/>
                  </a:lnTo>
                  <a:lnTo>
                    <a:pt x="398" y="7714"/>
                  </a:lnTo>
                  <a:lnTo>
                    <a:pt x="597" y="8151"/>
                  </a:lnTo>
                  <a:lnTo>
                    <a:pt x="836" y="8589"/>
                  </a:lnTo>
                  <a:lnTo>
                    <a:pt x="1114" y="9026"/>
                  </a:lnTo>
                  <a:lnTo>
                    <a:pt x="1392" y="9344"/>
                  </a:lnTo>
                  <a:lnTo>
                    <a:pt x="1671" y="9662"/>
                  </a:lnTo>
                  <a:lnTo>
                    <a:pt x="1949" y="9940"/>
                  </a:lnTo>
                  <a:lnTo>
                    <a:pt x="2267" y="10219"/>
                  </a:lnTo>
                  <a:lnTo>
                    <a:pt x="2625" y="10457"/>
                  </a:lnTo>
                  <a:lnTo>
                    <a:pt x="2983" y="10656"/>
                  </a:lnTo>
                  <a:lnTo>
                    <a:pt x="3341" y="10855"/>
                  </a:lnTo>
                  <a:lnTo>
                    <a:pt x="3698" y="11054"/>
                  </a:lnTo>
                  <a:lnTo>
                    <a:pt x="4096" y="11173"/>
                  </a:lnTo>
                  <a:lnTo>
                    <a:pt x="4494" y="11292"/>
                  </a:lnTo>
                  <a:lnTo>
                    <a:pt x="4891" y="11372"/>
                  </a:lnTo>
                  <a:lnTo>
                    <a:pt x="5289" y="11451"/>
                  </a:lnTo>
                  <a:lnTo>
                    <a:pt x="5726" y="11491"/>
                  </a:lnTo>
                  <a:lnTo>
                    <a:pt x="6124" y="11491"/>
                  </a:lnTo>
                  <a:lnTo>
                    <a:pt x="6561" y="11451"/>
                  </a:lnTo>
                  <a:lnTo>
                    <a:pt x="6959" y="11412"/>
                  </a:lnTo>
                  <a:lnTo>
                    <a:pt x="7515" y="11292"/>
                  </a:lnTo>
                  <a:lnTo>
                    <a:pt x="8072" y="11093"/>
                  </a:lnTo>
                  <a:lnTo>
                    <a:pt x="8629" y="10855"/>
                  </a:lnTo>
                  <a:lnTo>
                    <a:pt x="9145" y="10537"/>
                  </a:lnTo>
                  <a:lnTo>
                    <a:pt x="9583" y="10179"/>
                  </a:lnTo>
                  <a:lnTo>
                    <a:pt x="10020" y="9781"/>
                  </a:lnTo>
                  <a:lnTo>
                    <a:pt x="10418" y="9344"/>
                  </a:lnTo>
                  <a:lnTo>
                    <a:pt x="10776" y="8867"/>
                  </a:lnTo>
                  <a:lnTo>
                    <a:pt x="11173" y="8112"/>
                  </a:lnTo>
                  <a:lnTo>
                    <a:pt x="11451" y="7396"/>
                  </a:lnTo>
                  <a:lnTo>
                    <a:pt x="11571" y="7038"/>
                  </a:lnTo>
                  <a:lnTo>
                    <a:pt x="11650" y="6680"/>
                  </a:lnTo>
                  <a:lnTo>
                    <a:pt x="11730" y="6322"/>
                  </a:lnTo>
                  <a:lnTo>
                    <a:pt x="11730" y="6004"/>
                  </a:lnTo>
                  <a:lnTo>
                    <a:pt x="11770" y="5646"/>
                  </a:lnTo>
                  <a:lnTo>
                    <a:pt x="11730" y="5289"/>
                  </a:lnTo>
                  <a:lnTo>
                    <a:pt x="11690" y="4891"/>
                  </a:lnTo>
                  <a:lnTo>
                    <a:pt x="11611" y="4533"/>
                  </a:lnTo>
                  <a:lnTo>
                    <a:pt x="11372" y="3778"/>
                  </a:lnTo>
                  <a:lnTo>
                    <a:pt x="11054" y="2983"/>
                  </a:lnTo>
                  <a:lnTo>
                    <a:pt x="10776" y="2386"/>
                  </a:lnTo>
                  <a:lnTo>
                    <a:pt x="10418" y="1830"/>
                  </a:lnTo>
                  <a:lnTo>
                    <a:pt x="10020" y="1353"/>
                  </a:lnTo>
                  <a:lnTo>
                    <a:pt x="9782" y="1114"/>
                  </a:lnTo>
                  <a:lnTo>
                    <a:pt x="9543" y="915"/>
                  </a:lnTo>
                  <a:lnTo>
                    <a:pt x="9026" y="557"/>
                  </a:lnTo>
                  <a:lnTo>
                    <a:pt x="8430" y="279"/>
                  </a:lnTo>
                  <a:lnTo>
                    <a:pt x="7794" y="80"/>
                  </a:lnTo>
                  <a:lnTo>
                    <a:pt x="7515" y="40"/>
                  </a:lnTo>
                  <a:lnTo>
                    <a:pt x="7237"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20;p61"/>
            <p:cNvSpPr/>
            <p:nvPr/>
          </p:nvSpPr>
          <p:spPr>
            <a:xfrm>
              <a:off x="5194100" y="1612525"/>
              <a:ext cx="294250" cy="287300"/>
            </a:xfrm>
            <a:custGeom>
              <a:avLst/>
              <a:gdLst/>
              <a:ahLst/>
              <a:cxnLst/>
              <a:rect l="l" t="t" r="r" b="b"/>
              <a:pathLst>
                <a:path w="11770" h="11492" fill="none" extrusionOk="0">
                  <a:moveTo>
                    <a:pt x="239" y="7197"/>
                  </a:moveTo>
                  <a:lnTo>
                    <a:pt x="239" y="7197"/>
                  </a:lnTo>
                  <a:lnTo>
                    <a:pt x="120" y="6720"/>
                  </a:lnTo>
                  <a:lnTo>
                    <a:pt x="41" y="6203"/>
                  </a:lnTo>
                  <a:lnTo>
                    <a:pt x="1" y="5686"/>
                  </a:lnTo>
                  <a:lnTo>
                    <a:pt x="41" y="5209"/>
                  </a:lnTo>
                  <a:lnTo>
                    <a:pt x="80" y="4692"/>
                  </a:lnTo>
                  <a:lnTo>
                    <a:pt x="200" y="4215"/>
                  </a:lnTo>
                  <a:lnTo>
                    <a:pt x="359" y="3778"/>
                  </a:lnTo>
                  <a:lnTo>
                    <a:pt x="557" y="3340"/>
                  </a:lnTo>
                  <a:lnTo>
                    <a:pt x="756" y="2903"/>
                  </a:lnTo>
                  <a:lnTo>
                    <a:pt x="1035" y="2506"/>
                  </a:lnTo>
                  <a:lnTo>
                    <a:pt x="1313" y="2108"/>
                  </a:lnTo>
                  <a:lnTo>
                    <a:pt x="1671" y="1750"/>
                  </a:lnTo>
                  <a:lnTo>
                    <a:pt x="2029" y="1432"/>
                  </a:lnTo>
                  <a:lnTo>
                    <a:pt x="2426" y="1154"/>
                  </a:lnTo>
                  <a:lnTo>
                    <a:pt x="2824" y="875"/>
                  </a:lnTo>
                  <a:lnTo>
                    <a:pt x="3301" y="677"/>
                  </a:lnTo>
                  <a:lnTo>
                    <a:pt x="3301" y="677"/>
                  </a:lnTo>
                  <a:lnTo>
                    <a:pt x="3460" y="756"/>
                  </a:lnTo>
                  <a:lnTo>
                    <a:pt x="3619" y="836"/>
                  </a:lnTo>
                  <a:lnTo>
                    <a:pt x="3698" y="875"/>
                  </a:lnTo>
                  <a:lnTo>
                    <a:pt x="3738" y="995"/>
                  </a:lnTo>
                  <a:lnTo>
                    <a:pt x="3738" y="1074"/>
                  </a:lnTo>
                  <a:lnTo>
                    <a:pt x="3738" y="1233"/>
                  </a:lnTo>
                  <a:lnTo>
                    <a:pt x="3738" y="1233"/>
                  </a:lnTo>
                  <a:lnTo>
                    <a:pt x="3659" y="1512"/>
                  </a:lnTo>
                  <a:lnTo>
                    <a:pt x="3619" y="1631"/>
                  </a:lnTo>
                  <a:lnTo>
                    <a:pt x="3659" y="1750"/>
                  </a:lnTo>
                  <a:lnTo>
                    <a:pt x="3659" y="1750"/>
                  </a:lnTo>
                  <a:lnTo>
                    <a:pt x="3738" y="1869"/>
                  </a:lnTo>
                  <a:lnTo>
                    <a:pt x="3818" y="1909"/>
                  </a:lnTo>
                  <a:lnTo>
                    <a:pt x="4056" y="2028"/>
                  </a:lnTo>
                  <a:lnTo>
                    <a:pt x="4056" y="2028"/>
                  </a:lnTo>
                  <a:lnTo>
                    <a:pt x="4176" y="2108"/>
                  </a:lnTo>
                  <a:lnTo>
                    <a:pt x="4295" y="2227"/>
                  </a:lnTo>
                  <a:lnTo>
                    <a:pt x="4374" y="2346"/>
                  </a:lnTo>
                  <a:lnTo>
                    <a:pt x="4454" y="2506"/>
                  </a:lnTo>
                  <a:lnTo>
                    <a:pt x="4494" y="2665"/>
                  </a:lnTo>
                  <a:lnTo>
                    <a:pt x="4533" y="2824"/>
                  </a:lnTo>
                  <a:lnTo>
                    <a:pt x="4494" y="2983"/>
                  </a:lnTo>
                  <a:lnTo>
                    <a:pt x="4454" y="3142"/>
                  </a:lnTo>
                  <a:lnTo>
                    <a:pt x="4454" y="3142"/>
                  </a:lnTo>
                  <a:lnTo>
                    <a:pt x="4374" y="3301"/>
                  </a:lnTo>
                  <a:lnTo>
                    <a:pt x="4374" y="3380"/>
                  </a:lnTo>
                  <a:lnTo>
                    <a:pt x="4374" y="3500"/>
                  </a:lnTo>
                  <a:lnTo>
                    <a:pt x="4374" y="3500"/>
                  </a:lnTo>
                  <a:lnTo>
                    <a:pt x="4414" y="3579"/>
                  </a:lnTo>
                  <a:lnTo>
                    <a:pt x="4454" y="3659"/>
                  </a:lnTo>
                  <a:lnTo>
                    <a:pt x="4692" y="3738"/>
                  </a:lnTo>
                  <a:lnTo>
                    <a:pt x="4931" y="3818"/>
                  </a:lnTo>
                  <a:lnTo>
                    <a:pt x="5050" y="3857"/>
                  </a:lnTo>
                  <a:lnTo>
                    <a:pt x="5170" y="3937"/>
                  </a:lnTo>
                  <a:lnTo>
                    <a:pt x="5170" y="3937"/>
                  </a:lnTo>
                  <a:lnTo>
                    <a:pt x="5209" y="4016"/>
                  </a:lnTo>
                  <a:lnTo>
                    <a:pt x="5289" y="4096"/>
                  </a:lnTo>
                  <a:lnTo>
                    <a:pt x="5329" y="4295"/>
                  </a:lnTo>
                  <a:lnTo>
                    <a:pt x="5329" y="4493"/>
                  </a:lnTo>
                  <a:lnTo>
                    <a:pt x="5329" y="4732"/>
                  </a:lnTo>
                  <a:lnTo>
                    <a:pt x="5329" y="4971"/>
                  </a:lnTo>
                  <a:lnTo>
                    <a:pt x="5329" y="5169"/>
                  </a:lnTo>
                  <a:lnTo>
                    <a:pt x="5368" y="5368"/>
                  </a:lnTo>
                  <a:lnTo>
                    <a:pt x="5448" y="5448"/>
                  </a:lnTo>
                  <a:lnTo>
                    <a:pt x="5488" y="5527"/>
                  </a:lnTo>
                  <a:lnTo>
                    <a:pt x="5488" y="5527"/>
                  </a:lnTo>
                  <a:lnTo>
                    <a:pt x="5647" y="5607"/>
                  </a:lnTo>
                  <a:lnTo>
                    <a:pt x="5766" y="5646"/>
                  </a:lnTo>
                  <a:lnTo>
                    <a:pt x="6044" y="5607"/>
                  </a:lnTo>
                  <a:lnTo>
                    <a:pt x="6044" y="5607"/>
                  </a:lnTo>
                  <a:lnTo>
                    <a:pt x="6323" y="5567"/>
                  </a:lnTo>
                  <a:lnTo>
                    <a:pt x="6601" y="5487"/>
                  </a:lnTo>
                  <a:lnTo>
                    <a:pt x="6839" y="5368"/>
                  </a:lnTo>
                  <a:lnTo>
                    <a:pt x="7038" y="5249"/>
                  </a:lnTo>
                  <a:lnTo>
                    <a:pt x="7038" y="5249"/>
                  </a:lnTo>
                  <a:lnTo>
                    <a:pt x="7197" y="5010"/>
                  </a:lnTo>
                  <a:lnTo>
                    <a:pt x="7277" y="4772"/>
                  </a:lnTo>
                  <a:lnTo>
                    <a:pt x="7317" y="4613"/>
                  </a:lnTo>
                  <a:lnTo>
                    <a:pt x="7277" y="4493"/>
                  </a:lnTo>
                  <a:lnTo>
                    <a:pt x="7237" y="4374"/>
                  </a:lnTo>
                  <a:lnTo>
                    <a:pt x="7197" y="4255"/>
                  </a:lnTo>
                  <a:lnTo>
                    <a:pt x="7197" y="4255"/>
                  </a:lnTo>
                  <a:lnTo>
                    <a:pt x="7078" y="4136"/>
                  </a:lnTo>
                  <a:lnTo>
                    <a:pt x="6959" y="4016"/>
                  </a:lnTo>
                  <a:lnTo>
                    <a:pt x="6839" y="3897"/>
                  </a:lnTo>
                  <a:lnTo>
                    <a:pt x="6760" y="3778"/>
                  </a:lnTo>
                  <a:lnTo>
                    <a:pt x="6760" y="3778"/>
                  </a:lnTo>
                  <a:lnTo>
                    <a:pt x="6760" y="3579"/>
                  </a:lnTo>
                  <a:lnTo>
                    <a:pt x="6800" y="3420"/>
                  </a:lnTo>
                  <a:lnTo>
                    <a:pt x="6879" y="3261"/>
                  </a:lnTo>
                  <a:lnTo>
                    <a:pt x="6998" y="3102"/>
                  </a:lnTo>
                  <a:lnTo>
                    <a:pt x="7078" y="2943"/>
                  </a:lnTo>
                  <a:lnTo>
                    <a:pt x="7157" y="2784"/>
                  </a:lnTo>
                  <a:lnTo>
                    <a:pt x="7197" y="2625"/>
                  </a:lnTo>
                  <a:lnTo>
                    <a:pt x="7197" y="2466"/>
                  </a:lnTo>
                  <a:lnTo>
                    <a:pt x="7197" y="2466"/>
                  </a:lnTo>
                  <a:lnTo>
                    <a:pt x="7118" y="2346"/>
                  </a:lnTo>
                  <a:lnTo>
                    <a:pt x="7078" y="2267"/>
                  </a:lnTo>
                  <a:lnTo>
                    <a:pt x="6879" y="2148"/>
                  </a:lnTo>
                  <a:lnTo>
                    <a:pt x="6720" y="1989"/>
                  </a:lnTo>
                  <a:lnTo>
                    <a:pt x="6680" y="1909"/>
                  </a:lnTo>
                  <a:lnTo>
                    <a:pt x="6641" y="1830"/>
                  </a:lnTo>
                  <a:lnTo>
                    <a:pt x="6641" y="1830"/>
                  </a:lnTo>
                  <a:lnTo>
                    <a:pt x="6601" y="1710"/>
                  </a:lnTo>
                  <a:lnTo>
                    <a:pt x="6601" y="1631"/>
                  </a:lnTo>
                  <a:lnTo>
                    <a:pt x="6680" y="1432"/>
                  </a:lnTo>
                  <a:lnTo>
                    <a:pt x="6800" y="1233"/>
                  </a:lnTo>
                  <a:lnTo>
                    <a:pt x="6839" y="1034"/>
                  </a:lnTo>
                  <a:lnTo>
                    <a:pt x="6839" y="1034"/>
                  </a:lnTo>
                  <a:lnTo>
                    <a:pt x="6800" y="875"/>
                  </a:lnTo>
                  <a:lnTo>
                    <a:pt x="6760" y="756"/>
                  </a:lnTo>
                  <a:lnTo>
                    <a:pt x="6680" y="637"/>
                  </a:lnTo>
                  <a:lnTo>
                    <a:pt x="6641" y="478"/>
                  </a:lnTo>
                  <a:lnTo>
                    <a:pt x="6641" y="478"/>
                  </a:lnTo>
                  <a:lnTo>
                    <a:pt x="6641" y="239"/>
                  </a:lnTo>
                  <a:lnTo>
                    <a:pt x="6680" y="120"/>
                  </a:lnTo>
                  <a:lnTo>
                    <a:pt x="6720" y="80"/>
                  </a:lnTo>
                  <a:lnTo>
                    <a:pt x="6800" y="40"/>
                  </a:lnTo>
                  <a:lnTo>
                    <a:pt x="6919" y="1"/>
                  </a:lnTo>
                  <a:lnTo>
                    <a:pt x="7237" y="1"/>
                  </a:lnTo>
                  <a:lnTo>
                    <a:pt x="7237" y="1"/>
                  </a:lnTo>
                  <a:lnTo>
                    <a:pt x="7515" y="40"/>
                  </a:lnTo>
                  <a:lnTo>
                    <a:pt x="7794" y="80"/>
                  </a:lnTo>
                  <a:lnTo>
                    <a:pt x="8430" y="279"/>
                  </a:lnTo>
                  <a:lnTo>
                    <a:pt x="9026" y="557"/>
                  </a:lnTo>
                  <a:lnTo>
                    <a:pt x="9543" y="915"/>
                  </a:lnTo>
                  <a:lnTo>
                    <a:pt x="9543" y="915"/>
                  </a:lnTo>
                  <a:lnTo>
                    <a:pt x="9782" y="1114"/>
                  </a:lnTo>
                  <a:lnTo>
                    <a:pt x="10020" y="1353"/>
                  </a:lnTo>
                  <a:lnTo>
                    <a:pt x="10418" y="1830"/>
                  </a:lnTo>
                  <a:lnTo>
                    <a:pt x="10776" y="2386"/>
                  </a:lnTo>
                  <a:lnTo>
                    <a:pt x="11054" y="2983"/>
                  </a:lnTo>
                  <a:lnTo>
                    <a:pt x="11054" y="2983"/>
                  </a:lnTo>
                  <a:lnTo>
                    <a:pt x="11372" y="3778"/>
                  </a:lnTo>
                  <a:lnTo>
                    <a:pt x="11611" y="4533"/>
                  </a:lnTo>
                  <a:lnTo>
                    <a:pt x="11690" y="4891"/>
                  </a:lnTo>
                  <a:lnTo>
                    <a:pt x="11730" y="5289"/>
                  </a:lnTo>
                  <a:lnTo>
                    <a:pt x="11770" y="5646"/>
                  </a:lnTo>
                  <a:lnTo>
                    <a:pt x="11730" y="6004"/>
                  </a:lnTo>
                  <a:lnTo>
                    <a:pt x="11730" y="6322"/>
                  </a:lnTo>
                  <a:lnTo>
                    <a:pt x="11650" y="6680"/>
                  </a:lnTo>
                  <a:lnTo>
                    <a:pt x="11571" y="7038"/>
                  </a:lnTo>
                  <a:lnTo>
                    <a:pt x="11451" y="7396"/>
                  </a:lnTo>
                  <a:lnTo>
                    <a:pt x="11173" y="8112"/>
                  </a:lnTo>
                  <a:lnTo>
                    <a:pt x="10776" y="8867"/>
                  </a:lnTo>
                  <a:lnTo>
                    <a:pt x="10776" y="8867"/>
                  </a:lnTo>
                  <a:lnTo>
                    <a:pt x="10418" y="9344"/>
                  </a:lnTo>
                  <a:lnTo>
                    <a:pt x="10020" y="9781"/>
                  </a:lnTo>
                  <a:lnTo>
                    <a:pt x="9583" y="10179"/>
                  </a:lnTo>
                  <a:lnTo>
                    <a:pt x="9145" y="10537"/>
                  </a:lnTo>
                  <a:lnTo>
                    <a:pt x="8629" y="10855"/>
                  </a:lnTo>
                  <a:lnTo>
                    <a:pt x="8072" y="11093"/>
                  </a:lnTo>
                  <a:lnTo>
                    <a:pt x="7515" y="11292"/>
                  </a:lnTo>
                  <a:lnTo>
                    <a:pt x="6959" y="11412"/>
                  </a:lnTo>
                  <a:lnTo>
                    <a:pt x="6959" y="11412"/>
                  </a:lnTo>
                  <a:lnTo>
                    <a:pt x="6561" y="11451"/>
                  </a:lnTo>
                  <a:lnTo>
                    <a:pt x="6124" y="11491"/>
                  </a:lnTo>
                  <a:lnTo>
                    <a:pt x="5726" y="11491"/>
                  </a:lnTo>
                  <a:lnTo>
                    <a:pt x="5289" y="11451"/>
                  </a:lnTo>
                  <a:lnTo>
                    <a:pt x="4891" y="11372"/>
                  </a:lnTo>
                  <a:lnTo>
                    <a:pt x="4494" y="11292"/>
                  </a:lnTo>
                  <a:lnTo>
                    <a:pt x="4096" y="11173"/>
                  </a:lnTo>
                  <a:lnTo>
                    <a:pt x="3698" y="11054"/>
                  </a:lnTo>
                  <a:lnTo>
                    <a:pt x="3341" y="10855"/>
                  </a:lnTo>
                  <a:lnTo>
                    <a:pt x="2983" y="10656"/>
                  </a:lnTo>
                  <a:lnTo>
                    <a:pt x="2625" y="10457"/>
                  </a:lnTo>
                  <a:lnTo>
                    <a:pt x="2267" y="10219"/>
                  </a:lnTo>
                  <a:lnTo>
                    <a:pt x="1949" y="9940"/>
                  </a:lnTo>
                  <a:lnTo>
                    <a:pt x="1671" y="9662"/>
                  </a:lnTo>
                  <a:lnTo>
                    <a:pt x="1392" y="9344"/>
                  </a:lnTo>
                  <a:lnTo>
                    <a:pt x="1114" y="9026"/>
                  </a:lnTo>
                  <a:lnTo>
                    <a:pt x="1114" y="9026"/>
                  </a:lnTo>
                  <a:lnTo>
                    <a:pt x="836" y="8589"/>
                  </a:lnTo>
                  <a:lnTo>
                    <a:pt x="597" y="8151"/>
                  </a:lnTo>
                  <a:lnTo>
                    <a:pt x="398" y="7714"/>
                  </a:lnTo>
                  <a:lnTo>
                    <a:pt x="239"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21;p61"/>
            <p:cNvSpPr/>
            <p:nvPr/>
          </p:nvSpPr>
          <p:spPr>
            <a:xfrm>
              <a:off x="5849150" y="1896800"/>
              <a:ext cx="62650" cy="52725"/>
            </a:xfrm>
            <a:custGeom>
              <a:avLst/>
              <a:gdLst/>
              <a:ahLst/>
              <a:cxnLst/>
              <a:rect l="l" t="t" r="r" b="b"/>
              <a:pathLst>
                <a:path w="2506" h="2109" extrusionOk="0">
                  <a:moveTo>
                    <a:pt x="1432" y="1"/>
                  </a:moveTo>
                  <a:lnTo>
                    <a:pt x="1193" y="41"/>
                  </a:lnTo>
                  <a:lnTo>
                    <a:pt x="954" y="120"/>
                  </a:lnTo>
                  <a:lnTo>
                    <a:pt x="716" y="239"/>
                  </a:lnTo>
                  <a:lnTo>
                    <a:pt x="477" y="398"/>
                  </a:lnTo>
                  <a:lnTo>
                    <a:pt x="279" y="597"/>
                  </a:lnTo>
                  <a:lnTo>
                    <a:pt x="159" y="796"/>
                  </a:lnTo>
                  <a:lnTo>
                    <a:pt x="40" y="1035"/>
                  </a:lnTo>
                  <a:lnTo>
                    <a:pt x="0" y="1313"/>
                  </a:lnTo>
                  <a:lnTo>
                    <a:pt x="40" y="1551"/>
                  </a:lnTo>
                  <a:lnTo>
                    <a:pt x="119" y="1750"/>
                  </a:lnTo>
                  <a:lnTo>
                    <a:pt x="279" y="1909"/>
                  </a:lnTo>
                  <a:lnTo>
                    <a:pt x="438" y="2029"/>
                  </a:lnTo>
                  <a:lnTo>
                    <a:pt x="676" y="2108"/>
                  </a:lnTo>
                  <a:lnTo>
                    <a:pt x="954" y="2108"/>
                  </a:lnTo>
                  <a:lnTo>
                    <a:pt x="1392" y="2029"/>
                  </a:lnTo>
                  <a:lnTo>
                    <a:pt x="1630" y="1949"/>
                  </a:lnTo>
                  <a:lnTo>
                    <a:pt x="1829" y="1869"/>
                  </a:lnTo>
                  <a:lnTo>
                    <a:pt x="2028" y="1750"/>
                  </a:lnTo>
                  <a:lnTo>
                    <a:pt x="2227" y="1591"/>
                  </a:lnTo>
                  <a:lnTo>
                    <a:pt x="2346" y="1432"/>
                  </a:lnTo>
                  <a:lnTo>
                    <a:pt x="2426" y="1194"/>
                  </a:lnTo>
                  <a:lnTo>
                    <a:pt x="2505" y="955"/>
                  </a:lnTo>
                  <a:lnTo>
                    <a:pt x="2505" y="756"/>
                  </a:lnTo>
                  <a:lnTo>
                    <a:pt x="2465" y="557"/>
                  </a:lnTo>
                  <a:lnTo>
                    <a:pt x="2426" y="398"/>
                  </a:lnTo>
                  <a:lnTo>
                    <a:pt x="2346" y="279"/>
                  </a:lnTo>
                  <a:lnTo>
                    <a:pt x="2227" y="160"/>
                  </a:lnTo>
                  <a:lnTo>
                    <a:pt x="2068" y="80"/>
                  </a:lnTo>
                  <a:lnTo>
                    <a:pt x="1909" y="41"/>
                  </a:lnTo>
                  <a:lnTo>
                    <a:pt x="1710"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22;p61"/>
            <p:cNvSpPr/>
            <p:nvPr/>
          </p:nvSpPr>
          <p:spPr>
            <a:xfrm>
              <a:off x="5849150" y="1896800"/>
              <a:ext cx="62650" cy="52725"/>
            </a:xfrm>
            <a:custGeom>
              <a:avLst/>
              <a:gdLst/>
              <a:ahLst/>
              <a:cxnLst/>
              <a:rect l="l" t="t" r="r" b="b"/>
              <a:pathLst>
                <a:path w="2506" h="2109" fill="none" extrusionOk="0">
                  <a:moveTo>
                    <a:pt x="1909" y="41"/>
                  </a:moveTo>
                  <a:lnTo>
                    <a:pt x="1909" y="41"/>
                  </a:lnTo>
                  <a:lnTo>
                    <a:pt x="2068" y="80"/>
                  </a:lnTo>
                  <a:lnTo>
                    <a:pt x="2227" y="160"/>
                  </a:lnTo>
                  <a:lnTo>
                    <a:pt x="2346" y="279"/>
                  </a:lnTo>
                  <a:lnTo>
                    <a:pt x="2426" y="398"/>
                  </a:lnTo>
                  <a:lnTo>
                    <a:pt x="2465" y="557"/>
                  </a:lnTo>
                  <a:lnTo>
                    <a:pt x="2505" y="756"/>
                  </a:lnTo>
                  <a:lnTo>
                    <a:pt x="2505" y="955"/>
                  </a:lnTo>
                  <a:lnTo>
                    <a:pt x="2426" y="1194"/>
                  </a:lnTo>
                  <a:lnTo>
                    <a:pt x="2426" y="1194"/>
                  </a:lnTo>
                  <a:lnTo>
                    <a:pt x="2346" y="1432"/>
                  </a:lnTo>
                  <a:lnTo>
                    <a:pt x="2227" y="1591"/>
                  </a:lnTo>
                  <a:lnTo>
                    <a:pt x="2028" y="1750"/>
                  </a:lnTo>
                  <a:lnTo>
                    <a:pt x="1829" y="1869"/>
                  </a:lnTo>
                  <a:lnTo>
                    <a:pt x="1630" y="1949"/>
                  </a:lnTo>
                  <a:lnTo>
                    <a:pt x="1392" y="2029"/>
                  </a:lnTo>
                  <a:lnTo>
                    <a:pt x="954" y="2108"/>
                  </a:lnTo>
                  <a:lnTo>
                    <a:pt x="954" y="2108"/>
                  </a:lnTo>
                  <a:lnTo>
                    <a:pt x="676" y="2108"/>
                  </a:lnTo>
                  <a:lnTo>
                    <a:pt x="438" y="2029"/>
                  </a:lnTo>
                  <a:lnTo>
                    <a:pt x="279" y="1909"/>
                  </a:lnTo>
                  <a:lnTo>
                    <a:pt x="119" y="1750"/>
                  </a:lnTo>
                  <a:lnTo>
                    <a:pt x="40" y="1551"/>
                  </a:lnTo>
                  <a:lnTo>
                    <a:pt x="0" y="1313"/>
                  </a:lnTo>
                  <a:lnTo>
                    <a:pt x="40" y="1035"/>
                  </a:lnTo>
                  <a:lnTo>
                    <a:pt x="159" y="796"/>
                  </a:lnTo>
                  <a:lnTo>
                    <a:pt x="159" y="796"/>
                  </a:lnTo>
                  <a:lnTo>
                    <a:pt x="279" y="597"/>
                  </a:lnTo>
                  <a:lnTo>
                    <a:pt x="477" y="398"/>
                  </a:lnTo>
                  <a:lnTo>
                    <a:pt x="716" y="239"/>
                  </a:lnTo>
                  <a:lnTo>
                    <a:pt x="954" y="120"/>
                  </a:lnTo>
                  <a:lnTo>
                    <a:pt x="1193" y="41"/>
                  </a:lnTo>
                  <a:lnTo>
                    <a:pt x="1432" y="1"/>
                  </a:lnTo>
                  <a:lnTo>
                    <a:pt x="1710" y="1"/>
                  </a:lnTo>
                  <a:lnTo>
                    <a:pt x="1909" y="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23;p61"/>
            <p:cNvSpPr/>
            <p:nvPr/>
          </p:nvSpPr>
          <p:spPr>
            <a:xfrm>
              <a:off x="5895850" y="1862025"/>
              <a:ext cx="56700" cy="62650"/>
            </a:xfrm>
            <a:custGeom>
              <a:avLst/>
              <a:gdLst/>
              <a:ahLst/>
              <a:cxnLst/>
              <a:rect l="l" t="t" r="r" b="b"/>
              <a:pathLst>
                <a:path w="2268" h="2506" extrusionOk="0">
                  <a:moveTo>
                    <a:pt x="1392" y="0"/>
                  </a:moveTo>
                  <a:lnTo>
                    <a:pt x="1233" y="40"/>
                  </a:lnTo>
                  <a:lnTo>
                    <a:pt x="1035" y="120"/>
                  </a:lnTo>
                  <a:lnTo>
                    <a:pt x="796" y="239"/>
                  </a:lnTo>
                  <a:lnTo>
                    <a:pt x="597" y="398"/>
                  </a:lnTo>
                  <a:lnTo>
                    <a:pt x="398" y="597"/>
                  </a:lnTo>
                  <a:lnTo>
                    <a:pt x="239" y="835"/>
                  </a:lnTo>
                  <a:lnTo>
                    <a:pt x="120" y="1034"/>
                  </a:lnTo>
                  <a:lnTo>
                    <a:pt x="41" y="1312"/>
                  </a:lnTo>
                  <a:lnTo>
                    <a:pt x="1" y="1551"/>
                  </a:lnTo>
                  <a:lnTo>
                    <a:pt x="41" y="1829"/>
                  </a:lnTo>
                  <a:lnTo>
                    <a:pt x="120" y="2068"/>
                  </a:lnTo>
                  <a:lnTo>
                    <a:pt x="239" y="2267"/>
                  </a:lnTo>
                  <a:lnTo>
                    <a:pt x="438" y="2386"/>
                  </a:lnTo>
                  <a:lnTo>
                    <a:pt x="637" y="2465"/>
                  </a:lnTo>
                  <a:lnTo>
                    <a:pt x="876" y="2505"/>
                  </a:lnTo>
                  <a:lnTo>
                    <a:pt x="1114" y="2465"/>
                  </a:lnTo>
                  <a:lnTo>
                    <a:pt x="1353" y="2346"/>
                  </a:lnTo>
                  <a:lnTo>
                    <a:pt x="1711" y="2068"/>
                  </a:lnTo>
                  <a:lnTo>
                    <a:pt x="1870" y="1869"/>
                  </a:lnTo>
                  <a:lnTo>
                    <a:pt x="2029" y="1710"/>
                  </a:lnTo>
                  <a:lnTo>
                    <a:pt x="2148" y="1511"/>
                  </a:lnTo>
                  <a:lnTo>
                    <a:pt x="2227" y="1312"/>
                  </a:lnTo>
                  <a:lnTo>
                    <a:pt x="2267" y="1074"/>
                  </a:lnTo>
                  <a:lnTo>
                    <a:pt x="2227" y="835"/>
                  </a:lnTo>
                  <a:lnTo>
                    <a:pt x="2188" y="597"/>
                  </a:lnTo>
                  <a:lnTo>
                    <a:pt x="2068" y="398"/>
                  </a:lnTo>
                  <a:lnTo>
                    <a:pt x="1949" y="239"/>
                  </a:lnTo>
                  <a:lnTo>
                    <a:pt x="1830" y="120"/>
                  </a:lnTo>
                  <a:lnTo>
                    <a:pt x="1711" y="80"/>
                  </a:lnTo>
                  <a:lnTo>
                    <a:pt x="1551" y="40"/>
                  </a:lnTo>
                  <a:lnTo>
                    <a:pt x="1392"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24;p61"/>
            <p:cNvSpPr/>
            <p:nvPr/>
          </p:nvSpPr>
          <p:spPr>
            <a:xfrm>
              <a:off x="5895850" y="1862025"/>
              <a:ext cx="56700" cy="62650"/>
            </a:xfrm>
            <a:custGeom>
              <a:avLst/>
              <a:gdLst/>
              <a:ahLst/>
              <a:cxnLst/>
              <a:rect l="l" t="t" r="r" b="b"/>
              <a:pathLst>
                <a:path w="2268" h="2506" fill="none" extrusionOk="0">
                  <a:moveTo>
                    <a:pt x="1233" y="40"/>
                  </a:moveTo>
                  <a:lnTo>
                    <a:pt x="1233" y="40"/>
                  </a:lnTo>
                  <a:lnTo>
                    <a:pt x="1392" y="0"/>
                  </a:lnTo>
                  <a:lnTo>
                    <a:pt x="1551" y="40"/>
                  </a:lnTo>
                  <a:lnTo>
                    <a:pt x="1711" y="80"/>
                  </a:lnTo>
                  <a:lnTo>
                    <a:pt x="1830" y="120"/>
                  </a:lnTo>
                  <a:lnTo>
                    <a:pt x="1949" y="239"/>
                  </a:lnTo>
                  <a:lnTo>
                    <a:pt x="2068" y="398"/>
                  </a:lnTo>
                  <a:lnTo>
                    <a:pt x="2188" y="597"/>
                  </a:lnTo>
                  <a:lnTo>
                    <a:pt x="2227" y="835"/>
                  </a:lnTo>
                  <a:lnTo>
                    <a:pt x="2227" y="835"/>
                  </a:lnTo>
                  <a:lnTo>
                    <a:pt x="2267" y="1074"/>
                  </a:lnTo>
                  <a:lnTo>
                    <a:pt x="2227" y="1312"/>
                  </a:lnTo>
                  <a:lnTo>
                    <a:pt x="2148" y="1511"/>
                  </a:lnTo>
                  <a:lnTo>
                    <a:pt x="2029" y="1710"/>
                  </a:lnTo>
                  <a:lnTo>
                    <a:pt x="1870" y="1869"/>
                  </a:lnTo>
                  <a:lnTo>
                    <a:pt x="1711" y="2068"/>
                  </a:lnTo>
                  <a:lnTo>
                    <a:pt x="1353" y="2346"/>
                  </a:lnTo>
                  <a:lnTo>
                    <a:pt x="1353" y="2346"/>
                  </a:lnTo>
                  <a:lnTo>
                    <a:pt x="1114" y="2465"/>
                  </a:lnTo>
                  <a:lnTo>
                    <a:pt x="876" y="2505"/>
                  </a:lnTo>
                  <a:lnTo>
                    <a:pt x="637" y="2465"/>
                  </a:lnTo>
                  <a:lnTo>
                    <a:pt x="438" y="2386"/>
                  </a:lnTo>
                  <a:lnTo>
                    <a:pt x="239" y="2267"/>
                  </a:lnTo>
                  <a:lnTo>
                    <a:pt x="120" y="2068"/>
                  </a:lnTo>
                  <a:lnTo>
                    <a:pt x="41" y="1829"/>
                  </a:lnTo>
                  <a:lnTo>
                    <a:pt x="1" y="1551"/>
                  </a:lnTo>
                  <a:lnTo>
                    <a:pt x="1" y="1551"/>
                  </a:lnTo>
                  <a:lnTo>
                    <a:pt x="41" y="1312"/>
                  </a:lnTo>
                  <a:lnTo>
                    <a:pt x="120" y="1034"/>
                  </a:lnTo>
                  <a:lnTo>
                    <a:pt x="239" y="835"/>
                  </a:lnTo>
                  <a:lnTo>
                    <a:pt x="398" y="597"/>
                  </a:lnTo>
                  <a:lnTo>
                    <a:pt x="597" y="398"/>
                  </a:lnTo>
                  <a:lnTo>
                    <a:pt x="796" y="239"/>
                  </a:lnTo>
                  <a:lnTo>
                    <a:pt x="1035" y="120"/>
                  </a:lnTo>
                  <a:lnTo>
                    <a:pt x="1233"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25;p61"/>
            <p:cNvSpPr/>
            <p:nvPr/>
          </p:nvSpPr>
          <p:spPr>
            <a:xfrm>
              <a:off x="5860075" y="1612525"/>
              <a:ext cx="294250" cy="287300"/>
            </a:xfrm>
            <a:custGeom>
              <a:avLst/>
              <a:gdLst/>
              <a:ahLst/>
              <a:cxnLst/>
              <a:rect l="l" t="t" r="r" b="b"/>
              <a:pathLst>
                <a:path w="11770" h="11492" extrusionOk="0">
                  <a:moveTo>
                    <a:pt x="4533" y="1"/>
                  </a:moveTo>
                  <a:lnTo>
                    <a:pt x="4255" y="40"/>
                  </a:lnTo>
                  <a:lnTo>
                    <a:pt x="3976" y="80"/>
                  </a:lnTo>
                  <a:lnTo>
                    <a:pt x="3340" y="279"/>
                  </a:lnTo>
                  <a:lnTo>
                    <a:pt x="2744" y="557"/>
                  </a:lnTo>
                  <a:lnTo>
                    <a:pt x="2227" y="915"/>
                  </a:lnTo>
                  <a:lnTo>
                    <a:pt x="1989" y="1114"/>
                  </a:lnTo>
                  <a:lnTo>
                    <a:pt x="1750" y="1353"/>
                  </a:lnTo>
                  <a:lnTo>
                    <a:pt x="1352" y="1830"/>
                  </a:lnTo>
                  <a:lnTo>
                    <a:pt x="995" y="2386"/>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1352" y="9344"/>
                  </a:lnTo>
                  <a:lnTo>
                    <a:pt x="1750" y="9781"/>
                  </a:lnTo>
                  <a:lnTo>
                    <a:pt x="2148" y="10179"/>
                  </a:lnTo>
                  <a:lnTo>
                    <a:pt x="2625" y="10537"/>
                  </a:lnTo>
                  <a:lnTo>
                    <a:pt x="3142" y="10855"/>
                  </a:lnTo>
                  <a:lnTo>
                    <a:pt x="3658" y="11093"/>
                  </a:lnTo>
                  <a:lnTo>
                    <a:pt x="4215" y="1129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934" y="8589"/>
                  </a:lnTo>
                  <a:lnTo>
                    <a:pt x="11173" y="8151"/>
                  </a:lnTo>
                  <a:lnTo>
                    <a:pt x="11372" y="7714"/>
                  </a:ln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310" y="756"/>
                  </a:lnTo>
                  <a:lnTo>
                    <a:pt x="8111" y="836"/>
                  </a:lnTo>
                  <a:lnTo>
                    <a:pt x="8072" y="875"/>
                  </a:lnTo>
                  <a:lnTo>
                    <a:pt x="8032" y="995"/>
                  </a:lnTo>
                  <a:lnTo>
                    <a:pt x="7992" y="1074"/>
                  </a:lnTo>
                  <a:lnTo>
                    <a:pt x="8032" y="1233"/>
                  </a:lnTo>
                  <a:lnTo>
                    <a:pt x="8111" y="1512"/>
                  </a:lnTo>
                  <a:lnTo>
                    <a:pt x="8151" y="1631"/>
                  </a:lnTo>
                  <a:lnTo>
                    <a:pt x="8111" y="1750"/>
                  </a:lnTo>
                  <a:lnTo>
                    <a:pt x="8032" y="1869"/>
                  </a:lnTo>
                  <a:lnTo>
                    <a:pt x="7952" y="1909"/>
                  </a:lnTo>
                  <a:lnTo>
                    <a:pt x="7714" y="2028"/>
                  </a:lnTo>
                  <a:lnTo>
                    <a:pt x="7595" y="2108"/>
                  </a:lnTo>
                  <a:lnTo>
                    <a:pt x="7475" y="2227"/>
                  </a:lnTo>
                  <a:lnTo>
                    <a:pt x="7356" y="2346"/>
                  </a:lnTo>
                  <a:lnTo>
                    <a:pt x="7316" y="2506"/>
                  </a:lnTo>
                  <a:lnTo>
                    <a:pt x="7276" y="2665"/>
                  </a:lnTo>
                  <a:lnTo>
                    <a:pt x="7237" y="2824"/>
                  </a:lnTo>
                  <a:lnTo>
                    <a:pt x="7237" y="2983"/>
                  </a:lnTo>
                  <a:lnTo>
                    <a:pt x="7316" y="3142"/>
                  </a:lnTo>
                  <a:lnTo>
                    <a:pt x="7356" y="3301"/>
                  </a:lnTo>
                  <a:lnTo>
                    <a:pt x="7396" y="3380"/>
                  </a:lnTo>
                  <a:lnTo>
                    <a:pt x="7396" y="3500"/>
                  </a:lnTo>
                  <a:lnTo>
                    <a:pt x="7356" y="3579"/>
                  </a:lnTo>
                  <a:lnTo>
                    <a:pt x="7276" y="3659"/>
                  </a:lnTo>
                  <a:lnTo>
                    <a:pt x="7078" y="3738"/>
                  </a:lnTo>
                  <a:lnTo>
                    <a:pt x="6839" y="3818"/>
                  </a:lnTo>
                  <a:lnTo>
                    <a:pt x="6720" y="385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123" y="5607"/>
                  </a:lnTo>
                  <a:lnTo>
                    <a:pt x="6004" y="5646"/>
                  </a:lnTo>
                  <a:lnTo>
                    <a:pt x="5686" y="5607"/>
                  </a:lnTo>
                  <a:lnTo>
                    <a:pt x="5448" y="5567"/>
                  </a:lnTo>
                  <a:lnTo>
                    <a:pt x="5169" y="5487"/>
                  </a:lnTo>
                  <a:lnTo>
                    <a:pt x="4931" y="5368"/>
                  </a:lnTo>
                  <a:lnTo>
                    <a:pt x="4732" y="5249"/>
                  </a:lnTo>
                  <a:lnTo>
                    <a:pt x="4573" y="5010"/>
                  </a:lnTo>
                  <a:lnTo>
                    <a:pt x="4454" y="4772"/>
                  </a:lnTo>
                  <a:lnTo>
                    <a:pt x="4454" y="4613"/>
                  </a:lnTo>
                  <a:lnTo>
                    <a:pt x="4454" y="4493"/>
                  </a:lnTo>
                  <a:lnTo>
                    <a:pt x="4493" y="4374"/>
                  </a:lnTo>
                  <a:lnTo>
                    <a:pt x="4573" y="4255"/>
                  </a:lnTo>
                  <a:lnTo>
                    <a:pt x="4692" y="4136"/>
                  </a:lnTo>
                  <a:lnTo>
                    <a:pt x="4811" y="4016"/>
                  </a:lnTo>
                  <a:lnTo>
                    <a:pt x="4891" y="3897"/>
                  </a:lnTo>
                  <a:lnTo>
                    <a:pt x="4970" y="3778"/>
                  </a:lnTo>
                  <a:lnTo>
                    <a:pt x="5010" y="3579"/>
                  </a:lnTo>
                  <a:lnTo>
                    <a:pt x="4970" y="3420"/>
                  </a:lnTo>
                  <a:lnTo>
                    <a:pt x="4891" y="3261"/>
                  </a:lnTo>
                  <a:lnTo>
                    <a:pt x="4772" y="3102"/>
                  </a:lnTo>
                  <a:lnTo>
                    <a:pt x="4652" y="2943"/>
                  </a:lnTo>
                  <a:lnTo>
                    <a:pt x="4573" y="2784"/>
                  </a:lnTo>
                  <a:lnTo>
                    <a:pt x="4533" y="2625"/>
                  </a:lnTo>
                  <a:lnTo>
                    <a:pt x="4573" y="2466"/>
                  </a:lnTo>
                  <a:lnTo>
                    <a:pt x="4613" y="2346"/>
                  </a:lnTo>
                  <a:lnTo>
                    <a:pt x="4692" y="2267"/>
                  </a:lnTo>
                  <a:lnTo>
                    <a:pt x="4851" y="2148"/>
                  </a:lnTo>
                  <a:lnTo>
                    <a:pt x="5050" y="1989"/>
                  </a:lnTo>
                  <a:lnTo>
                    <a:pt x="5090" y="1909"/>
                  </a:lnTo>
                  <a:lnTo>
                    <a:pt x="5129" y="1830"/>
                  </a:lnTo>
                  <a:lnTo>
                    <a:pt x="5169" y="1710"/>
                  </a:lnTo>
                  <a:lnTo>
                    <a:pt x="5169" y="1631"/>
                  </a:lnTo>
                  <a:lnTo>
                    <a:pt x="5090" y="1432"/>
                  </a:lnTo>
                  <a:lnTo>
                    <a:pt x="4970" y="1233"/>
                  </a:lnTo>
                  <a:lnTo>
                    <a:pt x="4931" y="1034"/>
                  </a:lnTo>
                  <a:lnTo>
                    <a:pt x="4970" y="875"/>
                  </a:lnTo>
                  <a:lnTo>
                    <a:pt x="5010" y="756"/>
                  </a:lnTo>
                  <a:lnTo>
                    <a:pt x="5090" y="637"/>
                  </a:lnTo>
                  <a:lnTo>
                    <a:pt x="5129" y="478"/>
                  </a:lnTo>
                  <a:lnTo>
                    <a:pt x="5129" y="239"/>
                  </a:lnTo>
                  <a:lnTo>
                    <a:pt x="5090" y="120"/>
                  </a:lnTo>
                  <a:lnTo>
                    <a:pt x="5050" y="80"/>
                  </a:lnTo>
                  <a:lnTo>
                    <a:pt x="4931" y="40"/>
                  </a:lnTo>
                  <a:lnTo>
                    <a:pt x="485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26;p61"/>
            <p:cNvSpPr/>
            <p:nvPr/>
          </p:nvSpPr>
          <p:spPr>
            <a:xfrm>
              <a:off x="5860075" y="1612525"/>
              <a:ext cx="294250" cy="287300"/>
            </a:xfrm>
            <a:custGeom>
              <a:avLst/>
              <a:gdLst/>
              <a:ahLst/>
              <a:cxnLst/>
              <a:rect l="l" t="t" r="r" b="b"/>
              <a:pathLst>
                <a:path w="11770" h="11492" fill="none" extrusionOk="0">
                  <a:moveTo>
                    <a:pt x="11531" y="7197"/>
                  </a:move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469" y="677"/>
                  </a:lnTo>
                  <a:lnTo>
                    <a:pt x="8310" y="756"/>
                  </a:lnTo>
                  <a:lnTo>
                    <a:pt x="8111" y="836"/>
                  </a:lnTo>
                  <a:lnTo>
                    <a:pt x="8072" y="875"/>
                  </a:lnTo>
                  <a:lnTo>
                    <a:pt x="8032" y="995"/>
                  </a:lnTo>
                  <a:lnTo>
                    <a:pt x="7992" y="1074"/>
                  </a:lnTo>
                  <a:lnTo>
                    <a:pt x="8032" y="1233"/>
                  </a:lnTo>
                  <a:lnTo>
                    <a:pt x="8032" y="1233"/>
                  </a:lnTo>
                  <a:lnTo>
                    <a:pt x="8111" y="1512"/>
                  </a:lnTo>
                  <a:lnTo>
                    <a:pt x="8151" y="1631"/>
                  </a:lnTo>
                  <a:lnTo>
                    <a:pt x="8111" y="1750"/>
                  </a:lnTo>
                  <a:lnTo>
                    <a:pt x="8111" y="1750"/>
                  </a:lnTo>
                  <a:lnTo>
                    <a:pt x="8032" y="1869"/>
                  </a:lnTo>
                  <a:lnTo>
                    <a:pt x="7952" y="1909"/>
                  </a:lnTo>
                  <a:lnTo>
                    <a:pt x="7714" y="2028"/>
                  </a:lnTo>
                  <a:lnTo>
                    <a:pt x="7714" y="2028"/>
                  </a:lnTo>
                  <a:lnTo>
                    <a:pt x="7595" y="2108"/>
                  </a:lnTo>
                  <a:lnTo>
                    <a:pt x="7475" y="2227"/>
                  </a:lnTo>
                  <a:lnTo>
                    <a:pt x="7356" y="2346"/>
                  </a:lnTo>
                  <a:lnTo>
                    <a:pt x="7316" y="2506"/>
                  </a:lnTo>
                  <a:lnTo>
                    <a:pt x="7276" y="2665"/>
                  </a:lnTo>
                  <a:lnTo>
                    <a:pt x="7237" y="2824"/>
                  </a:lnTo>
                  <a:lnTo>
                    <a:pt x="7237" y="2983"/>
                  </a:lnTo>
                  <a:lnTo>
                    <a:pt x="7316" y="3142"/>
                  </a:lnTo>
                  <a:lnTo>
                    <a:pt x="7316" y="3142"/>
                  </a:lnTo>
                  <a:lnTo>
                    <a:pt x="7356" y="3301"/>
                  </a:lnTo>
                  <a:lnTo>
                    <a:pt x="7396" y="3380"/>
                  </a:lnTo>
                  <a:lnTo>
                    <a:pt x="7396" y="3500"/>
                  </a:lnTo>
                  <a:lnTo>
                    <a:pt x="7396" y="3500"/>
                  </a:lnTo>
                  <a:lnTo>
                    <a:pt x="7356" y="3579"/>
                  </a:lnTo>
                  <a:lnTo>
                    <a:pt x="7276" y="3659"/>
                  </a:lnTo>
                  <a:lnTo>
                    <a:pt x="7078" y="3738"/>
                  </a:lnTo>
                  <a:lnTo>
                    <a:pt x="6839" y="3818"/>
                  </a:lnTo>
                  <a:lnTo>
                    <a:pt x="6720" y="3857"/>
                  </a:lnTo>
                  <a:lnTo>
                    <a:pt x="6601" y="393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243" y="5527"/>
                  </a:lnTo>
                  <a:lnTo>
                    <a:pt x="6123" y="5607"/>
                  </a:lnTo>
                  <a:lnTo>
                    <a:pt x="6004" y="5646"/>
                  </a:lnTo>
                  <a:lnTo>
                    <a:pt x="5686" y="5607"/>
                  </a:lnTo>
                  <a:lnTo>
                    <a:pt x="5686" y="5607"/>
                  </a:lnTo>
                  <a:lnTo>
                    <a:pt x="5448" y="5567"/>
                  </a:lnTo>
                  <a:lnTo>
                    <a:pt x="5169" y="5487"/>
                  </a:lnTo>
                  <a:lnTo>
                    <a:pt x="4931" y="5368"/>
                  </a:lnTo>
                  <a:lnTo>
                    <a:pt x="4732" y="5249"/>
                  </a:lnTo>
                  <a:lnTo>
                    <a:pt x="4732" y="5249"/>
                  </a:lnTo>
                  <a:lnTo>
                    <a:pt x="4573" y="5010"/>
                  </a:lnTo>
                  <a:lnTo>
                    <a:pt x="4454" y="4772"/>
                  </a:lnTo>
                  <a:lnTo>
                    <a:pt x="4454" y="4613"/>
                  </a:lnTo>
                  <a:lnTo>
                    <a:pt x="4454" y="4493"/>
                  </a:lnTo>
                  <a:lnTo>
                    <a:pt x="4493" y="4374"/>
                  </a:lnTo>
                  <a:lnTo>
                    <a:pt x="4573" y="4255"/>
                  </a:lnTo>
                  <a:lnTo>
                    <a:pt x="4573" y="4255"/>
                  </a:lnTo>
                  <a:lnTo>
                    <a:pt x="4692" y="4136"/>
                  </a:lnTo>
                  <a:lnTo>
                    <a:pt x="4811" y="4016"/>
                  </a:lnTo>
                  <a:lnTo>
                    <a:pt x="4891" y="3897"/>
                  </a:lnTo>
                  <a:lnTo>
                    <a:pt x="4970" y="3778"/>
                  </a:lnTo>
                  <a:lnTo>
                    <a:pt x="4970" y="3778"/>
                  </a:lnTo>
                  <a:lnTo>
                    <a:pt x="5010" y="3579"/>
                  </a:lnTo>
                  <a:lnTo>
                    <a:pt x="4970" y="3420"/>
                  </a:lnTo>
                  <a:lnTo>
                    <a:pt x="4891" y="3261"/>
                  </a:lnTo>
                  <a:lnTo>
                    <a:pt x="4772" y="3102"/>
                  </a:lnTo>
                  <a:lnTo>
                    <a:pt x="4652" y="2943"/>
                  </a:lnTo>
                  <a:lnTo>
                    <a:pt x="4573" y="2784"/>
                  </a:lnTo>
                  <a:lnTo>
                    <a:pt x="4533" y="2625"/>
                  </a:lnTo>
                  <a:lnTo>
                    <a:pt x="4573" y="2466"/>
                  </a:lnTo>
                  <a:lnTo>
                    <a:pt x="4573" y="2466"/>
                  </a:lnTo>
                  <a:lnTo>
                    <a:pt x="4613" y="2346"/>
                  </a:lnTo>
                  <a:lnTo>
                    <a:pt x="4692" y="2267"/>
                  </a:lnTo>
                  <a:lnTo>
                    <a:pt x="4851" y="2148"/>
                  </a:lnTo>
                  <a:lnTo>
                    <a:pt x="5050" y="1989"/>
                  </a:lnTo>
                  <a:lnTo>
                    <a:pt x="5090" y="1909"/>
                  </a:lnTo>
                  <a:lnTo>
                    <a:pt x="5129" y="1830"/>
                  </a:lnTo>
                  <a:lnTo>
                    <a:pt x="5129" y="1830"/>
                  </a:lnTo>
                  <a:lnTo>
                    <a:pt x="5169" y="1710"/>
                  </a:lnTo>
                  <a:lnTo>
                    <a:pt x="5169" y="1631"/>
                  </a:lnTo>
                  <a:lnTo>
                    <a:pt x="5090" y="1432"/>
                  </a:lnTo>
                  <a:lnTo>
                    <a:pt x="4970" y="1233"/>
                  </a:lnTo>
                  <a:lnTo>
                    <a:pt x="4931" y="1034"/>
                  </a:lnTo>
                  <a:lnTo>
                    <a:pt x="4931" y="1034"/>
                  </a:lnTo>
                  <a:lnTo>
                    <a:pt x="4970" y="875"/>
                  </a:lnTo>
                  <a:lnTo>
                    <a:pt x="5010" y="756"/>
                  </a:lnTo>
                  <a:lnTo>
                    <a:pt x="5090" y="637"/>
                  </a:lnTo>
                  <a:lnTo>
                    <a:pt x="5129" y="478"/>
                  </a:lnTo>
                  <a:lnTo>
                    <a:pt x="5129" y="478"/>
                  </a:lnTo>
                  <a:lnTo>
                    <a:pt x="5129" y="239"/>
                  </a:lnTo>
                  <a:lnTo>
                    <a:pt x="5090" y="120"/>
                  </a:lnTo>
                  <a:lnTo>
                    <a:pt x="5050" y="80"/>
                  </a:lnTo>
                  <a:lnTo>
                    <a:pt x="4931" y="40"/>
                  </a:lnTo>
                  <a:lnTo>
                    <a:pt x="4851" y="1"/>
                  </a:lnTo>
                  <a:lnTo>
                    <a:pt x="4533" y="1"/>
                  </a:lnTo>
                  <a:lnTo>
                    <a:pt x="4533" y="1"/>
                  </a:lnTo>
                  <a:lnTo>
                    <a:pt x="4255" y="40"/>
                  </a:lnTo>
                  <a:lnTo>
                    <a:pt x="3976" y="80"/>
                  </a:lnTo>
                  <a:lnTo>
                    <a:pt x="3340" y="279"/>
                  </a:lnTo>
                  <a:lnTo>
                    <a:pt x="2744" y="557"/>
                  </a:lnTo>
                  <a:lnTo>
                    <a:pt x="2227" y="915"/>
                  </a:lnTo>
                  <a:lnTo>
                    <a:pt x="2227" y="915"/>
                  </a:lnTo>
                  <a:lnTo>
                    <a:pt x="1989" y="1114"/>
                  </a:lnTo>
                  <a:lnTo>
                    <a:pt x="1750" y="1353"/>
                  </a:lnTo>
                  <a:lnTo>
                    <a:pt x="1352" y="1830"/>
                  </a:lnTo>
                  <a:lnTo>
                    <a:pt x="995" y="2386"/>
                  </a:lnTo>
                  <a:lnTo>
                    <a:pt x="676" y="2983"/>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995" y="8867"/>
                  </a:lnTo>
                  <a:lnTo>
                    <a:pt x="1352" y="9344"/>
                  </a:lnTo>
                  <a:lnTo>
                    <a:pt x="1750" y="9781"/>
                  </a:lnTo>
                  <a:lnTo>
                    <a:pt x="2148" y="10179"/>
                  </a:lnTo>
                  <a:lnTo>
                    <a:pt x="2625" y="10537"/>
                  </a:lnTo>
                  <a:lnTo>
                    <a:pt x="3142" y="10855"/>
                  </a:lnTo>
                  <a:lnTo>
                    <a:pt x="3658" y="11093"/>
                  </a:lnTo>
                  <a:lnTo>
                    <a:pt x="4215" y="11292"/>
                  </a:lnTo>
                  <a:lnTo>
                    <a:pt x="4811" y="1141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656" y="9026"/>
                  </a:lnTo>
                  <a:lnTo>
                    <a:pt x="10934" y="8589"/>
                  </a:lnTo>
                  <a:lnTo>
                    <a:pt x="11173" y="8151"/>
                  </a:lnTo>
                  <a:lnTo>
                    <a:pt x="11372" y="7714"/>
                  </a:lnTo>
                  <a:lnTo>
                    <a:pt x="11531"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27;p61"/>
            <p:cNvSpPr/>
            <p:nvPr/>
          </p:nvSpPr>
          <p:spPr>
            <a:xfrm>
              <a:off x="5848150" y="2006150"/>
              <a:ext cx="159050" cy="93450"/>
            </a:xfrm>
            <a:custGeom>
              <a:avLst/>
              <a:gdLst/>
              <a:ahLst/>
              <a:cxnLst/>
              <a:rect l="l" t="t" r="r" b="b"/>
              <a:pathLst>
                <a:path w="6362" h="3738" extrusionOk="0">
                  <a:moveTo>
                    <a:pt x="1829" y="0"/>
                  </a:moveTo>
                  <a:lnTo>
                    <a:pt x="1392" y="40"/>
                  </a:lnTo>
                  <a:lnTo>
                    <a:pt x="1034" y="40"/>
                  </a:lnTo>
                  <a:lnTo>
                    <a:pt x="478" y="159"/>
                  </a:lnTo>
                  <a:lnTo>
                    <a:pt x="239" y="199"/>
                  </a:lnTo>
                  <a:lnTo>
                    <a:pt x="120" y="239"/>
                  </a:lnTo>
                  <a:lnTo>
                    <a:pt x="40" y="358"/>
                  </a:lnTo>
                  <a:lnTo>
                    <a:pt x="0" y="438"/>
                  </a:lnTo>
                  <a:lnTo>
                    <a:pt x="40" y="597"/>
                  </a:lnTo>
                  <a:lnTo>
                    <a:pt x="80" y="676"/>
                  </a:lnTo>
                  <a:lnTo>
                    <a:pt x="159" y="756"/>
                  </a:lnTo>
                  <a:lnTo>
                    <a:pt x="279" y="795"/>
                  </a:lnTo>
                  <a:lnTo>
                    <a:pt x="398" y="795"/>
                  </a:lnTo>
                  <a:lnTo>
                    <a:pt x="597" y="756"/>
                  </a:lnTo>
                  <a:lnTo>
                    <a:pt x="1114" y="676"/>
                  </a:lnTo>
                  <a:lnTo>
                    <a:pt x="1432" y="636"/>
                  </a:lnTo>
                  <a:lnTo>
                    <a:pt x="2267" y="636"/>
                  </a:lnTo>
                  <a:lnTo>
                    <a:pt x="2704" y="676"/>
                  </a:lnTo>
                  <a:lnTo>
                    <a:pt x="3261" y="835"/>
                  </a:lnTo>
                  <a:lnTo>
                    <a:pt x="3778" y="994"/>
                  </a:lnTo>
                  <a:lnTo>
                    <a:pt x="4255" y="1273"/>
                  </a:lnTo>
                  <a:lnTo>
                    <a:pt x="4652" y="1591"/>
                  </a:lnTo>
                  <a:lnTo>
                    <a:pt x="5010" y="1988"/>
                  </a:lnTo>
                  <a:lnTo>
                    <a:pt x="5328" y="2426"/>
                  </a:lnTo>
                  <a:lnTo>
                    <a:pt x="5567" y="2942"/>
                  </a:lnTo>
                  <a:lnTo>
                    <a:pt x="5766" y="3539"/>
                  </a:lnTo>
                  <a:lnTo>
                    <a:pt x="5805" y="3618"/>
                  </a:lnTo>
                  <a:lnTo>
                    <a:pt x="5885" y="3698"/>
                  </a:lnTo>
                  <a:lnTo>
                    <a:pt x="5964" y="3738"/>
                  </a:lnTo>
                  <a:lnTo>
                    <a:pt x="6123" y="3738"/>
                  </a:lnTo>
                  <a:lnTo>
                    <a:pt x="6243" y="3698"/>
                  </a:lnTo>
                  <a:lnTo>
                    <a:pt x="6322" y="3618"/>
                  </a:lnTo>
                  <a:lnTo>
                    <a:pt x="6362" y="3499"/>
                  </a:lnTo>
                  <a:lnTo>
                    <a:pt x="6362" y="3380"/>
                  </a:lnTo>
                  <a:lnTo>
                    <a:pt x="6203" y="2942"/>
                  </a:lnTo>
                  <a:lnTo>
                    <a:pt x="6044" y="2585"/>
                  </a:lnTo>
                  <a:lnTo>
                    <a:pt x="5885" y="2227"/>
                  </a:lnTo>
                  <a:lnTo>
                    <a:pt x="5686" y="1909"/>
                  </a:lnTo>
                  <a:lnTo>
                    <a:pt x="5487" y="1630"/>
                  </a:lnTo>
                  <a:lnTo>
                    <a:pt x="5249" y="1352"/>
                  </a:lnTo>
                  <a:lnTo>
                    <a:pt x="5050" y="1114"/>
                  </a:lnTo>
                  <a:lnTo>
                    <a:pt x="4811" y="915"/>
                  </a:lnTo>
                  <a:lnTo>
                    <a:pt x="4294" y="597"/>
                  </a:lnTo>
                  <a:lnTo>
                    <a:pt x="3778" y="358"/>
                  </a:lnTo>
                  <a:lnTo>
                    <a:pt x="3261" y="199"/>
                  </a:lnTo>
                  <a:lnTo>
                    <a:pt x="2784" y="80"/>
                  </a:lnTo>
                  <a:lnTo>
                    <a:pt x="2306" y="40"/>
                  </a:lnTo>
                  <a:lnTo>
                    <a:pt x="1829"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28;p61"/>
            <p:cNvSpPr/>
            <p:nvPr/>
          </p:nvSpPr>
          <p:spPr>
            <a:xfrm>
              <a:off x="5848150" y="2006150"/>
              <a:ext cx="159050" cy="93450"/>
            </a:xfrm>
            <a:custGeom>
              <a:avLst/>
              <a:gdLst/>
              <a:ahLst/>
              <a:cxnLst/>
              <a:rect l="l" t="t" r="r" b="b"/>
              <a:pathLst>
                <a:path w="6362" h="3738" fill="none" extrusionOk="0">
                  <a:moveTo>
                    <a:pt x="6044" y="3738"/>
                  </a:moveTo>
                  <a:lnTo>
                    <a:pt x="6044" y="3738"/>
                  </a:lnTo>
                  <a:lnTo>
                    <a:pt x="5964" y="3738"/>
                  </a:lnTo>
                  <a:lnTo>
                    <a:pt x="5885" y="3698"/>
                  </a:lnTo>
                  <a:lnTo>
                    <a:pt x="5805" y="3618"/>
                  </a:lnTo>
                  <a:lnTo>
                    <a:pt x="5766" y="3539"/>
                  </a:lnTo>
                  <a:lnTo>
                    <a:pt x="5766" y="3539"/>
                  </a:lnTo>
                  <a:lnTo>
                    <a:pt x="5567" y="2942"/>
                  </a:lnTo>
                  <a:lnTo>
                    <a:pt x="5328" y="2426"/>
                  </a:lnTo>
                  <a:lnTo>
                    <a:pt x="5010" y="1988"/>
                  </a:lnTo>
                  <a:lnTo>
                    <a:pt x="4652" y="1591"/>
                  </a:lnTo>
                  <a:lnTo>
                    <a:pt x="4255" y="1273"/>
                  </a:lnTo>
                  <a:lnTo>
                    <a:pt x="3778" y="994"/>
                  </a:lnTo>
                  <a:lnTo>
                    <a:pt x="3261" y="835"/>
                  </a:lnTo>
                  <a:lnTo>
                    <a:pt x="2704" y="676"/>
                  </a:lnTo>
                  <a:lnTo>
                    <a:pt x="2704" y="676"/>
                  </a:lnTo>
                  <a:lnTo>
                    <a:pt x="2267" y="636"/>
                  </a:lnTo>
                  <a:lnTo>
                    <a:pt x="1829" y="636"/>
                  </a:lnTo>
                  <a:lnTo>
                    <a:pt x="1432" y="636"/>
                  </a:lnTo>
                  <a:lnTo>
                    <a:pt x="1114" y="676"/>
                  </a:lnTo>
                  <a:lnTo>
                    <a:pt x="597" y="756"/>
                  </a:lnTo>
                  <a:lnTo>
                    <a:pt x="398" y="795"/>
                  </a:lnTo>
                  <a:lnTo>
                    <a:pt x="398" y="795"/>
                  </a:lnTo>
                  <a:lnTo>
                    <a:pt x="279" y="795"/>
                  </a:lnTo>
                  <a:lnTo>
                    <a:pt x="159" y="756"/>
                  </a:lnTo>
                  <a:lnTo>
                    <a:pt x="80" y="676"/>
                  </a:lnTo>
                  <a:lnTo>
                    <a:pt x="40" y="597"/>
                  </a:lnTo>
                  <a:lnTo>
                    <a:pt x="40" y="597"/>
                  </a:lnTo>
                  <a:lnTo>
                    <a:pt x="0" y="438"/>
                  </a:lnTo>
                  <a:lnTo>
                    <a:pt x="40" y="358"/>
                  </a:lnTo>
                  <a:lnTo>
                    <a:pt x="120" y="239"/>
                  </a:lnTo>
                  <a:lnTo>
                    <a:pt x="239" y="199"/>
                  </a:lnTo>
                  <a:lnTo>
                    <a:pt x="239" y="199"/>
                  </a:lnTo>
                  <a:lnTo>
                    <a:pt x="478" y="159"/>
                  </a:lnTo>
                  <a:lnTo>
                    <a:pt x="1034" y="40"/>
                  </a:lnTo>
                  <a:lnTo>
                    <a:pt x="1392" y="40"/>
                  </a:lnTo>
                  <a:lnTo>
                    <a:pt x="1829" y="0"/>
                  </a:lnTo>
                  <a:lnTo>
                    <a:pt x="2306" y="40"/>
                  </a:lnTo>
                  <a:lnTo>
                    <a:pt x="2784" y="80"/>
                  </a:lnTo>
                  <a:lnTo>
                    <a:pt x="2784" y="80"/>
                  </a:lnTo>
                  <a:lnTo>
                    <a:pt x="3261" y="199"/>
                  </a:lnTo>
                  <a:lnTo>
                    <a:pt x="3778" y="358"/>
                  </a:lnTo>
                  <a:lnTo>
                    <a:pt x="4294" y="597"/>
                  </a:lnTo>
                  <a:lnTo>
                    <a:pt x="4811" y="915"/>
                  </a:lnTo>
                  <a:lnTo>
                    <a:pt x="5050" y="1114"/>
                  </a:lnTo>
                  <a:lnTo>
                    <a:pt x="5249" y="1352"/>
                  </a:lnTo>
                  <a:lnTo>
                    <a:pt x="5487" y="1630"/>
                  </a:lnTo>
                  <a:lnTo>
                    <a:pt x="5686" y="1909"/>
                  </a:lnTo>
                  <a:lnTo>
                    <a:pt x="5885" y="2227"/>
                  </a:lnTo>
                  <a:lnTo>
                    <a:pt x="6044" y="2585"/>
                  </a:lnTo>
                  <a:lnTo>
                    <a:pt x="6203" y="2942"/>
                  </a:lnTo>
                  <a:lnTo>
                    <a:pt x="6362" y="3380"/>
                  </a:lnTo>
                  <a:lnTo>
                    <a:pt x="6362" y="3380"/>
                  </a:lnTo>
                  <a:lnTo>
                    <a:pt x="6362" y="3499"/>
                  </a:lnTo>
                  <a:lnTo>
                    <a:pt x="6322" y="3618"/>
                  </a:lnTo>
                  <a:lnTo>
                    <a:pt x="6243" y="3698"/>
                  </a:lnTo>
                  <a:lnTo>
                    <a:pt x="6123" y="3738"/>
                  </a:lnTo>
                  <a:lnTo>
                    <a:pt x="6123"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29;p61"/>
            <p:cNvSpPr/>
            <p:nvPr/>
          </p:nvSpPr>
          <p:spPr>
            <a:xfrm>
              <a:off x="5813350" y="2051875"/>
              <a:ext cx="159075" cy="93450"/>
            </a:xfrm>
            <a:custGeom>
              <a:avLst/>
              <a:gdLst/>
              <a:ahLst/>
              <a:cxnLst/>
              <a:rect l="l" t="t" r="r" b="b"/>
              <a:pathLst>
                <a:path w="6363" h="3738" extrusionOk="0">
                  <a:moveTo>
                    <a:pt x="1392" y="0"/>
                  </a:moveTo>
                  <a:lnTo>
                    <a:pt x="1035" y="40"/>
                  </a:lnTo>
                  <a:lnTo>
                    <a:pt x="478" y="120"/>
                  </a:lnTo>
                  <a:lnTo>
                    <a:pt x="239" y="199"/>
                  </a:lnTo>
                  <a:lnTo>
                    <a:pt x="120" y="239"/>
                  </a:lnTo>
                  <a:lnTo>
                    <a:pt x="41" y="318"/>
                  </a:lnTo>
                  <a:lnTo>
                    <a:pt x="1" y="438"/>
                  </a:lnTo>
                  <a:lnTo>
                    <a:pt x="41" y="557"/>
                  </a:lnTo>
                  <a:lnTo>
                    <a:pt x="80" y="676"/>
                  </a:lnTo>
                  <a:lnTo>
                    <a:pt x="160" y="756"/>
                  </a:lnTo>
                  <a:lnTo>
                    <a:pt x="279" y="795"/>
                  </a:lnTo>
                  <a:lnTo>
                    <a:pt x="398" y="795"/>
                  </a:lnTo>
                  <a:lnTo>
                    <a:pt x="597" y="716"/>
                  </a:lnTo>
                  <a:lnTo>
                    <a:pt x="1114" y="636"/>
                  </a:lnTo>
                  <a:lnTo>
                    <a:pt x="1472" y="636"/>
                  </a:lnTo>
                  <a:lnTo>
                    <a:pt x="1830" y="597"/>
                  </a:lnTo>
                  <a:lnTo>
                    <a:pt x="2267" y="636"/>
                  </a:lnTo>
                  <a:lnTo>
                    <a:pt x="2704" y="676"/>
                  </a:lnTo>
                  <a:lnTo>
                    <a:pt x="3261" y="795"/>
                  </a:lnTo>
                  <a:lnTo>
                    <a:pt x="3778" y="994"/>
                  </a:lnTo>
                  <a:lnTo>
                    <a:pt x="4255" y="1273"/>
                  </a:lnTo>
                  <a:lnTo>
                    <a:pt x="4653" y="1591"/>
                  </a:lnTo>
                  <a:lnTo>
                    <a:pt x="5011" y="1988"/>
                  </a:lnTo>
                  <a:lnTo>
                    <a:pt x="5329" y="2426"/>
                  </a:lnTo>
                  <a:lnTo>
                    <a:pt x="5567" y="2942"/>
                  </a:lnTo>
                  <a:lnTo>
                    <a:pt x="5766" y="3539"/>
                  </a:lnTo>
                  <a:lnTo>
                    <a:pt x="5806" y="3618"/>
                  </a:lnTo>
                  <a:lnTo>
                    <a:pt x="5885" y="3698"/>
                  </a:lnTo>
                  <a:lnTo>
                    <a:pt x="5965" y="3738"/>
                  </a:lnTo>
                  <a:lnTo>
                    <a:pt x="6124" y="3738"/>
                  </a:lnTo>
                  <a:lnTo>
                    <a:pt x="6243" y="3658"/>
                  </a:lnTo>
                  <a:lnTo>
                    <a:pt x="6323" y="3579"/>
                  </a:lnTo>
                  <a:lnTo>
                    <a:pt x="6362" y="3459"/>
                  </a:lnTo>
                  <a:lnTo>
                    <a:pt x="6362" y="3340"/>
                  </a:lnTo>
                  <a:lnTo>
                    <a:pt x="6203" y="2942"/>
                  </a:lnTo>
                  <a:lnTo>
                    <a:pt x="6044" y="2545"/>
                  </a:lnTo>
                  <a:lnTo>
                    <a:pt x="5885" y="2187"/>
                  </a:lnTo>
                  <a:lnTo>
                    <a:pt x="5686" y="1869"/>
                  </a:lnTo>
                  <a:lnTo>
                    <a:pt x="5488" y="1591"/>
                  </a:lnTo>
                  <a:lnTo>
                    <a:pt x="5289" y="1352"/>
                  </a:lnTo>
                  <a:lnTo>
                    <a:pt x="5050" y="1113"/>
                  </a:lnTo>
                  <a:lnTo>
                    <a:pt x="4812" y="915"/>
                  </a:lnTo>
                  <a:lnTo>
                    <a:pt x="4295" y="597"/>
                  </a:lnTo>
                  <a:lnTo>
                    <a:pt x="3778" y="358"/>
                  </a:lnTo>
                  <a:lnTo>
                    <a:pt x="3301" y="199"/>
                  </a:lnTo>
                  <a:lnTo>
                    <a:pt x="2784" y="80"/>
                  </a:lnTo>
                  <a:lnTo>
                    <a:pt x="2307"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30;p61"/>
            <p:cNvSpPr/>
            <p:nvPr/>
          </p:nvSpPr>
          <p:spPr>
            <a:xfrm>
              <a:off x="5813350" y="2051875"/>
              <a:ext cx="159075" cy="93450"/>
            </a:xfrm>
            <a:custGeom>
              <a:avLst/>
              <a:gdLst/>
              <a:ahLst/>
              <a:cxnLst/>
              <a:rect l="l" t="t" r="r" b="b"/>
              <a:pathLst>
                <a:path w="6363" h="3738" fill="none" extrusionOk="0">
                  <a:moveTo>
                    <a:pt x="6044" y="3738"/>
                  </a:moveTo>
                  <a:lnTo>
                    <a:pt x="6044" y="3738"/>
                  </a:lnTo>
                  <a:lnTo>
                    <a:pt x="5965" y="3738"/>
                  </a:lnTo>
                  <a:lnTo>
                    <a:pt x="5885" y="3698"/>
                  </a:lnTo>
                  <a:lnTo>
                    <a:pt x="5806" y="3618"/>
                  </a:lnTo>
                  <a:lnTo>
                    <a:pt x="5766" y="3539"/>
                  </a:lnTo>
                  <a:lnTo>
                    <a:pt x="5766" y="3539"/>
                  </a:lnTo>
                  <a:lnTo>
                    <a:pt x="5567" y="2942"/>
                  </a:lnTo>
                  <a:lnTo>
                    <a:pt x="5329" y="2426"/>
                  </a:lnTo>
                  <a:lnTo>
                    <a:pt x="5011" y="1988"/>
                  </a:lnTo>
                  <a:lnTo>
                    <a:pt x="4653" y="1591"/>
                  </a:lnTo>
                  <a:lnTo>
                    <a:pt x="4255" y="1273"/>
                  </a:lnTo>
                  <a:lnTo>
                    <a:pt x="3778" y="994"/>
                  </a:lnTo>
                  <a:lnTo>
                    <a:pt x="3261" y="795"/>
                  </a:lnTo>
                  <a:lnTo>
                    <a:pt x="2704" y="676"/>
                  </a:lnTo>
                  <a:lnTo>
                    <a:pt x="2704" y="676"/>
                  </a:lnTo>
                  <a:lnTo>
                    <a:pt x="2267" y="636"/>
                  </a:lnTo>
                  <a:lnTo>
                    <a:pt x="1830" y="597"/>
                  </a:lnTo>
                  <a:lnTo>
                    <a:pt x="1472" y="636"/>
                  </a:lnTo>
                  <a:lnTo>
                    <a:pt x="1114" y="636"/>
                  </a:lnTo>
                  <a:lnTo>
                    <a:pt x="597" y="716"/>
                  </a:lnTo>
                  <a:lnTo>
                    <a:pt x="398" y="795"/>
                  </a:lnTo>
                  <a:lnTo>
                    <a:pt x="398" y="795"/>
                  </a:lnTo>
                  <a:lnTo>
                    <a:pt x="279" y="795"/>
                  </a:lnTo>
                  <a:lnTo>
                    <a:pt x="160" y="756"/>
                  </a:lnTo>
                  <a:lnTo>
                    <a:pt x="80" y="676"/>
                  </a:lnTo>
                  <a:lnTo>
                    <a:pt x="41" y="557"/>
                  </a:lnTo>
                  <a:lnTo>
                    <a:pt x="41" y="557"/>
                  </a:lnTo>
                  <a:lnTo>
                    <a:pt x="1" y="438"/>
                  </a:lnTo>
                  <a:lnTo>
                    <a:pt x="41" y="318"/>
                  </a:lnTo>
                  <a:lnTo>
                    <a:pt x="120" y="239"/>
                  </a:lnTo>
                  <a:lnTo>
                    <a:pt x="239" y="199"/>
                  </a:lnTo>
                  <a:lnTo>
                    <a:pt x="239" y="199"/>
                  </a:lnTo>
                  <a:lnTo>
                    <a:pt x="478" y="120"/>
                  </a:lnTo>
                  <a:lnTo>
                    <a:pt x="1035" y="40"/>
                  </a:lnTo>
                  <a:lnTo>
                    <a:pt x="1392" y="0"/>
                  </a:lnTo>
                  <a:lnTo>
                    <a:pt x="1830" y="0"/>
                  </a:lnTo>
                  <a:lnTo>
                    <a:pt x="2307" y="0"/>
                  </a:lnTo>
                  <a:lnTo>
                    <a:pt x="2784" y="80"/>
                  </a:lnTo>
                  <a:lnTo>
                    <a:pt x="2784" y="80"/>
                  </a:lnTo>
                  <a:lnTo>
                    <a:pt x="3301" y="199"/>
                  </a:lnTo>
                  <a:lnTo>
                    <a:pt x="3778" y="358"/>
                  </a:lnTo>
                  <a:lnTo>
                    <a:pt x="4295" y="597"/>
                  </a:lnTo>
                  <a:lnTo>
                    <a:pt x="4812" y="915"/>
                  </a:lnTo>
                  <a:lnTo>
                    <a:pt x="5050" y="1113"/>
                  </a:lnTo>
                  <a:lnTo>
                    <a:pt x="5289" y="1352"/>
                  </a:lnTo>
                  <a:lnTo>
                    <a:pt x="5488" y="1591"/>
                  </a:lnTo>
                  <a:lnTo>
                    <a:pt x="5686" y="1869"/>
                  </a:lnTo>
                  <a:lnTo>
                    <a:pt x="5885" y="2187"/>
                  </a:lnTo>
                  <a:lnTo>
                    <a:pt x="6044" y="2545"/>
                  </a:lnTo>
                  <a:lnTo>
                    <a:pt x="6203" y="2942"/>
                  </a:lnTo>
                  <a:lnTo>
                    <a:pt x="6362" y="3340"/>
                  </a:lnTo>
                  <a:lnTo>
                    <a:pt x="6362" y="3340"/>
                  </a:lnTo>
                  <a:lnTo>
                    <a:pt x="6362" y="3459"/>
                  </a:lnTo>
                  <a:lnTo>
                    <a:pt x="6323" y="3579"/>
                  </a:lnTo>
                  <a:lnTo>
                    <a:pt x="6243" y="3658"/>
                  </a:lnTo>
                  <a:lnTo>
                    <a:pt x="6124" y="3738"/>
                  </a:lnTo>
                  <a:lnTo>
                    <a:pt x="6124"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31;p61"/>
            <p:cNvSpPr/>
            <p:nvPr/>
          </p:nvSpPr>
          <p:spPr>
            <a:xfrm>
              <a:off x="5776575" y="2090625"/>
              <a:ext cx="159075" cy="94450"/>
            </a:xfrm>
            <a:custGeom>
              <a:avLst/>
              <a:gdLst/>
              <a:ahLst/>
              <a:cxnLst/>
              <a:rect l="l" t="t" r="r" b="b"/>
              <a:pathLst>
                <a:path w="6363" h="3778" extrusionOk="0">
                  <a:moveTo>
                    <a:pt x="1830" y="1"/>
                  </a:moveTo>
                  <a:lnTo>
                    <a:pt x="1392" y="41"/>
                  </a:lnTo>
                  <a:lnTo>
                    <a:pt x="1034" y="80"/>
                  </a:lnTo>
                  <a:lnTo>
                    <a:pt x="438" y="160"/>
                  </a:lnTo>
                  <a:lnTo>
                    <a:pt x="239" y="200"/>
                  </a:lnTo>
                  <a:lnTo>
                    <a:pt x="120" y="279"/>
                  </a:lnTo>
                  <a:lnTo>
                    <a:pt x="41" y="359"/>
                  </a:lnTo>
                  <a:lnTo>
                    <a:pt x="1" y="478"/>
                  </a:lnTo>
                  <a:lnTo>
                    <a:pt x="1" y="597"/>
                  </a:lnTo>
                  <a:lnTo>
                    <a:pt x="80" y="677"/>
                  </a:lnTo>
                  <a:lnTo>
                    <a:pt x="160" y="756"/>
                  </a:lnTo>
                  <a:lnTo>
                    <a:pt x="279" y="796"/>
                  </a:lnTo>
                  <a:lnTo>
                    <a:pt x="398" y="796"/>
                  </a:lnTo>
                  <a:lnTo>
                    <a:pt x="597" y="756"/>
                  </a:lnTo>
                  <a:lnTo>
                    <a:pt x="1114" y="677"/>
                  </a:lnTo>
                  <a:lnTo>
                    <a:pt x="1432" y="637"/>
                  </a:lnTo>
                  <a:lnTo>
                    <a:pt x="2267" y="637"/>
                  </a:lnTo>
                  <a:lnTo>
                    <a:pt x="2704" y="677"/>
                  </a:lnTo>
                  <a:lnTo>
                    <a:pt x="3261" y="836"/>
                  </a:lnTo>
                  <a:lnTo>
                    <a:pt x="3778" y="1035"/>
                  </a:lnTo>
                  <a:lnTo>
                    <a:pt x="4255" y="1273"/>
                  </a:lnTo>
                  <a:lnTo>
                    <a:pt x="4653" y="1591"/>
                  </a:lnTo>
                  <a:lnTo>
                    <a:pt x="5010" y="1989"/>
                  </a:lnTo>
                  <a:lnTo>
                    <a:pt x="5329" y="2426"/>
                  </a:lnTo>
                  <a:lnTo>
                    <a:pt x="5567" y="2943"/>
                  </a:lnTo>
                  <a:lnTo>
                    <a:pt x="5766" y="3539"/>
                  </a:lnTo>
                  <a:lnTo>
                    <a:pt x="5806" y="3619"/>
                  </a:lnTo>
                  <a:lnTo>
                    <a:pt x="5845" y="3698"/>
                  </a:lnTo>
                  <a:lnTo>
                    <a:pt x="5965" y="3738"/>
                  </a:lnTo>
                  <a:lnTo>
                    <a:pt x="6044" y="3778"/>
                  </a:lnTo>
                  <a:lnTo>
                    <a:pt x="6124" y="3738"/>
                  </a:lnTo>
                  <a:lnTo>
                    <a:pt x="6243" y="3698"/>
                  </a:lnTo>
                  <a:lnTo>
                    <a:pt x="6322" y="3619"/>
                  </a:lnTo>
                  <a:lnTo>
                    <a:pt x="6362" y="3500"/>
                  </a:lnTo>
                  <a:lnTo>
                    <a:pt x="6322" y="3380"/>
                  </a:lnTo>
                  <a:lnTo>
                    <a:pt x="6203" y="2943"/>
                  </a:lnTo>
                  <a:lnTo>
                    <a:pt x="6044" y="2585"/>
                  </a:lnTo>
                  <a:lnTo>
                    <a:pt x="5885" y="2227"/>
                  </a:lnTo>
                  <a:lnTo>
                    <a:pt x="5686" y="1909"/>
                  </a:lnTo>
                  <a:lnTo>
                    <a:pt x="5488" y="1631"/>
                  </a:lnTo>
                  <a:lnTo>
                    <a:pt x="5249" y="1353"/>
                  </a:lnTo>
                  <a:lnTo>
                    <a:pt x="5010" y="1154"/>
                  </a:lnTo>
                  <a:lnTo>
                    <a:pt x="4772" y="955"/>
                  </a:lnTo>
                  <a:lnTo>
                    <a:pt x="4295" y="597"/>
                  </a:lnTo>
                  <a:lnTo>
                    <a:pt x="3778" y="359"/>
                  </a:lnTo>
                  <a:lnTo>
                    <a:pt x="3261" y="200"/>
                  </a:lnTo>
                  <a:lnTo>
                    <a:pt x="2784" y="80"/>
                  </a:lnTo>
                  <a:lnTo>
                    <a:pt x="2307" y="41"/>
                  </a:lnTo>
                  <a:lnTo>
                    <a:pt x="1830"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32;p61"/>
            <p:cNvSpPr/>
            <p:nvPr/>
          </p:nvSpPr>
          <p:spPr>
            <a:xfrm>
              <a:off x="5776575" y="2090625"/>
              <a:ext cx="159075" cy="94450"/>
            </a:xfrm>
            <a:custGeom>
              <a:avLst/>
              <a:gdLst/>
              <a:ahLst/>
              <a:cxnLst/>
              <a:rect l="l" t="t" r="r" b="b"/>
              <a:pathLst>
                <a:path w="6363" h="3778" fill="none" extrusionOk="0">
                  <a:moveTo>
                    <a:pt x="6044" y="3778"/>
                  </a:moveTo>
                  <a:lnTo>
                    <a:pt x="6044" y="3778"/>
                  </a:lnTo>
                  <a:lnTo>
                    <a:pt x="5965" y="3738"/>
                  </a:lnTo>
                  <a:lnTo>
                    <a:pt x="5845" y="3698"/>
                  </a:lnTo>
                  <a:lnTo>
                    <a:pt x="5806" y="3619"/>
                  </a:lnTo>
                  <a:lnTo>
                    <a:pt x="5766" y="3539"/>
                  </a:lnTo>
                  <a:lnTo>
                    <a:pt x="5766" y="3539"/>
                  </a:lnTo>
                  <a:lnTo>
                    <a:pt x="5567" y="2943"/>
                  </a:lnTo>
                  <a:lnTo>
                    <a:pt x="5329" y="2426"/>
                  </a:lnTo>
                  <a:lnTo>
                    <a:pt x="5010" y="1989"/>
                  </a:lnTo>
                  <a:lnTo>
                    <a:pt x="4653" y="1591"/>
                  </a:lnTo>
                  <a:lnTo>
                    <a:pt x="4255" y="1273"/>
                  </a:lnTo>
                  <a:lnTo>
                    <a:pt x="3778" y="1035"/>
                  </a:lnTo>
                  <a:lnTo>
                    <a:pt x="3261" y="836"/>
                  </a:lnTo>
                  <a:lnTo>
                    <a:pt x="2704" y="677"/>
                  </a:lnTo>
                  <a:lnTo>
                    <a:pt x="2704" y="677"/>
                  </a:lnTo>
                  <a:lnTo>
                    <a:pt x="2267" y="637"/>
                  </a:lnTo>
                  <a:lnTo>
                    <a:pt x="1830" y="637"/>
                  </a:lnTo>
                  <a:lnTo>
                    <a:pt x="1432" y="637"/>
                  </a:lnTo>
                  <a:lnTo>
                    <a:pt x="1114" y="677"/>
                  </a:lnTo>
                  <a:lnTo>
                    <a:pt x="597" y="756"/>
                  </a:lnTo>
                  <a:lnTo>
                    <a:pt x="398" y="796"/>
                  </a:lnTo>
                  <a:lnTo>
                    <a:pt x="398" y="796"/>
                  </a:lnTo>
                  <a:lnTo>
                    <a:pt x="279" y="796"/>
                  </a:lnTo>
                  <a:lnTo>
                    <a:pt x="160" y="756"/>
                  </a:lnTo>
                  <a:lnTo>
                    <a:pt x="80" y="677"/>
                  </a:lnTo>
                  <a:lnTo>
                    <a:pt x="1" y="597"/>
                  </a:lnTo>
                  <a:lnTo>
                    <a:pt x="1" y="597"/>
                  </a:lnTo>
                  <a:lnTo>
                    <a:pt x="1" y="478"/>
                  </a:lnTo>
                  <a:lnTo>
                    <a:pt x="41" y="359"/>
                  </a:lnTo>
                  <a:lnTo>
                    <a:pt x="120" y="279"/>
                  </a:lnTo>
                  <a:lnTo>
                    <a:pt x="239" y="200"/>
                  </a:lnTo>
                  <a:lnTo>
                    <a:pt x="239" y="200"/>
                  </a:lnTo>
                  <a:lnTo>
                    <a:pt x="438" y="160"/>
                  </a:lnTo>
                  <a:lnTo>
                    <a:pt x="1034" y="80"/>
                  </a:lnTo>
                  <a:lnTo>
                    <a:pt x="1392" y="41"/>
                  </a:lnTo>
                  <a:lnTo>
                    <a:pt x="1830" y="1"/>
                  </a:lnTo>
                  <a:lnTo>
                    <a:pt x="2307" y="41"/>
                  </a:lnTo>
                  <a:lnTo>
                    <a:pt x="2784" y="80"/>
                  </a:lnTo>
                  <a:lnTo>
                    <a:pt x="2784" y="80"/>
                  </a:lnTo>
                  <a:lnTo>
                    <a:pt x="3261" y="200"/>
                  </a:lnTo>
                  <a:lnTo>
                    <a:pt x="3778" y="359"/>
                  </a:lnTo>
                  <a:lnTo>
                    <a:pt x="4295" y="597"/>
                  </a:lnTo>
                  <a:lnTo>
                    <a:pt x="4772" y="955"/>
                  </a:lnTo>
                  <a:lnTo>
                    <a:pt x="5010" y="1154"/>
                  </a:lnTo>
                  <a:lnTo>
                    <a:pt x="5249" y="1353"/>
                  </a:lnTo>
                  <a:lnTo>
                    <a:pt x="5488" y="1631"/>
                  </a:lnTo>
                  <a:lnTo>
                    <a:pt x="5686" y="1909"/>
                  </a:lnTo>
                  <a:lnTo>
                    <a:pt x="5885" y="2227"/>
                  </a:lnTo>
                  <a:lnTo>
                    <a:pt x="6044" y="2585"/>
                  </a:lnTo>
                  <a:lnTo>
                    <a:pt x="6203" y="2943"/>
                  </a:lnTo>
                  <a:lnTo>
                    <a:pt x="6322" y="3380"/>
                  </a:lnTo>
                  <a:lnTo>
                    <a:pt x="6322" y="3380"/>
                  </a:lnTo>
                  <a:lnTo>
                    <a:pt x="6362" y="3500"/>
                  </a:lnTo>
                  <a:lnTo>
                    <a:pt x="6322" y="3619"/>
                  </a:lnTo>
                  <a:lnTo>
                    <a:pt x="6243" y="3698"/>
                  </a:lnTo>
                  <a:lnTo>
                    <a:pt x="6124" y="3738"/>
                  </a:lnTo>
                  <a:lnTo>
                    <a:pt x="6124" y="3738"/>
                  </a:lnTo>
                  <a:lnTo>
                    <a:pt x="6044"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33;p61"/>
            <p:cNvSpPr/>
            <p:nvPr/>
          </p:nvSpPr>
          <p:spPr>
            <a:xfrm>
              <a:off x="5341225" y="2006150"/>
              <a:ext cx="158050" cy="93450"/>
            </a:xfrm>
            <a:custGeom>
              <a:avLst/>
              <a:gdLst/>
              <a:ahLst/>
              <a:cxnLst/>
              <a:rect l="l" t="t" r="r" b="b"/>
              <a:pathLst>
                <a:path w="6322" h="3738" extrusionOk="0">
                  <a:moveTo>
                    <a:pt x="4533" y="0"/>
                  </a:moveTo>
                  <a:lnTo>
                    <a:pt x="4056" y="40"/>
                  </a:lnTo>
                  <a:lnTo>
                    <a:pt x="3579" y="80"/>
                  </a:lnTo>
                  <a:lnTo>
                    <a:pt x="3062" y="199"/>
                  </a:lnTo>
                  <a:lnTo>
                    <a:pt x="2585" y="358"/>
                  </a:lnTo>
                  <a:lnTo>
                    <a:pt x="2068" y="597"/>
                  </a:lnTo>
                  <a:lnTo>
                    <a:pt x="1551" y="915"/>
                  </a:lnTo>
                  <a:lnTo>
                    <a:pt x="1312" y="1114"/>
                  </a:lnTo>
                  <a:lnTo>
                    <a:pt x="1074" y="1352"/>
                  </a:lnTo>
                  <a:lnTo>
                    <a:pt x="875" y="1630"/>
                  </a:lnTo>
                  <a:lnTo>
                    <a:pt x="676" y="1909"/>
                  </a:lnTo>
                  <a:lnTo>
                    <a:pt x="477" y="2227"/>
                  </a:lnTo>
                  <a:lnTo>
                    <a:pt x="279" y="2585"/>
                  </a:lnTo>
                  <a:lnTo>
                    <a:pt x="159" y="2942"/>
                  </a:lnTo>
                  <a:lnTo>
                    <a:pt x="0" y="3380"/>
                  </a:lnTo>
                  <a:lnTo>
                    <a:pt x="0" y="3499"/>
                  </a:lnTo>
                  <a:lnTo>
                    <a:pt x="40" y="3618"/>
                  </a:lnTo>
                  <a:lnTo>
                    <a:pt x="119" y="3698"/>
                  </a:lnTo>
                  <a:lnTo>
                    <a:pt x="199" y="3738"/>
                  </a:lnTo>
                  <a:lnTo>
                    <a:pt x="398" y="3738"/>
                  </a:lnTo>
                  <a:lnTo>
                    <a:pt x="477" y="3698"/>
                  </a:lnTo>
                  <a:lnTo>
                    <a:pt x="557" y="3618"/>
                  </a:lnTo>
                  <a:lnTo>
                    <a:pt x="597" y="3539"/>
                  </a:lnTo>
                  <a:lnTo>
                    <a:pt x="795" y="2942"/>
                  </a:lnTo>
                  <a:lnTo>
                    <a:pt x="1034" y="2426"/>
                  </a:lnTo>
                  <a:lnTo>
                    <a:pt x="1352" y="1988"/>
                  </a:lnTo>
                  <a:lnTo>
                    <a:pt x="1710" y="1591"/>
                  </a:lnTo>
                  <a:lnTo>
                    <a:pt x="2107" y="1273"/>
                  </a:lnTo>
                  <a:lnTo>
                    <a:pt x="2585" y="1034"/>
                  </a:lnTo>
                  <a:lnTo>
                    <a:pt x="3062" y="835"/>
                  </a:lnTo>
                  <a:lnTo>
                    <a:pt x="3658" y="676"/>
                  </a:lnTo>
                  <a:lnTo>
                    <a:pt x="4095" y="636"/>
                  </a:lnTo>
                  <a:lnTo>
                    <a:pt x="4891" y="636"/>
                  </a:lnTo>
                  <a:lnTo>
                    <a:pt x="5248" y="676"/>
                  </a:lnTo>
                  <a:lnTo>
                    <a:pt x="5765" y="756"/>
                  </a:lnTo>
                  <a:lnTo>
                    <a:pt x="5964" y="795"/>
                  </a:lnTo>
                  <a:lnTo>
                    <a:pt x="6083" y="795"/>
                  </a:lnTo>
                  <a:lnTo>
                    <a:pt x="6203" y="756"/>
                  </a:lnTo>
                  <a:lnTo>
                    <a:pt x="6282" y="676"/>
                  </a:lnTo>
                  <a:lnTo>
                    <a:pt x="6322" y="597"/>
                  </a:lnTo>
                  <a:lnTo>
                    <a:pt x="6322" y="438"/>
                  </a:lnTo>
                  <a:lnTo>
                    <a:pt x="6322" y="358"/>
                  </a:lnTo>
                  <a:lnTo>
                    <a:pt x="6242" y="239"/>
                  </a:lnTo>
                  <a:lnTo>
                    <a:pt x="6123" y="199"/>
                  </a:lnTo>
                  <a:lnTo>
                    <a:pt x="5885" y="159"/>
                  </a:lnTo>
                  <a:lnTo>
                    <a:pt x="5328" y="40"/>
                  </a:lnTo>
                  <a:lnTo>
                    <a:pt x="4930" y="40"/>
                  </a:lnTo>
                  <a:lnTo>
                    <a:pt x="4533"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34;p61"/>
            <p:cNvSpPr/>
            <p:nvPr/>
          </p:nvSpPr>
          <p:spPr>
            <a:xfrm>
              <a:off x="5376000" y="2051875"/>
              <a:ext cx="158075" cy="93450"/>
            </a:xfrm>
            <a:custGeom>
              <a:avLst/>
              <a:gdLst/>
              <a:ahLst/>
              <a:cxnLst/>
              <a:rect l="l" t="t" r="r" b="b"/>
              <a:pathLst>
                <a:path w="6323" h="3738" extrusionOk="0">
                  <a:moveTo>
                    <a:pt x="4056" y="0"/>
                  </a:moveTo>
                  <a:lnTo>
                    <a:pt x="3579" y="80"/>
                  </a:lnTo>
                  <a:lnTo>
                    <a:pt x="3062" y="199"/>
                  </a:lnTo>
                  <a:lnTo>
                    <a:pt x="2545" y="358"/>
                  </a:lnTo>
                  <a:lnTo>
                    <a:pt x="2068" y="597"/>
                  </a:lnTo>
                  <a:lnTo>
                    <a:pt x="1551" y="915"/>
                  </a:lnTo>
                  <a:lnTo>
                    <a:pt x="1313" y="1113"/>
                  </a:lnTo>
                  <a:lnTo>
                    <a:pt x="1074" y="1352"/>
                  </a:lnTo>
                  <a:lnTo>
                    <a:pt x="875" y="1591"/>
                  </a:lnTo>
                  <a:lnTo>
                    <a:pt x="677" y="1869"/>
                  </a:lnTo>
                  <a:lnTo>
                    <a:pt x="478" y="2187"/>
                  </a:lnTo>
                  <a:lnTo>
                    <a:pt x="279" y="2545"/>
                  </a:lnTo>
                  <a:lnTo>
                    <a:pt x="120" y="2942"/>
                  </a:lnTo>
                  <a:lnTo>
                    <a:pt x="1" y="3340"/>
                  </a:lnTo>
                  <a:lnTo>
                    <a:pt x="1" y="3459"/>
                  </a:lnTo>
                  <a:lnTo>
                    <a:pt x="41" y="3579"/>
                  </a:lnTo>
                  <a:lnTo>
                    <a:pt x="120" y="3658"/>
                  </a:lnTo>
                  <a:lnTo>
                    <a:pt x="200" y="3738"/>
                  </a:lnTo>
                  <a:lnTo>
                    <a:pt x="398" y="3738"/>
                  </a:lnTo>
                  <a:lnTo>
                    <a:pt x="478" y="3698"/>
                  </a:lnTo>
                  <a:lnTo>
                    <a:pt x="557" y="3618"/>
                  </a:lnTo>
                  <a:lnTo>
                    <a:pt x="597" y="3539"/>
                  </a:lnTo>
                  <a:lnTo>
                    <a:pt x="796" y="2942"/>
                  </a:lnTo>
                  <a:lnTo>
                    <a:pt x="1035" y="2426"/>
                  </a:lnTo>
                  <a:lnTo>
                    <a:pt x="1353" y="1988"/>
                  </a:lnTo>
                  <a:lnTo>
                    <a:pt x="1710" y="1591"/>
                  </a:lnTo>
                  <a:lnTo>
                    <a:pt x="2108" y="1273"/>
                  </a:lnTo>
                  <a:lnTo>
                    <a:pt x="2545" y="994"/>
                  </a:lnTo>
                  <a:lnTo>
                    <a:pt x="3062" y="795"/>
                  </a:lnTo>
                  <a:lnTo>
                    <a:pt x="3659" y="676"/>
                  </a:lnTo>
                  <a:lnTo>
                    <a:pt x="4096" y="636"/>
                  </a:lnTo>
                  <a:lnTo>
                    <a:pt x="4494" y="597"/>
                  </a:lnTo>
                  <a:lnTo>
                    <a:pt x="4891" y="636"/>
                  </a:lnTo>
                  <a:lnTo>
                    <a:pt x="5249" y="636"/>
                  </a:lnTo>
                  <a:lnTo>
                    <a:pt x="5766" y="716"/>
                  </a:lnTo>
                  <a:lnTo>
                    <a:pt x="5965" y="795"/>
                  </a:lnTo>
                  <a:lnTo>
                    <a:pt x="6084" y="795"/>
                  </a:lnTo>
                  <a:lnTo>
                    <a:pt x="6203" y="756"/>
                  </a:lnTo>
                  <a:lnTo>
                    <a:pt x="6283" y="676"/>
                  </a:lnTo>
                  <a:lnTo>
                    <a:pt x="6322" y="557"/>
                  </a:lnTo>
                  <a:lnTo>
                    <a:pt x="6322" y="438"/>
                  </a:lnTo>
                  <a:lnTo>
                    <a:pt x="6283" y="318"/>
                  </a:lnTo>
                  <a:lnTo>
                    <a:pt x="6243" y="239"/>
                  </a:lnTo>
                  <a:lnTo>
                    <a:pt x="6124" y="199"/>
                  </a:lnTo>
                  <a:lnTo>
                    <a:pt x="5885" y="120"/>
                  </a:lnTo>
                  <a:lnTo>
                    <a:pt x="5329" y="40"/>
                  </a:lnTo>
                  <a:lnTo>
                    <a:pt x="4931"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35;p61"/>
            <p:cNvSpPr/>
            <p:nvPr/>
          </p:nvSpPr>
          <p:spPr>
            <a:xfrm>
              <a:off x="5376000" y="2051875"/>
              <a:ext cx="158075" cy="93450"/>
            </a:xfrm>
            <a:custGeom>
              <a:avLst/>
              <a:gdLst/>
              <a:ahLst/>
              <a:cxnLst/>
              <a:rect l="l" t="t" r="r" b="b"/>
              <a:pathLst>
                <a:path w="6323" h="3738" fill="none" extrusionOk="0">
                  <a:moveTo>
                    <a:pt x="279" y="3738"/>
                  </a:moveTo>
                  <a:lnTo>
                    <a:pt x="279" y="3738"/>
                  </a:lnTo>
                  <a:lnTo>
                    <a:pt x="200" y="3738"/>
                  </a:lnTo>
                  <a:lnTo>
                    <a:pt x="200" y="3738"/>
                  </a:lnTo>
                  <a:lnTo>
                    <a:pt x="120" y="3658"/>
                  </a:lnTo>
                  <a:lnTo>
                    <a:pt x="41" y="3579"/>
                  </a:lnTo>
                  <a:lnTo>
                    <a:pt x="1" y="3459"/>
                  </a:lnTo>
                  <a:lnTo>
                    <a:pt x="1" y="3340"/>
                  </a:lnTo>
                  <a:lnTo>
                    <a:pt x="1" y="3340"/>
                  </a:lnTo>
                  <a:lnTo>
                    <a:pt x="120" y="2942"/>
                  </a:lnTo>
                  <a:lnTo>
                    <a:pt x="279" y="2545"/>
                  </a:lnTo>
                  <a:lnTo>
                    <a:pt x="478" y="2187"/>
                  </a:lnTo>
                  <a:lnTo>
                    <a:pt x="677" y="1869"/>
                  </a:lnTo>
                  <a:lnTo>
                    <a:pt x="875" y="1591"/>
                  </a:lnTo>
                  <a:lnTo>
                    <a:pt x="1074" y="1352"/>
                  </a:lnTo>
                  <a:lnTo>
                    <a:pt x="1313" y="1113"/>
                  </a:lnTo>
                  <a:lnTo>
                    <a:pt x="1551" y="915"/>
                  </a:lnTo>
                  <a:lnTo>
                    <a:pt x="2068" y="597"/>
                  </a:lnTo>
                  <a:lnTo>
                    <a:pt x="2545" y="358"/>
                  </a:lnTo>
                  <a:lnTo>
                    <a:pt x="3062" y="199"/>
                  </a:lnTo>
                  <a:lnTo>
                    <a:pt x="3579" y="80"/>
                  </a:lnTo>
                  <a:lnTo>
                    <a:pt x="3579" y="80"/>
                  </a:lnTo>
                  <a:lnTo>
                    <a:pt x="4056" y="0"/>
                  </a:lnTo>
                  <a:lnTo>
                    <a:pt x="4533" y="0"/>
                  </a:lnTo>
                  <a:lnTo>
                    <a:pt x="4931" y="0"/>
                  </a:lnTo>
                  <a:lnTo>
                    <a:pt x="5329" y="40"/>
                  </a:lnTo>
                  <a:lnTo>
                    <a:pt x="5885" y="120"/>
                  </a:lnTo>
                  <a:lnTo>
                    <a:pt x="6124" y="199"/>
                  </a:lnTo>
                  <a:lnTo>
                    <a:pt x="6124" y="199"/>
                  </a:lnTo>
                  <a:lnTo>
                    <a:pt x="6243" y="239"/>
                  </a:lnTo>
                  <a:lnTo>
                    <a:pt x="6283" y="318"/>
                  </a:lnTo>
                  <a:lnTo>
                    <a:pt x="6322" y="438"/>
                  </a:lnTo>
                  <a:lnTo>
                    <a:pt x="6322" y="557"/>
                  </a:lnTo>
                  <a:lnTo>
                    <a:pt x="6322" y="557"/>
                  </a:lnTo>
                  <a:lnTo>
                    <a:pt x="6283" y="676"/>
                  </a:lnTo>
                  <a:lnTo>
                    <a:pt x="6203" y="756"/>
                  </a:lnTo>
                  <a:lnTo>
                    <a:pt x="6084" y="795"/>
                  </a:lnTo>
                  <a:lnTo>
                    <a:pt x="5965" y="795"/>
                  </a:lnTo>
                  <a:lnTo>
                    <a:pt x="5965" y="795"/>
                  </a:lnTo>
                  <a:lnTo>
                    <a:pt x="5766" y="716"/>
                  </a:lnTo>
                  <a:lnTo>
                    <a:pt x="5249" y="636"/>
                  </a:lnTo>
                  <a:lnTo>
                    <a:pt x="4891" y="636"/>
                  </a:lnTo>
                  <a:lnTo>
                    <a:pt x="4494" y="597"/>
                  </a:lnTo>
                  <a:lnTo>
                    <a:pt x="4096" y="636"/>
                  </a:lnTo>
                  <a:lnTo>
                    <a:pt x="3659" y="676"/>
                  </a:lnTo>
                  <a:lnTo>
                    <a:pt x="3659" y="676"/>
                  </a:lnTo>
                  <a:lnTo>
                    <a:pt x="3062" y="795"/>
                  </a:lnTo>
                  <a:lnTo>
                    <a:pt x="2545" y="994"/>
                  </a:lnTo>
                  <a:lnTo>
                    <a:pt x="2108" y="1273"/>
                  </a:lnTo>
                  <a:lnTo>
                    <a:pt x="1710" y="1591"/>
                  </a:lnTo>
                  <a:lnTo>
                    <a:pt x="1353" y="1988"/>
                  </a:lnTo>
                  <a:lnTo>
                    <a:pt x="1035" y="2426"/>
                  </a:lnTo>
                  <a:lnTo>
                    <a:pt x="796" y="2942"/>
                  </a:lnTo>
                  <a:lnTo>
                    <a:pt x="597" y="3539"/>
                  </a:lnTo>
                  <a:lnTo>
                    <a:pt x="597" y="3539"/>
                  </a:lnTo>
                  <a:lnTo>
                    <a:pt x="557" y="3618"/>
                  </a:lnTo>
                  <a:lnTo>
                    <a:pt x="478" y="3698"/>
                  </a:lnTo>
                  <a:lnTo>
                    <a:pt x="398" y="3738"/>
                  </a:lnTo>
                  <a:lnTo>
                    <a:pt x="279"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36;p61"/>
            <p:cNvSpPr/>
            <p:nvPr/>
          </p:nvSpPr>
          <p:spPr>
            <a:xfrm>
              <a:off x="5412775" y="2090625"/>
              <a:ext cx="159075" cy="94450"/>
            </a:xfrm>
            <a:custGeom>
              <a:avLst/>
              <a:gdLst/>
              <a:ahLst/>
              <a:cxnLst/>
              <a:rect l="l" t="t" r="r" b="b"/>
              <a:pathLst>
                <a:path w="6363" h="3778" extrusionOk="0">
                  <a:moveTo>
                    <a:pt x="4533" y="1"/>
                  </a:moveTo>
                  <a:lnTo>
                    <a:pt x="4056" y="41"/>
                  </a:lnTo>
                  <a:lnTo>
                    <a:pt x="3579" y="80"/>
                  </a:lnTo>
                  <a:lnTo>
                    <a:pt x="3102" y="200"/>
                  </a:lnTo>
                  <a:lnTo>
                    <a:pt x="2585" y="359"/>
                  </a:lnTo>
                  <a:lnTo>
                    <a:pt x="2068" y="597"/>
                  </a:lnTo>
                  <a:lnTo>
                    <a:pt x="1551" y="955"/>
                  </a:lnTo>
                  <a:lnTo>
                    <a:pt x="1313" y="1154"/>
                  </a:lnTo>
                  <a:lnTo>
                    <a:pt x="1114" y="1353"/>
                  </a:lnTo>
                  <a:lnTo>
                    <a:pt x="876" y="1631"/>
                  </a:lnTo>
                  <a:lnTo>
                    <a:pt x="677" y="1909"/>
                  </a:lnTo>
                  <a:lnTo>
                    <a:pt x="478" y="2227"/>
                  </a:lnTo>
                  <a:lnTo>
                    <a:pt x="319" y="2585"/>
                  </a:lnTo>
                  <a:lnTo>
                    <a:pt x="160" y="2943"/>
                  </a:lnTo>
                  <a:lnTo>
                    <a:pt x="1" y="3380"/>
                  </a:lnTo>
                  <a:lnTo>
                    <a:pt x="1" y="3500"/>
                  </a:lnTo>
                  <a:lnTo>
                    <a:pt x="41" y="3619"/>
                  </a:lnTo>
                  <a:lnTo>
                    <a:pt x="120" y="3698"/>
                  </a:lnTo>
                  <a:lnTo>
                    <a:pt x="239" y="3738"/>
                  </a:lnTo>
                  <a:lnTo>
                    <a:pt x="319" y="3778"/>
                  </a:lnTo>
                  <a:lnTo>
                    <a:pt x="398" y="3738"/>
                  </a:lnTo>
                  <a:lnTo>
                    <a:pt x="478" y="3698"/>
                  </a:lnTo>
                  <a:lnTo>
                    <a:pt x="557" y="3619"/>
                  </a:lnTo>
                  <a:lnTo>
                    <a:pt x="597" y="3539"/>
                  </a:lnTo>
                  <a:lnTo>
                    <a:pt x="796" y="2943"/>
                  </a:lnTo>
                  <a:lnTo>
                    <a:pt x="1035" y="2426"/>
                  </a:lnTo>
                  <a:lnTo>
                    <a:pt x="1353" y="1989"/>
                  </a:lnTo>
                  <a:lnTo>
                    <a:pt x="1711" y="1591"/>
                  </a:lnTo>
                  <a:lnTo>
                    <a:pt x="2108" y="1273"/>
                  </a:lnTo>
                  <a:lnTo>
                    <a:pt x="2585" y="1035"/>
                  </a:lnTo>
                  <a:lnTo>
                    <a:pt x="3102" y="836"/>
                  </a:lnTo>
                  <a:lnTo>
                    <a:pt x="3659" y="677"/>
                  </a:lnTo>
                  <a:lnTo>
                    <a:pt x="4096" y="637"/>
                  </a:lnTo>
                  <a:lnTo>
                    <a:pt x="4931" y="637"/>
                  </a:lnTo>
                  <a:lnTo>
                    <a:pt x="5249" y="677"/>
                  </a:lnTo>
                  <a:lnTo>
                    <a:pt x="5766" y="756"/>
                  </a:lnTo>
                  <a:lnTo>
                    <a:pt x="5965" y="796"/>
                  </a:lnTo>
                  <a:lnTo>
                    <a:pt x="6084" y="796"/>
                  </a:lnTo>
                  <a:lnTo>
                    <a:pt x="6203" y="756"/>
                  </a:lnTo>
                  <a:lnTo>
                    <a:pt x="6283" y="677"/>
                  </a:lnTo>
                  <a:lnTo>
                    <a:pt x="6323" y="597"/>
                  </a:lnTo>
                  <a:lnTo>
                    <a:pt x="6362" y="478"/>
                  </a:lnTo>
                  <a:lnTo>
                    <a:pt x="6323" y="359"/>
                  </a:lnTo>
                  <a:lnTo>
                    <a:pt x="6243" y="279"/>
                  </a:lnTo>
                  <a:lnTo>
                    <a:pt x="6124" y="200"/>
                  </a:lnTo>
                  <a:lnTo>
                    <a:pt x="5885" y="160"/>
                  </a:lnTo>
                  <a:lnTo>
                    <a:pt x="5329" y="80"/>
                  </a:lnTo>
                  <a:lnTo>
                    <a:pt x="4971" y="41"/>
                  </a:lnTo>
                  <a:lnTo>
                    <a:pt x="4533"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37;p61"/>
            <p:cNvSpPr/>
            <p:nvPr/>
          </p:nvSpPr>
          <p:spPr>
            <a:xfrm>
              <a:off x="5412775" y="2090625"/>
              <a:ext cx="159075" cy="94450"/>
            </a:xfrm>
            <a:custGeom>
              <a:avLst/>
              <a:gdLst/>
              <a:ahLst/>
              <a:cxnLst/>
              <a:rect l="l" t="t" r="r" b="b"/>
              <a:pathLst>
                <a:path w="6363" h="3778" fill="none" extrusionOk="0">
                  <a:moveTo>
                    <a:pt x="319" y="3778"/>
                  </a:moveTo>
                  <a:lnTo>
                    <a:pt x="319" y="3778"/>
                  </a:lnTo>
                  <a:lnTo>
                    <a:pt x="239" y="3738"/>
                  </a:lnTo>
                  <a:lnTo>
                    <a:pt x="239" y="3738"/>
                  </a:lnTo>
                  <a:lnTo>
                    <a:pt x="120" y="3698"/>
                  </a:lnTo>
                  <a:lnTo>
                    <a:pt x="41" y="3619"/>
                  </a:lnTo>
                  <a:lnTo>
                    <a:pt x="1" y="3500"/>
                  </a:lnTo>
                  <a:lnTo>
                    <a:pt x="1" y="3380"/>
                  </a:lnTo>
                  <a:lnTo>
                    <a:pt x="1" y="3380"/>
                  </a:lnTo>
                  <a:lnTo>
                    <a:pt x="160" y="2943"/>
                  </a:lnTo>
                  <a:lnTo>
                    <a:pt x="319" y="2585"/>
                  </a:lnTo>
                  <a:lnTo>
                    <a:pt x="478" y="2227"/>
                  </a:lnTo>
                  <a:lnTo>
                    <a:pt x="677" y="1909"/>
                  </a:lnTo>
                  <a:lnTo>
                    <a:pt x="876" y="1631"/>
                  </a:lnTo>
                  <a:lnTo>
                    <a:pt x="1114" y="1353"/>
                  </a:lnTo>
                  <a:lnTo>
                    <a:pt x="1313" y="1154"/>
                  </a:lnTo>
                  <a:lnTo>
                    <a:pt x="1551" y="955"/>
                  </a:lnTo>
                  <a:lnTo>
                    <a:pt x="2068" y="597"/>
                  </a:lnTo>
                  <a:lnTo>
                    <a:pt x="2585" y="359"/>
                  </a:lnTo>
                  <a:lnTo>
                    <a:pt x="3102" y="200"/>
                  </a:lnTo>
                  <a:lnTo>
                    <a:pt x="3579" y="80"/>
                  </a:lnTo>
                  <a:lnTo>
                    <a:pt x="3579" y="80"/>
                  </a:lnTo>
                  <a:lnTo>
                    <a:pt x="4056" y="41"/>
                  </a:lnTo>
                  <a:lnTo>
                    <a:pt x="4533" y="1"/>
                  </a:lnTo>
                  <a:lnTo>
                    <a:pt x="4971" y="41"/>
                  </a:lnTo>
                  <a:lnTo>
                    <a:pt x="5329" y="80"/>
                  </a:lnTo>
                  <a:lnTo>
                    <a:pt x="5885" y="160"/>
                  </a:lnTo>
                  <a:lnTo>
                    <a:pt x="6124" y="200"/>
                  </a:lnTo>
                  <a:lnTo>
                    <a:pt x="6124" y="200"/>
                  </a:lnTo>
                  <a:lnTo>
                    <a:pt x="6243" y="279"/>
                  </a:lnTo>
                  <a:lnTo>
                    <a:pt x="6323" y="359"/>
                  </a:lnTo>
                  <a:lnTo>
                    <a:pt x="6362" y="478"/>
                  </a:lnTo>
                  <a:lnTo>
                    <a:pt x="6323" y="597"/>
                  </a:lnTo>
                  <a:lnTo>
                    <a:pt x="6323" y="597"/>
                  </a:lnTo>
                  <a:lnTo>
                    <a:pt x="6283" y="677"/>
                  </a:lnTo>
                  <a:lnTo>
                    <a:pt x="6203" y="756"/>
                  </a:lnTo>
                  <a:lnTo>
                    <a:pt x="6084" y="796"/>
                  </a:lnTo>
                  <a:lnTo>
                    <a:pt x="5965" y="796"/>
                  </a:lnTo>
                  <a:lnTo>
                    <a:pt x="5965" y="796"/>
                  </a:lnTo>
                  <a:lnTo>
                    <a:pt x="5766" y="756"/>
                  </a:lnTo>
                  <a:lnTo>
                    <a:pt x="5249" y="677"/>
                  </a:lnTo>
                  <a:lnTo>
                    <a:pt x="4931" y="637"/>
                  </a:lnTo>
                  <a:lnTo>
                    <a:pt x="4533" y="637"/>
                  </a:lnTo>
                  <a:lnTo>
                    <a:pt x="4096" y="637"/>
                  </a:lnTo>
                  <a:lnTo>
                    <a:pt x="3659" y="677"/>
                  </a:lnTo>
                  <a:lnTo>
                    <a:pt x="3659" y="677"/>
                  </a:lnTo>
                  <a:lnTo>
                    <a:pt x="3102" y="836"/>
                  </a:lnTo>
                  <a:lnTo>
                    <a:pt x="2585" y="1035"/>
                  </a:lnTo>
                  <a:lnTo>
                    <a:pt x="2108" y="1273"/>
                  </a:lnTo>
                  <a:lnTo>
                    <a:pt x="1711" y="1591"/>
                  </a:lnTo>
                  <a:lnTo>
                    <a:pt x="1353" y="1989"/>
                  </a:lnTo>
                  <a:lnTo>
                    <a:pt x="1035" y="2426"/>
                  </a:lnTo>
                  <a:lnTo>
                    <a:pt x="796" y="2943"/>
                  </a:lnTo>
                  <a:lnTo>
                    <a:pt x="597" y="3539"/>
                  </a:lnTo>
                  <a:lnTo>
                    <a:pt x="597" y="3539"/>
                  </a:lnTo>
                  <a:lnTo>
                    <a:pt x="557" y="3619"/>
                  </a:lnTo>
                  <a:lnTo>
                    <a:pt x="478" y="3698"/>
                  </a:lnTo>
                  <a:lnTo>
                    <a:pt x="398" y="3738"/>
                  </a:lnTo>
                  <a:lnTo>
                    <a:pt x="319"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38;p61"/>
            <p:cNvSpPr/>
            <p:nvPr/>
          </p:nvSpPr>
          <p:spPr>
            <a:xfrm>
              <a:off x="5447575" y="1831200"/>
              <a:ext cx="453275" cy="301200"/>
            </a:xfrm>
            <a:custGeom>
              <a:avLst/>
              <a:gdLst/>
              <a:ahLst/>
              <a:cxnLst/>
              <a:rect l="l" t="t" r="r" b="b"/>
              <a:pathLst>
                <a:path w="18131" h="12048" extrusionOk="0">
                  <a:moveTo>
                    <a:pt x="9066" y="1"/>
                  </a:move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39;p61"/>
            <p:cNvSpPr/>
            <p:nvPr/>
          </p:nvSpPr>
          <p:spPr>
            <a:xfrm>
              <a:off x="5447575" y="1831200"/>
              <a:ext cx="453275" cy="301200"/>
            </a:xfrm>
            <a:custGeom>
              <a:avLst/>
              <a:gdLst/>
              <a:ahLst/>
              <a:cxnLst/>
              <a:rect l="l" t="t" r="r" b="b"/>
              <a:pathLst>
                <a:path w="18131" h="12048" fill="none" extrusionOk="0">
                  <a:moveTo>
                    <a:pt x="17932" y="5567"/>
                  </a:move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40;p61"/>
            <p:cNvSpPr/>
            <p:nvPr/>
          </p:nvSpPr>
          <p:spPr>
            <a:xfrm>
              <a:off x="5666250" y="1969375"/>
              <a:ext cx="229625" cy="163025"/>
            </a:xfrm>
            <a:custGeom>
              <a:avLst/>
              <a:gdLst/>
              <a:ahLst/>
              <a:cxnLst/>
              <a:rect l="l" t="t" r="r" b="b"/>
              <a:pathLst>
                <a:path w="9185" h="6521" extrusionOk="0">
                  <a:moveTo>
                    <a:pt x="279" y="6521"/>
                  </a:moveTo>
                  <a:lnTo>
                    <a:pt x="279" y="6521"/>
                  </a:lnTo>
                  <a:lnTo>
                    <a:pt x="279" y="6521"/>
                  </a:lnTo>
                  <a:lnTo>
                    <a:pt x="279" y="6521"/>
                  </a:lnTo>
                  <a:lnTo>
                    <a:pt x="279" y="6521"/>
                  </a:lnTo>
                  <a:close/>
                  <a:moveTo>
                    <a:pt x="239" y="6521"/>
                  </a:moveTo>
                  <a:lnTo>
                    <a:pt x="239" y="6521"/>
                  </a:lnTo>
                  <a:lnTo>
                    <a:pt x="279" y="6521"/>
                  </a:lnTo>
                  <a:lnTo>
                    <a:pt x="279" y="6521"/>
                  </a:lnTo>
                  <a:lnTo>
                    <a:pt x="239" y="6521"/>
                  </a:lnTo>
                  <a:close/>
                  <a:moveTo>
                    <a:pt x="199" y="6521"/>
                  </a:moveTo>
                  <a:lnTo>
                    <a:pt x="199" y="6521"/>
                  </a:lnTo>
                  <a:lnTo>
                    <a:pt x="199" y="6521"/>
                  </a:lnTo>
                  <a:lnTo>
                    <a:pt x="199" y="6521"/>
                  </a:lnTo>
                  <a:lnTo>
                    <a:pt x="199" y="6521"/>
                  </a:lnTo>
                  <a:close/>
                  <a:moveTo>
                    <a:pt x="160" y="6521"/>
                  </a:moveTo>
                  <a:lnTo>
                    <a:pt x="160" y="6521"/>
                  </a:lnTo>
                  <a:lnTo>
                    <a:pt x="160" y="6521"/>
                  </a:lnTo>
                  <a:lnTo>
                    <a:pt x="160" y="6521"/>
                  </a:lnTo>
                  <a:lnTo>
                    <a:pt x="160" y="6521"/>
                  </a:lnTo>
                  <a:close/>
                  <a:moveTo>
                    <a:pt x="120" y="6521"/>
                  </a:moveTo>
                  <a:lnTo>
                    <a:pt x="120" y="6521"/>
                  </a:lnTo>
                  <a:lnTo>
                    <a:pt x="120" y="6521"/>
                  </a:lnTo>
                  <a:lnTo>
                    <a:pt x="120" y="6521"/>
                  </a:lnTo>
                  <a:lnTo>
                    <a:pt x="120" y="6521"/>
                  </a:lnTo>
                  <a:close/>
                  <a:moveTo>
                    <a:pt x="120" y="6521"/>
                  </a:moveTo>
                  <a:lnTo>
                    <a:pt x="120" y="6521"/>
                  </a:lnTo>
                  <a:lnTo>
                    <a:pt x="120" y="6521"/>
                  </a:lnTo>
                  <a:lnTo>
                    <a:pt x="120" y="6521"/>
                  </a:lnTo>
                  <a:lnTo>
                    <a:pt x="120" y="6521"/>
                  </a:lnTo>
                  <a:close/>
                  <a:moveTo>
                    <a:pt x="80" y="6521"/>
                  </a:moveTo>
                  <a:lnTo>
                    <a:pt x="80" y="6521"/>
                  </a:lnTo>
                  <a:lnTo>
                    <a:pt x="80" y="6521"/>
                  </a:lnTo>
                  <a:lnTo>
                    <a:pt x="80" y="6521"/>
                  </a:lnTo>
                  <a:lnTo>
                    <a:pt x="80" y="6521"/>
                  </a:lnTo>
                  <a:close/>
                  <a:moveTo>
                    <a:pt x="40" y="6521"/>
                  </a:moveTo>
                  <a:lnTo>
                    <a:pt x="40" y="6521"/>
                  </a:lnTo>
                  <a:lnTo>
                    <a:pt x="40" y="6521"/>
                  </a:lnTo>
                  <a:lnTo>
                    <a:pt x="40" y="6521"/>
                  </a:lnTo>
                  <a:lnTo>
                    <a:pt x="40" y="6521"/>
                  </a:lnTo>
                  <a:close/>
                  <a:moveTo>
                    <a:pt x="0" y="6521"/>
                  </a:moveTo>
                  <a:lnTo>
                    <a:pt x="0" y="6521"/>
                  </a:lnTo>
                  <a:lnTo>
                    <a:pt x="0" y="6521"/>
                  </a:lnTo>
                  <a:lnTo>
                    <a:pt x="0" y="6521"/>
                  </a:lnTo>
                  <a:close/>
                  <a:moveTo>
                    <a:pt x="9185" y="40"/>
                  </a:moveTo>
                  <a:lnTo>
                    <a:pt x="9185" y="40"/>
                  </a:lnTo>
                  <a:lnTo>
                    <a:pt x="9185" y="40"/>
                  </a:lnTo>
                  <a:lnTo>
                    <a:pt x="9185" y="40"/>
                  </a:lnTo>
                  <a:lnTo>
                    <a:pt x="9185" y="40"/>
                  </a:lnTo>
                  <a:close/>
                  <a:moveTo>
                    <a:pt x="9145" y="0"/>
                  </a:moveTo>
                  <a:lnTo>
                    <a:pt x="9145" y="0"/>
                  </a:lnTo>
                  <a:lnTo>
                    <a:pt x="9145" y="0"/>
                  </a:lnTo>
                  <a:lnTo>
                    <a:pt x="9145" y="0"/>
                  </a:lnTo>
                  <a:close/>
                  <a:moveTo>
                    <a:pt x="9145" y="0"/>
                  </a:moveTo>
                  <a:lnTo>
                    <a:pt x="9145" y="0"/>
                  </a:lnTo>
                  <a:lnTo>
                    <a:pt x="9145" y="0"/>
                  </a:lnTo>
                  <a:lnTo>
                    <a:pt x="9145" y="0"/>
                  </a:lnTo>
                  <a:lnTo>
                    <a:pt x="9145" y="0"/>
                  </a:lnTo>
                  <a:close/>
                </a:path>
              </a:pathLst>
            </a:custGeom>
            <a:solidFill>
              <a:srgbClr val="FDD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41;p61"/>
            <p:cNvSpPr/>
            <p:nvPr/>
          </p:nvSpPr>
          <p:spPr>
            <a:xfrm>
              <a:off x="5673200"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42;p61"/>
            <p:cNvSpPr/>
            <p:nvPr/>
          </p:nvSpPr>
          <p:spPr>
            <a:xfrm>
              <a:off x="5672225" y="2132375"/>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43;p61"/>
            <p:cNvSpPr/>
            <p:nvPr/>
          </p:nvSpPr>
          <p:spPr>
            <a:xfrm>
              <a:off x="5671225"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44;p61"/>
            <p:cNvSpPr/>
            <p:nvPr/>
          </p:nvSpPr>
          <p:spPr>
            <a:xfrm>
              <a:off x="5670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45;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46;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47;p61"/>
            <p:cNvSpPr/>
            <p:nvPr/>
          </p:nvSpPr>
          <p:spPr>
            <a:xfrm>
              <a:off x="5668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48;p61"/>
            <p:cNvSpPr/>
            <p:nvPr/>
          </p:nvSpPr>
          <p:spPr>
            <a:xfrm>
              <a:off x="5667250"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649;p61"/>
            <p:cNvSpPr/>
            <p:nvPr/>
          </p:nvSpPr>
          <p:spPr>
            <a:xfrm>
              <a:off x="5666250" y="213237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50;p61"/>
            <p:cNvSpPr/>
            <p:nvPr/>
          </p:nvSpPr>
          <p:spPr>
            <a:xfrm>
              <a:off x="5895850" y="1970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51;p61"/>
            <p:cNvSpPr/>
            <p:nvPr/>
          </p:nvSpPr>
          <p:spPr>
            <a:xfrm>
              <a:off x="5894875" y="19693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52;p61"/>
            <p:cNvSpPr/>
            <p:nvPr/>
          </p:nvSpPr>
          <p:spPr>
            <a:xfrm>
              <a:off x="5894875" y="1969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53;p61"/>
            <p:cNvSpPr/>
            <p:nvPr/>
          </p:nvSpPr>
          <p:spPr>
            <a:xfrm>
              <a:off x="5457525" y="1882900"/>
              <a:ext cx="443325" cy="249500"/>
            </a:xfrm>
            <a:custGeom>
              <a:avLst/>
              <a:gdLst/>
              <a:ahLst/>
              <a:cxnLst/>
              <a:rect l="l" t="t" r="r" b="b"/>
              <a:pathLst>
                <a:path w="17733" h="9980" extrusionOk="0">
                  <a:moveTo>
                    <a:pt x="15347" y="0"/>
                  </a:moveTo>
                  <a:lnTo>
                    <a:pt x="15665" y="517"/>
                  </a:lnTo>
                  <a:lnTo>
                    <a:pt x="15904" y="1034"/>
                  </a:lnTo>
                  <a:lnTo>
                    <a:pt x="16103" y="1591"/>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6083" y="8628"/>
                  </a:lnTo>
                  <a:lnTo>
                    <a:pt x="4890" y="8548"/>
                  </a:lnTo>
                  <a:lnTo>
                    <a:pt x="3817" y="8469"/>
                  </a:lnTo>
                  <a:lnTo>
                    <a:pt x="2863" y="8350"/>
                  </a:lnTo>
                  <a:lnTo>
                    <a:pt x="1988" y="8151"/>
                  </a:lnTo>
                  <a:lnTo>
                    <a:pt x="1233" y="7952"/>
                  </a:lnTo>
                  <a:lnTo>
                    <a:pt x="557" y="7674"/>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4970"/>
                  </a:lnTo>
                  <a:lnTo>
                    <a:pt x="17693" y="4533"/>
                  </a:lnTo>
                  <a:lnTo>
                    <a:pt x="17534" y="3499"/>
                  </a:lnTo>
                  <a:lnTo>
                    <a:pt x="17494" y="3459"/>
                  </a:lnTo>
                  <a:lnTo>
                    <a:pt x="17375" y="2942"/>
                  </a:lnTo>
                  <a:lnTo>
                    <a:pt x="17216" y="2425"/>
                  </a:lnTo>
                  <a:lnTo>
                    <a:pt x="16977" y="1988"/>
                  </a:lnTo>
                  <a:lnTo>
                    <a:pt x="16739" y="1511"/>
                  </a:lnTo>
                  <a:lnTo>
                    <a:pt x="16421" y="1113"/>
                  </a:lnTo>
                  <a:lnTo>
                    <a:pt x="16103" y="716"/>
                  </a:lnTo>
                  <a:lnTo>
                    <a:pt x="15745" y="358"/>
                  </a:lnTo>
                  <a:lnTo>
                    <a:pt x="15347" y="0"/>
                  </a:lnTo>
                  <a:close/>
                </a:path>
              </a:pathLst>
            </a:custGeom>
            <a:solidFill>
              <a:srgbClr val="F9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54;p61"/>
            <p:cNvSpPr/>
            <p:nvPr/>
          </p:nvSpPr>
          <p:spPr>
            <a:xfrm>
              <a:off x="5457525" y="1882900"/>
              <a:ext cx="443325" cy="249500"/>
            </a:xfrm>
            <a:custGeom>
              <a:avLst/>
              <a:gdLst/>
              <a:ahLst/>
              <a:cxnLst/>
              <a:rect l="l" t="t" r="r" b="b"/>
              <a:pathLst>
                <a:path w="17733" h="9980" fill="none" extrusionOk="0">
                  <a:moveTo>
                    <a:pt x="15347" y="0"/>
                  </a:moveTo>
                  <a:lnTo>
                    <a:pt x="15347" y="0"/>
                  </a:lnTo>
                  <a:lnTo>
                    <a:pt x="15665" y="517"/>
                  </a:lnTo>
                  <a:lnTo>
                    <a:pt x="15904" y="1034"/>
                  </a:lnTo>
                  <a:lnTo>
                    <a:pt x="16103" y="1591"/>
                  </a:lnTo>
                  <a:lnTo>
                    <a:pt x="16262" y="2147"/>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7395" y="8628"/>
                  </a:lnTo>
                  <a:lnTo>
                    <a:pt x="7395" y="8628"/>
                  </a:lnTo>
                  <a:lnTo>
                    <a:pt x="6083" y="8628"/>
                  </a:lnTo>
                  <a:lnTo>
                    <a:pt x="4890" y="8548"/>
                  </a:lnTo>
                  <a:lnTo>
                    <a:pt x="3817" y="8469"/>
                  </a:lnTo>
                  <a:lnTo>
                    <a:pt x="2863" y="8350"/>
                  </a:lnTo>
                  <a:lnTo>
                    <a:pt x="1988" y="8151"/>
                  </a:lnTo>
                  <a:lnTo>
                    <a:pt x="1233" y="7952"/>
                  </a:lnTo>
                  <a:lnTo>
                    <a:pt x="557" y="7674"/>
                  </a:lnTo>
                  <a:lnTo>
                    <a:pt x="0" y="7395"/>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8349" y="9980"/>
                  </a:lnTo>
                  <a:lnTo>
                    <a:pt x="8349" y="9980"/>
                  </a:lnTo>
                  <a:lnTo>
                    <a:pt x="8389" y="9980"/>
                  </a:lnTo>
                  <a:lnTo>
                    <a:pt x="8389" y="9980"/>
                  </a:lnTo>
                  <a:lnTo>
                    <a:pt x="8389" y="9980"/>
                  </a:lnTo>
                  <a:lnTo>
                    <a:pt x="8389" y="9980"/>
                  </a:lnTo>
                  <a:lnTo>
                    <a:pt x="8429" y="9980"/>
                  </a:lnTo>
                  <a:lnTo>
                    <a:pt x="8429" y="9980"/>
                  </a:lnTo>
                  <a:lnTo>
                    <a:pt x="8429" y="9980"/>
                  </a:lnTo>
                  <a:lnTo>
                    <a:pt x="8429" y="9980"/>
                  </a:lnTo>
                  <a:lnTo>
                    <a:pt x="8469" y="9980"/>
                  </a:lnTo>
                  <a:lnTo>
                    <a:pt x="8469" y="9980"/>
                  </a:lnTo>
                  <a:lnTo>
                    <a:pt x="8469" y="9980"/>
                  </a:lnTo>
                  <a:lnTo>
                    <a:pt x="8469" y="9980"/>
                  </a:lnTo>
                  <a:lnTo>
                    <a:pt x="8469" y="9980"/>
                  </a:lnTo>
                  <a:lnTo>
                    <a:pt x="8469" y="9980"/>
                  </a:lnTo>
                  <a:lnTo>
                    <a:pt x="8469" y="9980"/>
                  </a:lnTo>
                  <a:lnTo>
                    <a:pt x="8469" y="9980"/>
                  </a:lnTo>
                  <a:lnTo>
                    <a:pt x="8509" y="9980"/>
                  </a:lnTo>
                  <a:lnTo>
                    <a:pt x="8509" y="9980"/>
                  </a:lnTo>
                  <a:lnTo>
                    <a:pt x="8509" y="9980"/>
                  </a:lnTo>
                  <a:lnTo>
                    <a:pt x="8509" y="9980"/>
                  </a:lnTo>
                  <a:lnTo>
                    <a:pt x="8548" y="9980"/>
                  </a:lnTo>
                  <a:lnTo>
                    <a:pt x="8548" y="9980"/>
                  </a:lnTo>
                  <a:lnTo>
                    <a:pt x="8548" y="9980"/>
                  </a:lnTo>
                  <a:lnTo>
                    <a:pt x="8548" y="9980"/>
                  </a:lnTo>
                  <a:lnTo>
                    <a:pt x="8588" y="9980"/>
                  </a:lnTo>
                  <a:lnTo>
                    <a:pt x="8588" y="9980"/>
                  </a:lnTo>
                  <a:lnTo>
                    <a:pt x="8628" y="9980"/>
                  </a:lnTo>
                  <a:lnTo>
                    <a:pt x="8628" y="9980"/>
                  </a:lnTo>
                  <a:lnTo>
                    <a:pt x="8628" y="9980"/>
                  </a:lnTo>
                  <a:lnTo>
                    <a:pt x="8628" y="9980"/>
                  </a:lnTo>
                  <a:lnTo>
                    <a:pt x="8628" y="9980"/>
                  </a:lnTo>
                  <a:lnTo>
                    <a:pt x="8628" y="9980"/>
                  </a:lnTo>
                  <a:lnTo>
                    <a:pt x="8668" y="9980"/>
                  </a:lnTo>
                  <a:lnTo>
                    <a:pt x="8668"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5447"/>
                  </a:lnTo>
                  <a:lnTo>
                    <a:pt x="17733" y="4970"/>
                  </a:lnTo>
                  <a:lnTo>
                    <a:pt x="17693" y="4533"/>
                  </a:lnTo>
                  <a:lnTo>
                    <a:pt x="17534" y="3499"/>
                  </a:lnTo>
                  <a:lnTo>
                    <a:pt x="17534" y="3499"/>
                  </a:lnTo>
                  <a:lnTo>
                    <a:pt x="17534" y="3499"/>
                  </a:lnTo>
                  <a:lnTo>
                    <a:pt x="17534" y="3499"/>
                  </a:lnTo>
                  <a:lnTo>
                    <a:pt x="17534" y="3499"/>
                  </a:lnTo>
                  <a:lnTo>
                    <a:pt x="17534" y="3499"/>
                  </a:lnTo>
                  <a:lnTo>
                    <a:pt x="17534" y="3499"/>
                  </a:lnTo>
                  <a:lnTo>
                    <a:pt x="17494" y="3459"/>
                  </a:lnTo>
                  <a:lnTo>
                    <a:pt x="17494" y="3459"/>
                  </a:lnTo>
                  <a:lnTo>
                    <a:pt x="17494" y="3459"/>
                  </a:lnTo>
                  <a:lnTo>
                    <a:pt x="17494" y="3459"/>
                  </a:lnTo>
                  <a:lnTo>
                    <a:pt x="17494" y="3459"/>
                  </a:lnTo>
                  <a:lnTo>
                    <a:pt x="17494" y="3459"/>
                  </a:lnTo>
                  <a:lnTo>
                    <a:pt x="17494" y="3459"/>
                  </a:lnTo>
                  <a:lnTo>
                    <a:pt x="17375" y="2942"/>
                  </a:lnTo>
                  <a:lnTo>
                    <a:pt x="17216" y="2425"/>
                  </a:lnTo>
                  <a:lnTo>
                    <a:pt x="16977" y="1988"/>
                  </a:lnTo>
                  <a:lnTo>
                    <a:pt x="16739" y="1511"/>
                  </a:lnTo>
                  <a:lnTo>
                    <a:pt x="16421" y="1113"/>
                  </a:lnTo>
                  <a:lnTo>
                    <a:pt x="16103" y="716"/>
                  </a:lnTo>
                  <a:lnTo>
                    <a:pt x="15745" y="358"/>
                  </a:lnTo>
                  <a:lnTo>
                    <a:pt x="15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55;p61"/>
            <p:cNvSpPr/>
            <p:nvPr/>
          </p:nvSpPr>
          <p:spPr>
            <a:xfrm>
              <a:off x="5884925" y="1792450"/>
              <a:ext cx="263425" cy="40775"/>
            </a:xfrm>
            <a:custGeom>
              <a:avLst/>
              <a:gdLst/>
              <a:ahLst/>
              <a:cxnLst/>
              <a:rect l="l" t="t" r="r" b="b"/>
              <a:pathLst>
                <a:path w="10537" h="1631" extrusionOk="0">
                  <a:moveTo>
                    <a:pt x="1" y="1630"/>
                  </a:moveTo>
                  <a:lnTo>
                    <a:pt x="1" y="1630"/>
                  </a:lnTo>
                  <a:lnTo>
                    <a:pt x="1" y="1630"/>
                  </a:lnTo>
                  <a:lnTo>
                    <a:pt x="1" y="1630"/>
                  </a:lnTo>
                  <a:lnTo>
                    <a:pt x="1" y="1630"/>
                  </a:lnTo>
                  <a:close/>
                  <a:moveTo>
                    <a:pt x="10537" y="0"/>
                  </a:moveTo>
                  <a:lnTo>
                    <a:pt x="10537" y="0"/>
                  </a:lnTo>
                  <a:lnTo>
                    <a:pt x="10537" y="0"/>
                  </a:lnTo>
                  <a:lnTo>
                    <a:pt x="10537" y="0"/>
                  </a:lnTo>
                  <a:lnTo>
                    <a:pt x="10537" y="0"/>
                  </a:lnTo>
                  <a:close/>
                  <a:moveTo>
                    <a:pt x="10537" y="0"/>
                  </a:moveTo>
                  <a:lnTo>
                    <a:pt x="10537" y="0"/>
                  </a:lnTo>
                  <a:lnTo>
                    <a:pt x="10537" y="0"/>
                  </a:lnTo>
                  <a:lnTo>
                    <a:pt x="10537" y="0"/>
                  </a:lnTo>
                  <a:lnTo>
                    <a:pt x="10537" y="0"/>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56;p61"/>
            <p:cNvSpPr/>
            <p:nvPr/>
          </p:nvSpPr>
          <p:spPr>
            <a:xfrm>
              <a:off x="5884925" y="18332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57;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58;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59;p61"/>
            <p:cNvSpPr/>
            <p:nvPr/>
          </p:nvSpPr>
          <p:spPr>
            <a:xfrm>
              <a:off x="5863050" y="1721875"/>
              <a:ext cx="290275" cy="177950"/>
            </a:xfrm>
            <a:custGeom>
              <a:avLst/>
              <a:gdLst/>
              <a:ahLst/>
              <a:cxnLst/>
              <a:rect l="l" t="t" r="r" b="b"/>
              <a:pathLst>
                <a:path w="11611" h="7118" extrusionOk="0">
                  <a:moveTo>
                    <a:pt x="11451" y="0"/>
                  </a:move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078" y="4413"/>
                  </a:lnTo>
                  <a:lnTo>
                    <a:pt x="6601" y="4533"/>
                  </a:lnTo>
                  <a:lnTo>
                    <a:pt x="6084" y="4573"/>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60" y="2942"/>
                  </a:lnTo>
                  <a:lnTo>
                    <a:pt x="319" y="3419"/>
                  </a:lnTo>
                  <a:lnTo>
                    <a:pt x="557" y="3936"/>
                  </a:lnTo>
                  <a:lnTo>
                    <a:pt x="876" y="4453"/>
                  </a:lnTo>
                  <a:lnTo>
                    <a:pt x="876" y="4493"/>
                  </a:lnTo>
                  <a:lnTo>
                    <a:pt x="1233" y="4970"/>
                  </a:lnTo>
                  <a:lnTo>
                    <a:pt x="1631" y="5407"/>
                  </a:lnTo>
                  <a:lnTo>
                    <a:pt x="2029" y="5805"/>
                  </a:lnTo>
                  <a:lnTo>
                    <a:pt x="2506" y="6163"/>
                  </a:lnTo>
                  <a:lnTo>
                    <a:pt x="3023" y="6481"/>
                  </a:lnTo>
                  <a:lnTo>
                    <a:pt x="3539" y="6719"/>
                  </a:lnTo>
                  <a:lnTo>
                    <a:pt x="4096" y="6918"/>
                  </a:lnTo>
                  <a:lnTo>
                    <a:pt x="4692" y="7038"/>
                  </a:lnTo>
                  <a:lnTo>
                    <a:pt x="5170"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815" y="4215"/>
                  </a:lnTo>
                  <a:lnTo>
                    <a:pt x="11054" y="3777"/>
                  </a:lnTo>
                  <a:lnTo>
                    <a:pt x="11253" y="3340"/>
                  </a:lnTo>
                  <a:lnTo>
                    <a:pt x="11412" y="2823"/>
                  </a:lnTo>
                  <a:lnTo>
                    <a:pt x="11491" y="2465"/>
                  </a:lnTo>
                  <a:lnTo>
                    <a:pt x="11571" y="2107"/>
                  </a:lnTo>
                  <a:lnTo>
                    <a:pt x="11611" y="1392"/>
                  </a:lnTo>
                  <a:lnTo>
                    <a:pt x="11611" y="676"/>
                  </a:lnTo>
                  <a:lnTo>
                    <a:pt x="11451"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60;p61"/>
            <p:cNvSpPr/>
            <p:nvPr/>
          </p:nvSpPr>
          <p:spPr>
            <a:xfrm>
              <a:off x="5863050" y="1721875"/>
              <a:ext cx="290275" cy="177950"/>
            </a:xfrm>
            <a:custGeom>
              <a:avLst/>
              <a:gdLst/>
              <a:ahLst/>
              <a:cxnLst/>
              <a:rect l="l" t="t" r="r" b="b"/>
              <a:pathLst>
                <a:path w="11611" h="7118" fill="none" extrusionOk="0">
                  <a:moveTo>
                    <a:pt x="11451" y="0"/>
                  </a:moveTo>
                  <a:lnTo>
                    <a:pt x="11451" y="0"/>
                  </a:ln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595" y="4254"/>
                  </a:lnTo>
                  <a:lnTo>
                    <a:pt x="7078" y="4413"/>
                  </a:lnTo>
                  <a:lnTo>
                    <a:pt x="6601" y="4533"/>
                  </a:lnTo>
                  <a:lnTo>
                    <a:pt x="6084" y="4573"/>
                  </a:lnTo>
                  <a:lnTo>
                    <a:pt x="5607" y="4612"/>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 y="2426"/>
                  </a:lnTo>
                  <a:lnTo>
                    <a:pt x="160" y="2942"/>
                  </a:lnTo>
                  <a:lnTo>
                    <a:pt x="319" y="3419"/>
                  </a:lnTo>
                  <a:lnTo>
                    <a:pt x="557" y="3936"/>
                  </a:lnTo>
                  <a:lnTo>
                    <a:pt x="876" y="4453"/>
                  </a:lnTo>
                  <a:lnTo>
                    <a:pt x="876" y="4453"/>
                  </a:lnTo>
                  <a:lnTo>
                    <a:pt x="876" y="4453"/>
                  </a:lnTo>
                  <a:lnTo>
                    <a:pt x="876" y="4453"/>
                  </a:lnTo>
                  <a:lnTo>
                    <a:pt x="876" y="4493"/>
                  </a:lnTo>
                  <a:lnTo>
                    <a:pt x="876" y="4493"/>
                  </a:lnTo>
                  <a:lnTo>
                    <a:pt x="1233" y="4970"/>
                  </a:lnTo>
                  <a:lnTo>
                    <a:pt x="1631" y="5407"/>
                  </a:lnTo>
                  <a:lnTo>
                    <a:pt x="2029" y="5805"/>
                  </a:lnTo>
                  <a:lnTo>
                    <a:pt x="2506" y="6163"/>
                  </a:lnTo>
                  <a:lnTo>
                    <a:pt x="3023" y="6481"/>
                  </a:lnTo>
                  <a:lnTo>
                    <a:pt x="3539" y="6719"/>
                  </a:lnTo>
                  <a:lnTo>
                    <a:pt x="4096" y="6918"/>
                  </a:lnTo>
                  <a:lnTo>
                    <a:pt x="4692" y="7038"/>
                  </a:lnTo>
                  <a:lnTo>
                    <a:pt x="4692" y="7038"/>
                  </a:lnTo>
                  <a:lnTo>
                    <a:pt x="5170" y="7117"/>
                  </a:lnTo>
                  <a:lnTo>
                    <a:pt x="5647"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537" y="4652"/>
                  </a:lnTo>
                  <a:lnTo>
                    <a:pt x="10815" y="4215"/>
                  </a:lnTo>
                  <a:lnTo>
                    <a:pt x="11054" y="3777"/>
                  </a:lnTo>
                  <a:lnTo>
                    <a:pt x="11253" y="3340"/>
                  </a:lnTo>
                  <a:lnTo>
                    <a:pt x="11412" y="2823"/>
                  </a:lnTo>
                  <a:lnTo>
                    <a:pt x="11412" y="2823"/>
                  </a:lnTo>
                  <a:lnTo>
                    <a:pt x="11412" y="2823"/>
                  </a:lnTo>
                  <a:lnTo>
                    <a:pt x="11412" y="2823"/>
                  </a:lnTo>
                  <a:lnTo>
                    <a:pt x="11412" y="2823"/>
                  </a:lnTo>
                  <a:lnTo>
                    <a:pt x="11412" y="2823"/>
                  </a:lnTo>
                  <a:lnTo>
                    <a:pt x="11412" y="2823"/>
                  </a:lnTo>
                  <a:lnTo>
                    <a:pt x="11412" y="2823"/>
                  </a:lnTo>
                  <a:lnTo>
                    <a:pt x="11412" y="2823"/>
                  </a:lnTo>
                  <a:lnTo>
                    <a:pt x="11491" y="2465"/>
                  </a:lnTo>
                  <a:lnTo>
                    <a:pt x="11571" y="2107"/>
                  </a:lnTo>
                  <a:lnTo>
                    <a:pt x="11611" y="1392"/>
                  </a:lnTo>
                  <a:lnTo>
                    <a:pt x="11611" y="676"/>
                  </a:lnTo>
                  <a:lnTo>
                    <a:pt x="11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61;p61"/>
            <p:cNvSpPr/>
            <p:nvPr/>
          </p:nvSpPr>
          <p:spPr>
            <a:xfrm>
              <a:off x="5193125" y="1715900"/>
              <a:ext cx="151100" cy="183925"/>
            </a:xfrm>
            <a:custGeom>
              <a:avLst/>
              <a:gdLst/>
              <a:ahLst/>
              <a:cxnLst/>
              <a:rect l="l" t="t" r="r" b="b"/>
              <a:pathLst>
                <a:path w="6044" h="7357" extrusionOk="0">
                  <a:moveTo>
                    <a:pt x="239" y="1"/>
                  </a:moveTo>
                  <a:lnTo>
                    <a:pt x="119" y="358"/>
                  </a:lnTo>
                  <a:lnTo>
                    <a:pt x="80" y="716"/>
                  </a:lnTo>
                  <a:lnTo>
                    <a:pt x="0" y="1114"/>
                  </a:lnTo>
                  <a:lnTo>
                    <a:pt x="0" y="1511"/>
                  </a:lnTo>
                  <a:lnTo>
                    <a:pt x="0" y="1909"/>
                  </a:lnTo>
                  <a:lnTo>
                    <a:pt x="40" y="2267"/>
                  </a:lnTo>
                  <a:lnTo>
                    <a:pt x="119" y="2665"/>
                  </a:lnTo>
                  <a:lnTo>
                    <a:pt x="199" y="3062"/>
                  </a:lnTo>
                  <a:lnTo>
                    <a:pt x="398" y="3579"/>
                  </a:lnTo>
                  <a:lnTo>
                    <a:pt x="596" y="4016"/>
                  </a:lnTo>
                  <a:lnTo>
                    <a:pt x="835" y="4454"/>
                  </a:lnTo>
                  <a:lnTo>
                    <a:pt x="1113" y="4891"/>
                  </a:lnTo>
                  <a:lnTo>
                    <a:pt x="1551" y="5448"/>
                  </a:lnTo>
                  <a:lnTo>
                    <a:pt x="2068" y="5925"/>
                  </a:lnTo>
                  <a:lnTo>
                    <a:pt x="2664" y="6362"/>
                  </a:lnTo>
                  <a:lnTo>
                    <a:pt x="3260" y="6720"/>
                  </a:lnTo>
                  <a:lnTo>
                    <a:pt x="3936" y="6998"/>
                  </a:lnTo>
                  <a:lnTo>
                    <a:pt x="4612" y="7197"/>
                  </a:lnTo>
                  <a:lnTo>
                    <a:pt x="5288" y="7316"/>
                  </a:lnTo>
                  <a:lnTo>
                    <a:pt x="6004" y="7356"/>
                  </a:lnTo>
                  <a:lnTo>
                    <a:pt x="6043" y="7356"/>
                  </a:lnTo>
                  <a:lnTo>
                    <a:pt x="5328" y="7316"/>
                  </a:lnTo>
                  <a:lnTo>
                    <a:pt x="4652" y="7197"/>
                  </a:lnTo>
                  <a:lnTo>
                    <a:pt x="3976" y="6998"/>
                  </a:lnTo>
                  <a:lnTo>
                    <a:pt x="3300" y="6680"/>
                  </a:lnTo>
                  <a:lnTo>
                    <a:pt x="2704" y="6362"/>
                  </a:lnTo>
                  <a:lnTo>
                    <a:pt x="2147" y="5925"/>
                  </a:lnTo>
                  <a:lnTo>
                    <a:pt x="1630" y="5448"/>
                  </a:lnTo>
                  <a:lnTo>
                    <a:pt x="1153" y="4891"/>
                  </a:lnTo>
                  <a:lnTo>
                    <a:pt x="875" y="4454"/>
                  </a:lnTo>
                  <a:lnTo>
                    <a:pt x="636" y="4016"/>
                  </a:lnTo>
                  <a:lnTo>
                    <a:pt x="437" y="3579"/>
                  </a:lnTo>
                  <a:lnTo>
                    <a:pt x="278" y="3062"/>
                  </a:lnTo>
                  <a:lnTo>
                    <a:pt x="159" y="2704"/>
                  </a:lnTo>
                  <a:lnTo>
                    <a:pt x="119" y="2307"/>
                  </a:lnTo>
                  <a:lnTo>
                    <a:pt x="80" y="1949"/>
                  </a:lnTo>
                  <a:lnTo>
                    <a:pt x="40" y="1551"/>
                  </a:lnTo>
                  <a:lnTo>
                    <a:pt x="80" y="1193"/>
                  </a:lnTo>
                  <a:lnTo>
                    <a:pt x="80" y="796"/>
                  </a:lnTo>
                  <a:lnTo>
                    <a:pt x="159" y="438"/>
                  </a:lnTo>
                  <a:lnTo>
                    <a:pt x="239" y="80"/>
                  </a:lnTo>
                  <a:lnTo>
                    <a:pt x="239" y="1"/>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62;p61"/>
            <p:cNvSpPr/>
            <p:nvPr/>
          </p:nvSpPr>
          <p:spPr>
            <a:xfrm>
              <a:off x="5193125" y="1715900"/>
              <a:ext cx="151100" cy="183925"/>
            </a:xfrm>
            <a:custGeom>
              <a:avLst/>
              <a:gdLst/>
              <a:ahLst/>
              <a:cxnLst/>
              <a:rect l="l" t="t" r="r" b="b"/>
              <a:pathLst>
                <a:path w="6044" h="7357" fill="none" extrusionOk="0">
                  <a:moveTo>
                    <a:pt x="239" y="1"/>
                  </a:moveTo>
                  <a:lnTo>
                    <a:pt x="239" y="1"/>
                  </a:lnTo>
                  <a:lnTo>
                    <a:pt x="119" y="358"/>
                  </a:lnTo>
                  <a:lnTo>
                    <a:pt x="80" y="716"/>
                  </a:lnTo>
                  <a:lnTo>
                    <a:pt x="0" y="1114"/>
                  </a:lnTo>
                  <a:lnTo>
                    <a:pt x="0" y="1511"/>
                  </a:lnTo>
                  <a:lnTo>
                    <a:pt x="0" y="1909"/>
                  </a:lnTo>
                  <a:lnTo>
                    <a:pt x="40" y="2267"/>
                  </a:lnTo>
                  <a:lnTo>
                    <a:pt x="119" y="2665"/>
                  </a:lnTo>
                  <a:lnTo>
                    <a:pt x="199" y="3062"/>
                  </a:lnTo>
                  <a:lnTo>
                    <a:pt x="199" y="3062"/>
                  </a:lnTo>
                  <a:lnTo>
                    <a:pt x="398" y="3579"/>
                  </a:lnTo>
                  <a:lnTo>
                    <a:pt x="596" y="4016"/>
                  </a:lnTo>
                  <a:lnTo>
                    <a:pt x="835" y="4454"/>
                  </a:lnTo>
                  <a:lnTo>
                    <a:pt x="1113" y="4891"/>
                  </a:lnTo>
                  <a:lnTo>
                    <a:pt x="1113" y="4891"/>
                  </a:lnTo>
                  <a:lnTo>
                    <a:pt x="1551" y="5448"/>
                  </a:lnTo>
                  <a:lnTo>
                    <a:pt x="2068" y="5925"/>
                  </a:lnTo>
                  <a:lnTo>
                    <a:pt x="2664" y="6362"/>
                  </a:lnTo>
                  <a:lnTo>
                    <a:pt x="3260" y="6720"/>
                  </a:lnTo>
                  <a:lnTo>
                    <a:pt x="3936" y="6998"/>
                  </a:lnTo>
                  <a:lnTo>
                    <a:pt x="4612" y="7197"/>
                  </a:lnTo>
                  <a:lnTo>
                    <a:pt x="5288" y="7316"/>
                  </a:lnTo>
                  <a:lnTo>
                    <a:pt x="6004" y="7356"/>
                  </a:lnTo>
                  <a:lnTo>
                    <a:pt x="6004" y="7356"/>
                  </a:lnTo>
                  <a:lnTo>
                    <a:pt x="6043" y="7356"/>
                  </a:lnTo>
                  <a:lnTo>
                    <a:pt x="6043" y="7356"/>
                  </a:lnTo>
                  <a:lnTo>
                    <a:pt x="5328" y="7316"/>
                  </a:lnTo>
                  <a:lnTo>
                    <a:pt x="4652" y="7197"/>
                  </a:lnTo>
                  <a:lnTo>
                    <a:pt x="3976" y="6998"/>
                  </a:lnTo>
                  <a:lnTo>
                    <a:pt x="3300" y="6680"/>
                  </a:lnTo>
                  <a:lnTo>
                    <a:pt x="2704" y="6362"/>
                  </a:lnTo>
                  <a:lnTo>
                    <a:pt x="2147" y="5925"/>
                  </a:lnTo>
                  <a:lnTo>
                    <a:pt x="1630" y="5448"/>
                  </a:lnTo>
                  <a:lnTo>
                    <a:pt x="1153" y="4891"/>
                  </a:lnTo>
                  <a:lnTo>
                    <a:pt x="1153" y="4891"/>
                  </a:lnTo>
                  <a:lnTo>
                    <a:pt x="875" y="4454"/>
                  </a:lnTo>
                  <a:lnTo>
                    <a:pt x="636" y="4016"/>
                  </a:lnTo>
                  <a:lnTo>
                    <a:pt x="437" y="3579"/>
                  </a:lnTo>
                  <a:lnTo>
                    <a:pt x="278" y="3062"/>
                  </a:lnTo>
                  <a:lnTo>
                    <a:pt x="278" y="3062"/>
                  </a:lnTo>
                  <a:lnTo>
                    <a:pt x="159" y="2704"/>
                  </a:lnTo>
                  <a:lnTo>
                    <a:pt x="119" y="2307"/>
                  </a:lnTo>
                  <a:lnTo>
                    <a:pt x="80" y="1949"/>
                  </a:lnTo>
                  <a:lnTo>
                    <a:pt x="40" y="1551"/>
                  </a:lnTo>
                  <a:lnTo>
                    <a:pt x="80" y="1193"/>
                  </a:lnTo>
                  <a:lnTo>
                    <a:pt x="80" y="796"/>
                  </a:lnTo>
                  <a:lnTo>
                    <a:pt x="159" y="438"/>
                  </a:lnTo>
                  <a:lnTo>
                    <a:pt x="239" y="80"/>
                  </a:lnTo>
                  <a:lnTo>
                    <a:pt x="239" y="80"/>
                  </a:lnTo>
                  <a:lnTo>
                    <a:pt x="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63;p61"/>
            <p:cNvSpPr/>
            <p:nvPr/>
          </p:nvSpPr>
          <p:spPr>
            <a:xfrm>
              <a:off x="5194100" y="1717900"/>
              <a:ext cx="289275" cy="181925"/>
            </a:xfrm>
            <a:custGeom>
              <a:avLst/>
              <a:gdLst/>
              <a:ahLst/>
              <a:cxnLst/>
              <a:rect l="l" t="t" r="r" b="b"/>
              <a:pathLst>
                <a:path w="11571" h="7277" extrusionOk="0">
                  <a:moveTo>
                    <a:pt x="200" y="0"/>
                  </a:moveTo>
                  <a:lnTo>
                    <a:pt x="120" y="358"/>
                  </a:lnTo>
                  <a:lnTo>
                    <a:pt x="41" y="716"/>
                  </a:lnTo>
                  <a:lnTo>
                    <a:pt x="41" y="1113"/>
                  </a:lnTo>
                  <a:lnTo>
                    <a:pt x="1" y="1471"/>
                  </a:lnTo>
                  <a:lnTo>
                    <a:pt x="41" y="1869"/>
                  </a:lnTo>
                  <a:lnTo>
                    <a:pt x="80" y="2227"/>
                  </a:lnTo>
                  <a:lnTo>
                    <a:pt x="120" y="2624"/>
                  </a:lnTo>
                  <a:lnTo>
                    <a:pt x="239" y="2982"/>
                  </a:lnTo>
                  <a:lnTo>
                    <a:pt x="398" y="3499"/>
                  </a:lnTo>
                  <a:lnTo>
                    <a:pt x="597" y="3936"/>
                  </a:lnTo>
                  <a:lnTo>
                    <a:pt x="836" y="4374"/>
                  </a:lnTo>
                  <a:lnTo>
                    <a:pt x="1114" y="4811"/>
                  </a:lnTo>
                  <a:lnTo>
                    <a:pt x="1591" y="5368"/>
                  </a:lnTo>
                  <a:lnTo>
                    <a:pt x="2108" y="5845"/>
                  </a:lnTo>
                  <a:lnTo>
                    <a:pt x="2665" y="6282"/>
                  </a:lnTo>
                  <a:lnTo>
                    <a:pt x="3261" y="6600"/>
                  </a:lnTo>
                  <a:lnTo>
                    <a:pt x="3937" y="6918"/>
                  </a:lnTo>
                  <a:lnTo>
                    <a:pt x="4613" y="7117"/>
                  </a:lnTo>
                  <a:lnTo>
                    <a:pt x="5289" y="7236"/>
                  </a:lnTo>
                  <a:lnTo>
                    <a:pt x="6004" y="7276"/>
                  </a:lnTo>
                  <a:lnTo>
                    <a:pt x="6442" y="7276"/>
                  </a:lnTo>
                  <a:lnTo>
                    <a:pt x="6919" y="7197"/>
                  </a:lnTo>
                  <a:lnTo>
                    <a:pt x="7476" y="7077"/>
                  </a:lnTo>
                  <a:lnTo>
                    <a:pt x="8032" y="6878"/>
                  </a:lnTo>
                  <a:lnTo>
                    <a:pt x="8589" y="6640"/>
                  </a:lnTo>
                  <a:lnTo>
                    <a:pt x="9066" y="6322"/>
                  </a:lnTo>
                  <a:lnTo>
                    <a:pt x="9543" y="5964"/>
                  </a:lnTo>
                  <a:lnTo>
                    <a:pt x="9980" y="5566"/>
                  </a:lnTo>
                  <a:lnTo>
                    <a:pt x="10378" y="5129"/>
                  </a:lnTo>
                  <a:lnTo>
                    <a:pt x="10696" y="4652"/>
                  </a:lnTo>
                  <a:lnTo>
                    <a:pt x="10974" y="4135"/>
                  </a:lnTo>
                  <a:lnTo>
                    <a:pt x="11213" y="3658"/>
                  </a:lnTo>
                  <a:lnTo>
                    <a:pt x="11412" y="3181"/>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5607" y="4732"/>
                  </a:lnTo>
                  <a:lnTo>
                    <a:pt x="5130" y="4692"/>
                  </a:lnTo>
                  <a:lnTo>
                    <a:pt x="4613" y="4572"/>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64;p61"/>
            <p:cNvSpPr/>
            <p:nvPr/>
          </p:nvSpPr>
          <p:spPr>
            <a:xfrm>
              <a:off x="5194100" y="1717900"/>
              <a:ext cx="289275" cy="181925"/>
            </a:xfrm>
            <a:custGeom>
              <a:avLst/>
              <a:gdLst/>
              <a:ahLst/>
              <a:cxnLst/>
              <a:rect l="l" t="t" r="r" b="b"/>
              <a:pathLst>
                <a:path w="11571" h="7277" fill="none" extrusionOk="0">
                  <a:moveTo>
                    <a:pt x="200" y="0"/>
                  </a:moveTo>
                  <a:lnTo>
                    <a:pt x="200" y="0"/>
                  </a:lnTo>
                  <a:lnTo>
                    <a:pt x="120" y="358"/>
                  </a:lnTo>
                  <a:lnTo>
                    <a:pt x="41" y="716"/>
                  </a:lnTo>
                  <a:lnTo>
                    <a:pt x="41" y="1113"/>
                  </a:lnTo>
                  <a:lnTo>
                    <a:pt x="1" y="1471"/>
                  </a:lnTo>
                  <a:lnTo>
                    <a:pt x="41" y="1869"/>
                  </a:lnTo>
                  <a:lnTo>
                    <a:pt x="80" y="2227"/>
                  </a:lnTo>
                  <a:lnTo>
                    <a:pt x="120" y="2624"/>
                  </a:lnTo>
                  <a:lnTo>
                    <a:pt x="239" y="2982"/>
                  </a:lnTo>
                  <a:lnTo>
                    <a:pt x="239" y="2982"/>
                  </a:lnTo>
                  <a:lnTo>
                    <a:pt x="398" y="3499"/>
                  </a:lnTo>
                  <a:lnTo>
                    <a:pt x="597" y="3936"/>
                  </a:lnTo>
                  <a:lnTo>
                    <a:pt x="836" y="4374"/>
                  </a:lnTo>
                  <a:lnTo>
                    <a:pt x="1114" y="4811"/>
                  </a:lnTo>
                  <a:lnTo>
                    <a:pt x="1114" y="4811"/>
                  </a:lnTo>
                  <a:lnTo>
                    <a:pt x="1591" y="5368"/>
                  </a:lnTo>
                  <a:lnTo>
                    <a:pt x="2108" y="5845"/>
                  </a:lnTo>
                  <a:lnTo>
                    <a:pt x="2665" y="6282"/>
                  </a:lnTo>
                  <a:lnTo>
                    <a:pt x="3261" y="6600"/>
                  </a:lnTo>
                  <a:lnTo>
                    <a:pt x="3937" y="6918"/>
                  </a:lnTo>
                  <a:lnTo>
                    <a:pt x="4613" y="7117"/>
                  </a:lnTo>
                  <a:lnTo>
                    <a:pt x="5289" y="7236"/>
                  </a:lnTo>
                  <a:lnTo>
                    <a:pt x="6004" y="7276"/>
                  </a:lnTo>
                  <a:lnTo>
                    <a:pt x="6004" y="7276"/>
                  </a:lnTo>
                  <a:lnTo>
                    <a:pt x="6442" y="7276"/>
                  </a:lnTo>
                  <a:lnTo>
                    <a:pt x="6919" y="7197"/>
                  </a:lnTo>
                  <a:lnTo>
                    <a:pt x="6919" y="7197"/>
                  </a:lnTo>
                  <a:lnTo>
                    <a:pt x="7476" y="7077"/>
                  </a:lnTo>
                  <a:lnTo>
                    <a:pt x="8032" y="6878"/>
                  </a:lnTo>
                  <a:lnTo>
                    <a:pt x="8589" y="6640"/>
                  </a:lnTo>
                  <a:lnTo>
                    <a:pt x="9066" y="6322"/>
                  </a:lnTo>
                  <a:lnTo>
                    <a:pt x="9543" y="5964"/>
                  </a:lnTo>
                  <a:lnTo>
                    <a:pt x="9980" y="5566"/>
                  </a:lnTo>
                  <a:lnTo>
                    <a:pt x="10378" y="5129"/>
                  </a:lnTo>
                  <a:lnTo>
                    <a:pt x="10696" y="4652"/>
                  </a:lnTo>
                  <a:lnTo>
                    <a:pt x="10696" y="4652"/>
                  </a:lnTo>
                  <a:lnTo>
                    <a:pt x="10974" y="4135"/>
                  </a:lnTo>
                  <a:lnTo>
                    <a:pt x="11213" y="3658"/>
                  </a:lnTo>
                  <a:lnTo>
                    <a:pt x="11412" y="3181"/>
                  </a:lnTo>
                  <a:lnTo>
                    <a:pt x="11571" y="2704"/>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6124" y="4771"/>
                  </a:lnTo>
                  <a:lnTo>
                    <a:pt x="5607" y="4732"/>
                  </a:lnTo>
                  <a:lnTo>
                    <a:pt x="5130" y="4692"/>
                  </a:lnTo>
                  <a:lnTo>
                    <a:pt x="4613" y="4572"/>
                  </a:lnTo>
                  <a:lnTo>
                    <a:pt x="4096" y="4413"/>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65;p61"/>
            <p:cNvSpPr/>
            <p:nvPr/>
          </p:nvSpPr>
          <p:spPr>
            <a:xfrm>
              <a:off x="5521125" y="1848100"/>
              <a:ext cx="125275" cy="65625"/>
            </a:xfrm>
            <a:custGeom>
              <a:avLst/>
              <a:gdLst/>
              <a:ahLst/>
              <a:cxnLst/>
              <a:rect l="l" t="t" r="r" b="b"/>
              <a:pathLst>
                <a:path w="5011" h="2625" extrusionOk="0">
                  <a:moveTo>
                    <a:pt x="4175" y="1"/>
                  </a:moveTo>
                  <a:lnTo>
                    <a:pt x="3778" y="40"/>
                  </a:lnTo>
                  <a:lnTo>
                    <a:pt x="3380" y="160"/>
                  </a:lnTo>
                  <a:lnTo>
                    <a:pt x="2664" y="358"/>
                  </a:lnTo>
                  <a:lnTo>
                    <a:pt x="2068" y="557"/>
                  </a:lnTo>
                  <a:lnTo>
                    <a:pt x="1472" y="796"/>
                  </a:lnTo>
                  <a:lnTo>
                    <a:pt x="1193" y="915"/>
                  </a:lnTo>
                  <a:lnTo>
                    <a:pt x="915" y="1114"/>
                  </a:lnTo>
                  <a:lnTo>
                    <a:pt x="637" y="1273"/>
                  </a:lnTo>
                  <a:lnTo>
                    <a:pt x="398" y="1511"/>
                  </a:lnTo>
                  <a:lnTo>
                    <a:pt x="239" y="1710"/>
                  </a:lnTo>
                  <a:lnTo>
                    <a:pt x="120" y="1909"/>
                  </a:lnTo>
                  <a:lnTo>
                    <a:pt x="40" y="2068"/>
                  </a:lnTo>
                  <a:lnTo>
                    <a:pt x="1" y="2227"/>
                  </a:lnTo>
                  <a:lnTo>
                    <a:pt x="40" y="2346"/>
                  </a:lnTo>
                  <a:lnTo>
                    <a:pt x="80" y="2466"/>
                  </a:lnTo>
                  <a:lnTo>
                    <a:pt x="160" y="2545"/>
                  </a:lnTo>
                  <a:lnTo>
                    <a:pt x="279" y="2585"/>
                  </a:lnTo>
                  <a:lnTo>
                    <a:pt x="398" y="2625"/>
                  </a:lnTo>
                  <a:lnTo>
                    <a:pt x="716" y="2625"/>
                  </a:lnTo>
                  <a:lnTo>
                    <a:pt x="955" y="2545"/>
                  </a:lnTo>
                  <a:lnTo>
                    <a:pt x="1511" y="2267"/>
                  </a:lnTo>
                  <a:lnTo>
                    <a:pt x="2108" y="2028"/>
                  </a:lnTo>
                  <a:lnTo>
                    <a:pt x="3301" y="1591"/>
                  </a:lnTo>
                  <a:lnTo>
                    <a:pt x="4295" y="1233"/>
                  </a:lnTo>
                  <a:lnTo>
                    <a:pt x="4692" y="1114"/>
                  </a:lnTo>
                  <a:lnTo>
                    <a:pt x="4851" y="995"/>
                  </a:lnTo>
                  <a:lnTo>
                    <a:pt x="4971" y="836"/>
                  </a:lnTo>
                  <a:lnTo>
                    <a:pt x="5010" y="677"/>
                  </a:lnTo>
                  <a:lnTo>
                    <a:pt x="5010" y="478"/>
                  </a:lnTo>
                  <a:lnTo>
                    <a:pt x="4931" y="319"/>
                  </a:lnTo>
                  <a:lnTo>
                    <a:pt x="4811" y="199"/>
                  </a:lnTo>
                  <a:lnTo>
                    <a:pt x="4692" y="120"/>
                  </a:lnTo>
                  <a:lnTo>
                    <a:pt x="4533" y="40"/>
                  </a:lnTo>
                  <a:lnTo>
                    <a:pt x="4374" y="40"/>
                  </a:lnTo>
                  <a:lnTo>
                    <a:pt x="4175" y="1"/>
                  </a:lnTo>
                  <a:close/>
                </a:path>
              </a:pathLst>
            </a:custGeom>
            <a:solidFill>
              <a:srgbClr val="FCC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66;p61"/>
            <p:cNvSpPr/>
            <p:nvPr/>
          </p:nvSpPr>
          <p:spPr>
            <a:xfrm>
              <a:off x="5521125" y="1848100"/>
              <a:ext cx="125275" cy="65625"/>
            </a:xfrm>
            <a:custGeom>
              <a:avLst/>
              <a:gdLst/>
              <a:ahLst/>
              <a:cxnLst/>
              <a:rect l="l" t="t" r="r" b="b"/>
              <a:pathLst>
                <a:path w="5011" h="2625" fill="none" extrusionOk="0">
                  <a:moveTo>
                    <a:pt x="4175" y="1"/>
                  </a:moveTo>
                  <a:lnTo>
                    <a:pt x="4175" y="1"/>
                  </a:lnTo>
                  <a:lnTo>
                    <a:pt x="3778" y="40"/>
                  </a:lnTo>
                  <a:lnTo>
                    <a:pt x="3380" y="160"/>
                  </a:lnTo>
                  <a:lnTo>
                    <a:pt x="2664" y="358"/>
                  </a:lnTo>
                  <a:lnTo>
                    <a:pt x="2664" y="358"/>
                  </a:lnTo>
                  <a:lnTo>
                    <a:pt x="2068" y="557"/>
                  </a:lnTo>
                  <a:lnTo>
                    <a:pt x="1472" y="796"/>
                  </a:lnTo>
                  <a:lnTo>
                    <a:pt x="1193" y="915"/>
                  </a:lnTo>
                  <a:lnTo>
                    <a:pt x="915" y="1114"/>
                  </a:lnTo>
                  <a:lnTo>
                    <a:pt x="637" y="1273"/>
                  </a:lnTo>
                  <a:lnTo>
                    <a:pt x="398" y="1511"/>
                  </a:lnTo>
                  <a:lnTo>
                    <a:pt x="398" y="1511"/>
                  </a:lnTo>
                  <a:lnTo>
                    <a:pt x="239" y="1710"/>
                  </a:lnTo>
                  <a:lnTo>
                    <a:pt x="120" y="1909"/>
                  </a:lnTo>
                  <a:lnTo>
                    <a:pt x="120" y="1909"/>
                  </a:lnTo>
                  <a:lnTo>
                    <a:pt x="40" y="2068"/>
                  </a:lnTo>
                  <a:lnTo>
                    <a:pt x="1" y="2227"/>
                  </a:lnTo>
                  <a:lnTo>
                    <a:pt x="40" y="2346"/>
                  </a:lnTo>
                  <a:lnTo>
                    <a:pt x="80" y="2466"/>
                  </a:lnTo>
                  <a:lnTo>
                    <a:pt x="160" y="2545"/>
                  </a:lnTo>
                  <a:lnTo>
                    <a:pt x="279" y="2585"/>
                  </a:lnTo>
                  <a:lnTo>
                    <a:pt x="398" y="2625"/>
                  </a:lnTo>
                  <a:lnTo>
                    <a:pt x="517" y="2625"/>
                  </a:lnTo>
                  <a:lnTo>
                    <a:pt x="517" y="2625"/>
                  </a:lnTo>
                  <a:lnTo>
                    <a:pt x="716" y="2625"/>
                  </a:lnTo>
                  <a:lnTo>
                    <a:pt x="955" y="2545"/>
                  </a:lnTo>
                  <a:lnTo>
                    <a:pt x="955" y="2545"/>
                  </a:lnTo>
                  <a:lnTo>
                    <a:pt x="1511" y="2267"/>
                  </a:lnTo>
                  <a:lnTo>
                    <a:pt x="2108" y="2028"/>
                  </a:lnTo>
                  <a:lnTo>
                    <a:pt x="3301" y="1591"/>
                  </a:lnTo>
                  <a:lnTo>
                    <a:pt x="3301" y="1591"/>
                  </a:lnTo>
                  <a:lnTo>
                    <a:pt x="4295" y="1233"/>
                  </a:lnTo>
                  <a:lnTo>
                    <a:pt x="4295" y="1233"/>
                  </a:lnTo>
                  <a:lnTo>
                    <a:pt x="4692" y="1114"/>
                  </a:lnTo>
                  <a:lnTo>
                    <a:pt x="4851" y="995"/>
                  </a:lnTo>
                  <a:lnTo>
                    <a:pt x="4971" y="836"/>
                  </a:lnTo>
                  <a:lnTo>
                    <a:pt x="4971" y="836"/>
                  </a:lnTo>
                  <a:lnTo>
                    <a:pt x="5010" y="677"/>
                  </a:lnTo>
                  <a:lnTo>
                    <a:pt x="5010" y="478"/>
                  </a:lnTo>
                  <a:lnTo>
                    <a:pt x="4931" y="319"/>
                  </a:lnTo>
                  <a:lnTo>
                    <a:pt x="4811" y="199"/>
                  </a:lnTo>
                  <a:lnTo>
                    <a:pt x="4811" y="199"/>
                  </a:lnTo>
                  <a:lnTo>
                    <a:pt x="4692" y="120"/>
                  </a:lnTo>
                  <a:lnTo>
                    <a:pt x="4533" y="40"/>
                  </a:lnTo>
                  <a:lnTo>
                    <a:pt x="4374" y="40"/>
                  </a:lnTo>
                  <a:lnTo>
                    <a:pt x="4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67;p61"/>
            <p:cNvSpPr/>
            <p:nvPr/>
          </p:nvSpPr>
          <p:spPr>
            <a:xfrm>
              <a:off x="5904800" y="1625450"/>
              <a:ext cx="67625" cy="40775"/>
            </a:xfrm>
            <a:custGeom>
              <a:avLst/>
              <a:gdLst/>
              <a:ahLst/>
              <a:cxnLst/>
              <a:rect l="l" t="t" r="r" b="b"/>
              <a:pathLst>
                <a:path w="2705" h="1631" extrusionOk="0">
                  <a:moveTo>
                    <a:pt x="2227" y="1"/>
                  </a:moveTo>
                  <a:lnTo>
                    <a:pt x="1909" y="80"/>
                  </a:lnTo>
                  <a:lnTo>
                    <a:pt x="1631" y="239"/>
                  </a:lnTo>
                  <a:lnTo>
                    <a:pt x="1074" y="557"/>
                  </a:lnTo>
                  <a:lnTo>
                    <a:pt x="518" y="915"/>
                  </a:lnTo>
                  <a:lnTo>
                    <a:pt x="239" y="1114"/>
                  </a:lnTo>
                  <a:lnTo>
                    <a:pt x="120" y="1233"/>
                  </a:lnTo>
                  <a:lnTo>
                    <a:pt x="40" y="1352"/>
                  </a:lnTo>
                  <a:lnTo>
                    <a:pt x="1" y="1472"/>
                  </a:lnTo>
                  <a:lnTo>
                    <a:pt x="1" y="1551"/>
                  </a:lnTo>
                  <a:lnTo>
                    <a:pt x="80" y="1631"/>
                  </a:lnTo>
                  <a:lnTo>
                    <a:pt x="160" y="1631"/>
                  </a:lnTo>
                  <a:lnTo>
                    <a:pt x="359" y="1591"/>
                  </a:lnTo>
                  <a:lnTo>
                    <a:pt x="637" y="1551"/>
                  </a:lnTo>
                  <a:lnTo>
                    <a:pt x="1313" y="1352"/>
                  </a:lnTo>
                  <a:lnTo>
                    <a:pt x="1671" y="1233"/>
                  </a:lnTo>
                  <a:lnTo>
                    <a:pt x="2028" y="1034"/>
                  </a:lnTo>
                  <a:lnTo>
                    <a:pt x="2307" y="836"/>
                  </a:lnTo>
                  <a:lnTo>
                    <a:pt x="2585" y="557"/>
                  </a:lnTo>
                  <a:lnTo>
                    <a:pt x="2665" y="438"/>
                  </a:lnTo>
                  <a:lnTo>
                    <a:pt x="2704" y="358"/>
                  </a:lnTo>
                  <a:lnTo>
                    <a:pt x="2704" y="239"/>
                  </a:lnTo>
                  <a:lnTo>
                    <a:pt x="2665" y="160"/>
                  </a:lnTo>
                  <a:lnTo>
                    <a:pt x="2625" y="80"/>
                  </a:lnTo>
                  <a:lnTo>
                    <a:pt x="2545" y="40"/>
                  </a:lnTo>
                  <a:lnTo>
                    <a:pt x="2466"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68;p61"/>
            <p:cNvSpPr/>
            <p:nvPr/>
          </p:nvSpPr>
          <p:spPr>
            <a:xfrm>
              <a:off x="5904800" y="1625450"/>
              <a:ext cx="67625" cy="40775"/>
            </a:xfrm>
            <a:custGeom>
              <a:avLst/>
              <a:gdLst/>
              <a:ahLst/>
              <a:cxnLst/>
              <a:rect l="l" t="t" r="r" b="b"/>
              <a:pathLst>
                <a:path w="2705" h="1631" fill="none" extrusionOk="0">
                  <a:moveTo>
                    <a:pt x="2347" y="1"/>
                  </a:moveTo>
                  <a:lnTo>
                    <a:pt x="2347" y="1"/>
                  </a:lnTo>
                  <a:lnTo>
                    <a:pt x="2267" y="1"/>
                  </a:lnTo>
                  <a:lnTo>
                    <a:pt x="2267" y="1"/>
                  </a:lnTo>
                  <a:lnTo>
                    <a:pt x="2227" y="1"/>
                  </a:lnTo>
                  <a:lnTo>
                    <a:pt x="2227" y="1"/>
                  </a:lnTo>
                  <a:lnTo>
                    <a:pt x="1909" y="80"/>
                  </a:lnTo>
                  <a:lnTo>
                    <a:pt x="1631" y="239"/>
                  </a:lnTo>
                  <a:lnTo>
                    <a:pt x="1074" y="557"/>
                  </a:lnTo>
                  <a:lnTo>
                    <a:pt x="1074" y="557"/>
                  </a:lnTo>
                  <a:lnTo>
                    <a:pt x="518" y="915"/>
                  </a:lnTo>
                  <a:lnTo>
                    <a:pt x="239" y="1114"/>
                  </a:lnTo>
                  <a:lnTo>
                    <a:pt x="120" y="1233"/>
                  </a:lnTo>
                  <a:lnTo>
                    <a:pt x="40" y="1352"/>
                  </a:lnTo>
                  <a:lnTo>
                    <a:pt x="40" y="1352"/>
                  </a:lnTo>
                  <a:lnTo>
                    <a:pt x="1" y="1472"/>
                  </a:lnTo>
                  <a:lnTo>
                    <a:pt x="1" y="1551"/>
                  </a:lnTo>
                  <a:lnTo>
                    <a:pt x="80" y="1631"/>
                  </a:lnTo>
                  <a:lnTo>
                    <a:pt x="160" y="1631"/>
                  </a:lnTo>
                  <a:lnTo>
                    <a:pt x="160" y="1631"/>
                  </a:lnTo>
                  <a:lnTo>
                    <a:pt x="359" y="1591"/>
                  </a:lnTo>
                  <a:lnTo>
                    <a:pt x="637" y="1551"/>
                  </a:lnTo>
                  <a:lnTo>
                    <a:pt x="1313" y="1352"/>
                  </a:lnTo>
                  <a:lnTo>
                    <a:pt x="1313" y="1352"/>
                  </a:lnTo>
                  <a:lnTo>
                    <a:pt x="1671" y="1233"/>
                  </a:lnTo>
                  <a:lnTo>
                    <a:pt x="2028" y="1034"/>
                  </a:lnTo>
                  <a:lnTo>
                    <a:pt x="2307" y="836"/>
                  </a:lnTo>
                  <a:lnTo>
                    <a:pt x="2585" y="557"/>
                  </a:lnTo>
                  <a:lnTo>
                    <a:pt x="2585" y="557"/>
                  </a:lnTo>
                  <a:lnTo>
                    <a:pt x="2665" y="438"/>
                  </a:lnTo>
                  <a:lnTo>
                    <a:pt x="2704" y="358"/>
                  </a:lnTo>
                  <a:lnTo>
                    <a:pt x="2704" y="239"/>
                  </a:lnTo>
                  <a:lnTo>
                    <a:pt x="2665" y="160"/>
                  </a:lnTo>
                  <a:lnTo>
                    <a:pt x="2625" y="80"/>
                  </a:lnTo>
                  <a:lnTo>
                    <a:pt x="2545" y="40"/>
                  </a:lnTo>
                  <a:lnTo>
                    <a:pt x="2466" y="1"/>
                  </a:lnTo>
                  <a:lnTo>
                    <a:pt x="23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69;p61"/>
            <p:cNvSpPr/>
            <p:nvPr/>
          </p:nvSpPr>
          <p:spPr>
            <a:xfrm>
              <a:off x="5221950" y="1641350"/>
              <a:ext cx="59650" cy="51725"/>
            </a:xfrm>
            <a:custGeom>
              <a:avLst/>
              <a:gdLst/>
              <a:ahLst/>
              <a:cxnLst/>
              <a:rect l="l" t="t" r="r" b="b"/>
              <a:pathLst>
                <a:path w="2386" h="2069" extrusionOk="0">
                  <a:moveTo>
                    <a:pt x="2068" y="1"/>
                  </a:moveTo>
                  <a:lnTo>
                    <a:pt x="1909" y="40"/>
                  </a:lnTo>
                  <a:lnTo>
                    <a:pt x="1710" y="80"/>
                  </a:lnTo>
                  <a:lnTo>
                    <a:pt x="1590" y="160"/>
                  </a:lnTo>
                  <a:lnTo>
                    <a:pt x="1153" y="478"/>
                  </a:lnTo>
                  <a:lnTo>
                    <a:pt x="676" y="875"/>
                  </a:lnTo>
                  <a:lnTo>
                    <a:pt x="437" y="1074"/>
                  </a:lnTo>
                  <a:lnTo>
                    <a:pt x="239" y="1313"/>
                  </a:lnTo>
                  <a:lnTo>
                    <a:pt x="80" y="1551"/>
                  </a:lnTo>
                  <a:lnTo>
                    <a:pt x="0" y="1790"/>
                  </a:lnTo>
                  <a:lnTo>
                    <a:pt x="0" y="1909"/>
                  </a:lnTo>
                  <a:lnTo>
                    <a:pt x="0" y="1989"/>
                  </a:lnTo>
                  <a:lnTo>
                    <a:pt x="40" y="2028"/>
                  </a:lnTo>
                  <a:lnTo>
                    <a:pt x="119" y="2068"/>
                  </a:lnTo>
                  <a:lnTo>
                    <a:pt x="278" y="2028"/>
                  </a:lnTo>
                  <a:lnTo>
                    <a:pt x="557" y="1909"/>
                  </a:lnTo>
                  <a:lnTo>
                    <a:pt x="1272" y="1512"/>
                  </a:lnTo>
                  <a:lnTo>
                    <a:pt x="1551" y="1313"/>
                  </a:lnTo>
                  <a:lnTo>
                    <a:pt x="1869" y="1074"/>
                  </a:lnTo>
                  <a:lnTo>
                    <a:pt x="2107" y="796"/>
                  </a:lnTo>
                  <a:lnTo>
                    <a:pt x="2306" y="478"/>
                  </a:lnTo>
                  <a:lnTo>
                    <a:pt x="2386" y="279"/>
                  </a:lnTo>
                  <a:lnTo>
                    <a:pt x="2386" y="200"/>
                  </a:lnTo>
                  <a:lnTo>
                    <a:pt x="2346" y="120"/>
                  </a:lnTo>
                  <a:lnTo>
                    <a:pt x="2227" y="40"/>
                  </a:lnTo>
                  <a:lnTo>
                    <a:pt x="2068"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0;p61"/>
            <p:cNvSpPr/>
            <p:nvPr/>
          </p:nvSpPr>
          <p:spPr>
            <a:xfrm>
              <a:off x="5221950" y="1641350"/>
              <a:ext cx="59650" cy="51725"/>
            </a:xfrm>
            <a:custGeom>
              <a:avLst/>
              <a:gdLst/>
              <a:ahLst/>
              <a:cxnLst/>
              <a:rect l="l" t="t" r="r" b="b"/>
              <a:pathLst>
                <a:path w="2386" h="2069" fill="none" extrusionOk="0">
                  <a:moveTo>
                    <a:pt x="2068" y="1"/>
                  </a:moveTo>
                  <a:lnTo>
                    <a:pt x="2068" y="1"/>
                  </a:lnTo>
                  <a:lnTo>
                    <a:pt x="1909" y="40"/>
                  </a:lnTo>
                  <a:lnTo>
                    <a:pt x="1909" y="40"/>
                  </a:lnTo>
                  <a:lnTo>
                    <a:pt x="1710" y="80"/>
                  </a:lnTo>
                  <a:lnTo>
                    <a:pt x="1590" y="160"/>
                  </a:lnTo>
                  <a:lnTo>
                    <a:pt x="1590" y="160"/>
                  </a:lnTo>
                  <a:lnTo>
                    <a:pt x="1153" y="478"/>
                  </a:lnTo>
                  <a:lnTo>
                    <a:pt x="676" y="875"/>
                  </a:lnTo>
                  <a:lnTo>
                    <a:pt x="437" y="1074"/>
                  </a:lnTo>
                  <a:lnTo>
                    <a:pt x="239" y="1313"/>
                  </a:lnTo>
                  <a:lnTo>
                    <a:pt x="80" y="1551"/>
                  </a:lnTo>
                  <a:lnTo>
                    <a:pt x="0" y="1790"/>
                  </a:lnTo>
                  <a:lnTo>
                    <a:pt x="0" y="1790"/>
                  </a:lnTo>
                  <a:lnTo>
                    <a:pt x="0" y="1909"/>
                  </a:lnTo>
                  <a:lnTo>
                    <a:pt x="0" y="1989"/>
                  </a:lnTo>
                  <a:lnTo>
                    <a:pt x="40" y="2028"/>
                  </a:lnTo>
                  <a:lnTo>
                    <a:pt x="119" y="2068"/>
                  </a:lnTo>
                  <a:lnTo>
                    <a:pt x="119" y="2068"/>
                  </a:lnTo>
                  <a:lnTo>
                    <a:pt x="278" y="2028"/>
                  </a:lnTo>
                  <a:lnTo>
                    <a:pt x="557" y="1909"/>
                  </a:lnTo>
                  <a:lnTo>
                    <a:pt x="1272" y="1512"/>
                  </a:lnTo>
                  <a:lnTo>
                    <a:pt x="1272" y="1512"/>
                  </a:lnTo>
                  <a:lnTo>
                    <a:pt x="1551" y="1313"/>
                  </a:lnTo>
                  <a:lnTo>
                    <a:pt x="1869" y="1074"/>
                  </a:lnTo>
                  <a:lnTo>
                    <a:pt x="2107" y="796"/>
                  </a:lnTo>
                  <a:lnTo>
                    <a:pt x="2306" y="478"/>
                  </a:lnTo>
                  <a:lnTo>
                    <a:pt x="2306" y="478"/>
                  </a:lnTo>
                  <a:lnTo>
                    <a:pt x="2386" y="279"/>
                  </a:lnTo>
                  <a:lnTo>
                    <a:pt x="2386" y="200"/>
                  </a:lnTo>
                  <a:lnTo>
                    <a:pt x="2346" y="120"/>
                  </a:lnTo>
                  <a:lnTo>
                    <a:pt x="2227" y="4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671;p61"/>
          <p:cNvGrpSpPr/>
          <p:nvPr/>
        </p:nvGrpSpPr>
        <p:grpSpPr>
          <a:xfrm flipH="1">
            <a:off x="9111680" y="4815606"/>
            <a:ext cx="1307327" cy="1070039"/>
            <a:chOff x="5276600" y="2532950"/>
            <a:chExt cx="876725" cy="545725"/>
          </a:xfrm>
        </p:grpSpPr>
        <p:sp>
          <p:nvSpPr>
            <p:cNvPr id="503" name="Google Shape;1672;p61"/>
            <p:cNvSpPr/>
            <p:nvPr/>
          </p:nvSpPr>
          <p:spPr>
            <a:xfrm>
              <a:off x="5508200" y="2532950"/>
              <a:ext cx="481125" cy="238575"/>
            </a:xfrm>
            <a:custGeom>
              <a:avLst/>
              <a:gdLst/>
              <a:ahLst/>
              <a:cxnLst/>
              <a:rect l="l" t="t" r="r" b="b"/>
              <a:pathLst>
                <a:path w="19245" h="9543"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304" y="3301"/>
                  </a:lnTo>
                  <a:lnTo>
                    <a:pt x="8986" y="3221"/>
                  </a:lnTo>
                  <a:lnTo>
                    <a:pt x="8668" y="3102"/>
                  </a:lnTo>
                  <a:lnTo>
                    <a:pt x="8072" y="2863"/>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5388"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3;p61"/>
            <p:cNvSpPr/>
            <p:nvPr/>
          </p:nvSpPr>
          <p:spPr>
            <a:xfrm>
              <a:off x="5508200" y="2532950"/>
              <a:ext cx="481125" cy="238575"/>
            </a:xfrm>
            <a:custGeom>
              <a:avLst/>
              <a:gdLst/>
              <a:ahLst/>
              <a:cxnLst/>
              <a:rect l="l" t="t" r="r" b="b"/>
              <a:pathLst>
                <a:path w="19245" h="9543" fill="none" extrusionOk="0">
                  <a:moveTo>
                    <a:pt x="19244" y="5607"/>
                  </a:move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6024" y="40"/>
                  </a:lnTo>
                  <a:lnTo>
                    <a:pt x="15388" y="1"/>
                  </a:ln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980" y="3301"/>
                  </a:lnTo>
                  <a:lnTo>
                    <a:pt x="9622" y="3301"/>
                  </a:lnTo>
                  <a:lnTo>
                    <a:pt x="9304" y="3301"/>
                  </a:lnTo>
                  <a:lnTo>
                    <a:pt x="8986" y="3221"/>
                  </a:lnTo>
                  <a:lnTo>
                    <a:pt x="8668" y="3102"/>
                  </a:lnTo>
                  <a:lnTo>
                    <a:pt x="8072" y="2863"/>
                  </a:lnTo>
                  <a:lnTo>
                    <a:pt x="7436" y="2545"/>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p61"/>
            <p:cNvSpPr/>
            <p:nvPr/>
          </p:nvSpPr>
          <p:spPr>
            <a:xfrm>
              <a:off x="5508200" y="2532950"/>
              <a:ext cx="473175" cy="224675"/>
            </a:xfrm>
            <a:custGeom>
              <a:avLst/>
              <a:gdLst/>
              <a:ahLst/>
              <a:cxnLst/>
              <a:rect l="l" t="t" r="r" b="b"/>
              <a:pathLst>
                <a:path w="18927" h="8987"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583" y="3301"/>
                  </a:lnTo>
                  <a:lnTo>
                    <a:pt x="9185" y="3261"/>
                  </a:lnTo>
                  <a:lnTo>
                    <a:pt x="8788" y="3142"/>
                  </a:lnTo>
                  <a:lnTo>
                    <a:pt x="8430" y="3022"/>
                  </a:lnTo>
                  <a:lnTo>
                    <a:pt x="7674" y="2665"/>
                  </a:lnTo>
                  <a:lnTo>
                    <a:pt x="6959" y="2267"/>
                  </a:lnTo>
                  <a:lnTo>
                    <a:pt x="6561" y="2108"/>
                  </a:lnTo>
                  <a:lnTo>
                    <a:pt x="6203" y="1949"/>
                  </a:lnTo>
                  <a:lnTo>
                    <a:pt x="5806" y="1830"/>
                  </a:lnTo>
                  <a:lnTo>
                    <a:pt x="5408" y="1750"/>
                  </a:lnTo>
                  <a:lnTo>
                    <a:pt x="5010" y="1750"/>
                  </a:lnTo>
                  <a:lnTo>
                    <a:pt x="4573" y="1790"/>
                  </a:lnTo>
                  <a:lnTo>
                    <a:pt x="4136" y="1949"/>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00" y="8628"/>
                  </a:lnTo>
                  <a:lnTo>
                    <a:pt x="200" y="8231"/>
                  </a:lnTo>
                  <a:lnTo>
                    <a:pt x="239" y="7793"/>
                  </a:lnTo>
                  <a:lnTo>
                    <a:pt x="319" y="7396"/>
                  </a:lnTo>
                  <a:lnTo>
                    <a:pt x="438" y="6958"/>
                  </a:lnTo>
                  <a:lnTo>
                    <a:pt x="597" y="6521"/>
                  </a:lnTo>
                  <a:lnTo>
                    <a:pt x="836" y="6084"/>
                  </a:lnTo>
                  <a:lnTo>
                    <a:pt x="1034" y="5646"/>
                  </a:lnTo>
                  <a:lnTo>
                    <a:pt x="1313" y="5209"/>
                  </a:lnTo>
                  <a:lnTo>
                    <a:pt x="1631" y="4812"/>
                  </a:lnTo>
                  <a:lnTo>
                    <a:pt x="1949" y="4374"/>
                  </a:lnTo>
                  <a:lnTo>
                    <a:pt x="2267" y="4016"/>
                  </a:lnTo>
                  <a:lnTo>
                    <a:pt x="2665" y="3658"/>
                  </a:lnTo>
                  <a:lnTo>
                    <a:pt x="3062" y="3301"/>
                  </a:lnTo>
                  <a:lnTo>
                    <a:pt x="3460" y="3022"/>
                  </a:lnTo>
                  <a:lnTo>
                    <a:pt x="3857" y="2744"/>
                  </a:lnTo>
                  <a:lnTo>
                    <a:pt x="4335" y="2505"/>
                  </a:lnTo>
                  <a:lnTo>
                    <a:pt x="4772" y="2386"/>
                  </a:lnTo>
                  <a:lnTo>
                    <a:pt x="5209" y="2307"/>
                  </a:lnTo>
                  <a:lnTo>
                    <a:pt x="5607" y="2346"/>
                  </a:lnTo>
                  <a:lnTo>
                    <a:pt x="6004" y="2386"/>
                  </a:lnTo>
                  <a:lnTo>
                    <a:pt x="6402" y="2505"/>
                  </a:lnTo>
                  <a:lnTo>
                    <a:pt x="6760" y="2665"/>
                  </a:lnTo>
                  <a:lnTo>
                    <a:pt x="7157" y="2863"/>
                  </a:lnTo>
                  <a:lnTo>
                    <a:pt x="7873" y="3221"/>
                  </a:lnTo>
                  <a:lnTo>
                    <a:pt x="8629" y="3579"/>
                  </a:lnTo>
                  <a:lnTo>
                    <a:pt x="8986" y="3738"/>
                  </a:lnTo>
                  <a:lnTo>
                    <a:pt x="9384" y="3818"/>
                  </a:lnTo>
                  <a:lnTo>
                    <a:pt x="9782" y="3897"/>
                  </a:lnTo>
                  <a:lnTo>
                    <a:pt x="10179" y="3897"/>
                  </a:lnTo>
                  <a:lnTo>
                    <a:pt x="10577" y="3818"/>
                  </a:lnTo>
                  <a:lnTo>
                    <a:pt x="10895" y="3658"/>
                  </a:lnTo>
                  <a:lnTo>
                    <a:pt x="11253" y="3460"/>
                  </a:lnTo>
                  <a:lnTo>
                    <a:pt x="11531" y="3221"/>
                  </a:lnTo>
                  <a:lnTo>
                    <a:pt x="11809" y="2943"/>
                  </a:lnTo>
                  <a:lnTo>
                    <a:pt x="12088" y="2665"/>
                  </a:lnTo>
                  <a:lnTo>
                    <a:pt x="12684" y="2028"/>
                  </a:lnTo>
                  <a:lnTo>
                    <a:pt x="13002" y="1710"/>
                  </a:lnTo>
                  <a:lnTo>
                    <a:pt x="13320" y="1432"/>
                  </a:lnTo>
                  <a:lnTo>
                    <a:pt x="13678" y="1154"/>
                  </a:lnTo>
                  <a:lnTo>
                    <a:pt x="14076" y="955"/>
                  </a:lnTo>
                  <a:lnTo>
                    <a:pt x="14513" y="756"/>
                  </a:lnTo>
                  <a:lnTo>
                    <a:pt x="15030" y="637"/>
                  </a:lnTo>
                  <a:lnTo>
                    <a:pt x="15586" y="597"/>
                  </a:lnTo>
                  <a:lnTo>
                    <a:pt x="16223" y="637"/>
                  </a:lnTo>
                  <a:lnTo>
                    <a:pt x="16739" y="716"/>
                  </a:lnTo>
                  <a:lnTo>
                    <a:pt x="17177" y="875"/>
                  </a:lnTo>
                  <a:lnTo>
                    <a:pt x="17614" y="1114"/>
                  </a:lnTo>
                  <a:lnTo>
                    <a:pt x="17972" y="1392"/>
                  </a:lnTo>
                  <a:lnTo>
                    <a:pt x="18250" y="1710"/>
                  </a:lnTo>
                  <a:lnTo>
                    <a:pt x="18529" y="2068"/>
                  </a:lnTo>
                  <a:lnTo>
                    <a:pt x="18727" y="2426"/>
                  </a:lnTo>
                  <a:lnTo>
                    <a:pt x="18926" y="2824"/>
                  </a:lnTo>
                  <a:lnTo>
                    <a:pt x="18767" y="2346"/>
                  </a:lnTo>
                  <a:lnTo>
                    <a:pt x="18568" y="1869"/>
                  </a:lnTo>
                  <a:lnTo>
                    <a:pt x="18290" y="1432"/>
                  </a:lnTo>
                  <a:lnTo>
                    <a:pt x="17972" y="1034"/>
                  </a:lnTo>
                  <a:lnTo>
                    <a:pt x="17614" y="677"/>
                  </a:lnTo>
                  <a:lnTo>
                    <a:pt x="17376" y="518"/>
                  </a:lnTo>
                  <a:lnTo>
                    <a:pt x="17137" y="398"/>
                  </a:lnTo>
                  <a:lnTo>
                    <a:pt x="16898" y="279"/>
                  </a:lnTo>
                  <a:lnTo>
                    <a:pt x="16620" y="160"/>
                  </a:lnTo>
                  <a:lnTo>
                    <a:pt x="16342" y="80"/>
                  </a:lnTo>
                  <a:lnTo>
                    <a:pt x="16024" y="40"/>
                  </a:lnTo>
                  <a:lnTo>
                    <a:pt x="15388"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p61"/>
            <p:cNvSpPr/>
            <p:nvPr/>
          </p:nvSpPr>
          <p:spPr>
            <a:xfrm>
              <a:off x="5514175" y="2946450"/>
              <a:ext cx="211750" cy="132225"/>
            </a:xfrm>
            <a:custGeom>
              <a:avLst/>
              <a:gdLst/>
              <a:ahLst/>
              <a:cxnLst/>
              <a:rect l="l" t="t" r="r" b="b"/>
              <a:pathLst>
                <a:path w="847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6998" y="1790"/>
                  </a:lnTo>
                  <a:lnTo>
                    <a:pt x="6243" y="1511"/>
                  </a:lnTo>
                  <a:lnTo>
                    <a:pt x="5328" y="1153"/>
                  </a:lnTo>
                  <a:lnTo>
                    <a:pt x="4294" y="835"/>
                  </a:lnTo>
                  <a:lnTo>
                    <a:pt x="3181" y="517"/>
                  </a:lnTo>
                  <a:lnTo>
                    <a:pt x="2068" y="239"/>
                  </a:lnTo>
                  <a:lnTo>
                    <a:pt x="994" y="80"/>
                  </a:lnTo>
                  <a:lnTo>
                    <a:pt x="477" y="40"/>
                  </a:lnTo>
                  <a:lnTo>
                    <a:pt x="0"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6;p61"/>
            <p:cNvSpPr/>
            <p:nvPr/>
          </p:nvSpPr>
          <p:spPr>
            <a:xfrm>
              <a:off x="5514175" y="2946450"/>
              <a:ext cx="211750" cy="132225"/>
            </a:xfrm>
            <a:custGeom>
              <a:avLst/>
              <a:gdLst/>
              <a:ahLst/>
              <a:cxnLst/>
              <a:rect l="l" t="t" r="r" b="b"/>
              <a:pathLst>
                <a:path w="8470" h="5289" fill="none" extrusionOk="0">
                  <a:moveTo>
                    <a:pt x="0" y="0"/>
                  </a:move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7515" y="2068"/>
                  </a:lnTo>
                  <a:lnTo>
                    <a:pt x="6998" y="1790"/>
                  </a:lnTo>
                  <a:lnTo>
                    <a:pt x="6243" y="1511"/>
                  </a:lnTo>
                  <a:lnTo>
                    <a:pt x="5328" y="1153"/>
                  </a:lnTo>
                  <a:lnTo>
                    <a:pt x="4294" y="835"/>
                  </a:lnTo>
                  <a:lnTo>
                    <a:pt x="3181" y="517"/>
                  </a:lnTo>
                  <a:lnTo>
                    <a:pt x="2068" y="239"/>
                  </a:lnTo>
                  <a:lnTo>
                    <a:pt x="994" y="80"/>
                  </a:lnTo>
                  <a:lnTo>
                    <a:pt x="477"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7;p61"/>
            <p:cNvSpPr/>
            <p:nvPr/>
          </p:nvSpPr>
          <p:spPr>
            <a:xfrm>
              <a:off x="5514175" y="2946450"/>
              <a:ext cx="208750" cy="132225"/>
            </a:xfrm>
            <a:custGeom>
              <a:avLst/>
              <a:gdLst/>
              <a:ahLst/>
              <a:cxnLst/>
              <a:rect l="l" t="t" r="r" b="b"/>
              <a:pathLst>
                <a:path w="835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243" y="5288"/>
                  </a:lnTo>
                  <a:lnTo>
                    <a:pt x="6720" y="5249"/>
                  </a:lnTo>
                  <a:lnTo>
                    <a:pt x="7157" y="5209"/>
                  </a:lnTo>
                  <a:lnTo>
                    <a:pt x="7515" y="5090"/>
                  </a:lnTo>
                  <a:lnTo>
                    <a:pt x="7833" y="4970"/>
                  </a:lnTo>
                  <a:lnTo>
                    <a:pt x="8032" y="4811"/>
                  </a:lnTo>
                  <a:lnTo>
                    <a:pt x="8230" y="4613"/>
                  </a:lnTo>
                  <a:lnTo>
                    <a:pt x="8350" y="4414"/>
                  </a:lnTo>
                  <a:lnTo>
                    <a:pt x="8191" y="4493"/>
                  </a:lnTo>
                  <a:lnTo>
                    <a:pt x="7992" y="4613"/>
                  </a:lnTo>
                  <a:lnTo>
                    <a:pt x="7753" y="4692"/>
                  </a:lnTo>
                  <a:lnTo>
                    <a:pt x="7475" y="4772"/>
                  </a:lnTo>
                  <a:lnTo>
                    <a:pt x="7157" y="4811"/>
                  </a:lnTo>
                  <a:lnTo>
                    <a:pt x="6839" y="4851"/>
                  </a:lnTo>
                  <a:lnTo>
                    <a:pt x="6441" y="4851"/>
                  </a:ln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0"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8;p61"/>
            <p:cNvSpPr/>
            <p:nvPr/>
          </p:nvSpPr>
          <p:spPr>
            <a:xfrm>
              <a:off x="5514175" y="2946450"/>
              <a:ext cx="208750" cy="132225"/>
            </a:xfrm>
            <a:custGeom>
              <a:avLst/>
              <a:gdLst/>
              <a:ahLst/>
              <a:cxnLst/>
              <a:rect l="l" t="t" r="r" b="b"/>
              <a:pathLst>
                <a:path w="8350" h="5289" fill="none" extrusionOk="0">
                  <a:moveTo>
                    <a:pt x="6004" y="4811"/>
                  </a:move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557" y="40"/>
                  </a:lnTo>
                  <a:lnTo>
                    <a:pt x="0" y="0"/>
                  </a:ln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243" y="5288"/>
                  </a:lnTo>
                  <a:lnTo>
                    <a:pt x="6720" y="5249"/>
                  </a:lnTo>
                  <a:lnTo>
                    <a:pt x="7157" y="5209"/>
                  </a:lnTo>
                  <a:lnTo>
                    <a:pt x="7515" y="5090"/>
                  </a:lnTo>
                  <a:lnTo>
                    <a:pt x="7833" y="4970"/>
                  </a:lnTo>
                  <a:lnTo>
                    <a:pt x="8032" y="4811"/>
                  </a:lnTo>
                  <a:lnTo>
                    <a:pt x="8230" y="4613"/>
                  </a:lnTo>
                  <a:lnTo>
                    <a:pt x="8350" y="4414"/>
                  </a:lnTo>
                  <a:lnTo>
                    <a:pt x="8350" y="4414"/>
                  </a:lnTo>
                  <a:lnTo>
                    <a:pt x="8191" y="4493"/>
                  </a:lnTo>
                  <a:lnTo>
                    <a:pt x="7992" y="4613"/>
                  </a:lnTo>
                  <a:lnTo>
                    <a:pt x="7753" y="4692"/>
                  </a:lnTo>
                  <a:lnTo>
                    <a:pt x="7475" y="4772"/>
                  </a:lnTo>
                  <a:lnTo>
                    <a:pt x="7157" y="4811"/>
                  </a:lnTo>
                  <a:lnTo>
                    <a:pt x="6839" y="4851"/>
                  </a:lnTo>
                  <a:lnTo>
                    <a:pt x="6441" y="4851"/>
                  </a:lnTo>
                  <a:lnTo>
                    <a:pt x="6004" y="4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9;p61"/>
            <p:cNvSpPr/>
            <p:nvPr/>
          </p:nvSpPr>
          <p:spPr>
            <a:xfrm>
              <a:off x="5276600" y="2632350"/>
              <a:ext cx="876725" cy="416500"/>
            </a:xfrm>
            <a:custGeom>
              <a:avLst/>
              <a:gdLst/>
              <a:ahLst/>
              <a:cxnLst/>
              <a:rect l="l" t="t" r="r" b="b"/>
              <a:pathLst>
                <a:path w="35069" h="16660" extrusionOk="0">
                  <a:moveTo>
                    <a:pt x="22425" y="1"/>
                  </a:move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470" y="6481"/>
                  </a:lnTo>
                  <a:lnTo>
                    <a:pt x="7992" y="6601"/>
                  </a:lnTo>
                  <a:lnTo>
                    <a:pt x="7555" y="6640"/>
                  </a:lnTo>
                  <a:lnTo>
                    <a:pt x="7158" y="6601"/>
                  </a:lnTo>
                  <a:lnTo>
                    <a:pt x="6720" y="6481"/>
                  </a:lnTo>
                  <a:lnTo>
                    <a:pt x="6323" y="6362"/>
                  </a:lnTo>
                  <a:lnTo>
                    <a:pt x="5448" y="5964"/>
                  </a:lnTo>
                  <a:lnTo>
                    <a:pt x="4812" y="5686"/>
                  </a:lnTo>
                  <a:lnTo>
                    <a:pt x="4136" y="5448"/>
                  </a:lnTo>
                  <a:lnTo>
                    <a:pt x="3778" y="5368"/>
                  </a:lnTo>
                  <a:lnTo>
                    <a:pt x="3380" y="5328"/>
                  </a:lnTo>
                  <a:lnTo>
                    <a:pt x="2983"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778" y="13439"/>
                  </a:lnTo>
                  <a:lnTo>
                    <a:pt x="4096" y="13360"/>
                  </a:lnTo>
                  <a:lnTo>
                    <a:pt x="4374" y="13280"/>
                  </a:lnTo>
                  <a:lnTo>
                    <a:pt x="4613" y="13121"/>
                  </a:lnTo>
                  <a:lnTo>
                    <a:pt x="5209" y="12803"/>
                  </a:lnTo>
                  <a:lnTo>
                    <a:pt x="5806" y="12564"/>
                  </a:lnTo>
                  <a:lnTo>
                    <a:pt x="6362" y="12405"/>
                  </a:lnTo>
                  <a:lnTo>
                    <a:pt x="6919" y="12326"/>
                  </a:lnTo>
                  <a:lnTo>
                    <a:pt x="7515" y="12366"/>
                  </a:lnTo>
                  <a:lnTo>
                    <a:pt x="8072" y="12485"/>
                  </a:lnTo>
                  <a:lnTo>
                    <a:pt x="8668" y="12684"/>
                  </a:lnTo>
                  <a:lnTo>
                    <a:pt x="9265" y="12962"/>
                  </a:lnTo>
                  <a:lnTo>
                    <a:pt x="10577" y="13638"/>
                  </a:lnTo>
                  <a:lnTo>
                    <a:pt x="11889" y="14314"/>
                  </a:lnTo>
                  <a:lnTo>
                    <a:pt x="12525" y="14592"/>
                  </a:lnTo>
                  <a:lnTo>
                    <a:pt x="13201" y="14870"/>
                  </a:lnTo>
                  <a:lnTo>
                    <a:pt x="13917" y="15149"/>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4075" y="13240"/>
                  </a:lnTo>
                  <a:lnTo>
                    <a:pt x="34353" y="12883"/>
                  </a:lnTo>
                  <a:lnTo>
                    <a:pt x="34591" y="12525"/>
                  </a:lnTo>
                  <a:lnTo>
                    <a:pt x="34790" y="12167"/>
                  </a:lnTo>
                  <a:lnTo>
                    <a:pt x="34909" y="11769"/>
                  </a:lnTo>
                  <a:lnTo>
                    <a:pt x="35029" y="11372"/>
                  </a:lnTo>
                  <a:lnTo>
                    <a:pt x="35069" y="11014"/>
                  </a:lnTo>
                  <a:lnTo>
                    <a:pt x="35069" y="10616"/>
                  </a:lnTo>
                  <a:lnTo>
                    <a:pt x="35069" y="10060"/>
                  </a:lnTo>
                  <a:lnTo>
                    <a:pt x="34949" y="9543"/>
                  </a:lnTo>
                  <a:lnTo>
                    <a:pt x="34830" y="9026"/>
                  </a:lnTo>
                  <a:lnTo>
                    <a:pt x="34631" y="8469"/>
                  </a:lnTo>
                  <a:lnTo>
                    <a:pt x="34432" y="7952"/>
                  </a:lnTo>
                  <a:lnTo>
                    <a:pt x="34194" y="7436"/>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close/>
                </a:path>
              </a:pathLst>
            </a:custGeom>
            <a:solidFill>
              <a:srgbClr val="FF7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80;p61"/>
            <p:cNvSpPr/>
            <p:nvPr/>
          </p:nvSpPr>
          <p:spPr>
            <a:xfrm>
              <a:off x="5276600" y="2632350"/>
              <a:ext cx="876725" cy="416500"/>
            </a:xfrm>
            <a:custGeom>
              <a:avLst/>
              <a:gdLst/>
              <a:ahLst/>
              <a:cxnLst/>
              <a:rect l="l" t="t" r="r" b="b"/>
              <a:pathLst>
                <a:path w="35069" h="16660" fill="none" extrusionOk="0">
                  <a:moveTo>
                    <a:pt x="35069" y="10616"/>
                  </a:moveTo>
                  <a:lnTo>
                    <a:pt x="35069" y="10616"/>
                  </a:lnTo>
                  <a:lnTo>
                    <a:pt x="35069" y="10060"/>
                  </a:lnTo>
                  <a:lnTo>
                    <a:pt x="34949" y="9543"/>
                  </a:lnTo>
                  <a:lnTo>
                    <a:pt x="34830" y="9026"/>
                  </a:lnTo>
                  <a:lnTo>
                    <a:pt x="34631" y="8469"/>
                  </a:lnTo>
                  <a:lnTo>
                    <a:pt x="34432" y="7952"/>
                  </a:lnTo>
                  <a:lnTo>
                    <a:pt x="34194" y="7436"/>
                  </a:lnTo>
                  <a:lnTo>
                    <a:pt x="33677" y="6442"/>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lnTo>
                    <a:pt x="22425" y="1"/>
                  </a:ln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947" y="6283"/>
                  </a:lnTo>
                  <a:lnTo>
                    <a:pt x="8470" y="6481"/>
                  </a:lnTo>
                  <a:lnTo>
                    <a:pt x="7992" y="6601"/>
                  </a:lnTo>
                  <a:lnTo>
                    <a:pt x="7555" y="6640"/>
                  </a:lnTo>
                  <a:lnTo>
                    <a:pt x="7158" y="6601"/>
                  </a:lnTo>
                  <a:lnTo>
                    <a:pt x="6720" y="6481"/>
                  </a:lnTo>
                  <a:lnTo>
                    <a:pt x="6323" y="6362"/>
                  </a:lnTo>
                  <a:lnTo>
                    <a:pt x="5448" y="5964"/>
                  </a:lnTo>
                  <a:lnTo>
                    <a:pt x="5448" y="5964"/>
                  </a:lnTo>
                  <a:lnTo>
                    <a:pt x="4812" y="5686"/>
                  </a:lnTo>
                  <a:lnTo>
                    <a:pt x="4136" y="5448"/>
                  </a:lnTo>
                  <a:lnTo>
                    <a:pt x="3778" y="5368"/>
                  </a:lnTo>
                  <a:lnTo>
                    <a:pt x="3380" y="5328"/>
                  </a:lnTo>
                  <a:lnTo>
                    <a:pt x="2983" y="5289"/>
                  </a:lnTo>
                  <a:lnTo>
                    <a:pt x="2585"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460" y="13439"/>
                  </a:lnTo>
                  <a:lnTo>
                    <a:pt x="3778" y="13439"/>
                  </a:lnTo>
                  <a:lnTo>
                    <a:pt x="4096" y="13360"/>
                  </a:lnTo>
                  <a:lnTo>
                    <a:pt x="4374" y="13280"/>
                  </a:lnTo>
                  <a:lnTo>
                    <a:pt x="4613" y="13121"/>
                  </a:lnTo>
                  <a:lnTo>
                    <a:pt x="4613" y="13121"/>
                  </a:lnTo>
                  <a:lnTo>
                    <a:pt x="5209" y="12803"/>
                  </a:lnTo>
                  <a:lnTo>
                    <a:pt x="5806" y="12564"/>
                  </a:lnTo>
                  <a:lnTo>
                    <a:pt x="6362" y="12405"/>
                  </a:lnTo>
                  <a:lnTo>
                    <a:pt x="6919" y="12326"/>
                  </a:lnTo>
                  <a:lnTo>
                    <a:pt x="7515" y="12366"/>
                  </a:lnTo>
                  <a:lnTo>
                    <a:pt x="8072" y="12485"/>
                  </a:lnTo>
                  <a:lnTo>
                    <a:pt x="8668" y="12684"/>
                  </a:lnTo>
                  <a:lnTo>
                    <a:pt x="9265" y="12962"/>
                  </a:lnTo>
                  <a:lnTo>
                    <a:pt x="9265" y="12962"/>
                  </a:lnTo>
                  <a:lnTo>
                    <a:pt x="10577" y="13638"/>
                  </a:lnTo>
                  <a:lnTo>
                    <a:pt x="11889" y="14314"/>
                  </a:lnTo>
                  <a:lnTo>
                    <a:pt x="12525" y="14592"/>
                  </a:lnTo>
                  <a:lnTo>
                    <a:pt x="13201" y="14870"/>
                  </a:lnTo>
                  <a:lnTo>
                    <a:pt x="13917" y="15149"/>
                  </a:lnTo>
                  <a:lnTo>
                    <a:pt x="14632" y="15387"/>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3717" y="13558"/>
                  </a:lnTo>
                  <a:lnTo>
                    <a:pt x="34075" y="13240"/>
                  </a:lnTo>
                  <a:lnTo>
                    <a:pt x="34353" y="12883"/>
                  </a:lnTo>
                  <a:lnTo>
                    <a:pt x="34591" y="12525"/>
                  </a:lnTo>
                  <a:lnTo>
                    <a:pt x="34790" y="12167"/>
                  </a:lnTo>
                  <a:lnTo>
                    <a:pt x="34909" y="11769"/>
                  </a:lnTo>
                  <a:lnTo>
                    <a:pt x="35029" y="11372"/>
                  </a:lnTo>
                  <a:lnTo>
                    <a:pt x="35069" y="11014"/>
                  </a:lnTo>
                  <a:lnTo>
                    <a:pt x="35069" y="106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81;p61"/>
            <p:cNvSpPr/>
            <p:nvPr/>
          </p:nvSpPr>
          <p:spPr>
            <a:xfrm>
              <a:off x="6020100" y="2838100"/>
              <a:ext cx="61650" cy="62650"/>
            </a:xfrm>
            <a:custGeom>
              <a:avLst/>
              <a:gdLst/>
              <a:ahLst/>
              <a:cxnLst/>
              <a:rect l="l" t="t" r="r" b="b"/>
              <a:pathLst>
                <a:path w="2466" h="2506" extrusionOk="0">
                  <a:moveTo>
                    <a:pt x="1233" y="1"/>
                  </a:moveTo>
                  <a:lnTo>
                    <a:pt x="995" y="40"/>
                  </a:lnTo>
                  <a:lnTo>
                    <a:pt x="756" y="120"/>
                  </a:lnTo>
                  <a:lnTo>
                    <a:pt x="518" y="239"/>
                  </a:lnTo>
                  <a:lnTo>
                    <a:pt x="359" y="398"/>
                  </a:lnTo>
                  <a:lnTo>
                    <a:pt x="200" y="557"/>
                  </a:lnTo>
                  <a:lnTo>
                    <a:pt x="80" y="756"/>
                  </a:lnTo>
                  <a:lnTo>
                    <a:pt x="1" y="995"/>
                  </a:lnTo>
                  <a:lnTo>
                    <a:pt x="1" y="1273"/>
                  </a:lnTo>
                  <a:lnTo>
                    <a:pt x="1" y="1512"/>
                  </a:lnTo>
                  <a:lnTo>
                    <a:pt x="80" y="1750"/>
                  </a:lnTo>
                  <a:lnTo>
                    <a:pt x="200" y="1949"/>
                  </a:lnTo>
                  <a:lnTo>
                    <a:pt x="359" y="2148"/>
                  </a:lnTo>
                  <a:lnTo>
                    <a:pt x="518" y="2267"/>
                  </a:lnTo>
                  <a:lnTo>
                    <a:pt x="756" y="2386"/>
                  </a:lnTo>
                  <a:lnTo>
                    <a:pt x="995" y="2466"/>
                  </a:lnTo>
                  <a:lnTo>
                    <a:pt x="1233" y="2506"/>
                  </a:lnTo>
                  <a:lnTo>
                    <a:pt x="1472" y="2466"/>
                  </a:lnTo>
                  <a:lnTo>
                    <a:pt x="1710" y="2386"/>
                  </a:lnTo>
                  <a:lnTo>
                    <a:pt x="1909" y="2267"/>
                  </a:lnTo>
                  <a:lnTo>
                    <a:pt x="2108" y="2148"/>
                  </a:lnTo>
                  <a:lnTo>
                    <a:pt x="2267" y="1949"/>
                  </a:lnTo>
                  <a:lnTo>
                    <a:pt x="2386" y="1750"/>
                  </a:lnTo>
                  <a:lnTo>
                    <a:pt x="2426" y="1512"/>
                  </a:lnTo>
                  <a:lnTo>
                    <a:pt x="2466" y="1273"/>
                  </a:lnTo>
                  <a:lnTo>
                    <a:pt x="2426" y="995"/>
                  </a:lnTo>
                  <a:lnTo>
                    <a:pt x="2386" y="756"/>
                  </a:lnTo>
                  <a:lnTo>
                    <a:pt x="2267" y="557"/>
                  </a:lnTo>
                  <a:lnTo>
                    <a:pt x="2108" y="398"/>
                  </a:lnTo>
                  <a:lnTo>
                    <a:pt x="1909" y="239"/>
                  </a:lnTo>
                  <a:lnTo>
                    <a:pt x="1710" y="120"/>
                  </a:lnTo>
                  <a:lnTo>
                    <a:pt x="1472" y="40"/>
                  </a:lnTo>
                  <a:lnTo>
                    <a:pt x="123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82;p61"/>
            <p:cNvSpPr/>
            <p:nvPr/>
          </p:nvSpPr>
          <p:spPr>
            <a:xfrm>
              <a:off x="6048925" y="2846050"/>
              <a:ext cx="22900" cy="23875"/>
            </a:xfrm>
            <a:custGeom>
              <a:avLst/>
              <a:gdLst/>
              <a:ahLst/>
              <a:cxnLst/>
              <a:rect l="l" t="t" r="r" b="b"/>
              <a:pathLst>
                <a:path w="916" h="955" extrusionOk="0">
                  <a:moveTo>
                    <a:pt x="438" y="1"/>
                  </a:moveTo>
                  <a:lnTo>
                    <a:pt x="279" y="41"/>
                  </a:lnTo>
                  <a:lnTo>
                    <a:pt x="120" y="120"/>
                  </a:lnTo>
                  <a:lnTo>
                    <a:pt x="1" y="279"/>
                  </a:lnTo>
                  <a:lnTo>
                    <a:pt x="1" y="478"/>
                  </a:lnTo>
                  <a:lnTo>
                    <a:pt x="1" y="637"/>
                  </a:lnTo>
                  <a:lnTo>
                    <a:pt x="120" y="796"/>
                  </a:lnTo>
                  <a:lnTo>
                    <a:pt x="279" y="915"/>
                  </a:lnTo>
                  <a:lnTo>
                    <a:pt x="438" y="955"/>
                  </a:lnTo>
                  <a:lnTo>
                    <a:pt x="637" y="915"/>
                  </a:lnTo>
                  <a:lnTo>
                    <a:pt x="796" y="796"/>
                  </a:lnTo>
                  <a:lnTo>
                    <a:pt x="876" y="637"/>
                  </a:lnTo>
                  <a:lnTo>
                    <a:pt x="915" y="478"/>
                  </a:lnTo>
                  <a:lnTo>
                    <a:pt x="876" y="279"/>
                  </a:lnTo>
                  <a:lnTo>
                    <a:pt x="796" y="120"/>
                  </a:lnTo>
                  <a:lnTo>
                    <a:pt x="637" y="41"/>
                  </a:lnTo>
                  <a:lnTo>
                    <a:pt x="43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83;p61"/>
            <p:cNvSpPr/>
            <p:nvPr/>
          </p:nvSpPr>
          <p:spPr>
            <a:xfrm>
              <a:off x="5753725" y="2632350"/>
              <a:ext cx="202800" cy="416500"/>
            </a:xfrm>
            <a:custGeom>
              <a:avLst/>
              <a:gdLst/>
              <a:ahLst/>
              <a:cxnLst/>
              <a:rect l="l" t="t" r="r" b="b"/>
              <a:pathLst>
                <a:path w="8112" h="16660" extrusionOk="0">
                  <a:moveTo>
                    <a:pt x="3340" y="1"/>
                  </a:moveTo>
                  <a:lnTo>
                    <a:pt x="2585" y="80"/>
                  </a:lnTo>
                  <a:lnTo>
                    <a:pt x="1829" y="199"/>
                  </a:lnTo>
                  <a:lnTo>
                    <a:pt x="1074" y="398"/>
                  </a:lnTo>
                  <a:lnTo>
                    <a:pt x="279" y="597"/>
                  </a:lnTo>
                  <a:lnTo>
                    <a:pt x="159" y="1034"/>
                  </a:lnTo>
                  <a:lnTo>
                    <a:pt x="40" y="1472"/>
                  </a:lnTo>
                  <a:lnTo>
                    <a:pt x="0" y="1949"/>
                  </a:lnTo>
                  <a:lnTo>
                    <a:pt x="0" y="2386"/>
                  </a:lnTo>
                  <a:lnTo>
                    <a:pt x="40" y="2982"/>
                  </a:lnTo>
                  <a:lnTo>
                    <a:pt x="120" y="3579"/>
                  </a:lnTo>
                  <a:lnTo>
                    <a:pt x="199" y="4175"/>
                  </a:lnTo>
                  <a:lnTo>
                    <a:pt x="318" y="4772"/>
                  </a:lnTo>
                  <a:lnTo>
                    <a:pt x="597" y="5964"/>
                  </a:lnTo>
                  <a:lnTo>
                    <a:pt x="835" y="7157"/>
                  </a:lnTo>
                  <a:lnTo>
                    <a:pt x="955" y="7793"/>
                  </a:lnTo>
                  <a:lnTo>
                    <a:pt x="994" y="8429"/>
                  </a:lnTo>
                  <a:lnTo>
                    <a:pt x="1034" y="9066"/>
                  </a:lnTo>
                  <a:lnTo>
                    <a:pt x="1074" y="9742"/>
                  </a:lnTo>
                  <a:lnTo>
                    <a:pt x="1034" y="10378"/>
                  </a:lnTo>
                  <a:lnTo>
                    <a:pt x="994" y="11014"/>
                  </a:lnTo>
                  <a:lnTo>
                    <a:pt x="915" y="11650"/>
                  </a:lnTo>
                  <a:lnTo>
                    <a:pt x="756" y="12286"/>
                  </a:lnTo>
                  <a:lnTo>
                    <a:pt x="517" y="13121"/>
                  </a:lnTo>
                  <a:lnTo>
                    <a:pt x="279" y="13956"/>
                  </a:lnTo>
                  <a:lnTo>
                    <a:pt x="159" y="14393"/>
                  </a:lnTo>
                  <a:lnTo>
                    <a:pt x="80" y="14831"/>
                  </a:lnTo>
                  <a:lnTo>
                    <a:pt x="40" y="15268"/>
                  </a:lnTo>
                  <a:lnTo>
                    <a:pt x="40" y="15705"/>
                  </a:lnTo>
                  <a:lnTo>
                    <a:pt x="40" y="16023"/>
                  </a:lnTo>
                  <a:lnTo>
                    <a:pt x="80" y="16342"/>
                  </a:lnTo>
                  <a:lnTo>
                    <a:pt x="1511" y="16501"/>
                  </a:lnTo>
                  <a:lnTo>
                    <a:pt x="2942" y="16620"/>
                  </a:lnTo>
                  <a:lnTo>
                    <a:pt x="4374" y="16660"/>
                  </a:ln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487" y="5726"/>
                  </a:lnTo>
                  <a:lnTo>
                    <a:pt x="5805" y="4851"/>
                  </a:lnTo>
                  <a:lnTo>
                    <a:pt x="6123" y="3976"/>
                  </a:lnTo>
                  <a:lnTo>
                    <a:pt x="6521" y="3142"/>
                  </a:lnTo>
                  <a:lnTo>
                    <a:pt x="6879" y="2505"/>
                  </a:lnTo>
                  <a:lnTo>
                    <a:pt x="7236" y="1949"/>
                  </a:lnTo>
                  <a:lnTo>
                    <a:pt x="8111" y="875"/>
                  </a:lnTo>
                  <a:lnTo>
                    <a:pt x="7515" y="676"/>
                  </a:lnTo>
                  <a:lnTo>
                    <a:pt x="6958" y="478"/>
                  </a:lnTo>
                  <a:lnTo>
                    <a:pt x="6362" y="358"/>
                  </a:lnTo>
                  <a:lnTo>
                    <a:pt x="5805" y="239"/>
                  </a:lnTo>
                  <a:lnTo>
                    <a:pt x="5169" y="120"/>
                  </a:lnTo>
                  <a:lnTo>
                    <a:pt x="4573" y="80"/>
                  </a:lnTo>
                  <a:lnTo>
                    <a:pt x="3976" y="40"/>
                  </a:lnTo>
                  <a:lnTo>
                    <a:pt x="3340"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84;p61"/>
            <p:cNvSpPr/>
            <p:nvPr/>
          </p:nvSpPr>
          <p:spPr>
            <a:xfrm>
              <a:off x="5753725" y="2632350"/>
              <a:ext cx="202800" cy="416500"/>
            </a:xfrm>
            <a:custGeom>
              <a:avLst/>
              <a:gdLst/>
              <a:ahLst/>
              <a:cxnLst/>
              <a:rect l="l" t="t" r="r" b="b"/>
              <a:pathLst>
                <a:path w="8112" h="16660" fill="none" extrusionOk="0">
                  <a:moveTo>
                    <a:pt x="5805" y="16620"/>
                  </a:move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249" y="6601"/>
                  </a:lnTo>
                  <a:lnTo>
                    <a:pt x="5487" y="5726"/>
                  </a:lnTo>
                  <a:lnTo>
                    <a:pt x="5805" y="4851"/>
                  </a:lnTo>
                  <a:lnTo>
                    <a:pt x="6123" y="3976"/>
                  </a:lnTo>
                  <a:lnTo>
                    <a:pt x="6521" y="3142"/>
                  </a:lnTo>
                  <a:lnTo>
                    <a:pt x="6521" y="3142"/>
                  </a:lnTo>
                  <a:lnTo>
                    <a:pt x="6879" y="2505"/>
                  </a:lnTo>
                  <a:lnTo>
                    <a:pt x="7236" y="1949"/>
                  </a:lnTo>
                  <a:lnTo>
                    <a:pt x="8111" y="875"/>
                  </a:lnTo>
                  <a:lnTo>
                    <a:pt x="8111" y="875"/>
                  </a:lnTo>
                  <a:lnTo>
                    <a:pt x="7515" y="676"/>
                  </a:lnTo>
                  <a:lnTo>
                    <a:pt x="6958" y="478"/>
                  </a:lnTo>
                  <a:lnTo>
                    <a:pt x="6362" y="358"/>
                  </a:lnTo>
                  <a:lnTo>
                    <a:pt x="5805" y="239"/>
                  </a:lnTo>
                  <a:lnTo>
                    <a:pt x="5169" y="120"/>
                  </a:lnTo>
                  <a:lnTo>
                    <a:pt x="4573" y="80"/>
                  </a:lnTo>
                  <a:lnTo>
                    <a:pt x="3976" y="40"/>
                  </a:lnTo>
                  <a:lnTo>
                    <a:pt x="3340" y="1"/>
                  </a:lnTo>
                  <a:lnTo>
                    <a:pt x="3340" y="1"/>
                  </a:lnTo>
                  <a:lnTo>
                    <a:pt x="2585" y="80"/>
                  </a:lnTo>
                  <a:lnTo>
                    <a:pt x="1829" y="199"/>
                  </a:lnTo>
                  <a:lnTo>
                    <a:pt x="1074" y="398"/>
                  </a:lnTo>
                  <a:lnTo>
                    <a:pt x="279" y="597"/>
                  </a:lnTo>
                  <a:lnTo>
                    <a:pt x="279" y="597"/>
                  </a:lnTo>
                  <a:lnTo>
                    <a:pt x="159" y="1034"/>
                  </a:lnTo>
                  <a:lnTo>
                    <a:pt x="40" y="1472"/>
                  </a:lnTo>
                  <a:lnTo>
                    <a:pt x="0" y="1949"/>
                  </a:lnTo>
                  <a:lnTo>
                    <a:pt x="0" y="2386"/>
                  </a:lnTo>
                  <a:lnTo>
                    <a:pt x="0" y="2386"/>
                  </a:lnTo>
                  <a:lnTo>
                    <a:pt x="40" y="2982"/>
                  </a:lnTo>
                  <a:lnTo>
                    <a:pt x="120" y="3579"/>
                  </a:lnTo>
                  <a:lnTo>
                    <a:pt x="199" y="4175"/>
                  </a:lnTo>
                  <a:lnTo>
                    <a:pt x="318" y="4772"/>
                  </a:lnTo>
                  <a:lnTo>
                    <a:pt x="597" y="5964"/>
                  </a:lnTo>
                  <a:lnTo>
                    <a:pt x="835" y="7157"/>
                  </a:lnTo>
                  <a:lnTo>
                    <a:pt x="835" y="7157"/>
                  </a:lnTo>
                  <a:lnTo>
                    <a:pt x="955" y="7793"/>
                  </a:lnTo>
                  <a:lnTo>
                    <a:pt x="994" y="8429"/>
                  </a:lnTo>
                  <a:lnTo>
                    <a:pt x="1034" y="9066"/>
                  </a:lnTo>
                  <a:lnTo>
                    <a:pt x="1074" y="9742"/>
                  </a:lnTo>
                  <a:lnTo>
                    <a:pt x="1034" y="10378"/>
                  </a:lnTo>
                  <a:lnTo>
                    <a:pt x="994" y="11014"/>
                  </a:lnTo>
                  <a:lnTo>
                    <a:pt x="915" y="11650"/>
                  </a:lnTo>
                  <a:lnTo>
                    <a:pt x="756" y="12286"/>
                  </a:lnTo>
                  <a:lnTo>
                    <a:pt x="756" y="12286"/>
                  </a:lnTo>
                  <a:lnTo>
                    <a:pt x="517" y="13121"/>
                  </a:lnTo>
                  <a:lnTo>
                    <a:pt x="279" y="13956"/>
                  </a:lnTo>
                  <a:lnTo>
                    <a:pt x="159" y="14393"/>
                  </a:lnTo>
                  <a:lnTo>
                    <a:pt x="80" y="14831"/>
                  </a:lnTo>
                  <a:lnTo>
                    <a:pt x="40" y="15268"/>
                  </a:lnTo>
                  <a:lnTo>
                    <a:pt x="40" y="15705"/>
                  </a:lnTo>
                  <a:lnTo>
                    <a:pt x="40" y="15705"/>
                  </a:lnTo>
                  <a:lnTo>
                    <a:pt x="40" y="16023"/>
                  </a:lnTo>
                  <a:lnTo>
                    <a:pt x="80" y="16342"/>
                  </a:lnTo>
                  <a:lnTo>
                    <a:pt x="80" y="16342"/>
                  </a:lnTo>
                  <a:lnTo>
                    <a:pt x="1511" y="16501"/>
                  </a:lnTo>
                  <a:lnTo>
                    <a:pt x="2942" y="16620"/>
                  </a:lnTo>
                  <a:lnTo>
                    <a:pt x="4374" y="16660"/>
                  </a:lnTo>
                  <a:lnTo>
                    <a:pt x="5805" y="16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85;p61"/>
            <p:cNvSpPr/>
            <p:nvPr/>
          </p:nvSpPr>
          <p:spPr>
            <a:xfrm>
              <a:off x="5523125" y="2693975"/>
              <a:ext cx="158050" cy="325050"/>
            </a:xfrm>
            <a:custGeom>
              <a:avLst/>
              <a:gdLst/>
              <a:ahLst/>
              <a:cxnLst/>
              <a:rect l="l" t="t" r="r" b="b"/>
              <a:pathLst>
                <a:path w="6322" h="13002" extrusionOk="0">
                  <a:moveTo>
                    <a:pt x="5288" y="1"/>
                  </a:moveTo>
                  <a:lnTo>
                    <a:pt x="3777" y="875"/>
                  </a:lnTo>
                  <a:lnTo>
                    <a:pt x="2346" y="1710"/>
                  </a:lnTo>
                  <a:lnTo>
                    <a:pt x="0" y="3221"/>
                  </a:lnTo>
                  <a:lnTo>
                    <a:pt x="239" y="3937"/>
                  </a:lnTo>
                  <a:lnTo>
                    <a:pt x="437" y="4613"/>
                  </a:lnTo>
                  <a:lnTo>
                    <a:pt x="954" y="6004"/>
                  </a:lnTo>
                  <a:lnTo>
                    <a:pt x="1153" y="6720"/>
                  </a:lnTo>
                  <a:lnTo>
                    <a:pt x="1272" y="7396"/>
                  </a:lnTo>
                  <a:lnTo>
                    <a:pt x="1352" y="8111"/>
                  </a:lnTo>
                  <a:lnTo>
                    <a:pt x="1352" y="8469"/>
                  </a:lnTo>
                  <a:lnTo>
                    <a:pt x="1352" y="8827"/>
                  </a:lnTo>
                  <a:lnTo>
                    <a:pt x="1233" y="9424"/>
                  </a:lnTo>
                  <a:lnTo>
                    <a:pt x="1074" y="10020"/>
                  </a:lnTo>
                  <a:lnTo>
                    <a:pt x="636" y="11133"/>
                  </a:lnTo>
                  <a:lnTo>
                    <a:pt x="1630" y="11650"/>
                  </a:lnTo>
                  <a:lnTo>
                    <a:pt x="2624" y="12127"/>
                  </a:lnTo>
                  <a:lnTo>
                    <a:pt x="3658" y="12565"/>
                  </a:lnTo>
                  <a:lnTo>
                    <a:pt x="4771" y="12922"/>
                  </a:lnTo>
                  <a:lnTo>
                    <a:pt x="5129" y="13002"/>
                  </a:lnTo>
                  <a:lnTo>
                    <a:pt x="5328" y="12644"/>
                  </a:lnTo>
                  <a:lnTo>
                    <a:pt x="5606" y="12008"/>
                  </a:lnTo>
                  <a:lnTo>
                    <a:pt x="5805" y="11372"/>
                  </a:lnTo>
                  <a:lnTo>
                    <a:pt x="5964" y="10696"/>
                  </a:lnTo>
                  <a:lnTo>
                    <a:pt x="6123" y="9980"/>
                  </a:lnTo>
                  <a:lnTo>
                    <a:pt x="6203" y="9503"/>
                  </a:lnTo>
                  <a:lnTo>
                    <a:pt x="6282" y="8986"/>
                  </a:lnTo>
                  <a:lnTo>
                    <a:pt x="6322" y="8509"/>
                  </a:lnTo>
                  <a:lnTo>
                    <a:pt x="6282" y="7992"/>
                  </a:lnTo>
                  <a:lnTo>
                    <a:pt x="6203" y="7595"/>
                  </a:lnTo>
                  <a:lnTo>
                    <a:pt x="6083" y="7237"/>
                  </a:lnTo>
                  <a:lnTo>
                    <a:pt x="5964" y="6839"/>
                  </a:lnTo>
                  <a:lnTo>
                    <a:pt x="5765" y="6481"/>
                  </a:lnTo>
                  <a:lnTo>
                    <a:pt x="5407" y="5726"/>
                  </a:lnTo>
                  <a:lnTo>
                    <a:pt x="5089" y="5010"/>
                  </a:lnTo>
                  <a:lnTo>
                    <a:pt x="4970" y="4613"/>
                  </a:lnTo>
                  <a:lnTo>
                    <a:pt x="4851" y="4255"/>
                  </a:lnTo>
                  <a:lnTo>
                    <a:pt x="4771" y="3897"/>
                  </a:lnTo>
                  <a:lnTo>
                    <a:pt x="4731" y="3499"/>
                  </a:lnTo>
                  <a:lnTo>
                    <a:pt x="4692" y="3142"/>
                  </a:lnTo>
                  <a:lnTo>
                    <a:pt x="4692" y="2744"/>
                  </a:lnTo>
                  <a:lnTo>
                    <a:pt x="4731" y="2346"/>
                  </a:lnTo>
                  <a:lnTo>
                    <a:pt x="4771" y="1989"/>
                  </a:lnTo>
                  <a:lnTo>
                    <a:pt x="4891" y="1472"/>
                  </a:lnTo>
                  <a:lnTo>
                    <a:pt x="5050" y="995"/>
                  </a:lnTo>
                  <a:lnTo>
                    <a:pt x="5209" y="478"/>
                  </a:lnTo>
                  <a:lnTo>
                    <a:pt x="528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86;p61"/>
            <p:cNvSpPr/>
            <p:nvPr/>
          </p:nvSpPr>
          <p:spPr>
            <a:xfrm>
              <a:off x="5523125" y="2693975"/>
              <a:ext cx="158050" cy="325050"/>
            </a:xfrm>
            <a:custGeom>
              <a:avLst/>
              <a:gdLst/>
              <a:ahLst/>
              <a:cxnLst/>
              <a:rect l="l" t="t" r="r" b="b"/>
              <a:pathLst>
                <a:path w="6322" h="13002" fill="none" extrusionOk="0">
                  <a:moveTo>
                    <a:pt x="6123" y="9980"/>
                  </a:moveTo>
                  <a:lnTo>
                    <a:pt x="6123" y="9980"/>
                  </a:lnTo>
                  <a:lnTo>
                    <a:pt x="6203" y="9503"/>
                  </a:lnTo>
                  <a:lnTo>
                    <a:pt x="6282" y="8986"/>
                  </a:lnTo>
                  <a:lnTo>
                    <a:pt x="6322" y="8509"/>
                  </a:lnTo>
                  <a:lnTo>
                    <a:pt x="6282" y="7992"/>
                  </a:lnTo>
                  <a:lnTo>
                    <a:pt x="6282" y="7992"/>
                  </a:lnTo>
                  <a:lnTo>
                    <a:pt x="6203" y="7595"/>
                  </a:lnTo>
                  <a:lnTo>
                    <a:pt x="6083" y="7237"/>
                  </a:lnTo>
                  <a:lnTo>
                    <a:pt x="5964" y="6839"/>
                  </a:lnTo>
                  <a:lnTo>
                    <a:pt x="5765" y="6481"/>
                  </a:lnTo>
                  <a:lnTo>
                    <a:pt x="5407" y="5726"/>
                  </a:lnTo>
                  <a:lnTo>
                    <a:pt x="5089" y="5010"/>
                  </a:lnTo>
                  <a:lnTo>
                    <a:pt x="5089" y="5010"/>
                  </a:lnTo>
                  <a:lnTo>
                    <a:pt x="4970" y="4613"/>
                  </a:lnTo>
                  <a:lnTo>
                    <a:pt x="4851" y="4255"/>
                  </a:lnTo>
                  <a:lnTo>
                    <a:pt x="4771" y="3897"/>
                  </a:lnTo>
                  <a:lnTo>
                    <a:pt x="4731" y="3499"/>
                  </a:lnTo>
                  <a:lnTo>
                    <a:pt x="4692" y="3142"/>
                  </a:lnTo>
                  <a:lnTo>
                    <a:pt x="4692" y="2744"/>
                  </a:lnTo>
                  <a:lnTo>
                    <a:pt x="4731" y="2346"/>
                  </a:lnTo>
                  <a:lnTo>
                    <a:pt x="4771" y="1989"/>
                  </a:lnTo>
                  <a:lnTo>
                    <a:pt x="4771" y="1989"/>
                  </a:lnTo>
                  <a:lnTo>
                    <a:pt x="4891" y="1472"/>
                  </a:lnTo>
                  <a:lnTo>
                    <a:pt x="5050" y="995"/>
                  </a:lnTo>
                  <a:lnTo>
                    <a:pt x="5209" y="478"/>
                  </a:lnTo>
                  <a:lnTo>
                    <a:pt x="5288" y="1"/>
                  </a:lnTo>
                  <a:lnTo>
                    <a:pt x="5288" y="1"/>
                  </a:lnTo>
                  <a:lnTo>
                    <a:pt x="3777" y="875"/>
                  </a:lnTo>
                  <a:lnTo>
                    <a:pt x="2346" y="1710"/>
                  </a:lnTo>
                  <a:lnTo>
                    <a:pt x="0" y="3221"/>
                  </a:lnTo>
                  <a:lnTo>
                    <a:pt x="0" y="3221"/>
                  </a:lnTo>
                  <a:lnTo>
                    <a:pt x="239" y="3937"/>
                  </a:lnTo>
                  <a:lnTo>
                    <a:pt x="437" y="4613"/>
                  </a:lnTo>
                  <a:lnTo>
                    <a:pt x="954" y="6004"/>
                  </a:lnTo>
                  <a:lnTo>
                    <a:pt x="1153" y="6720"/>
                  </a:lnTo>
                  <a:lnTo>
                    <a:pt x="1272" y="7396"/>
                  </a:lnTo>
                  <a:lnTo>
                    <a:pt x="1352" y="8111"/>
                  </a:lnTo>
                  <a:lnTo>
                    <a:pt x="1352" y="8469"/>
                  </a:lnTo>
                  <a:lnTo>
                    <a:pt x="1352" y="8827"/>
                  </a:lnTo>
                  <a:lnTo>
                    <a:pt x="1352" y="8827"/>
                  </a:lnTo>
                  <a:lnTo>
                    <a:pt x="1233" y="9424"/>
                  </a:lnTo>
                  <a:lnTo>
                    <a:pt x="1074" y="10020"/>
                  </a:lnTo>
                  <a:lnTo>
                    <a:pt x="636" y="11133"/>
                  </a:lnTo>
                  <a:lnTo>
                    <a:pt x="636" y="11133"/>
                  </a:lnTo>
                  <a:lnTo>
                    <a:pt x="1630" y="11650"/>
                  </a:lnTo>
                  <a:lnTo>
                    <a:pt x="2624" y="12127"/>
                  </a:lnTo>
                  <a:lnTo>
                    <a:pt x="3658" y="12565"/>
                  </a:lnTo>
                  <a:lnTo>
                    <a:pt x="4771" y="12922"/>
                  </a:lnTo>
                  <a:lnTo>
                    <a:pt x="4771" y="12922"/>
                  </a:lnTo>
                  <a:lnTo>
                    <a:pt x="5129" y="13002"/>
                  </a:lnTo>
                  <a:lnTo>
                    <a:pt x="5129" y="13002"/>
                  </a:lnTo>
                  <a:lnTo>
                    <a:pt x="5328" y="12644"/>
                  </a:lnTo>
                  <a:lnTo>
                    <a:pt x="5328" y="12644"/>
                  </a:lnTo>
                  <a:lnTo>
                    <a:pt x="5606" y="12008"/>
                  </a:lnTo>
                  <a:lnTo>
                    <a:pt x="5805" y="11372"/>
                  </a:lnTo>
                  <a:lnTo>
                    <a:pt x="5964" y="10696"/>
                  </a:lnTo>
                  <a:lnTo>
                    <a:pt x="6123" y="99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87;p61"/>
            <p:cNvSpPr/>
            <p:nvPr/>
          </p:nvSpPr>
          <p:spPr>
            <a:xfrm>
              <a:off x="5276600" y="2764550"/>
              <a:ext cx="188900" cy="203800"/>
            </a:xfrm>
            <a:custGeom>
              <a:avLst/>
              <a:gdLst/>
              <a:ahLst/>
              <a:cxnLst/>
              <a:rect l="l" t="t" r="r" b="b"/>
              <a:pathLst>
                <a:path w="7556"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778" y="8151"/>
                  </a:lnTo>
                  <a:lnTo>
                    <a:pt x="4096" y="8072"/>
                  </a:lnTo>
                  <a:lnTo>
                    <a:pt x="4374" y="7992"/>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lnTo>
                    <a:pt x="7078" y="3221"/>
                  </a:lnTo>
                  <a:lnTo>
                    <a:pt x="7118" y="2545"/>
                  </a:lnTo>
                  <a:lnTo>
                    <a:pt x="7158" y="1869"/>
                  </a:lnTo>
                  <a:lnTo>
                    <a:pt x="7237" y="1313"/>
                  </a:lnTo>
                  <a:lnTo>
                    <a:pt x="6720" y="1193"/>
                  </a:lnTo>
                  <a:lnTo>
                    <a:pt x="6203" y="995"/>
                  </a:lnTo>
                  <a:lnTo>
                    <a:pt x="5130" y="517"/>
                  </a:lnTo>
                  <a:lnTo>
                    <a:pt x="4573" y="319"/>
                  </a:lnTo>
                  <a:lnTo>
                    <a:pt x="3937" y="120"/>
                  </a:lnTo>
                  <a:lnTo>
                    <a:pt x="3619" y="40"/>
                  </a:lnTo>
                  <a:lnTo>
                    <a:pt x="3301"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88;p61"/>
            <p:cNvSpPr/>
            <p:nvPr/>
          </p:nvSpPr>
          <p:spPr>
            <a:xfrm>
              <a:off x="5276600" y="2764550"/>
              <a:ext cx="188900" cy="203800"/>
            </a:xfrm>
            <a:custGeom>
              <a:avLst/>
              <a:gdLst/>
              <a:ahLst/>
              <a:cxnLst/>
              <a:rect l="l" t="t" r="r" b="b"/>
              <a:pathLst>
                <a:path w="7556" h="8152" fill="none" extrusionOk="0">
                  <a:moveTo>
                    <a:pt x="7078" y="3976"/>
                  </a:moveTo>
                  <a:lnTo>
                    <a:pt x="7078" y="3976"/>
                  </a:lnTo>
                  <a:lnTo>
                    <a:pt x="7078" y="3221"/>
                  </a:lnTo>
                  <a:lnTo>
                    <a:pt x="7118" y="2545"/>
                  </a:lnTo>
                  <a:lnTo>
                    <a:pt x="7158" y="1869"/>
                  </a:lnTo>
                  <a:lnTo>
                    <a:pt x="7237" y="1313"/>
                  </a:lnTo>
                  <a:lnTo>
                    <a:pt x="7237" y="1313"/>
                  </a:lnTo>
                  <a:lnTo>
                    <a:pt x="6720" y="1193"/>
                  </a:lnTo>
                  <a:lnTo>
                    <a:pt x="6203" y="995"/>
                  </a:lnTo>
                  <a:lnTo>
                    <a:pt x="5130" y="517"/>
                  </a:lnTo>
                  <a:lnTo>
                    <a:pt x="4573" y="319"/>
                  </a:lnTo>
                  <a:lnTo>
                    <a:pt x="3937" y="120"/>
                  </a:lnTo>
                  <a:lnTo>
                    <a:pt x="3619" y="40"/>
                  </a:lnTo>
                  <a:lnTo>
                    <a:pt x="3301" y="1"/>
                  </a:lnTo>
                  <a:lnTo>
                    <a:pt x="2943" y="1"/>
                  </a:lnTo>
                  <a:lnTo>
                    <a:pt x="2585" y="1"/>
                  </a:lnTo>
                  <a:lnTo>
                    <a:pt x="2585" y="1"/>
                  </a:ln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460" y="8151"/>
                  </a:lnTo>
                  <a:lnTo>
                    <a:pt x="3778" y="8151"/>
                  </a:lnTo>
                  <a:lnTo>
                    <a:pt x="4096" y="8072"/>
                  </a:lnTo>
                  <a:lnTo>
                    <a:pt x="4374" y="7992"/>
                  </a:lnTo>
                  <a:lnTo>
                    <a:pt x="4613" y="7833"/>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89;p61"/>
            <p:cNvSpPr/>
            <p:nvPr/>
          </p:nvSpPr>
          <p:spPr>
            <a:xfrm>
              <a:off x="5276600" y="2764550"/>
              <a:ext cx="95450" cy="203800"/>
            </a:xfrm>
            <a:custGeom>
              <a:avLst/>
              <a:gdLst/>
              <a:ahLst/>
              <a:cxnLst/>
              <a:rect l="l" t="t" r="r" b="b"/>
              <a:pathLst>
                <a:path w="3818"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398" y="5686"/>
                  </a:lnTo>
                  <a:lnTo>
                    <a:pt x="518" y="6044"/>
                  </a:lnTo>
                  <a:lnTo>
                    <a:pt x="677" y="6402"/>
                  </a:lnTo>
                  <a:lnTo>
                    <a:pt x="876" y="6680"/>
                  </a:lnTo>
                  <a:lnTo>
                    <a:pt x="1074" y="6958"/>
                  </a:lnTo>
                  <a:lnTo>
                    <a:pt x="1273" y="7197"/>
                  </a:lnTo>
                  <a:lnTo>
                    <a:pt x="1512" y="7435"/>
                  </a:lnTo>
                  <a:lnTo>
                    <a:pt x="1750" y="7634"/>
                  </a:lnTo>
                  <a:lnTo>
                    <a:pt x="1989" y="7793"/>
                  </a:lnTo>
                  <a:lnTo>
                    <a:pt x="2267" y="7913"/>
                  </a:lnTo>
                  <a:lnTo>
                    <a:pt x="2506" y="7992"/>
                  </a:lnTo>
                  <a:lnTo>
                    <a:pt x="2784" y="8072"/>
                  </a:lnTo>
                  <a:lnTo>
                    <a:pt x="3023" y="8151"/>
                  </a:lnTo>
                  <a:lnTo>
                    <a:pt x="3579" y="8151"/>
                  </a:lnTo>
                  <a:lnTo>
                    <a:pt x="3818" y="8111"/>
                  </a:lnTo>
                  <a:lnTo>
                    <a:pt x="3380" y="8032"/>
                  </a:lnTo>
                  <a:lnTo>
                    <a:pt x="2983" y="7873"/>
                  </a:lnTo>
                  <a:lnTo>
                    <a:pt x="2545" y="7634"/>
                  </a:lnTo>
                  <a:lnTo>
                    <a:pt x="2188" y="7316"/>
                  </a:lnTo>
                  <a:lnTo>
                    <a:pt x="1830" y="6919"/>
                  </a:lnTo>
                  <a:lnTo>
                    <a:pt x="1512" y="6481"/>
                  </a:lnTo>
                  <a:lnTo>
                    <a:pt x="1273" y="5925"/>
                  </a:lnTo>
                  <a:lnTo>
                    <a:pt x="1114" y="5288"/>
                  </a:lnTo>
                  <a:lnTo>
                    <a:pt x="915" y="4334"/>
                  </a:lnTo>
                  <a:lnTo>
                    <a:pt x="836" y="3857"/>
                  </a:lnTo>
                  <a:lnTo>
                    <a:pt x="796" y="3420"/>
                  </a:lnTo>
                  <a:lnTo>
                    <a:pt x="796" y="2982"/>
                  </a:lnTo>
                  <a:lnTo>
                    <a:pt x="836" y="2545"/>
                  </a:lnTo>
                  <a:lnTo>
                    <a:pt x="876" y="2148"/>
                  </a:lnTo>
                  <a:lnTo>
                    <a:pt x="955" y="1790"/>
                  </a:lnTo>
                  <a:lnTo>
                    <a:pt x="1114" y="1432"/>
                  </a:lnTo>
                  <a:lnTo>
                    <a:pt x="1273" y="1114"/>
                  </a:lnTo>
                  <a:lnTo>
                    <a:pt x="1512" y="835"/>
                  </a:lnTo>
                  <a:lnTo>
                    <a:pt x="1750" y="597"/>
                  </a:lnTo>
                  <a:lnTo>
                    <a:pt x="2068" y="358"/>
                  </a:lnTo>
                  <a:lnTo>
                    <a:pt x="2426" y="199"/>
                  </a:lnTo>
                  <a:lnTo>
                    <a:pt x="2864" y="80"/>
                  </a:lnTo>
                  <a:lnTo>
                    <a:pt x="3341" y="40"/>
                  </a:lnTo>
                  <a:lnTo>
                    <a:pt x="2983"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0;p61"/>
            <p:cNvSpPr/>
            <p:nvPr/>
          </p:nvSpPr>
          <p:spPr>
            <a:xfrm>
              <a:off x="5462475" y="2941475"/>
              <a:ext cx="3025" cy="25"/>
            </a:xfrm>
            <a:custGeom>
              <a:avLst/>
              <a:gdLst/>
              <a:ahLst/>
              <a:cxnLst/>
              <a:rect l="l" t="t" r="r" b="b"/>
              <a:pathLst>
                <a:path w="121" h="1" extrusionOk="0">
                  <a:moveTo>
                    <a:pt x="1" y="1"/>
                  </a:moveTo>
                  <a:lnTo>
                    <a:pt x="1" y="1"/>
                  </a:lnTo>
                  <a:lnTo>
                    <a:pt x="120" y="1"/>
                  </a:lnTo>
                  <a:lnTo>
                    <a:pt x="120" y="1"/>
                  </a:lnTo>
                  <a:lnTo>
                    <a:pt x="120" y="1"/>
                  </a:lnTo>
                  <a:lnTo>
                    <a:pt x="1"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91;p61"/>
            <p:cNvSpPr/>
            <p:nvPr/>
          </p:nvSpPr>
          <p:spPr>
            <a:xfrm>
              <a:off x="5462475" y="2941475"/>
              <a:ext cx="3025" cy="25"/>
            </a:xfrm>
            <a:custGeom>
              <a:avLst/>
              <a:gdLst/>
              <a:ahLst/>
              <a:cxnLst/>
              <a:rect l="l" t="t" r="r" b="b"/>
              <a:pathLst>
                <a:path w="121" h="1" fill="none" extrusionOk="0">
                  <a:moveTo>
                    <a:pt x="1" y="1"/>
                  </a:moveTo>
                  <a:lnTo>
                    <a:pt x="1" y="1"/>
                  </a:lnTo>
                  <a:lnTo>
                    <a:pt x="120" y="1"/>
                  </a:lnTo>
                  <a:lnTo>
                    <a:pt x="120" y="1"/>
                  </a:lnTo>
                  <a:lnTo>
                    <a:pt x="1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92;p61"/>
            <p:cNvSpPr/>
            <p:nvPr/>
          </p:nvSpPr>
          <p:spPr>
            <a:xfrm>
              <a:off x="5734825" y="2819225"/>
              <a:ext cx="168025" cy="173975"/>
            </a:xfrm>
            <a:custGeom>
              <a:avLst/>
              <a:gdLst/>
              <a:ahLst/>
              <a:cxnLst/>
              <a:rect l="l" t="t" r="r" b="b"/>
              <a:pathLst>
                <a:path w="6721"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92"/>
                  </a:lnTo>
                  <a:lnTo>
                    <a:pt x="438" y="5010"/>
                  </a:lnTo>
                  <a:lnTo>
                    <a:pt x="637" y="5288"/>
                  </a:lnTo>
                  <a:lnTo>
                    <a:pt x="836" y="5606"/>
                  </a:lnTo>
                  <a:lnTo>
                    <a:pt x="1074" y="5885"/>
                  </a:lnTo>
                  <a:lnTo>
                    <a:pt x="1313" y="6123"/>
                  </a:lnTo>
                  <a:lnTo>
                    <a:pt x="1591" y="6362"/>
                  </a:lnTo>
                  <a:lnTo>
                    <a:pt x="1909" y="6561"/>
                  </a:lnTo>
                  <a:lnTo>
                    <a:pt x="2188" y="6720"/>
                  </a:lnTo>
                  <a:lnTo>
                    <a:pt x="2506" y="6839"/>
                  </a:lnTo>
                  <a:lnTo>
                    <a:pt x="2824" y="6918"/>
                  </a:lnTo>
                  <a:lnTo>
                    <a:pt x="3142" y="6958"/>
                  </a:lnTo>
                  <a:lnTo>
                    <a:pt x="3420" y="6958"/>
                  </a:lnTo>
                  <a:lnTo>
                    <a:pt x="3738" y="6918"/>
                  </a:lnTo>
                  <a:lnTo>
                    <a:pt x="4017" y="6799"/>
                  </a:lnTo>
                  <a:lnTo>
                    <a:pt x="4613" y="6481"/>
                  </a:lnTo>
                  <a:lnTo>
                    <a:pt x="5209" y="6083"/>
                  </a:lnTo>
                  <a:lnTo>
                    <a:pt x="5766" y="5567"/>
                  </a:lnTo>
                  <a:lnTo>
                    <a:pt x="6005" y="5288"/>
                  </a:lnTo>
                  <a:lnTo>
                    <a:pt x="6203" y="5010"/>
                  </a:lnTo>
                  <a:lnTo>
                    <a:pt x="6402" y="4732"/>
                  </a:lnTo>
                  <a:lnTo>
                    <a:pt x="6561" y="4453"/>
                  </a:lnTo>
                  <a:lnTo>
                    <a:pt x="6641" y="4175"/>
                  </a:lnTo>
                  <a:lnTo>
                    <a:pt x="6720" y="3857"/>
                  </a:lnTo>
                  <a:lnTo>
                    <a:pt x="6720" y="3579"/>
                  </a:lnTo>
                  <a:lnTo>
                    <a:pt x="6680" y="3300"/>
                  </a:lnTo>
                  <a:lnTo>
                    <a:pt x="6561" y="3062"/>
                  </a:lnTo>
                  <a:lnTo>
                    <a:pt x="6362" y="2823"/>
                  </a:lnTo>
                  <a:lnTo>
                    <a:pt x="6044" y="2426"/>
                  </a:lnTo>
                  <a:lnTo>
                    <a:pt x="5686" y="1988"/>
                  </a:lnTo>
                  <a:lnTo>
                    <a:pt x="5170" y="1511"/>
                  </a:lnTo>
                  <a:lnTo>
                    <a:pt x="4573" y="1034"/>
                  </a:lnTo>
                  <a:lnTo>
                    <a:pt x="4255" y="795"/>
                  </a:lnTo>
                  <a:lnTo>
                    <a:pt x="3897" y="557"/>
                  </a:lnTo>
                  <a:lnTo>
                    <a:pt x="3539" y="358"/>
                  </a:lnTo>
                  <a:lnTo>
                    <a:pt x="3142" y="199"/>
                  </a:lnTo>
                  <a:lnTo>
                    <a:pt x="2744" y="80"/>
                  </a:lnTo>
                  <a:lnTo>
                    <a:pt x="2347" y="40"/>
                  </a:lnTo>
                  <a:lnTo>
                    <a:pt x="1949"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93;p61"/>
            <p:cNvSpPr/>
            <p:nvPr/>
          </p:nvSpPr>
          <p:spPr>
            <a:xfrm>
              <a:off x="5734825" y="2819225"/>
              <a:ext cx="99425" cy="173975"/>
            </a:xfrm>
            <a:custGeom>
              <a:avLst/>
              <a:gdLst/>
              <a:ahLst/>
              <a:cxnLst/>
              <a:rect l="l" t="t" r="r" b="b"/>
              <a:pathLst>
                <a:path w="3977"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52"/>
                  </a:lnTo>
                  <a:lnTo>
                    <a:pt x="438" y="4970"/>
                  </a:lnTo>
                  <a:lnTo>
                    <a:pt x="597" y="5288"/>
                  </a:lnTo>
                  <a:lnTo>
                    <a:pt x="836" y="5567"/>
                  </a:lnTo>
                  <a:lnTo>
                    <a:pt x="1035" y="5845"/>
                  </a:lnTo>
                  <a:lnTo>
                    <a:pt x="1313" y="6083"/>
                  </a:lnTo>
                  <a:lnTo>
                    <a:pt x="1551" y="6322"/>
                  </a:lnTo>
                  <a:lnTo>
                    <a:pt x="1830" y="6521"/>
                  </a:lnTo>
                  <a:lnTo>
                    <a:pt x="2148" y="6680"/>
                  </a:lnTo>
                  <a:lnTo>
                    <a:pt x="2426" y="6799"/>
                  </a:lnTo>
                  <a:lnTo>
                    <a:pt x="2744" y="6918"/>
                  </a:lnTo>
                  <a:lnTo>
                    <a:pt x="3062" y="6958"/>
                  </a:lnTo>
                  <a:lnTo>
                    <a:pt x="3380" y="6958"/>
                  </a:lnTo>
                  <a:lnTo>
                    <a:pt x="3659" y="6918"/>
                  </a:lnTo>
                  <a:lnTo>
                    <a:pt x="3977" y="6839"/>
                  </a:lnTo>
                  <a:lnTo>
                    <a:pt x="3539" y="6640"/>
                  </a:lnTo>
                  <a:lnTo>
                    <a:pt x="3142" y="6401"/>
                  </a:lnTo>
                  <a:lnTo>
                    <a:pt x="2744" y="6083"/>
                  </a:lnTo>
                  <a:lnTo>
                    <a:pt x="2386" y="5726"/>
                  </a:lnTo>
                  <a:lnTo>
                    <a:pt x="2108" y="5328"/>
                  </a:lnTo>
                  <a:lnTo>
                    <a:pt x="1830" y="4930"/>
                  </a:lnTo>
                  <a:lnTo>
                    <a:pt x="1671" y="4493"/>
                  </a:lnTo>
                  <a:lnTo>
                    <a:pt x="1551" y="4016"/>
                  </a:lnTo>
                  <a:lnTo>
                    <a:pt x="1472" y="3459"/>
                  </a:lnTo>
                  <a:lnTo>
                    <a:pt x="1432" y="2863"/>
                  </a:lnTo>
                  <a:lnTo>
                    <a:pt x="1472" y="2267"/>
                  </a:lnTo>
                  <a:lnTo>
                    <a:pt x="1591" y="1710"/>
                  </a:lnTo>
                  <a:lnTo>
                    <a:pt x="1671" y="1432"/>
                  </a:lnTo>
                  <a:lnTo>
                    <a:pt x="1750" y="1193"/>
                  </a:lnTo>
                  <a:lnTo>
                    <a:pt x="1870" y="954"/>
                  </a:lnTo>
                  <a:lnTo>
                    <a:pt x="2029" y="716"/>
                  </a:lnTo>
                  <a:lnTo>
                    <a:pt x="2188" y="517"/>
                  </a:lnTo>
                  <a:lnTo>
                    <a:pt x="2386" y="358"/>
                  </a:lnTo>
                  <a:lnTo>
                    <a:pt x="2585" y="239"/>
                  </a:lnTo>
                  <a:lnTo>
                    <a:pt x="2824" y="120"/>
                  </a:lnTo>
                  <a:lnTo>
                    <a:pt x="2347" y="40"/>
                  </a:lnTo>
                  <a:lnTo>
                    <a:pt x="1949"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4;p61"/>
            <p:cNvSpPr/>
            <p:nvPr/>
          </p:nvSpPr>
          <p:spPr>
            <a:xfrm>
              <a:off x="5465475" y="2941475"/>
              <a:ext cx="36800" cy="11950"/>
            </a:xfrm>
            <a:custGeom>
              <a:avLst/>
              <a:gdLst/>
              <a:ahLst/>
              <a:cxnLst/>
              <a:rect l="l" t="t" r="r" b="b"/>
              <a:pathLst>
                <a:path w="1472" h="478"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95;p61"/>
            <p:cNvSpPr/>
            <p:nvPr/>
          </p:nvSpPr>
          <p:spPr>
            <a:xfrm>
              <a:off x="5465475" y="2941475"/>
              <a:ext cx="36800" cy="11950"/>
            </a:xfrm>
            <a:custGeom>
              <a:avLst/>
              <a:gdLst/>
              <a:ahLst/>
              <a:cxnLst/>
              <a:rect l="l" t="t" r="r" b="b"/>
              <a:pathLst>
                <a:path w="1472" h="478" fill="none"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96;p61"/>
            <p:cNvSpPr/>
            <p:nvPr/>
          </p:nvSpPr>
          <p:spPr>
            <a:xfrm>
              <a:off x="5463475" y="2930550"/>
              <a:ext cx="683875" cy="118300"/>
            </a:xfrm>
            <a:custGeom>
              <a:avLst/>
              <a:gdLst/>
              <a:ahLst/>
              <a:cxnLst/>
              <a:rect l="l" t="t" r="r" b="b"/>
              <a:pathLst>
                <a:path w="27355" h="4732" extrusionOk="0">
                  <a:moveTo>
                    <a:pt x="1" y="0"/>
                  </a:moveTo>
                  <a:lnTo>
                    <a:pt x="80" y="438"/>
                  </a:lnTo>
                  <a:lnTo>
                    <a:pt x="438" y="517"/>
                  </a:lnTo>
                  <a:lnTo>
                    <a:pt x="796" y="597"/>
                  </a:lnTo>
                  <a:lnTo>
                    <a:pt x="1193" y="756"/>
                  </a:lnTo>
                  <a:lnTo>
                    <a:pt x="1551" y="915"/>
                  </a:lnTo>
                  <a:lnTo>
                    <a:pt x="1790" y="1034"/>
                  </a:lnTo>
                  <a:lnTo>
                    <a:pt x="3023" y="1669"/>
                  </a:lnTo>
                  <a:lnTo>
                    <a:pt x="3023" y="1669"/>
                  </a:lnTo>
                  <a:lnTo>
                    <a:pt x="3460" y="557"/>
                  </a:lnTo>
                  <a:lnTo>
                    <a:pt x="2187" y="279"/>
                  </a:lnTo>
                  <a:lnTo>
                    <a:pt x="1154" y="120"/>
                  </a:lnTo>
                  <a:lnTo>
                    <a:pt x="1" y="0"/>
                  </a:lnTo>
                  <a:close/>
                  <a:moveTo>
                    <a:pt x="3023" y="1669"/>
                  </a:moveTo>
                  <a:lnTo>
                    <a:pt x="3022" y="1670"/>
                  </a:lnTo>
                  <a:lnTo>
                    <a:pt x="4016" y="2187"/>
                  </a:lnTo>
                  <a:lnTo>
                    <a:pt x="4188" y="2269"/>
                  </a:lnTo>
                  <a:lnTo>
                    <a:pt x="4188" y="2269"/>
                  </a:lnTo>
                  <a:lnTo>
                    <a:pt x="3102" y="1710"/>
                  </a:lnTo>
                  <a:lnTo>
                    <a:pt x="3023" y="1669"/>
                  </a:lnTo>
                  <a:close/>
                  <a:moveTo>
                    <a:pt x="4188" y="2269"/>
                  </a:moveTo>
                  <a:lnTo>
                    <a:pt x="4414" y="2386"/>
                  </a:lnTo>
                  <a:lnTo>
                    <a:pt x="4601" y="2468"/>
                  </a:lnTo>
                  <a:lnTo>
                    <a:pt x="4188" y="2269"/>
                  </a:lnTo>
                  <a:close/>
                  <a:moveTo>
                    <a:pt x="4601" y="2468"/>
                  </a:moveTo>
                  <a:lnTo>
                    <a:pt x="5010" y="2664"/>
                  </a:lnTo>
                  <a:lnTo>
                    <a:pt x="6044" y="3102"/>
                  </a:lnTo>
                  <a:lnTo>
                    <a:pt x="7157" y="3459"/>
                  </a:lnTo>
                  <a:lnTo>
                    <a:pt x="6442" y="3221"/>
                  </a:lnTo>
                  <a:lnTo>
                    <a:pt x="5726" y="2942"/>
                  </a:lnTo>
                  <a:lnTo>
                    <a:pt x="5050" y="2664"/>
                  </a:lnTo>
                  <a:lnTo>
                    <a:pt x="4601" y="2468"/>
                  </a:lnTo>
                  <a:close/>
                  <a:moveTo>
                    <a:pt x="27355" y="159"/>
                  </a:move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7177" y="3936"/>
                  </a:lnTo>
                  <a:lnTo>
                    <a:pt x="17414" y="4689"/>
                  </a:lnTo>
                  <a:lnTo>
                    <a:pt x="17414" y="4689"/>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600" y="1273"/>
                  </a:lnTo>
                  <a:lnTo>
                    <a:pt x="26918" y="915"/>
                  </a:lnTo>
                  <a:lnTo>
                    <a:pt x="27156" y="557"/>
                  </a:lnTo>
                  <a:lnTo>
                    <a:pt x="27355" y="159"/>
                  </a:lnTo>
                  <a:close/>
                  <a:moveTo>
                    <a:pt x="8231" y="1710"/>
                  </a:moveTo>
                  <a:lnTo>
                    <a:pt x="8032" y="2465"/>
                  </a:lnTo>
                  <a:lnTo>
                    <a:pt x="7873" y="2823"/>
                  </a:lnTo>
                  <a:lnTo>
                    <a:pt x="7714" y="3181"/>
                  </a:lnTo>
                  <a:lnTo>
                    <a:pt x="7515" y="3539"/>
                  </a:lnTo>
                  <a:lnTo>
                    <a:pt x="7157" y="3459"/>
                  </a:lnTo>
                  <a:lnTo>
                    <a:pt x="8151" y="3698"/>
                  </a:lnTo>
                  <a:lnTo>
                    <a:pt x="9185" y="3976"/>
                  </a:lnTo>
                  <a:lnTo>
                    <a:pt x="10258" y="4175"/>
                  </a:lnTo>
                  <a:lnTo>
                    <a:pt x="11332" y="4374"/>
                  </a:lnTo>
                  <a:lnTo>
                    <a:pt x="12485" y="4533"/>
                  </a:lnTo>
                  <a:lnTo>
                    <a:pt x="13638" y="4652"/>
                  </a:lnTo>
                  <a:lnTo>
                    <a:pt x="14791" y="4692"/>
                  </a:lnTo>
                  <a:lnTo>
                    <a:pt x="15944" y="4732"/>
                  </a:lnTo>
                  <a:lnTo>
                    <a:pt x="14871" y="4692"/>
                  </a:lnTo>
                  <a:lnTo>
                    <a:pt x="13797" y="4652"/>
                  </a:lnTo>
                  <a:lnTo>
                    <a:pt x="12763" y="4533"/>
                  </a:lnTo>
                  <a:lnTo>
                    <a:pt x="11690" y="4414"/>
                  </a:lnTo>
                  <a:lnTo>
                    <a:pt x="11650" y="4095"/>
                  </a:lnTo>
                  <a:lnTo>
                    <a:pt x="11650" y="3777"/>
                  </a:lnTo>
                  <a:lnTo>
                    <a:pt x="11650" y="3420"/>
                  </a:lnTo>
                  <a:lnTo>
                    <a:pt x="11650" y="3102"/>
                  </a:lnTo>
                  <a:lnTo>
                    <a:pt x="11769" y="2465"/>
                  </a:lnTo>
                  <a:lnTo>
                    <a:pt x="9901" y="2068"/>
                  </a:lnTo>
                  <a:lnTo>
                    <a:pt x="8231" y="1710"/>
                  </a:lnTo>
                  <a:close/>
                  <a:moveTo>
                    <a:pt x="17414" y="4689"/>
                  </a:moveTo>
                  <a:lnTo>
                    <a:pt x="17375" y="4692"/>
                  </a:lnTo>
                  <a:lnTo>
                    <a:pt x="15944" y="4732"/>
                  </a:lnTo>
                  <a:lnTo>
                    <a:pt x="17415" y="4692"/>
                  </a:lnTo>
                  <a:lnTo>
                    <a:pt x="17414" y="4689"/>
                  </a:lnTo>
                  <a:close/>
                </a:path>
              </a:pathLst>
            </a:custGeom>
            <a:solidFill>
              <a:srgbClr val="FF5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97;p61"/>
            <p:cNvSpPr/>
            <p:nvPr/>
          </p:nvSpPr>
          <p:spPr>
            <a:xfrm>
              <a:off x="5463475" y="2930550"/>
              <a:ext cx="683875" cy="118300"/>
            </a:xfrm>
            <a:custGeom>
              <a:avLst/>
              <a:gdLst/>
              <a:ahLst/>
              <a:cxnLst/>
              <a:rect l="l" t="t" r="r" b="b"/>
              <a:pathLst>
                <a:path w="27355" h="4732" fill="none" extrusionOk="0">
                  <a:moveTo>
                    <a:pt x="1" y="0"/>
                  </a:moveTo>
                  <a:lnTo>
                    <a:pt x="1" y="0"/>
                  </a:lnTo>
                  <a:lnTo>
                    <a:pt x="80" y="438"/>
                  </a:lnTo>
                  <a:lnTo>
                    <a:pt x="80" y="438"/>
                  </a:lnTo>
                  <a:lnTo>
                    <a:pt x="80" y="438"/>
                  </a:lnTo>
                  <a:lnTo>
                    <a:pt x="80" y="438"/>
                  </a:lnTo>
                  <a:lnTo>
                    <a:pt x="80" y="438"/>
                  </a:lnTo>
                  <a:lnTo>
                    <a:pt x="438" y="517"/>
                  </a:lnTo>
                  <a:lnTo>
                    <a:pt x="796" y="597"/>
                  </a:lnTo>
                  <a:lnTo>
                    <a:pt x="1193" y="756"/>
                  </a:lnTo>
                  <a:lnTo>
                    <a:pt x="1551" y="915"/>
                  </a:lnTo>
                  <a:lnTo>
                    <a:pt x="1551" y="915"/>
                  </a:lnTo>
                  <a:lnTo>
                    <a:pt x="1790" y="1034"/>
                  </a:lnTo>
                  <a:lnTo>
                    <a:pt x="1790" y="1034"/>
                  </a:lnTo>
                  <a:lnTo>
                    <a:pt x="3102" y="1710"/>
                  </a:lnTo>
                  <a:lnTo>
                    <a:pt x="4414" y="2386"/>
                  </a:lnTo>
                  <a:lnTo>
                    <a:pt x="5050" y="2664"/>
                  </a:lnTo>
                  <a:lnTo>
                    <a:pt x="5726" y="2942"/>
                  </a:lnTo>
                  <a:lnTo>
                    <a:pt x="6442" y="3221"/>
                  </a:lnTo>
                  <a:lnTo>
                    <a:pt x="7157" y="3459"/>
                  </a:lnTo>
                  <a:lnTo>
                    <a:pt x="7157" y="3459"/>
                  </a:lnTo>
                  <a:lnTo>
                    <a:pt x="8151" y="3698"/>
                  </a:lnTo>
                  <a:lnTo>
                    <a:pt x="9185" y="3976"/>
                  </a:lnTo>
                  <a:lnTo>
                    <a:pt x="10258" y="4175"/>
                  </a:lnTo>
                  <a:lnTo>
                    <a:pt x="11332" y="4374"/>
                  </a:lnTo>
                  <a:lnTo>
                    <a:pt x="12485" y="4533"/>
                  </a:lnTo>
                  <a:lnTo>
                    <a:pt x="13638" y="4652"/>
                  </a:lnTo>
                  <a:lnTo>
                    <a:pt x="14791" y="4692"/>
                  </a:lnTo>
                  <a:lnTo>
                    <a:pt x="15944" y="4732"/>
                  </a:lnTo>
                  <a:lnTo>
                    <a:pt x="15944" y="4732"/>
                  </a:lnTo>
                  <a:lnTo>
                    <a:pt x="17375" y="4692"/>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242" y="1630"/>
                  </a:lnTo>
                  <a:lnTo>
                    <a:pt x="26600" y="1273"/>
                  </a:lnTo>
                  <a:lnTo>
                    <a:pt x="26918" y="915"/>
                  </a:lnTo>
                  <a:lnTo>
                    <a:pt x="27156" y="557"/>
                  </a:lnTo>
                  <a:lnTo>
                    <a:pt x="27355" y="159"/>
                  </a:lnTo>
                  <a:lnTo>
                    <a:pt x="27355" y="159"/>
                  </a:ln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6978" y="3141"/>
                  </a:lnTo>
                  <a:lnTo>
                    <a:pt x="16978" y="3141"/>
                  </a:lnTo>
                  <a:lnTo>
                    <a:pt x="16978" y="3141"/>
                  </a:lnTo>
                  <a:lnTo>
                    <a:pt x="17177" y="3936"/>
                  </a:lnTo>
                  <a:lnTo>
                    <a:pt x="17415" y="4692"/>
                  </a:lnTo>
                  <a:lnTo>
                    <a:pt x="17415" y="4692"/>
                  </a:lnTo>
                  <a:lnTo>
                    <a:pt x="15944" y="4732"/>
                  </a:lnTo>
                  <a:lnTo>
                    <a:pt x="15944" y="4732"/>
                  </a:lnTo>
                  <a:lnTo>
                    <a:pt x="14871" y="4692"/>
                  </a:lnTo>
                  <a:lnTo>
                    <a:pt x="13797" y="4652"/>
                  </a:lnTo>
                  <a:lnTo>
                    <a:pt x="12763" y="4533"/>
                  </a:lnTo>
                  <a:lnTo>
                    <a:pt x="11690" y="4414"/>
                  </a:lnTo>
                  <a:lnTo>
                    <a:pt x="11690" y="4414"/>
                  </a:lnTo>
                  <a:lnTo>
                    <a:pt x="11650" y="4095"/>
                  </a:lnTo>
                  <a:lnTo>
                    <a:pt x="11650" y="3777"/>
                  </a:lnTo>
                  <a:lnTo>
                    <a:pt x="11650" y="3777"/>
                  </a:lnTo>
                  <a:lnTo>
                    <a:pt x="11650" y="3420"/>
                  </a:lnTo>
                  <a:lnTo>
                    <a:pt x="11650" y="3102"/>
                  </a:lnTo>
                  <a:lnTo>
                    <a:pt x="11769" y="2465"/>
                  </a:lnTo>
                  <a:lnTo>
                    <a:pt x="11769" y="2465"/>
                  </a:lnTo>
                  <a:lnTo>
                    <a:pt x="9901" y="2068"/>
                  </a:lnTo>
                  <a:lnTo>
                    <a:pt x="8231" y="1710"/>
                  </a:lnTo>
                  <a:lnTo>
                    <a:pt x="8231" y="1710"/>
                  </a:lnTo>
                  <a:lnTo>
                    <a:pt x="8032" y="2465"/>
                  </a:lnTo>
                  <a:lnTo>
                    <a:pt x="7873" y="2823"/>
                  </a:lnTo>
                  <a:lnTo>
                    <a:pt x="7714" y="3181"/>
                  </a:lnTo>
                  <a:lnTo>
                    <a:pt x="7714" y="3181"/>
                  </a:lnTo>
                  <a:lnTo>
                    <a:pt x="7515" y="3539"/>
                  </a:lnTo>
                  <a:lnTo>
                    <a:pt x="7515" y="3539"/>
                  </a:lnTo>
                  <a:lnTo>
                    <a:pt x="7157" y="3459"/>
                  </a:lnTo>
                  <a:lnTo>
                    <a:pt x="7157" y="3459"/>
                  </a:lnTo>
                  <a:lnTo>
                    <a:pt x="6044" y="3102"/>
                  </a:lnTo>
                  <a:lnTo>
                    <a:pt x="5010" y="2664"/>
                  </a:lnTo>
                  <a:lnTo>
                    <a:pt x="4016" y="2187"/>
                  </a:lnTo>
                  <a:lnTo>
                    <a:pt x="3022" y="1670"/>
                  </a:lnTo>
                  <a:lnTo>
                    <a:pt x="3022" y="1670"/>
                  </a:lnTo>
                  <a:lnTo>
                    <a:pt x="3460" y="557"/>
                  </a:lnTo>
                  <a:lnTo>
                    <a:pt x="3460" y="557"/>
                  </a:lnTo>
                  <a:lnTo>
                    <a:pt x="2187" y="279"/>
                  </a:lnTo>
                  <a:lnTo>
                    <a:pt x="1154" y="120"/>
                  </a:lnTo>
                  <a:lnTo>
                    <a:pt x="1154" y="1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98;p61"/>
            <p:cNvSpPr/>
            <p:nvPr/>
          </p:nvSpPr>
          <p:spPr>
            <a:xfrm>
              <a:off x="5754725" y="2992175"/>
              <a:ext cx="144150" cy="56675"/>
            </a:xfrm>
            <a:custGeom>
              <a:avLst/>
              <a:gdLst/>
              <a:ahLst/>
              <a:cxnLst/>
              <a:rect l="l" t="t" r="r" b="b"/>
              <a:pathLst>
                <a:path w="5766" h="2267" extrusionOk="0">
                  <a:moveTo>
                    <a:pt x="119" y="0"/>
                  </a:moveTo>
                  <a:lnTo>
                    <a:pt x="0" y="637"/>
                  </a:lnTo>
                  <a:lnTo>
                    <a:pt x="0" y="955"/>
                  </a:lnTo>
                  <a:lnTo>
                    <a:pt x="0" y="1312"/>
                  </a:lnTo>
                  <a:lnTo>
                    <a:pt x="0" y="1630"/>
                  </a:lnTo>
                  <a:lnTo>
                    <a:pt x="40" y="1949"/>
                  </a:lnTo>
                  <a:lnTo>
                    <a:pt x="1113" y="2068"/>
                  </a:lnTo>
                  <a:lnTo>
                    <a:pt x="2147" y="2187"/>
                  </a:lnTo>
                  <a:lnTo>
                    <a:pt x="3221" y="2227"/>
                  </a:lnTo>
                  <a:lnTo>
                    <a:pt x="4294" y="2267"/>
                  </a:lnTo>
                  <a:lnTo>
                    <a:pt x="5765" y="2227"/>
                  </a:lnTo>
                  <a:lnTo>
                    <a:pt x="5527" y="1471"/>
                  </a:lnTo>
                  <a:lnTo>
                    <a:pt x="5328" y="676"/>
                  </a:lnTo>
                  <a:lnTo>
                    <a:pt x="4652" y="676"/>
                  </a:lnTo>
                  <a:lnTo>
                    <a:pt x="3936" y="637"/>
                  </a:lnTo>
                  <a:lnTo>
                    <a:pt x="3260" y="557"/>
                  </a:lnTo>
                  <a:lnTo>
                    <a:pt x="2545" y="438"/>
                  </a:lnTo>
                  <a:lnTo>
                    <a:pt x="119" y="0"/>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99;p61"/>
            <p:cNvSpPr/>
            <p:nvPr/>
          </p:nvSpPr>
          <p:spPr>
            <a:xfrm>
              <a:off x="5754725" y="2992175"/>
              <a:ext cx="144150" cy="56675"/>
            </a:xfrm>
            <a:custGeom>
              <a:avLst/>
              <a:gdLst/>
              <a:ahLst/>
              <a:cxnLst/>
              <a:rect l="l" t="t" r="r" b="b"/>
              <a:pathLst>
                <a:path w="5766" h="2267" fill="none" extrusionOk="0">
                  <a:moveTo>
                    <a:pt x="119" y="0"/>
                  </a:moveTo>
                  <a:lnTo>
                    <a:pt x="119" y="0"/>
                  </a:lnTo>
                  <a:lnTo>
                    <a:pt x="0" y="637"/>
                  </a:lnTo>
                  <a:lnTo>
                    <a:pt x="0" y="955"/>
                  </a:lnTo>
                  <a:lnTo>
                    <a:pt x="0" y="1312"/>
                  </a:lnTo>
                  <a:lnTo>
                    <a:pt x="0" y="1312"/>
                  </a:lnTo>
                  <a:lnTo>
                    <a:pt x="0" y="1630"/>
                  </a:lnTo>
                  <a:lnTo>
                    <a:pt x="40" y="1949"/>
                  </a:lnTo>
                  <a:lnTo>
                    <a:pt x="40" y="1949"/>
                  </a:lnTo>
                  <a:lnTo>
                    <a:pt x="1113" y="2068"/>
                  </a:lnTo>
                  <a:lnTo>
                    <a:pt x="2147" y="2187"/>
                  </a:lnTo>
                  <a:lnTo>
                    <a:pt x="3221" y="2227"/>
                  </a:lnTo>
                  <a:lnTo>
                    <a:pt x="4294" y="2267"/>
                  </a:lnTo>
                  <a:lnTo>
                    <a:pt x="4294" y="2267"/>
                  </a:lnTo>
                  <a:lnTo>
                    <a:pt x="5765" y="2227"/>
                  </a:lnTo>
                  <a:lnTo>
                    <a:pt x="5765" y="2227"/>
                  </a:lnTo>
                  <a:lnTo>
                    <a:pt x="5527" y="1471"/>
                  </a:lnTo>
                  <a:lnTo>
                    <a:pt x="5328" y="676"/>
                  </a:lnTo>
                  <a:lnTo>
                    <a:pt x="5328" y="676"/>
                  </a:lnTo>
                  <a:lnTo>
                    <a:pt x="4652" y="676"/>
                  </a:lnTo>
                  <a:lnTo>
                    <a:pt x="3936" y="637"/>
                  </a:lnTo>
                  <a:lnTo>
                    <a:pt x="3260" y="557"/>
                  </a:lnTo>
                  <a:lnTo>
                    <a:pt x="2545" y="438"/>
                  </a:lnTo>
                  <a:lnTo>
                    <a:pt x="2545" y="438"/>
                  </a:lnTo>
                  <a:lnTo>
                    <a:pt x="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00;p61"/>
            <p:cNvSpPr/>
            <p:nvPr/>
          </p:nvSpPr>
          <p:spPr>
            <a:xfrm>
              <a:off x="5539025" y="2944450"/>
              <a:ext cx="130225" cy="74575"/>
            </a:xfrm>
            <a:custGeom>
              <a:avLst/>
              <a:gdLst/>
              <a:ahLst/>
              <a:cxnLst/>
              <a:rect l="l" t="t" r="r" b="b"/>
              <a:pathLst>
                <a:path w="5209" h="2983" extrusionOk="0">
                  <a:moveTo>
                    <a:pt x="438" y="1"/>
                  </a:moveTo>
                  <a:lnTo>
                    <a:pt x="0" y="1114"/>
                  </a:lnTo>
                  <a:lnTo>
                    <a:pt x="994" y="1631"/>
                  </a:lnTo>
                  <a:lnTo>
                    <a:pt x="1988" y="2108"/>
                  </a:lnTo>
                  <a:lnTo>
                    <a:pt x="3022" y="2546"/>
                  </a:lnTo>
                  <a:lnTo>
                    <a:pt x="4135" y="2903"/>
                  </a:lnTo>
                  <a:lnTo>
                    <a:pt x="4493" y="2983"/>
                  </a:lnTo>
                  <a:lnTo>
                    <a:pt x="4692" y="2625"/>
                  </a:lnTo>
                  <a:lnTo>
                    <a:pt x="4851" y="2267"/>
                  </a:lnTo>
                  <a:lnTo>
                    <a:pt x="5010" y="1909"/>
                  </a:lnTo>
                  <a:lnTo>
                    <a:pt x="5209" y="1154"/>
                  </a:lnTo>
                  <a:lnTo>
                    <a:pt x="2545" y="518"/>
                  </a:lnTo>
                  <a:lnTo>
                    <a:pt x="438" y="1"/>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01;p61"/>
            <p:cNvSpPr/>
            <p:nvPr/>
          </p:nvSpPr>
          <p:spPr>
            <a:xfrm>
              <a:off x="5539025" y="2944450"/>
              <a:ext cx="130225" cy="74575"/>
            </a:xfrm>
            <a:custGeom>
              <a:avLst/>
              <a:gdLst/>
              <a:ahLst/>
              <a:cxnLst/>
              <a:rect l="l" t="t" r="r" b="b"/>
              <a:pathLst>
                <a:path w="5209" h="2983" fill="none" extrusionOk="0">
                  <a:moveTo>
                    <a:pt x="438" y="1"/>
                  </a:moveTo>
                  <a:lnTo>
                    <a:pt x="438" y="1"/>
                  </a:lnTo>
                  <a:lnTo>
                    <a:pt x="0" y="1114"/>
                  </a:lnTo>
                  <a:lnTo>
                    <a:pt x="0" y="1114"/>
                  </a:lnTo>
                  <a:lnTo>
                    <a:pt x="994" y="1631"/>
                  </a:lnTo>
                  <a:lnTo>
                    <a:pt x="1988" y="2108"/>
                  </a:lnTo>
                  <a:lnTo>
                    <a:pt x="3022" y="2546"/>
                  </a:lnTo>
                  <a:lnTo>
                    <a:pt x="4135" y="2903"/>
                  </a:lnTo>
                  <a:lnTo>
                    <a:pt x="4135" y="2903"/>
                  </a:lnTo>
                  <a:lnTo>
                    <a:pt x="4493" y="2983"/>
                  </a:lnTo>
                  <a:lnTo>
                    <a:pt x="4493" y="2983"/>
                  </a:lnTo>
                  <a:lnTo>
                    <a:pt x="4692" y="2625"/>
                  </a:lnTo>
                  <a:lnTo>
                    <a:pt x="4692" y="2625"/>
                  </a:lnTo>
                  <a:lnTo>
                    <a:pt x="4851" y="2267"/>
                  </a:lnTo>
                  <a:lnTo>
                    <a:pt x="5010" y="1909"/>
                  </a:lnTo>
                  <a:lnTo>
                    <a:pt x="5209" y="1154"/>
                  </a:lnTo>
                  <a:lnTo>
                    <a:pt x="5209" y="1154"/>
                  </a:lnTo>
                  <a:lnTo>
                    <a:pt x="2545" y="518"/>
                  </a:lnTo>
                  <a:lnTo>
                    <a:pt x="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02;p61"/>
            <p:cNvSpPr/>
            <p:nvPr/>
          </p:nvSpPr>
          <p:spPr>
            <a:xfrm>
              <a:off x="5404825" y="2942475"/>
              <a:ext cx="28850" cy="10950"/>
            </a:xfrm>
            <a:custGeom>
              <a:avLst/>
              <a:gdLst/>
              <a:ahLst/>
              <a:cxnLst/>
              <a:rect l="l" t="t" r="r" b="b"/>
              <a:pathLst>
                <a:path w="1154" h="438" extrusionOk="0">
                  <a:moveTo>
                    <a:pt x="1154" y="0"/>
                  </a:moveTo>
                  <a:lnTo>
                    <a:pt x="1154" y="0"/>
                  </a:lnTo>
                  <a:lnTo>
                    <a:pt x="557" y="159"/>
                  </a:lnTo>
                  <a:lnTo>
                    <a:pt x="1" y="438"/>
                  </a:lnTo>
                  <a:lnTo>
                    <a:pt x="1" y="438"/>
                  </a:lnTo>
                  <a:lnTo>
                    <a:pt x="1" y="438"/>
                  </a:lnTo>
                  <a:lnTo>
                    <a:pt x="1" y="438"/>
                  </a:lnTo>
                  <a:lnTo>
                    <a:pt x="557" y="159"/>
                  </a:lnTo>
                  <a:lnTo>
                    <a:pt x="1154" y="0"/>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03;p61"/>
            <p:cNvSpPr/>
            <p:nvPr/>
          </p:nvSpPr>
          <p:spPr>
            <a:xfrm>
              <a:off x="5404825" y="2942475"/>
              <a:ext cx="28850" cy="10950"/>
            </a:xfrm>
            <a:custGeom>
              <a:avLst/>
              <a:gdLst/>
              <a:ahLst/>
              <a:cxnLst/>
              <a:rect l="l" t="t" r="r" b="b"/>
              <a:pathLst>
                <a:path w="1154" h="438" fill="none" extrusionOk="0">
                  <a:moveTo>
                    <a:pt x="1154" y="0"/>
                  </a:moveTo>
                  <a:lnTo>
                    <a:pt x="1154" y="0"/>
                  </a:lnTo>
                  <a:lnTo>
                    <a:pt x="557" y="159"/>
                  </a:lnTo>
                  <a:lnTo>
                    <a:pt x="1" y="438"/>
                  </a:lnTo>
                  <a:lnTo>
                    <a:pt x="1" y="438"/>
                  </a:lnTo>
                  <a:lnTo>
                    <a:pt x="1" y="438"/>
                  </a:lnTo>
                  <a:lnTo>
                    <a:pt x="1" y="438"/>
                  </a:lnTo>
                  <a:lnTo>
                    <a:pt x="557" y="159"/>
                  </a:lnTo>
                  <a:lnTo>
                    <a:pt x="11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04;p61"/>
            <p:cNvSpPr/>
            <p:nvPr/>
          </p:nvSpPr>
          <p:spPr>
            <a:xfrm>
              <a:off x="5404825" y="2930550"/>
              <a:ext cx="60675" cy="22875"/>
            </a:xfrm>
            <a:custGeom>
              <a:avLst/>
              <a:gdLst/>
              <a:ahLst/>
              <a:cxnLst/>
              <a:rect l="l" t="t" r="r" b="b"/>
              <a:pathLst>
                <a:path w="2427" h="915" extrusionOk="0">
                  <a:moveTo>
                    <a:pt x="1671" y="0"/>
                  </a:moveTo>
                  <a:lnTo>
                    <a:pt x="1392" y="40"/>
                  </a:lnTo>
                  <a:lnTo>
                    <a:pt x="1154" y="120"/>
                  </a:lnTo>
                  <a:lnTo>
                    <a:pt x="915" y="199"/>
                  </a:lnTo>
                  <a:lnTo>
                    <a:pt x="677" y="358"/>
                  </a:lnTo>
                  <a:lnTo>
                    <a:pt x="478" y="477"/>
                  </a:lnTo>
                  <a:lnTo>
                    <a:pt x="1" y="915"/>
                  </a:lnTo>
                  <a:lnTo>
                    <a:pt x="557" y="636"/>
                  </a:lnTo>
                  <a:lnTo>
                    <a:pt x="1154" y="477"/>
                  </a:lnTo>
                  <a:lnTo>
                    <a:pt x="1512" y="438"/>
                  </a:lnTo>
                  <a:lnTo>
                    <a:pt x="1909" y="398"/>
                  </a:lnTo>
                  <a:lnTo>
                    <a:pt x="2307" y="438"/>
                  </a:lnTo>
                  <a:lnTo>
                    <a:pt x="2426" y="438"/>
                  </a:lnTo>
                  <a:lnTo>
                    <a:pt x="2347" y="0"/>
                  </a:lnTo>
                  <a:close/>
                </a:path>
              </a:pathLst>
            </a:custGeom>
            <a:solidFill>
              <a:srgbClr val="F14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05;p61"/>
            <p:cNvSpPr/>
            <p:nvPr/>
          </p:nvSpPr>
          <p:spPr>
            <a:xfrm>
              <a:off x="5404825" y="2930550"/>
              <a:ext cx="60675" cy="22875"/>
            </a:xfrm>
            <a:custGeom>
              <a:avLst/>
              <a:gdLst/>
              <a:ahLst/>
              <a:cxnLst/>
              <a:rect l="l" t="t" r="r" b="b"/>
              <a:pathLst>
                <a:path w="2427" h="915" fill="none" extrusionOk="0">
                  <a:moveTo>
                    <a:pt x="2029" y="0"/>
                  </a:moveTo>
                  <a:lnTo>
                    <a:pt x="2029" y="0"/>
                  </a:lnTo>
                  <a:lnTo>
                    <a:pt x="1671" y="0"/>
                  </a:lnTo>
                  <a:lnTo>
                    <a:pt x="1392" y="40"/>
                  </a:lnTo>
                  <a:lnTo>
                    <a:pt x="1154" y="120"/>
                  </a:lnTo>
                  <a:lnTo>
                    <a:pt x="915" y="199"/>
                  </a:lnTo>
                  <a:lnTo>
                    <a:pt x="677" y="358"/>
                  </a:lnTo>
                  <a:lnTo>
                    <a:pt x="478" y="477"/>
                  </a:lnTo>
                  <a:lnTo>
                    <a:pt x="1" y="915"/>
                  </a:lnTo>
                  <a:lnTo>
                    <a:pt x="1" y="915"/>
                  </a:lnTo>
                  <a:lnTo>
                    <a:pt x="557" y="636"/>
                  </a:lnTo>
                  <a:lnTo>
                    <a:pt x="1154" y="477"/>
                  </a:lnTo>
                  <a:lnTo>
                    <a:pt x="1154" y="477"/>
                  </a:lnTo>
                  <a:lnTo>
                    <a:pt x="1512" y="438"/>
                  </a:lnTo>
                  <a:lnTo>
                    <a:pt x="1909" y="398"/>
                  </a:lnTo>
                  <a:lnTo>
                    <a:pt x="1909" y="398"/>
                  </a:lnTo>
                  <a:lnTo>
                    <a:pt x="2307" y="438"/>
                  </a:lnTo>
                  <a:lnTo>
                    <a:pt x="2307" y="438"/>
                  </a:lnTo>
                  <a:lnTo>
                    <a:pt x="2426" y="438"/>
                  </a:lnTo>
                  <a:lnTo>
                    <a:pt x="2426" y="438"/>
                  </a:lnTo>
                  <a:lnTo>
                    <a:pt x="2347" y="0"/>
                  </a:lnTo>
                  <a:lnTo>
                    <a:pt x="2347" y="0"/>
                  </a:lnTo>
                  <a:lnTo>
                    <a:pt x="2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06;p61"/>
            <p:cNvSpPr/>
            <p:nvPr/>
          </p:nvSpPr>
          <p:spPr>
            <a:xfrm>
              <a:off x="5462475" y="2941475"/>
              <a:ext cx="3025" cy="25"/>
            </a:xfrm>
            <a:custGeom>
              <a:avLst/>
              <a:gdLst/>
              <a:ahLst/>
              <a:cxnLst/>
              <a:rect l="l" t="t" r="r" b="b"/>
              <a:pathLst>
                <a:path w="121" h="1" extrusionOk="0">
                  <a:moveTo>
                    <a:pt x="120" y="1"/>
                  </a:moveTo>
                  <a:lnTo>
                    <a:pt x="120" y="1"/>
                  </a:lnTo>
                  <a:lnTo>
                    <a:pt x="120" y="1"/>
                  </a:lnTo>
                  <a:lnTo>
                    <a:pt x="120" y="1"/>
                  </a:lnTo>
                  <a:lnTo>
                    <a:pt x="1" y="1"/>
                  </a:lnTo>
                  <a:lnTo>
                    <a:pt x="1" y="1"/>
                  </a:lnTo>
                  <a:lnTo>
                    <a:pt x="120" y="1"/>
                  </a:lnTo>
                  <a:lnTo>
                    <a:pt x="120" y="1"/>
                  </a:lnTo>
                  <a:lnTo>
                    <a:pt x="120" y="1"/>
                  </a:lnTo>
                  <a:close/>
                </a:path>
              </a:pathLst>
            </a:custGeom>
            <a:solidFill>
              <a:srgbClr val="412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07;p61"/>
            <p:cNvSpPr/>
            <p:nvPr/>
          </p:nvSpPr>
          <p:spPr>
            <a:xfrm>
              <a:off x="5462475" y="2941475"/>
              <a:ext cx="3025" cy="25"/>
            </a:xfrm>
            <a:custGeom>
              <a:avLst/>
              <a:gdLst/>
              <a:ahLst/>
              <a:cxnLst/>
              <a:rect l="l" t="t" r="r" b="b"/>
              <a:pathLst>
                <a:path w="121" h="1" fill="none" extrusionOk="0">
                  <a:moveTo>
                    <a:pt x="120" y="1"/>
                  </a:moveTo>
                  <a:lnTo>
                    <a:pt x="120" y="1"/>
                  </a:lnTo>
                  <a:lnTo>
                    <a:pt x="120" y="1"/>
                  </a:lnTo>
                  <a:lnTo>
                    <a:pt x="120" y="1"/>
                  </a:lnTo>
                  <a:lnTo>
                    <a:pt x="1" y="1"/>
                  </a:lnTo>
                  <a:lnTo>
                    <a:pt x="1" y="1"/>
                  </a:lnTo>
                  <a:lnTo>
                    <a:pt x="120" y="1"/>
                  </a:lnTo>
                  <a:lnTo>
                    <a:pt x="120" y="1"/>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08;p61"/>
            <p:cNvSpPr/>
            <p:nvPr/>
          </p:nvSpPr>
          <p:spPr>
            <a:xfrm>
              <a:off x="5956500" y="2675100"/>
              <a:ext cx="120300" cy="96425"/>
            </a:xfrm>
            <a:custGeom>
              <a:avLst/>
              <a:gdLst/>
              <a:ahLst/>
              <a:cxnLst/>
              <a:rect l="l" t="t" r="r" b="b"/>
              <a:pathLst>
                <a:path w="4812" h="3857" extrusionOk="0">
                  <a:moveTo>
                    <a:pt x="517" y="0"/>
                  </a:moveTo>
                  <a:lnTo>
                    <a:pt x="279" y="40"/>
                  </a:lnTo>
                  <a:lnTo>
                    <a:pt x="119" y="159"/>
                  </a:lnTo>
                  <a:lnTo>
                    <a:pt x="0" y="318"/>
                  </a:lnTo>
                  <a:lnTo>
                    <a:pt x="0" y="477"/>
                  </a:lnTo>
                  <a:lnTo>
                    <a:pt x="0" y="716"/>
                  </a:lnTo>
                  <a:lnTo>
                    <a:pt x="80" y="915"/>
                  </a:lnTo>
                  <a:lnTo>
                    <a:pt x="199" y="1153"/>
                  </a:lnTo>
                  <a:lnTo>
                    <a:pt x="398" y="1352"/>
                  </a:lnTo>
                  <a:lnTo>
                    <a:pt x="756" y="1670"/>
                  </a:lnTo>
                  <a:lnTo>
                    <a:pt x="1153" y="1988"/>
                  </a:lnTo>
                  <a:lnTo>
                    <a:pt x="1909" y="2585"/>
                  </a:lnTo>
                  <a:lnTo>
                    <a:pt x="2306" y="2942"/>
                  </a:lnTo>
                  <a:lnTo>
                    <a:pt x="2704" y="3221"/>
                  </a:lnTo>
                  <a:lnTo>
                    <a:pt x="3141" y="3499"/>
                  </a:lnTo>
                  <a:lnTo>
                    <a:pt x="3618" y="3738"/>
                  </a:lnTo>
                  <a:lnTo>
                    <a:pt x="3897" y="3817"/>
                  </a:lnTo>
                  <a:lnTo>
                    <a:pt x="4135" y="3857"/>
                  </a:lnTo>
                  <a:lnTo>
                    <a:pt x="4374" y="3817"/>
                  </a:lnTo>
                  <a:lnTo>
                    <a:pt x="4533" y="3777"/>
                  </a:lnTo>
                  <a:lnTo>
                    <a:pt x="4692" y="3658"/>
                  </a:lnTo>
                  <a:lnTo>
                    <a:pt x="4771" y="3539"/>
                  </a:lnTo>
                  <a:lnTo>
                    <a:pt x="4811" y="3340"/>
                  </a:lnTo>
                  <a:lnTo>
                    <a:pt x="4811" y="3141"/>
                  </a:lnTo>
                  <a:lnTo>
                    <a:pt x="4732" y="2942"/>
                  </a:lnTo>
                  <a:lnTo>
                    <a:pt x="4573" y="2704"/>
                  </a:lnTo>
                  <a:lnTo>
                    <a:pt x="4374" y="2426"/>
                  </a:lnTo>
                  <a:lnTo>
                    <a:pt x="4135" y="2187"/>
                  </a:lnTo>
                  <a:lnTo>
                    <a:pt x="3618" y="1750"/>
                  </a:lnTo>
                  <a:lnTo>
                    <a:pt x="3022" y="1312"/>
                  </a:lnTo>
                  <a:lnTo>
                    <a:pt x="2426" y="915"/>
                  </a:lnTo>
                  <a:lnTo>
                    <a:pt x="1432" y="318"/>
                  </a:lnTo>
                  <a:lnTo>
                    <a:pt x="994" y="119"/>
                  </a:lnTo>
                  <a:lnTo>
                    <a:pt x="756" y="40"/>
                  </a:lnTo>
                  <a:lnTo>
                    <a:pt x="51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09;p61"/>
            <p:cNvSpPr/>
            <p:nvPr/>
          </p:nvSpPr>
          <p:spPr>
            <a:xfrm>
              <a:off x="5956500" y="2675100"/>
              <a:ext cx="120300" cy="96425"/>
            </a:xfrm>
            <a:custGeom>
              <a:avLst/>
              <a:gdLst/>
              <a:ahLst/>
              <a:cxnLst/>
              <a:rect l="l" t="t" r="r" b="b"/>
              <a:pathLst>
                <a:path w="4812" h="3857" fill="none" extrusionOk="0">
                  <a:moveTo>
                    <a:pt x="517" y="0"/>
                  </a:moveTo>
                  <a:lnTo>
                    <a:pt x="517" y="0"/>
                  </a:lnTo>
                  <a:lnTo>
                    <a:pt x="279" y="40"/>
                  </a:lnTo>
                  <a:lnTo>
                    <a:pt x="119" y="159"/>
                  </a:lnTo>
                  <a:lnTo>
                    <a:pt x="0" y="318"/>
                  </a:lnTo>
                  <a:lnTo>
                    <a:pt x="0" y="477"/>
                  </a:lnTo>
                  <a:lnTo>
                    <a:pt x="0" y="716"/>
                  </a:lnTo>
                  <a:lnTo>
                    <a:pt x="80" y="915"/>
                  </a:lnTo>
                  <a:lnTo>
                    <a:pt x="199" y="1153"/>
                  </a:lnTo>
                  <a:lnTo>
                    <a:pt x="398" y="1352"/>
                  </a:lnTo>
                  <a:lnTo>
                    <a:pt x="398" y="1352"/>
                  </a:lnTo>
                  <a:lnTo>
                    <a:pt x="756" y="1670"/>
                  </a:lnTo>
                  <a:lnTo>
                    <a:pt x="1153" y="1988"/>
                  </a:lnTo>
                  <a:lnTo>
                    <a:pt x="1909" y="2585"/>
                  </a:lnTo>
                  <a:lnTo>
                    <a:pt x="1909" y="2585"/>
                  </a:lnTo>
                  <a:lnTo>
                    <a:pt x="2306" y="2942"/>
                  </a:lnTo>
                  <a:lnTo>
                    <a:pt x="2704" y="3221"/>
                  </a:lnTo>
                  <a:lnTo>
                    <a:pt x="3141" y="3499"/>
                  </a:lnTo>
                  <a:lnTo>
                    <a:pt x="3618" y="3738"/>
                  </a:lnTo>
                  <a:lnTo>
                    <a:pt x="3618" y="3738"/>
                  </a:lnTo>
                  <a:lnTo>
                    <a:pt x="3897" y="3817"/>
                  </a:lnTo>
                  <a:lnTo>
                    <a:pt x="4135" y="3857"/>
                  </a:lnTo>
                  <a:lnTo>
                    <a:pt x="4135" y="3857"/>
                  </a:lnTo>
                  <a:lnTo>
                    <a:pt x="4374" y="3817"/>
                  </a:lnTo>
                  <a:lnTo>
                    <a:pt x="4533" y="3777"/>
                  </a:lnTo>
                  <a:lnTo>
                    <a:pt x="4692" y="3658"/>
                  </a:lnTo>
                  <a:lnTo>
                    <a:pt x="4771" y="3539"/>
                  </a:lnTo>
                  <a:lnTo>
                    <a:pt x="4811" y="3340"/>
                  </a:lnTo>
                  <a:lnTo>
                    <a:pt x="4811" y="3141"/>
                  </a:lnTo>
                  <a:lnTo>
                    <a:pt x="4732" y="2942"/>
                  </a:lnTo>
                  <a:lnTo>
                    <a:pt x="4573" y="2704"/>
                  </a:lnTo>
                  <a:lnTo>
                    <a:pt x="4573" y="2704"/>
                  </a:lnTo>
                  <a:lnTo>
                    <a:pt x="4374" y="2426"/>
                  </a:lnTo>
                  <a:lnTo>
                    <a:pt x="4135" y="2187"/>
                  </a:lnTo>
                  <a:lnTo>
                    <a:pt x="3618" y="1750"/>
                  </a:lnTo>
                  <a:lnTo>
                    <a:pt x="3022" y="1312"/>
                  </a:lnTo>
                  <a:lnTo>
                    <a:pt x="2426" y="915"/>
                  </a:lnTo>
                  <a:lnTo>
                    <a:pt x="1432" y="318"/>
                  </a:lnTo>
                  <a:lnTo>
                    <a:pt x="994" y="119"/>
                  </a:lnTo>
                  <a:lnTo>
                    <a:pt x="994" y="119"/>
                  </a:lnTo>
                  <a:lnTo>
                    <a:pt x="756" y="4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10;p61"/>
            <p:cNvSpPr/>
            <p:nvPr/>
          </p:nvSpPr>
          <p:spPr>
            <a:xfrm>
              <a:off x="6074775" y="2777475"/>
              <a:ext cx="34825" cy="39775"/>
            </a:xfrm>
            <a:custGeom>
              <a:avLst/>
              <a:gdLst/>
              <a:ahLst/>
              <a:cxnLst/>
              <a:rect l="l" t="t" r="r" b="b"/>
              <a:pathLst>
                <a:path w="1393" h="1591" extrusionOk="0">
                  <a:moveTo>
                    <a:pt x="398" y="0"/>
                  </a:moveTo>
                  <a:lnTo>
                    <a:pt x="319" y="40"/>
                  </a:lnTo>
                  <a:lnTo>
                    <a:pt x="120" y="199"/>
                  </a:lnTo>
                  <a:lnTo>
                    <a:pt x="40" y="318"/>
                  </a:lnTo>
                  <a:lnTo>
                    <a:pt x="1" y="438"/>
                  </a:lnTo>
                  <a:lnTo>
                    <a:pt x="1" y="517"/>
                  </a:lnTo>
                  <a:lnTo>
                    <a:pt x="1" y="637"/>
                  </a:lnTo>
                  <a:lnTo>
                    <a:pt x="80" y="756"/>
                  </a:lnTo>
                  <a:lnTo>
                    <a:pt x="160" y="875"/>
                  </a:lnTo>
                  <a:lnTo>
                    <a:pt x="478" y="1233"/>
                  </a:lnTo>
                  <a:lnTo>
                    <a:pt x="637" y="1392"/>
                  </a:lnTo>
                  <a:lnTo>
                    <a:pt x="835" y="1511"/>
                  </a:lnTo>
                  <a:lnTo>
                    <a:pt x="915" y="1551"/>
                  </a:lnTo>
                  <a:lnTo>
                    <a:pt x="1034" y="1591"/>
                  </a:lnTo>
                  <a:lnTo>
                    <a:pt x="1154" y="1551"/>
                  </a:lnTo>
                  <a:lnTo>
                    <a:pt x="1233" y="1511"/>
                  </a:lnTo>
                  <a:lnTo>
                    <a:pt x="1313" y="1432"/>
                  </a:lnTo>
                  <a:lnTo>
                    <a:pt x="1392" y="1352"/>
                  </a:lnTo>
                  <a:lnTo>
                    <a:pt x="1392" y="1233"/>
                  </a:lnTo>
                  <a:lnTo>
                    <a:pt x="1392" y="1114"/>
                  </a:lnTo>
                  <a:lnTo>
                    <a:pt x="1313" y="875"/>
                  </a:lnTo>
                  <a:lnTo>
                    <a:pt x="1193" y="676"/>
                  </a:lnTo>
                  <a:lnTo>
                    <a:pt x="915" y="239"/>
                  </a:lnTo>
                  <a:lnTo>
                    <a:pt x="716" y="80"/>
                  </a:lnTo>
                  <a:lnTo>
                    <a:pt x="63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711;p61"/>
            <p:cNvSpPr/>
            <p:nvPr/>
          </p:nvSpPr>
          <p:spPr>
            <a:xfrm>
              <a:off x="6074775" y="2777475"/>
              <a:ext cx="34825" cy="39775"/>
            </a:xfrm>
            <a:custGeom>
              <a:avLst/>
              <a:gdLst/>
              <a:ahLst/>
              <a:cxnLst/>
              <a:rect l="l" t="t" r="r" b="b"/>
              <a:pathLst>
                <a:path w="1393" h="1591" fill="none" extrusionOk="0">
                  <a:moveTo>
                    <a:pt x="517" y="0"/>
                  </a:moveTo>
                  <a:lnTo>
                    <a:pt x="517" y="0"/>
                  </a:lnTo>
                  <a:lnTo>
                    <a:pt x="517" y="0"/>
                  </a:lnTo>
                  <a:lnTo>
                    <a:pt x="517" y="0"/>
                  </a:lnTo>
                  <a:lnTo>
                    <a:pt x="398" y="0"/>
                  </a:lnTo>
                  <a:lnTo>
                    <a:pt x="319" y="40"/>
                  </a:lnTo>
                  <a:lnTo>
                    <a:pt x="120" y="199"/>
                  </a:lnTo>
                  <a:lnTo>
                    <a:pt x="40" y="318"/>
                  </a:lnTo>
                  <a:lnTo>
                    <a:pt x="1" y="438"/>
                  </a:lnTo>
                  <a:lnTo>
                    <a:pt x="1" y="517"/>
                  </a:lnTo>
                  <a:lnTo>
                    <a:pt x="1" y="637"/>
                  </a:lnTo>
                  <a:lnTo>
                    <a:pt x="1" y="637"/>
                  </a:lnTo>
                  <a:lnTo>
                    <a:pt x="80" y="756"/>
                  </a:lnTo>
                  <a:lnTo>
                    <a:pt x="160" y="875"/>
                  </a:lnTo>
                  <a:lnTo>
                    <a:pt x="160" y="875"/>
                  </a:lnTo>
                  <a:lnTo>
                    <a:pt x="478" y="1233"/>
                  </a:lnTo>
                  <a:lnTo>
                    <a:pt x="478" y="1233"/>
                  </a:lnTo>
                  <a:lnTo>
                    <a:pt x="637" y="1392"/>
                  </a:lnTo>
                  <a:lnTo>
                    <a:pt x="835" y="1511"/>
                  </a:lnTo>
                  <a:lnTo>
                    <a:pt x="835" y="1511"/>
                  </a:lnTo>
                  <a:lnTo>
                    <a:pt x="915" y="1551"/>
                  </a:lnTo>
                  <a:lnTo>
                    <a:pt x="1034" y="1591"/>
                  </a:lnTo>
                  <a:lnTo>
                    <a:pt x="1034" y="1591"/>
                  </a:lnTo>
                  <a:lnTo>
                    <a:pt x="1154" y="1551"/>
                  </a:lnTo>
                  <a:lnTo>
                    <a:pt x="1233" y="1511"/>
                  </a:lnTo>
                  <a:lnTo>
                    <a:pt x="1233" y="1511"/>
                  </a:lnTo>
                  <a:lnTo>
                    <a:pt x="1313" y="1432"/>
                  </a:lnTo>
                  <a:lnTo>
                    <a:pt x="1392" y="1352"/>
                  </a:lnTo>
                  <a:lnTo>
                    <a:pt x="1392" y="1233"/>
                  </a:lnTo>
                  <a:lnTo>
                    <a:pt x="1392" y="1114"/>
                  </a:lnTo>
                  <a:lnTo>
                    <a:pt x="1392" y="1114"/>
                  </a:lnTo>
                  <a:lnTo>
                    <a:pt x="1313" y="875"/>
                  </a:lnTo>
                  <a:lnTo>
                    <a:pt x="1193" y="676"/>
                  </a:lnTo>
                  <a:lnTo>
                    <a:pt x="1193" y="676"/>
                  </a:lnTo>
                  <a:lnTo>
                    <a:pt x="915" y="239"/>
                  </a:lnTo>
                  <a:lnTo>
                    <a:pt x="716" y="80"/>
                  </a:lnTo>
                  <a:lnTo>
                    <a:pt x="637" y="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712;p61"/>
            <p:cNvSpPr/>
            <p:nvPr/>
          </p:nvSpPr>
          <p:spPr>
            <a:xfrm>
              <a:off x="5333275" y="2794375"/>
              <a:ext cx="91450" cy="24875"/>
            </a:xfrm>
            <a:custGeom>
              <a:avLst/>
              <a:gdLst/>
              <a:ahLst/>
              <a:cxnLst/>
              <a:rect l="l" t="t" r="r" b="b"/>
              <a:pathLst>
                <a:path w="3658" h="995" extrusionOk="0">
                  <a:moveTo>
                    <a:pt x="1074" y="0"/>
                  </a:moveTo>
                  <a:lnTo>
                    <a:pt x="994" y="40"/>
                  </a:lnTo>
                  <a:lnTo>
                    <a:pt x="477" y="40"/>
                  </a:lnTo>
                  <a:lnTo>
                    <a:pt x="0" y="120"/>
                  </a:lnTo>
                  <a:lnTo>
                    <a:pt x="0" y="159"/>
                  </a:lnTo>
                  <a:lnTo>
                    <a:pt x="278" y="159"/>
                  </a:lnTo>
                  <a:lnTo>
                    <a:pt x="954" y="199"/>
                  </a:lnTo>
                  <a:lnTo>
                    <a:pt x="1431" y="239"/>
                  </a:lnTo>
                  <a:lnTo>
                    <a:pt x="1909" y="358"/>
                  </a:lnTo>
                  <a:lnTo>
                    <a:pt x="2346" y="517"/>
                  </a:lnTo>
                  <a:lnTo>
                    <a:pt x="2783" y="676"/>
                  </a:lnTo>
                  <a:lnTo>
                    <a:pt x="3658" y="994"/>
                  </a:lnTo>
                  <a:lnTo>
                    <a:pt x="3658" y="994"/>
                  </a:lnTo>
                  <a:lnTo>
                    <a:pt x="3499" y="795"/>
                  </a:lnTo>
                  <a:lnTo>
                    <a:pt x="3340" y="636"/>
                  </a:lnTo>
                  <a:lnTo>
                    <a:pt x="3101" y="477"/>
                  </a:lnTo>
                  <a:lnTo>
                    <a:pt x="2903" y="358"/>
                  </a:lnTo>
                  <a:lnTo>
                    <a:pt x="2664" y="279"/>
                  </a:lnTo>
                  <a:lnTo>
                    <a:pt x="2425" y="199"/>
                  </a:lnTo>
                  <a:lnTo>
                    <a:pt x="1948" y="80"/>
                  </a:lnTo>
                  <a:lnTo>
                    <a:pt x="1511" y="40"/>
                  </a:lnTo>
                  <a:lnTo>
                    <a:pt x="107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713;p61"/>
            <p:cNvSpPr/>
            <p:nvPr/>
          </p:nvSpPr>
          <p:spPr>
            <a:xfrm>
              <a:off x="5333275" y="2794375"/>
              <a:ext cx="91450" cy="24875"/>
            </a:xfrm>
            <a:custGeom>
              <a:avLst/>
              <a:gdLst/>
              <a:ahLst/>
              <a:cxnLst/>
              <a:rect l="l" t="t" r="r" b="b"/>
              <a:pathLst>
                <a:path w="3658" h="995" fill="none" extrusionOk="0">
                  <a:moveTo>
                    <a:pt x="1074" y="0"/>
                  </a:moveTo>
                  <a:lnTo>
                    <a:pt x="1074" y="0"/>
                  </a:lnTo>
                  <a:lnTo>
                    <a:pt x="994" y="40"/>
                  </a:lnTo>
                  <a:lnTo>
                    <a:pt x="994" y="40"/>
                  </a:lnTo>
                  <a:lnTo>
                    <a:pt x="477" y="40"/>
                  </a:lnTo>
                  <a:lnTo>
                    <a:pt x="0" y="120"/>
                  </a:lnTo>
                  <a:lnTo>
                    <a:pt x="0" y="159"/>
                  </a:lnTo>
                  <a:lnTo>
                    <a:pt x="0" y="159"/>
                  </a:lnTo>
                  <a:lnTo>
                    <a:pt x="0" y="159"/>
                  </a:lnTo>
                  <a:lnTo>
                    <a:pt x="278" y="159"/>
                  </a:lnTo>
                  <a:lnTo>
                    <a:pt x="278" y="159"/>
                  </a:lnTo>
                  <a:lnTo>
                    <a:pt x="954" y="199"/>
                  </a:lnTo>
                  <a:lnTo>
                    <a:pt x="954" y="199"/>
                  </a:lnTo>
                  <a:lnTo>
                    <a:pt x="1431" y="239"/>
                  </a:lnTo>
                  <a:lnTo>
                    <a:pt x="1909" y="358"/>
                  </a:lnTo>
                  <a:lnTo>
                    <a:pt x="1909" y="358"/>
                  </a:lnTo>
                  <a:lnTo>
                    <a:pt x="2346" y="517"/>
                  </a:lnTo>
                  <a:lnTo>
                    <a:pt x="2783" y="676"/>
                  </a:lnTo>
                  <a:lnTo>
                    <a:pt x="2783" y="676"/>
                  </a:lnTo>
                  <a:lnTo>
                    <a:pt x="3658" y="994"/>
                  </a:lnTo>
                  <a:lnTo>
                    <a:pt x="3658" y="994"/>
                  </a:lnTo>
                  <a:lnTo>
                    <a:pt x="3658" y="994"/>
                  </a:lnTo>
                  <a:lnTo>
                    <a:pt x="3658" y="994"/>
                  </a:lnTo>
                  <a:lnTo>
                    <a:pt x="3658" y="994"/>
                  </a:lnTo>
                  <a:lnTo>
                    <a:pt x="3499" y="795"/>
                  </a:lnTo>
                  <a:lnTo>
                    <a:pt x="3340" y="636"/>
                  </a:lnTo>
                  <a:lnTo>
                    <a:pt x="3101" y="477"/>
                  </a:lnTo>
                  <a:lnTo>
                    <a:pt x="2903" y="358"/>
                  </a:lnTo>
                  <a:lnTo>
                    <a:pt x="2903" y="358"/>
                  </a:lnTo>
                  <a:lnTo>
                    <a:pt x="2664" y="279"/>
                  </a:lnTo>
                  <a:lnTo>
                    <a:pt x="2425" y="199"/>
                  </a:lnTo>
                  <a:lnTo>
                    <a:pt x="1948" y="80"/>
                  </a:lnTo>
                  <a:lnTo>
                    <a:pt x="1948" y="80"/>
                  </a:lnTo>
                  <a:lnTo>
                    <a:pt x="1511"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714;p61"/>
            <p:cNvSpPr/>
            <p:nvPr/>
          </p:nvSpPr>
          <p:spPr>
            <a:xfrm>
              <a:off x="5316375" y="2841075"/>
              <a:ext cx="108350" cy="10975"/>
            </a:xfrm>
            <a:custGeom>
              <a:avLst/>
              <a:gdLst/>
              <a:ahLst/>
              <a:cxnLst/>
              <a:rect l="l" t="t" r="r" b="b"/>
              <a:pathLst>
                <a:path w="4334" h="439" extrusionOk="0">
                  <a:moveTo>
                    <a:pt x="2187" y="1"/>
                  </a:moveTo>
                  <a:lnTo>
                    <a:pt x="1630" y="41"/>
                  </a:lnTo>
                  <a:lnTo>
                    <a:pt x="1074" y="120"/>
                  </a:lnTo>
                  <a:lnTo>
                    <a:pt x="517" y="240"/>
                  </a:lnTo>
                  <a:lnTo>
                    <a:pt x="0" y="399"/>
                  </a:lnTo>
                  <a:lnTo>
                    <a:pt x="0" y="438"/>
                  </a:lnTo>
                  <a:lnTo>
                    <a:pt x="557" y="359"/>
                  </a:lnTo>
                  <a:lnTo>
                    <a:pt x="1113" y="319"/>
                  </a:lnTo>
                  <a:lnTo>
                    <a:pt x="1750" y="279"/>
                  </a:lnTo>
                  <a:lnTo>
                    <a:pt x="2187" y="279"/>
                  </a:lnTo>
                  <a:lnTo>
                    <a:pt x="2704" y="319"/>
                  </a:lnTo>
                  <a:lnTo>
                    <a:pt x="3260" y="399"/>
                  </a:lnTo>
                  <a:lnTo>
                    <a:pt x="4334" y="438"/>
                  </a:lnTo>
                  <a:lnTo>
                    <a:pt x="4334" y="399"/>
                  </a:lnTo>
                  <a:lnTo>
                    <a:pt x="4095" y="279"/>
                  </a:lnTo>
                  <a:lnTo>
                    <a:pt x="3817" y="200"/>
                  </a:lnTo>
                  <a:lnTo>
                    <a:pt x="3300" y="41"/>
                  </a:lnTo>
                  <a:lnTo>
                    <a:pt x="2982"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715;p61"/>
            <p:cNvSpPr/>
            <p:nvPr/>
          </p:nvSpPr>
          <p:spPr>
            <a:xfrm>
              <a:off x="5316375" y="2841075"/>
              <a:ext cx="108350" cy="10975"/>
            </a:xfrm>
            <a:custGeom>
              <a:avLst/>
              <a:gdLst/>
              <a:ahLst/>
              <a:cxnLst/>
              <a:rect l="l" t="t" r="r" b="b"/>
              <a:pathLst>
                <a:path w="4334" h="439" fill="none" extrusionOk="0">
                  <a:moveTo>
                    <a:pt x="2664" y="1"/>
                  </a:moveTo>
                  <a:lnTo>
                    <a:pt x="2664" y="1"/>
                  </a:lnTo>
                  <a:lnTo>
                    <a:pt x="2187" y="1"/>
                  </a:lnTo>
                  <a:lnTo>
                    <a:pt x="2187" y="1"/>
                  </a:lnTo>
                  <a:lnTo>
                    <a:pt x="1630" y="41"/>
                  </a:lnTo>
                  <a:lnTo>
                    <a:pt x="1074" y="120"/>
                  </a:lnTo>
                  <a:lnTo>
                    <a:pt x="1074" y="120"/>
                  </a:lnTo>
                  <a:lnTo>
                    <a:pt x="517" y="240"/>
                  </a:lnTo>
                  <a:lnTo>
                    <a:pt x="0" y="399"/>
                  </a:lnTo>
                  <a:lnTo>
                    <a:pt x="0" y="438"/>
                  </a:lnTo>
                  <a:lnTo>
                    <a:pt x="0" y="438"/>
                  </a:lnTo>
                  <a:lnTo>
                    <a:pt x="0" y="438"/>
                  </a:lnTo>
                  <a:lnTo>
                    <a:pt x="557" y="359"/>
                  </a:lnTo>
                  <a:lnTo>
                    <a:pt x="1113" y="319"/>
                  </a:lnTo>
                  <a:lnTo>
                    <a:pt x="1113" y="319"/>
                  </a:lnTo>
                  <a:lnTo>
                    <a:pt x="1750" y="279"/>
                  </a:lnTo>
                  <a:lnTo>
                    <a:pt x="1750" y="279"/>
                  </a:lnTo>
                  <a:lnTo>
                    <a:pt x="2187" y="279"/>
                  </a:lnTo>
                  <a:lnTo>
                    <a:pt x="2187" y="279"/>
                  </a:lnTo>
                  <a:lnTo>
                    <a:pt x="2704" y="319"/>
                  </a:lnTo>
                  <a:lnTo>
                    <a:pt x="3260" y="399"/>
                  </a:lnTo>
                  <a:lnTo>
                    <a:pt x="3260" y="399"/>
                  </a:lnTo>
                  <a:lnTo>
                    <a:pt x="4334" y="438"/>
                  </a:lnTo>
                  <a:lnTo>
                    <a:pt x="4334" y="438"/>
                  </a:lnTo>
                  <a:lnTo>
                    <a:pt x="4334" y="399"/>
                  </a:lnTo>
                  <a:lnTo>
                    <a:pt x="4334" y="399"/>
                  </a:lnTo>
                  <a:lnTo>
                    <a:pt x="4095" y="279"/>
                  </a:lnTo>
                  <a:lnTo>
                    <a:pt x="3817" y="200"/>
                  </a:lnTo>
                  <a:lnTo>
                    <a:pt x="3300" y="41"/>
                  </a:lnTo>
                  <a:lnTo>
                    <a:pt x="3300" y="41"/>
                  </a:lnTo>
                  <a:lnTo>
                    <a:pt x="2982" y="1"/>
                  </a:lnTo>
                  <a:lnTo>
                    <a:pt x="26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716;p61"/>
            <p:cNvSpPr/>
            <p:nvPr/>
          </p:nvSpPr>
          <p:spPr>
            <a:xfrm>
              <a:off x="5337250" y="2878850"/>
              <a:ext cx="87475" cy="18925"/>
            </a:xfrm>
            <a:custGeom>
              <a:avLst/>
              <a:gdLst/>
              <a:ahLst/>
              <a:cxnLst/>
              <a:rect l="l" t="t" r="r" b="b"/>
              <a:pathLst>
                <a:path w="3499" h="757" extrusionOk="0">
                  <a:moveTo>
                    <a:pt x="3499" y="1"/>
                  </a:moveTo>
                  <a:lnTo>
                    <a:pt x="3022" y="80"/>
                  </a:lnTo>
                  <a:lnTo>
                    <a:pt x="2624" y="120"/>
                  </a:lnTo>
                  <a:lnTo>
                    <a:pt x="2187" y="239"/>
                  </a:lnTo>
                  <a:lnTo>
                    <a:pt x="1750" y="398"/>
                  </a:lnTo>
                  <a:lnTo>
                    <a:pt x="915" y="597"/>
                  </a:lnTo>
                  <a:lnTo>
                    <a:pt x="40" y="716"/>
                  </a:lnTo>
                  <a:lnTo>
                    <a:pt x="0" y="756"/>
                  </a:lnTo>
                  <a:lnTo>
                    <a:pt x="318" y="756"/>
                  </a:lnTo>
                  <a:lnTo>
                    <a:pt x="1074" y="716"/>
                  </a:lnTo>
                  <a:lnTo>
                    <a:pt x="1829" y="637"/>
                  </a:lnTo>
                  <a:lnTo>
                    <a:pt x="2266" y="557"/>
                  </a:lnTo>
                  <a:lnTo>
                    <a:pt x="2704" y="478"/>
                  </a:lnTo>
                  <a:lnTo>
                    <a:pt x="3101" y="279"/>
                  </a:lnTo>
                  <a:lnTo>
                    <a:pt x="3499" y="41"/>
                  </a:lnTo>
                  <a:lnTo>
                    <a:pt x="3499"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717;p61"/>
            <p:cNvSpPr/>
            <p:nvPr/>
          </p:nvSpPr>
          <p:spPr>
            <a:xfrm>
              <a:off x="5337250" y="2878850"/>
              <a:ext cx="87475" cy="18925"/>
            </a:xfrm>
            <a:custGeom>
              <a:avLst/>
              <a:gdLst/>
              <a:ahLst/>
              <a:cxnLst/>
              <a:rect l="l" t="t" r="r" b="b"/>
              <a:pathLst>
                <a:path w="3499" h="757" fill="none" extrusionOk="0">
                  <a:moveTo>
                    <a:pt x="3499" y="1"/>
                  </a:moveTo>
                  <a:lnTo>
                    <a:pt x="3499" y="1"/>
                  </a:lnTo>
                  <a:lnTo>
                    <a:pt x="3022" y="80"/>
                  </a:lnTo>
                  <a:lnTo>
                    <a:pt x="2624" y="120"/>
                  </a:lnTo>
                  <a:lnTo>
                    <a:pt x="2624" y="120"/>
                  </a:lnTo>
                  <a:lnTo>
                    <a:pt x="2187" y="239"/>
                  </a:lnTo>
                  <a:lnTo>
                    <a:pt x="1750" y="398"/>
                  </a:lnTo>
                  <a:lnTo>
                    <a:pt x="1750" y="398"/>
                  </a:lnTo>
                  <a:lnTo>
                    <a:pt x="915" y="597"/>
                  </a:lnTo>
                  <a:lnTo>
                    <a:pt x="40" y="716"/>
                  </a:lnTo>
                  <a:lnTo>
                    <a:pt x="0" y="756"/>
                  </a:lnTo>
                  <a:lnTo>
                    <a:pt x="40" y="756"/>
                  </a:lnTo>
                  <a:lnTo>
                    <a:pt x="40" y="756"/>
                  </a:lnTo>
                  <a:lnTo>
                    <a:pt x="318" y="756"/>
                  </a:lnTo>
                  <a:lnTo>
                    <a:pt x="318" y="756"/>
                  </a:lnTo>
                  <a:lnTo>
                    <a:pt x="1074" y="716"/>
                  </a:lnTo>
                  <a:lnTo>
                    <a:pt x="1829" y="637"/>
                  </a:lnTo>
                  <a:lnTo>
                    <a:pt x="1829" y="637"/>
                  </a:lnTo>
                  <a:lnTo>
                    <a:pt x="2266" y="557"/>
                  </a:lnTo>
                  <a:lnTo>
                    <a:pt x="2704" y="478"/>
                  </a:lnTo>
                  <a:lnTo>
                    <a:pt x="2704" y="478"/>
                  </a:lnTo>
                  <a:lnTo>
                    <a:pt x="3101" y="279"/>
                  </a:lnTo>
                  <a:lnTo>
                    <a:pt x="3499" y="41"/>
                  </a:lnTo>
                  <a:lnTo>
                    <a:pt x="3499" y="41"/>
                  </a:lnTo>
                  <a:lnTo>
                    <a:pt x="34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718;p61"/>
            <p:cNvSpPr/>
            <p:nvPr/>
          </p:nvSpPr>
          <p:spPr>
            <a:xfrm>
              <a:off x="5358125" y="2909675"/>
              <a:ext cx="66600" cy="26850"/>
            </a:xfrm>
            <a:custGeom>
              <a:avLst/>
              <a:gdLst/>
              <a:ahLst/>
              <a:cxnLst/>
              <a:rect l="l" t="t" r="r" b="b"/>
              <a:pathLst>
                <a:path w="2664" h="1074" extrusionOk="0">
                  <a:moveTo>
                    <a:pt x="2664" y="0"/>
                  </a:moveTo>
                  <a:lnTo>
                    <a:pt x="1988" y="279"/>
                  </a:lnTo>
                  <a:lnTo>
                    <a:pt x="1670" y="438"/>
                  </a:lnTo>
                  <a:lnTo>
                    <a:pt x="1392" y="637"/>
                  </a:lnTo>
                  <a:lnTo>
                    <a:pt x="716" y="875"/>
                  </a:lnTo>
                  <a:lnTo>
                    <a:pt x="40" y="1034"/>
                  </a:lnTo>
                  <a:lnTo>
                    <a:pt x="0" y="1074"/>
                  </a:lnTo>
                  <a:lnTo>
                    <a:pt x="398" y="1074"/>
                  </a:lnTo>
                  <a:lnTo>
                    <a:pt x="756" y="1034"/>
                  </a:lnTo>
                  <a:lnTo>
                    <a:pt x="1113" y="955"/>
                  </a:lnTo>
                  <a:lnTo>
                    <a:pt x="1471" y="875"/>
                  </a:lnTo>
                  <a:lnTo>
                    <a:pt x="1829" y="756"/>
                  </a:lnTo>
                  <a:lnTo>
                    <a:pt x="1988" y="676"/>
                  </a:lnTo>
                  <a:lnTo>
                    <a:pt x="2147" y="597"/>
                  </a:lnTo>
                  <a:lnTo>
                    <a:pt x="2465" y="318"/>
                  </a:lnTo>
                  <a:lnTo>
                    <a:pt x="2584" y="199"/>
                  </a:lnTo>
                  <a:lnTo>
                    <a:pt x="2664" y="40"/>
                  </a:lnTo>
                  <a:lnTo>
                    <a:pt x="266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719;p61"/>
            <p:cNvSpPr/>
            <p:nvPr/>
          </p:nvSpPr>
          <p:spPr>
            <a:xfrm>
              <a:off x="5358125" y="2909675"/>
              <a:ext cx="66600" cy="26850"/>
            </a:xfrm>
            <a:custGeom>
              <a:avLst/>
              <a:gdLst/>
              <a:ahLst/>
              <a:cxnLst/>
              <a:rect l="l" t="t" r="r" b="b"/>
              <a:pathLst>
                <a:path w="2664" h="1074" fill="none" extrusionOk="0">
                  <a:moveTo>
                    <a:pt x="2664" y="0"/>
                  </a:moveTo>
                  <a:lnTo>
                    <a:pt x="2664" y="0"/>
                  </a:lnTo>
                  <a:lnTo>
                    <a:pt x="1988" y="279"/>
                  </a:lnTo>
                  <a:lnTo>
                    <a:pt x="1988" y="279"/>
                  </a:lnTo>
                  <a:lnTo>
                    <a:pt x="1670" y="438"/>
                  </a:lnTo>
                  <a:lnTo>
                    <a:pt x="1392" y="637"/>
                  </a:lnTo>
                  <a:lnTo>
                    <a:pt x="1392" y="637"/>
                  </a:lnTo>
                  <a:lnTo>
                    <a:pt x="716" y="875"/>
                  </a:lnTo>
                  <a:lnTo>
                    <a:pt x="40" y="1034"/>
                  </a:lnTo>
                  <a:lnTo>
                    <a:pt x="0" y="1074"/>
                  </a:lnTo>
                  <a:lnTo>
                    <a:pt x="40" y="1074"/>
                  </a:lnTo>
                  <a:lnTo>
                    <a:pt x="40" y="1074"/>
                  </a:lnTo>
                  <a:lnTo>
                    <a:pt x="398" y="1074"/>
                  </a:lnTo>
                  <a:lnTo>
                    <a:pt x="756" y="1034"/>
                  </a:lnTo>
                  <a:lnTo>
                    <a:pt x="756" y="1034"/>
                  </a:lnTo>
                  <a:lnTo>
                    <a:pt x="1113" y="955"/>
                  </a:lnTo>
                  <a:lnTo>
                    <a:pt x="1471" y="875"/>
                  </a:lnTo>
                  <a:lnTo>
                    <a:pt x="1471" y="875"/>
                  </a:lnTo>
                  <a:lnTo>
                    <a:pt x="1829" y="756"/>
                  </a:lnTo>
                  <a:lnTo>
                    <a:pt x="1988" y="676"/>
                  </a:lnTo>
                  <a:lnTo>
                    <a:pt x="2147" y="597"/>
                  </a:lnTo>
                  <a:lnTo>
                    <a:pt x="2147" y="597"/>
                  </a:lnTo>
                  <a:lnTo>
                    <a:pt x="2465" y="318"/>
                  </a:lnTo>
                  <a:lnTo>
                    <a:pt x="2584" y="199"/>
                  </a:lnTo>
                  <a:lnTo>
                    <a:pt x="2664" y="40"/>
                  </a:lnTo>
                  <a:lnTo>
                    <a:pt x="2664" y="0"/>
                  </a:lnTo>
                  <a:lnTo>
                    <a:pt x="2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Rectangle 550"/>
          <p:cNvSpPr/>
          <p:nvPr/>
        </p:nvSpPr>
        <p:spPr>
          <a:xfrm>
            <a:off x="2628414" y="553792"/>
            <a:ext cx="6515586" cy="1569660"/>
          </a:xfrm>
          <a:prstGeom prst="rect">
            <a:avLst/>
          </a:prstGeom>
        </p:spPr>
        <p:txBody>
          <a:bodyPr wrap="square">
            <a:spAutoFit/>
          </a:bodyPr>
          <a:lstStyle/>
          <a:p>
            <a:r>
              <a:rPr lang="vi-VN" sz="3200">
                <a:solidFill>
                  <a:schemeClr val="bg1"/>
                </a:solidFill>
                <a:latin typeface="Nunito" panose="020B0604020202020204" charset="0"/>
                <a:cs typeface="Mongolian Baiti" panose="03000500000000000000" pitchFamily="66" charset="0"/>
              </a:rPr>
              <a:t>Chúng ta cần làm gì để bảo vệ các </a:t>
            </a:r>
            <a:br>
              <a:rPr lang="vi-VN" sz="3200">
                <a:solidFill>
                  <a:schemeClr val="bg1"/>
                </a:solidFill>
                <a:latin typeface="Nunito" panose="020B0604020202020204" charset="0"/>
                <a:cs typeface="Mongolian Baiti" panose="03000500000000000000" pitchFamily="66" charset="0"/>
              </a:rPr>
            </a:br>
            <a:r>
              <a:rPr lang="vi-VN" sz="3200">
                <a:solidFill>
                  <a:schemeClr val="bg1"/>
                </a:solidFill>
                <a:latin typeface="Nunito" panose="020B0604020202020204" charset="0"/>
                <a:cs typeface="Mongolian Baiti" panose="03000500000000000000" pitchFamily="66" charset="0"/>
              </a:rPr>
              <a:t>loài vật sống dưới nước?</a:t>
            </a:r>
            <a:br>
              <a:rPr lang="vi-VN" sz="3200">
                <a:solidFill>
                  <a:schemeClr val="bg1"/>
                </a:solidFill>
                <a:latin typeface="Nunito" panose="020B0604020202020204" charset="0"/>
                <a:cs typeface="Mongolian Baiti" panose="03000500000000000000" pitchFamily="66" charset="0"/>
              </a:rPr>
            </a:br>
            <a:endParaRPr lang="vi-VN" sz="3200">
              <a:solidFill>
                <a:schemeClr val="bg1"/>
              </a:solidFill>
              <a:cs typeface="Mongolian Baiti" panose="03000500000000000000" pitchFamily="66" charset="0"/>
            </a:endParaRPr>
          </a:p>
        </p:txBody>
      </p:sp>
      <p:pic>
        <p:nvPicPr>
          <p:cNvPr id="552" name="Audio 5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174442"/>
      </p:ext>
    </p:extLst>
  </p:cSld>
  <p:clrMapOvr>
    <a:masterClrMapping/>
  </p:clrMapOvr>
  <p:transition spd="slow" advTm="1406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lưu</a:t>
            </a:r>
            <a:r>
              <a:rPr lang="en-US" dirty="0">
                <a:solidFill>
                  <a:srgbClr val="7030A0"/>
                </a:solidFill>
                <a:latin typeface="Times New Roman" pitchFamily="18" charset="0"/>
              </a:rPr>
              <a:t> </a:t>
            </a:r>
            <a:r>
              <a:rPr lang="en-US" dirty="0" err="1">
                <a:solidFill>
                  <a:srgbClr val="7030A0"/>
                </a:solidFill>
                <a:latin typeface="Times New Roman" pitchFamily="18" charset="0"/>
              </a:rPr>
              <a:t>giữ</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của</a:t>
            </a:r>
            <a:r>
              <a:rPr lang="en-US" dirty="0">
                <a:solidFill>
                  <a:srgbClr val="7030A0"/>
                </a:solidFill>
                <a:latin typeface="Times New Roman" pitchFamily="18" charset="0"/>
              </a:rPr>
              <a:t> </a:t>
            </a:r>
            <a:r>
              <a:rPr lang="en-US" dirty="0" err="1">
                <a:solidFill>
                  <a:srgbClr val="7030A0"/>
                </a:solidFill>
                <a:latin typeface="Times New Roman" pitchFamily="18" charset="0"/>
              </a:rPr>
              <a:t>mình</a:t>
            </a:r>
            <a:r>
              <a:rPr lang="en-US" dirty="0">
                <a:solidFill>
                  <a:srgbClr val="7030A0"/>
                </a:solidFill>
                <a:latin typeface="Times New Roman" pitchFamily="18" charset="0"/>
              </a:rPr>
              <a:t> </a:t>
            </a:r>
            <a:r>
              <a:rPr lang="en-US" dirty="0" err="1">
                <a:solidFill>
                  <a:srgbClr val="7030A0"/>
                </a:solidFill>
                <a:latin typeface="Times New Roman" pitchFamily="18" charset="0"/>
              </a:rPr>
              <a:t>vào</a:t>
            </a:r>
            <a:r>
              <a:rPr lang="en-US" dirty="0">
                <a:solidFill>
                  <a:srgbClr val="7030A0"/>
                </a:solidFill>
                <a:latin typeface="Times New Roman" pitchFamily="18" charset="0"/>
              </a:rPr>
              <a:t> </a:t>
            </a:r>
            <a:r>
              <a:rPr lang="en-US" dirty="0" err="1">
                <a:solidFill>
                  <a:srgbClr val="7030A0"/>
                </a:solidFill>
                <a:latin typeface="Times New Roman" pitchFamily="18" charset="0"/>
              </a:rPr>
              <a:t>túi</a:t>
            </a:r>
            <a:r>
              <a:rPr lang="en-US" dirty="0">
                <a:solidFill>
                  <a:srgbClr val="7030A0"/>
                </a:solidFill>
                <a:latin typeface="Times New Roman" pitchFamily="18" charset="0"/>
              </a:rPr>
              <a:t> </a:t>
            </a:r>
            <a:r>
              <a:rPr lang="en-US" dirty="0" err="1">
                <a:solidFill>
                  <a:srgbClr val="7030A0"/>
                </a:solidFill>
                <a:latin typeface="Times New Roman" pitchFamily="18" charset="0"/>
              </a:rPr>
              <a:t>đựng</a:t>
            </a:r>
            <a:r>
              <a:rPr lang="en-US" dirty="0">
                <a:solidFill>
                  <a:srgbClr val="7030A0"/>
                </a:solidFill>
                <a:latin typeface="Times New Roman" pitchFamily="18" charset="0"/>
              </a:rPr>
              <a:t> </a:t>
            </a:r>
            <a:r>
              <a:rPr lang="en-US" dirty="0" err="1">
                <a:solidFill>
                  <a:srgbClr val="7030A0"/>
                </a:solidFill>
                <a:latin typeface="Times New Roman" pitchFamily="18" charset="0"/>
              </a:rPr>
              <a:t>tài</a:t>
            </a:r>
            <a:r>
              <a:rPr lang="en-US" dirty="0">
                <a:solidFill>
                  <a:srgbClr val="7030A0"/>
                </a:solidFill>
                <a:latin typeface="Times New Roman" pitchFamily="18" charset="0"/>
              </a:rPr>
              <a:t> </a:t>
            </a:r>
            <a:r>
              <a:rPr lang="en-US" dirty="0" err="1">
                <a:solidFill>
                  <a:srgbClr val="7030A0"/>
                </a:solidFill>
                <a:latin typeface="Times New Roman" pitchFamily="18" charset="0"/>
              </a:rPr>
              <a:t>liệu</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Chúc</a:t>
            </a:r>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làm</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thật</a:t>
            </a:r>
            <a:r>
              <a:rPr lang="en-US" dirty="0">
                <a:solidFill>
                  <a:srgbClr val="7030A0"/>
                </a:solidFill>
                <a:latin typeface="Times New Roman" pitchFamily="18" charset="0"/>
              </a:rPr>
              <a:t> </a:t>
            </a:r>
            <a:r>
              <a:rPr lang="en-US" dirty="0" err="1">
                <a:solidFill>
                  <a:srgbClr val="7030A0"/>
                </a:solidFill>
                <a:latin typeface="Times New Roman" pitchFamily="18" charset="0"/>
              </a:rPr>
              <a:t>tốt</a:t>
            </a:r>
            <a:r>
              <a:rPr lang="en-US" dirty="0">
                <a:solidFill>
                  <a:srgbClr val="7030A0"/>
                </a:solidFill>
                <a:latin typeface="Times New Roman" pitchFamily="18" charset="0"/>
              </a:rPr>
              <a:t> </a:t>
            </a:r>
            <a:r>
              <a:rPr lang="en-US" dirty="0" err="1">
                <a:solidFill>
                  <a:srgbClr val="7030A0"/>
                </a:solidFill>
                <a:latin typeface="Times New Roman" pitchFamily="18" charset="0"/>
              </a:rPr>
              <a:t>và</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nhờ</a:t>
            </a:r>
            <a:r>
              <a:rPr lang="en-US" dirty="0">
                <a:solidFill>
                  <a:srgbClr val="7030A0"/>
                </a:solidFill>
                <a:latin typeface="Times New Roman" pitchFamily="18" charset="0"/>
              </a:rPr>
              <a:t> </a:t>
            </a:r>
            <a:r>
              <a:rPr lang="en-US" dirty="0" err="1">
                <a:solidFill>
                  <a:srgbClr val="7030A0"/>
                </a:solidFill>
                <a:latin typeface="Times New Roman" pitchFamily="18" charset="0"/>
              </a:rPr>
              <a:t>bố</a:t>
            </a:r>
            <a:r>
              <a:rPr lang="en-US" dirty="0">
                <a:solidFill>
                  <a:srgbClr val="7030A0"/>
                </a:solidFill>
                <a:latin typeface="Times New Roman" pitchFamily="18" charset="0"/>
              </a:rPr>
              <a:t> </a:t>
            </a:r>
            <a:r>
              <a:rPr lang="en-US" dirty="0" err="1">
                <a:solidFill>
                  <a:srgbClr val="7030A0"/>
                </a:solidFill>
                <a:latin typeface="Times New Roman" pitchFamily="18" charset="0"/>
              </a:rPr>
              <a:t>mẹ</a:t>
            </a:r>
            <a:r>
              <a:rPr lang="en-US" dirty="0">
                <a:solidFill>
                  <a:srgbClr val="7030A0"/>
                </a:solidFill>
                <a:latin typeface="Times New Roman" pitchFamily="18" charset="0"/>
              </a:rPr>
              <a:t> </a:t>
            </a:r>
            <a:r>
              <a:rPr lang="en-US" dirty="0" err="1">
                <a:solidFill>
                  <a:srgbClr val="7030A0"/>
                </a:solidFill>
                <a:latin typeface="Times New Roman" pitchFamily="18" charset="0"/>
              </a:rPr>
              <a:t>chụp</a:t>
            </a:r>
            <a:r>
              <a:rPr lang="en-US" dirty="0">
                <a:solidFill>
                  <a:srgbClr val="7030A0"/>
                </a:solidFill>
                <a:latin typeface="Times New Roman" pitchFamily="18" charset="0"/>
              </a:rPr>
              <a:t> </a:t>
            </a:r>
            <a:r>
              <a:rPr lang="en-US" dirty="0" err="1">
                <a:solidFill>
                  <a:srgbClr val="7030A0"/>
                </a:solidFill>
                <a:latin typeface="Times New Roman" pitchFamily="18" charset="0"/>
              </a:rPr>
              <a:t>lại</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gửi</a:t>
            </a:r>
            <a:r>
              <a:rPr lang="en-US" dirty="0">
                <a:solidFill>
                  <a:srgbClr val="7030A0"/>
                </a:solidFill>
                <a:latin typeface="Times New Roman" pitchFamily="18" charset="0"/>
              </a:rPr>
              <a:t> </a:t>
            </a:r>
            <a:r>
              <a:rPr lang="en-US" dirty="0" err="1">
                <a:solidFill>
                  <a:srgbClr val="7030A0"/>
                </a:solidFill>
                <a:latin typeface="Times New Roman" pitchFamily="18" charset="0"/>
              </a:rPr>
              <a:t>cho</a:t>
            </a:r>
            <a:r>
              <a:rPr lang="en-US" dirty="0">
                <a:solidFill>
                  <a:srgbClr val="7030A0"/>
                </a:solidFill>
                <a:latin typeface="Times New Roman" pitchFamily="18" charset="0"/>
              </a:rPr>
              <a:t> </a:t>
            </a:r>
            <a:r>
              <a:rPr lang="en-US" dirty="0" err="1">
                <a:solidFill>
                  <a:srgbClr val="7030A0"/>
                </a:solidFill>
                <a:latin typeface="Times New Roman" pitchFamily="18" charset="0"/>
              </a:rPr>
              <a:t>thầy</a:t>
            </a:r>
            <a:r>
              <a:rPr lang="en-US" dirty="0">
                <a:solidFill>
                  <a:srgbClr val="7030A0"/>
                </a:solidFill>
                <a:latin typeface="Times New Roman" pitchFamily="18" charset="0"/>
              </a:rPr>
              <a:t>, </a:t>
            </a:r>
            <a:r>
              <a:rPr lang="en-US" dirty="0" err="1">
                <a:solidFill>
                  <a:srgbClr val="7030A0"/>
                </a:solidFill>
                <a:latin typeface="Times New Roman" pitchFamily="18" charset="0"/>
              </a:rPr>
              <a:t>cô</a:t>
            </a:r>
            <a:r>
              <a:rPr lang="en-US" dirty="0">
                <a:solidFill>
                  <a:srgbClr val="7030A0"/>
                </a:solidFill>
                <a:latin typeface="Times New Roman" pitchFamily="18" charset="0"/>
              </a:rPr>
              <a:t> </a:t>
            </a:r>
            <a:r>
              <a:rPr lang="en-US" dirty="0" err="1">
                <a:solidFill>
                  <a:srgbClr val="7030A0"/>
                </a:solidFill>
                <a:latin typeface="Times New Roman" pitchFamily="18" charset="0"/>
              </a:rPr>
              <a:t>giáo</a:t>
            </a:r>
            <a:r>
              <a:rPr lang="en-US" dirty="0">
                <a:solidFill>
                  <a:srgbClr val="7030A0"/>
                </a:solidFill>
                <a:latin typeface="Times New Roman" pitchFamily="18" charset="0"/>
              </a:rPr>
              <a:t> </a:t>
            </a:r>
            <a:r>
              <a:rPr lang="en-US" dirty="0" err="1">
                <a:solidFill>
                  <a:srgbClr val="7030A0"/>
                </a:solidFill>
                <a:latin typeface="Times New Roman" pitchFamily="18" charset="0"/>
              </a:rPr>
              <a:t>nhé</a:t>
            </a:r>
            <a:r>
              <a:rPr lang="en-US" dirty="0">
                <a:solidFill>
                  <a:srgbClr val="7030A0"/>
                </a:solidFill>
                <a:latin typeface="Times New Roman" pitchFamily="18" charset="0"/>
              </a:rPr>
              <a:t> !</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4010">
        <p15:prstTrans prst="prestige"/>
      </p:transition>
    </mc:Choice>
    <mc:Fallback xmlns="">
      <p:transition spd="slow" advTm="14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6919392"/>
      </p:ext>
    </p:extLst>
  </p:cSld>
  <p:clrMapOvr>
    <a:masterClrMapping/>
  </p:clrMapOvr>
  <p:transition spd="slow" advTm="860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4294967295"/>
          </p:nvPr>
        </p:nvSpPr>
        <p:spPr>
          <a:xfrm>
            <a:off x="1970468" y="1518212"/>
            <a:ext cx="4958366" cy="3257752"/>
          </a:xfrm>
        </p:spPr>
        <p:txBody>
          <a:bodyPr>
            <a:normAutofit/>
          </a:bodyPr>
          <a:lstStyle/>
          <a:p>
            <a:pPr marL="0" indent="0">
              <a:buNone/>
              <a:defRPr/>
            </a:pPr>
            <a:r>
              <a:rPr lang="en-US" altLang="en-US" sz="4000" smtClean="0">
                <a:solidFill>
                  <a:schemeClr val="accent1">
                    <a:lumMod val="75000"/>
                  </a:schemeClr>
                </a:solidFill>
                <a:latin typeface="Times New Roman" panose="02020603050405020304" pitchFamily="18" charset="0"/>
                <a:cs typeface="Times New Roman" panose="02020603050405020304" pitchFamily="18" charset="0"/>
              </a:rPr>
              <a:t>Câu </a:t>
            </a:r>
            <a:r>
              <a:rPr lang="en-US" altLang="en-US" sz="4000">
                <a:solidFill>
                  <a:schemeClr val="accent1">
                    <a:lumMod val="75000"/>
                  </a:schemeClr>
                </a:solidFill>
                <a:latin typeface="Times New Roman" panose="02020603050405020304" pitchFamily="18" charset="0"/>
                <a:cs typeface="Times New Roman" panose="02020603050405020304" pitchFamily="18" charset="0"/>
              </a:rPr>
              <a:t>hỏi số </a:t>
            </a:r>
            <a:r>
              <a:rPr lang="en-US" altLang="en-US" sz="4000" smtClean="0">
                <a:solidFill>
                  <a:schemeClr val="accent1">
                    <a:lumMod val="75000"/>
                  </a:schemeClr>
                </a:solidFill>
                <a:latin typeface="Times New Roman" panose="02020603050405020304" pitchFamily="18" charset="0"/>
                <a:cs typeface="Times New Roman" panose="02020603050405020304" pitchFamily="18" charset="0"/>
              </a:rPr>
              <a:t>2: </a:t>
            </a:r>
            <a:endParaRPr lang="en-US" altLang="en-US" sz="4000">
              <a:solidFill>
                <a:schemeClr val="accent1">
                  <a:lumMod val="75000"/>
                </a:schemeClr>
              </a:solidFill>
              <a:latin typeface="Times New Roman" panose="02020603050405020304" pitchFamily="18" charset="0"/>
              <a:cs typeface="Times New Roman" panose="02020603050405020304" pitchFamily="18" charset="0"/>
            </a:endParaRPr>
          </a:p>
          <a:p>
            <a:pPr marL="0" indent="0">
              <a:buNone/>
              <a:defRPr/>
            </a:pPr>
            <a:r>
              <a:rPr lang="vi-VN" sz="2800" smtClean="0">
                <a:solidFill>
                  <a:srgbClr val="7030A0"/>
                </a:solidFill>
                <a:latin typeface="+mj-lt"/>
                <a:cs typeface="Times New Roman" pitchFamily="18" charset="0"/>
              </a:rPr>
              <a:t>Con </a:t>
            </a:r>
            <a:r>
              <a:rPr lang="vi-VN" sz="2800">
                <a:solidFill>
                  <a:srgbClr val="7030A0"/>
                </a:solidFill>
                <a:latin typeface="+mj-lt"/>
                <a:cs typeface="Times New Roman" pitchFamily="18" charset="0"/>
              </a:rPr>
              <a:t>gì ở</a:t>
            </a:r>
            <a:r>
              <a:rPr lang="vi-VN" sz="2400">
                <a:solidFill>
                  <a:srgbClr val="7030A0"/>
                </a:solidFill>
                <a:latin typeface="+mj-lt"/>
              </a:rPr>
              <a:t> </a:t>
            </a:r>
            <a:r>
              <a:rPr lang="vi-VN" sz="2800">
                <a:solidFill>
                  <a:srgbClr val="7030A0"/>
                </a:solidFill>
                <a:latin typeface="+mj-lt"/>
              </a:rPr>
              <a:t>dưới nước</a:t>
            </a:r>
          </a:p>
          <a:p>
            <a:pPr marL="0" indent="0">
              <a:buNone/>
              <a:defRPr/>
            </a:pPr>
            <a:r>
              <a:rPr lang="vi-VN" sz="2800">
                <a:solidFill>
                  <a:srgbClr val="7030A0"/>
                </a:solidFill>
                <a:latin typeface="+mj-lt"/>
              </a:rPr>
              <a:t>Tính hài hước</a:t>
            </a:r>
          </a:p>
          <a:p>
            <a:pPr marL="0" indent="0">
              <a:buNone/>
              <a:defRPr/>
            </a:pPr>
            <a:r>
              <a:rPr lang="vi-VN" sz="2800">
                <a:solidFill>
                  <a:srgbClr val="7030A0"/>
                </a:solidFill>
                <a:latin typeface="+mj-lt"/>
              </a:rPr>
              <a:t>Thích làm </a:t>
            </a:r>
            <a:r>
              <a:rPr lang="vi-VN" sz="2800" smtClean="0">
                <a:solidFill>
                  <a:srgbClr val="7030A0"/>
                </a:solidFill>
                <a:latin typeface="+mj-lt"/>
              </a:rPr>
              <a:t>trò</a:t>
            </a:r>
          </a:p>
          <a:p>
            <a:pPr marL="0" indent="0">
              <a:buNone/>
              <a:defRPr/>
            </a:pPr>
            <a:r>
              <a:rPr lang="vi-VN" sz="2800" smtClean="0">
                <a:solidFill>
                  <a:srgbClr val="7030A0"/>
                </a:solidFill>
                <a:latin typeface="+mj-lt"/>
              </a:rPr>
              <a:t>Đâu </a:t>
            </a:r>
            <a:r>
              <a:rPr lang="vi-VN" sz="2800">
                <a:solidFill>
                  <a:srgbClr val="7030A0"/>
                </a:solidFill>
                <a:latin typeface="+mj-lt"/>
              </a:rPr>
              <a:t>phải lợn phì, ngủ kĩ, ăn no</a:t>
            </a:r>
          </a:p>
          <a:p>
            <a:pPr marL="0" indent="0">
              <a:buNone/>
              <a:defRPr/>
            </a:pPr>
            <a:r>
              <a:rPr lang="vi-VN" sz="2800">
                <a:solidFill>
                  <a:srgbClr val="7030A0"/>
                </a:solidFill>
                <a:latin typeface="+mj-lt"/>
              </a:rPr>
              <a:t>Sao Trư Bát Giới đến thăm dò bà con?</a:t>
            </a:r>
          </a:p>
          <a:p>
            <a:pPr lvl="0">
              <a:spcBef>
                <a:spcPts val="0"/>
              </a:spcBef>
              <a:spcAft>
                <a:spcPts val="1600"/>
              </a:spcAft>
            </a:pPr>
            <a:endParaRPr lang="vi-VN" sz="3200"/>
          </a:p>
          <a:p>
            <a:pPr algn="ctr"/>
            <a:endParaRPr lang="en-US" altLang="en-US" sz="2800" b="1" smtClean="0">
              <a:solidFill>
                <a:srgbClr val="7030A0"/>
              </a:solidFill>
              <a:latin typeface="Times New Roman" panose="02020603050405020304" pitchFamily="18" charset="0"/>
              <a:cs typeface="Times New Roman" panose="02020603050405020304" pitchFamily="18" charset="0"/>
            </a:endParaRPr>
          </a:p>
        </p:txBody>
      </p:sp>
      <p:pic>
        <p:nvPicPr>
          <p:cNvPr id="9" name="Picture 2" descr="bonniekelso spinning dolphin bonniekelso dolphinjump Sticker"/>
          <p:cNvPicPr>
            <a:picLocks noGrp="1" noChangeAspect="1" noChangeArrowheads="1" noCrop="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7778258" y="2620785"/>
            <a:ext cx="2778125" cy="2778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ok Arrow Sticker by Rafs Desig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03689" y="3147088"/>
            <a:ext cx="871828" cy="5100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30085498"/>
      </p:ext>
    </p:extLst>
  </p:cSld>
  <p:clrMapOvr>
    <a:masterClrMapping/>
  </p:clrMapOvr>
  <mc:AlternateContent xmlns:mc="http://schemas.openxmlformats.org/markup-compatibility/2006" xmlns:p14="http://schemas.microsoft.com/office/powerpoint/2010/main">
    <mc:Choice Requires="p14">
      <p:transition spd="slow" p14:dur="2000" advTm="28238"/>
    </mc:Choice>
    <mc:Fallback xmlns="">
      <p:transition spd="slow" advTm="2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ook Arrow Sticker by Rafs Desig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91140" y="3136851"/>
            <a:ext cx="871828" cy="5100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60621" y="2083810"/>
            <a:ext cx="4395910" cy="2616101"/>
          </a:xfrm>
          <a:prstGeom prst="rect">
            <a:avLst/>
          </a:prstGeom>
        </p:spPr>
        <p:txBody>
          <a:bodyPr wrap="square">
            <a:spAutoFit/>
          </a:bodyPr>
          <a:lstStyle/>
          <a:p>
            <a:r>
              <a:rPr lang="en-US" altLang="en-US" sz="3600">
                <a:solidFill>
                  <a:schemeClr val="accent1">
                    <a:lumMod val="75000"/>
                  </a:schemeClr>
                </a:solidFill>
                <a:latin typeface="Times New Roman" panose="02020603050405020304" pitchFamily="18" charset="0"/>
                <a:cs typeface="Times New Roman" panose="02020603050405020304" pitchFamily="18" charset="0"/>
              </a:rPr>
              <a:t>Câu hỏi số </a:t>
            </a:r>
            <a:r>
              <a:rPr lang="en-US" altLang="en-US" sz="3600" smtClean="0">
                <a:solidFill>
                  <a:schemeClr val="accent1">
                    <a:lumMod val="75000"/>
                  </a:schemeClr>
                </a:solidFill>
                <a:latin typeface="Times New Roman" panose="02020603050405020304" pitchFamily="18" charset="0"/>
                <a:cs typeface="Times New Roman" panose="02020603050405020304" pitchFamily="18" charset="0"/>
              </a:rPr>
              <a:t>3: </a:t>
            </a:r>
            <a:endParaRPr lang="en-US" altLang="en-US" sz="3600">
              <a:solidFill>
                <a:schemeClr val="accent1">
                  <a:lumMod val="75000"/>
                </a:schemeClr>
              </a:solidFill>
              <a:latin typeface="Times New Roman" panose="02020603050405020304" pitchFamily="18" charset="0"/>
              <a:cs typeface="Times New Roman" panose="02020603050405020304" pitchFamily="18" charset="0"/>
            </a:endParaRPr>
          </a:p>
          <a:p>
            <a:r>
              <a:rPr lang="vi-VN" sz="3200" smtClean="0">
                <a:solidFill>
                  <a:srgbClr val="7030A0"/>
                </a:solidFill>
                <a:latin typeface="Times New Roman" panose="02020603050405020304" pitchFamily="18" charset="0"/>
                <a:cs typeface="Times New Roman" panose="02020603050405020304" pitchFamily="18" charset="0"/>
              </a:rPr>
              <a:t>Con </a:t>
            </a:r>
            <a:r>
              <a:rPr lang="vi-VN" sz="3200">
                <a:solidFill>
                  <a:srgbClr val="7030A0"/>
                </a:solidFill>
                <a:latin typeface="Times New Roman" panose="02020603050405020304" pitchFamily="18" charset="0"/>
                <a:cs typeface="Times New Roman" panose="02020603050405020304" pitchFamily="18" charset="0"/>
              </a:rPr>
              <a:t>gì tám cẳng hai càng</a:t>
            </a:r>
            <a:br>
              <a:rPr lang="vi-VN" sz="3200">
                <a:solidFill>
                  <a:srgbClr val="7030A0"/>
                </a:solidFill>
                <a:latin typeface="Times New Roman" panose="02020603050405020304" pitchFamily="18" charset="0"/>
                <a:cs typeface="Times New Roman" panose="02020603050405020304" pitchFamily="18" charset="0"/>
              </a:rPr>
            </a:br>
            <a:r>
              <a:rPr lang="vi-VN" sz="3200">
                <a:solidFill>
                  <a:srgbClr val="7030A0"/>
                </a:solidFill>
                <a:latin typeface="Times New Roman" panose="02020603050405020304" pitchFamily="18" charset="0"/>
                <a:cs typeface="Times New Roman" panose="02020603050405020304" pitchFamily="18" charset="0"/>
              </a:rPr>
              <a:t>Chẳng đi mà lại bò ngang cả ngày</a:t>
            </a:r>
            <a:br>
              <a:rPr lang="vi-VN" sz="3200">
                <a:solidFill>
                  <a:srgbClr val="7030A0"/>
                </a:solidFill>
                <a:latin typeface="Times New Roman" panose="02020603050405020304" pitchFamily="18" charset="0"/>
                <a:cs typeface="Times New Roman" panose="02020603050405020304" pitchFamily="18" charset="0"/>
              </a:rPr>
            </a:br>
            <a:endParaRPr lang="vi-VN" sz="3200">
              <a:solidFill>
                <a:srgbClr val="7030A0"/>
              </a:solidFill>
              <a:latin typeface="Times New Roman" panose="02020603050405020304" pitchFamily="18" charset="0"/>
              <a:cs typeface="Times New Roman" panose="02020603050405020304" pitchFamily="18" charset="0"/>
            </a:endParaRPr>
          </a:p>
        </p:txBody>
      </p:sp>
      <p:pic>
        <p:nvPicPr>
          <p:cNvPr id="8" name="Picture 2" descr="Happy Beach Sticker by Hooray Studio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61527" y="1828801"/>
            <a:ext cx="2846434" cy="335152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36346510"/>
      </p:ext>
    </p:extLst>
  </p:cSld>
  <p:clrMapOvr>
    <a:masterClrMapping/>
  </p:clrMapOvr>
  <mc:AlternateContent xmlns:mc="http://schemas.openxmlformats.org/markup-compatibility/2006" xmlns:p14="http://schemas.microsoft.com/office/powerpoint/2010/main">
    <mc:Choice Requires="p14">
      <p:transition spd="slow" p14:dur="2000" advTm="37023"/>
    </mc:Choice>
    <mc:Fallback xmlns="">
      <p:transition spd="slow" advTm="3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42" y="118965"/>
            <a:ext cx="11333408" cy="6858000"/>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a:t>
            </a:r>
            <a:r>
              <a:rPr lang="en-US" smtClean="0">
                <a:solidFill>
                  <a:srgbClr val="FF0000"/>
                </a:solidFill>
                <a:latin typeface="Andalus" panose="02020603050405020304" pitchFamily="18" charset="-78"/>
                <a:cs typeface="Andalus" panose="02020603050405020304" pitchFamily="18" charset="-78"/>
              </a:rPr>
              <a:t>đề1: </a:t>
            </a:r>
            <a:r>
              <a:rPr lang="en-US">
                <a:solidFill>
                  <a:srgbClr val="FF0000"/>
                </a:solidFill>
                <a:latin typeface="Andalus" panose="02020603050405020304" pitchFamily="18" charset="-78"/>
                <a:cs typeface="Andalus" panose="02020603050405020304" pitchFamily="18" charset="-78"/>
              </a:rPr>
              <a:t>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70097860"/>
      </p:ext>
    </p:extLst>
  </p:cSld>
  <p:clrMapOvr>
    <a:masterClrMapping/>
  </p:clrMapOvr>
  <mc:AlternateContent xmlns:mc="http://schemas.openxmlformats.org/markup-compatibility/2006" xmlns:p14="http://schemas.microsoft.com/office/powerpoint/2010/main">
    <mc:Choice Requires="p14">
      <p:transition spd="slow" p14:dur="4000" advTm="7332">
        <p14:vortex dir="r"/>
      </p:transition>
    </mc:Choice>
    <mc:Fallback xmlns="">
      <p:transition spd="slow" advTm="7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6400" y="365125"/>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527" y="761234"/>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196537">
            <a:off x="8536170" y="1669796"/>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6154" y="4104829"/>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2538" y="3913831"/>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14797">
            <a:off x="5802313" y="40008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329533">
            <a:off x="396225" y="191430"/>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5099" y="4431397"/>
            <a:ext cx="1263521" cy="126352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4353570"/>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80">
                                          <p:stCondLst>
                                            <p:cond delay="0"/>
                                          </p:stCondLst>
                                        </p:cTn>
                                        <p:tgtEl>
                                          <p:spTgt spid="11"/>
                                        </p:tgtEl>
                                      </p:cBhvr>
                                    </p:animEffect>
                                    <p:anim calcmode="lin" valueType="num">
                                      <p:cBhvr>
                                        <p:cTn id="3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2" dur="26">
                                          <p:stCondLst>
                                            <p:cond delay="650"/>
                                          </p:stCondLst>
                                        </p:cTn>
                                        <p:tgtEl>
                                          <p:spTgt spid="11"/>
                                        </p:tgtEl>
                                      </p:cBhvr>
                                      <p:to x="100000" y="60000"/>
                                    </p:animScale>
                                    <p:animScale>
                                      <p:cBhvr>
                                        <p:cTn id="43" dur="166" decel="50000">
                                          <p:stCondLst>
                                            <p:cond delay="676"/>
                                          </p:stCondLst>
                                        </p:cTn>
                                        <p:tgtEl>
                                          <p:spTgt spid="11"/>
                                        </p:tgtEl>
                                      </p:cBhvr>
                                      <p:to x="100000" y="100000"/>
                                    </p:animScale>
                                    <p:animScale>
                                      <p:cBhvr>
                                        <p:cTn id="44" dur="26">
                                          <p:stCondLst>
                                            <p:cond delay="1312"/>
                                          </p:stCondLst>
                                        </p:cTn>
                                        <p:tgtEl>
                                          <p:spTgt spid="11"/>
                                        </p:tgtEl>
                                      </p:cBhvr>
                                      <p:to x="100000" y="80000"/>
                                    </p:animScale>
                                    <p:animScale>
                                      <p:cBhvr>
                                        <p:cTn id="45" dur="166" decel="50000">
                                          <p:stCondLst>
                                            <p:cond delay="1338"/>
                                          </p:stCondLst>
                                        </p:cTn>
                                        <p:tgtEl>
                                          <p:spTgt spid="11"/>
                                        </p:tgtEl>
                                      </p:cBhvr>
                                      <p:to x="100000" y="100000"/>
                                    </p:animScale>
                                    <p:animScale>
                                      <p:cBhvr>
                                        <p:cTn id="46" dur="26">
                                          <p:stCondLst>
                                            <p:cond delay="1642"/>
                                          </p:stCondLst>
                                        </p:cTn>
                                        <p:tgtEl>
                                          <p:spTgt spid="11"/>
                                        </p:tgtEl>
                                      </p:cBhvr>
                                      <p:to x="100000" y="90000"/>
                                    </p:animScale>
                                    <p:animScale>
                                      <p:cBhvr>
                                        <p:cTn id="47" dur="166" decel="50000">
                                          <p:stCondLst>
                                            <p:cond delay="1668"/>
                                          </p:stCondLst>
                                        </p:cTn>
                                        <p:tgtEl>
                                          <p:spTgt spid="11"/>
                                        </p:tgtEl>
                                      </p:cBhvr>
                                      <p:to x="100000" y="100000"/>
                                    </p:animScale>
                                    <p:animScale>
                                      <p:cBhvr>
                                        <p:cTn id="48" dur="26">
                                          <p:stCondLst>
                                            <p:cond delay="1808"/>
                                          </p:stCondLst>
                                        </p:cTn>
                                        <p:tgtEl>
                                          <p:spTgt spid="11"/>
                                        </p:tgtEl>
                                      </p:cBhvr>
                                      <p:to x="100000" y="95000"/>
                                    </p:animScale>
                                    <p:animScale>
                                      <p:cBhvr>
                                        <p:cTn id="49" dur="166" decel="50000">
                                          <p:stCondLst>
                                            <p:cond delay="1834"/>
                                          </p:stCondLst>
                                        </p:cTn>
                                        <p:tgtEl>
                                          <p:spTgt spid="11"/>
                                        </p:tgtEl>
                                      </p:cBhvr>
                                      <p:to x="100000" y="100000"/>
                                    </p:animScale>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r>
              <a:rPr lang="en-US"/>
              <a:t/>
            </a:r>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984124" y="1036759"/>
            <a:ext cx="2382591"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MỤC TIÊU</a:t>
            </a:r>
            <a:endParaRPr lang="vi-VN" sz="280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advTm="35986">
        <p14:reveal/>
      </p:transition>
    </mc:Choice>
    <mc:Fallback xmlns="">
      <p:transition spd="slow" advTm="35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a:t>
            </a:r>
            <a:r>
              <a:rPr lang="en-US" sz="2400" i="1" smtClean="0">
                <a:solidFill>
                  <a:srgbClr val="FFFFFF"/>
                </a:solidFill>
                <a:latin typeface="Times New Roman" panose="02020603050405020304" pitchFamily="18" charset="0"/>
                <a:cs typeface="Times New Roman" panose="02020603050405020304" pitchFamily="18" charset="0"/>
              </a:rPr>
              <a:t>sống trên cạn và hình các con vật nào sống </a:t>
            </a:r>
            <a:r>
              <a:rPr lang="en-US" sz="2400" i="1">
                <a:solidFill>
                  <a:srgbClr val="FFFFFF"/>
                </a:solidFill>
                <a:latin typeface="Times New Roman" panose="02020603050405020304" pitchFamily="18" charset="0"/>
                <a:cs typeface="Times New Roman" panose="02020603050405020304" pitchFamily="18" charset="0"/>
              </a:rPr>
              <a:t>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64479858"/>
      </p:ext>
    </p:extLst>
  </p:cSld>
  <p:clrMapOvr>
    <a:masterClrMapping/>
  </p:clrMapOvr>
  <p:transition spd="slow" advTm="46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in)">
                                      <p:cBhvr>
                                        <p:cTn id="2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smtClean="0">
              <a:solidFill>
                <a:srgbClr val="FFFFFF"/>
              </a:solidFill>
              <a:latin typeface="Times New Roman" panose="02020603050405020304" pitchFamily="18" charset="0"/>
              <a:cs typeface="Times New Roman" panose="02020603050405020304" pitchFamily="18" charset="0"/>
            </a:endParaRPr>
          </a:p>
          <a:p>
            <a:r>
              <a:rPr lang="en-US" sz="2400" i="1" smtClean="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smtClean="0">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4573562"/>
      </p:ext>
    </p:extLst>
  </p:cSld>
  <p:clrMapOvr>
    <a:masterClrMapping/>
  </p:clrMapOvr>
  <p:transition spd="slow" advTm="1163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23.4"/>
</p:tagLst>
</file>

<file path=ppt/tags/tag3.xml><?xml version="1.0" encoding="utf-8"?>
<p:tagLst xmlns:a="http://schemas.openxmlformats.org/drawingml/2006/main" xmlns:r="http://schemas.openxmlformats.org/officeDocument/2006/relationships" xmlns:p="http://schemas.openxmlformats.org/presentationml/2006/main">
  <p:tag name="TIMING" val="|15.9"/>
</p:tagLst>
</file>

<file path=ppt/tags/tag4.xml><?xml version="1.0" encoding="utf-8"?>
<p:tagLst xmlns:a="http://schemas.openxmlformats.org/drawingml/2006/main" xmlns:r="http://schemas.openxmlformats.org/officeDocument/2006/relationships" xmlns:p="http://schemas.openxmlformats.org/presentationml/2006/main">
  <p:tag name="TIMING" val="|4.5|1"/>
</p:tagLst>
</file>

<file path=ppt/tags/tag5.xml><?xml version="1.0" encoding="utf-8"?>
<p:tagLst xmlns:a="http://schemas.openxmlformats.org/drawingml/2006/main" xmlns:r="http://schemas.openxmlformats.org/officeDocument/2006/relationships" xmlns:p="http://schemas.openxmlformats.org/presentationml/2006/main">
  <p:tag name="TIMING" val="|2.2|1|0.9|0.6"/>
</p:tagLst>
</file>

<file path=ppt/tags/tag6.xml><?xml version="1.0" encoding="utf-8"?>
<p:tagLst xmlns:a="http://schemas.openxmlformats.org/drawingml/2006/main" xmlns:r="http://schemas.openxmlformats.org/officeDocument/2006/relationships" xmlns:p="http://schemas.openxmlformats.org/presentationml/2006/main">
  <p:tag name="TIMING" val="|1|1.2|0.9|0.8"/>
</p:tagLst>
</file>

<file path=ppt/tags/tag7.xml><?xml version="1.0" encoding="utf-8"?>
<p:tagLst xmlns:a="http://schemas.openxmlformats.org/drawingml/2006/main" xmlns:r="http://schemas.openxmlformats.org/officeDocument/2006/relationships" xmlns:p="http://schemas.openxmlformats.org/presentationml/2006/main">
  <p:tag name="TIMING" val="|2.1|1.3|0.9|14.9|3.4|4.2"/>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4.8|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TotalTime>
  <Words>540</Words>
  <Application>Microsoft Office PowerPoint</Application>
  <PresentationFormat>Widescreen</PresentationFormat>
  <Paragraphs>68</Paragraphs>
  <Slides>22</Slides>
  <Notes>0</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.VnMystical</vt:lpstr>
      <vt:lpstr>.VnTime</vt:lpstr>
      <vt:lpstr>Aachen</vt:lpstr>
      <vt:lpstr>Andalus</vt:lpstr>
      <vt:lpstr>Arial</vt:lpstr>
      <vt:lpstr>Calibri</vt:lpstr>
      <vt:lpstr>Calibri Light</vt:lpstr>
      <vt:lpstr>Cambria</vt:lpstr>
      <vt:lpstr>Mongolian Baiti</vt:lpstr>
      <vt:lpstr>Nunito</vt:lpstr>
      <vt:lpstr>Times New Roman</vt:lpstr>
      <vt:lpstr>Office Theme</vt:lpstr>
      <vt:lpstr> CHÀO MỪNG CÁC EM HỌC SINH LỚP 2  ĐÃ ĐẾN VỚI TIẾT HỌC MĨ THUẬT! </vt:lpstr>
      <vt:lpstr>PowerPoint Presentation</vt:lpstr>
      <vt:lpstr>PowerPoint Presentation</vt:lpstr>
      <vt:lpstr>PowerPoint Presentation</vt:lpstr>
      <vt:lpstr>Chủ đề1: ĐẠI DƯƠNG MÊNH MÔNG</vt:lpstr>
      <vt:lpstr>Chuẩn bị đồ dùng học tập</vt:lpstr>
      <vt:lpstr> </vt:lpstr>
      <vt:lpstr>PowerPoint Presentation</vt:lpstr>
      <vt:lpstr>PowerPoint Presentation</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85</cp:revision>
  <dcterms:created xsi:type="dcterms:W3CDTF">2021-09-05T14:47:09Z</dcterms:created>
  <dcterms:modified xsi:type="dcterms:W3CDTF">2021-09-15T11:58:46Z</dcterms:modified>
</cp:coreProperties>
</file>