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9" r:id="rId3"/>
    <p:sldId id="281" r:id="rId4"/>
    <p:sldId id="282" r:id="rId5"/>
    <p:sldId id="283" r:id="rId6"/>
    <p:sldId id="284" r:id="rId7"/>
    <p:sldId id="286" r:id="rId8"/>
    <p:sldId id="285" r:id="rId9"/>
    <p:sldId id="287" r:id="rId10"/>
    <p:sldId id="265" r:id="rId11"/>
    <p:sldId id="28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B16DE-AFB2-427A-BF52-DB03CEB8CC2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1F5D8-DA68-4D24-B6C4-59A8D99B7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3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012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484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4638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11366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70825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25996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13121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4F5A3365-4523-49F5-A946-8E0A1D049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0BC1688C-7B1B-4D70-9ACA-156126003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62E8114E-7825-4F51-A166-A2DBE12FE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682299-AF65-41A7-9E35-6BD300DF064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5838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4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2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4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6486-76EA-4B8E-8FA1-070E3F200A8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B9285-73CF-4E32-8243-A4CA45AC9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5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0"/>
          <p:cNvSpPr>
            <a:spLocks noChangeArrowheads="1" noChangeShapeType="1" noTextEdit="1"/>
          </p:cNvSpPr>
          <p:nvPr/>
        </p:nvSpPr>
        <p:spPr bwMode="auto">
          <a:xfrm>
            <a:off x="2209800" y="1676400"/>
            <a:ext cx="7810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 – Lớp 4</a:t>
            </a:r>
          </a:p>
        </p:txBody>
      </p:sp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1905000" y="3276600"/>
            <a:ext cx="83058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 bài văn viết thư</a:t>
            </a:r>
          </a:p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80901"/>
      </p:ext>
    </p:extLst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429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book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7543800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54379"/>
      </p:ext>
    </p:extLst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7BF9F18-F24C-4B0C-80D6-547D5CB9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509" y="1110207"/>
            <a:ext cx="9086459" cy="56874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1.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Chọn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thư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096" b="1" dirty="0">
                <a:latin typeface="Times New Roman" panose="02020603050405020304" pitchFamily="18" charset="0"/>
              </a:rPr>
              <a:t> hay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hơn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xmlns="" id="{C2487D9D-AC7E-4307-A417-7B75A4A80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507" y="4764409"/>
            <a:ext cx="9086459" cy="1521570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3. Quan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sát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tranh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dẫn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tranh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xây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dựng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cốt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truyện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phát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triển</a:t>
            </a:r>
            <a:r>
              <a:rPr lang="en-US" altLang="en-US" sz="3096" b="1" dirty="0">
                <a:latin typeface="Times New Roman" panose="02020603050405020304" pitchFamily="18" charset="0"/>
              </a:rPr>
              <a:t> ý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kể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chuyện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i="1" dirty="0">
                <a:latin typeface="Times New Roman" panose="02020603050405020304" pitchFamily="18" charset="0"/>
              </a:rPr>
              <a:t>Ba </a:t>
            </a:r>
            <a:r>
              <a:rPr lang="en-US" altLang="en-US" sz="3096" b="1" i="1" dirty="0" err="1">
                <a:latin typeface="Times New Roman" panose="02020603050405020304" pitchFamily="18" charset="0"/>
              </a:rPr>
              <a:t>lưỡi</a:t>
            </a:r>
            <a:r>
              <a:rPr lang="en-US" altLang="en-US" sz="3096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i="1" dirty="0" err="1">
                <a:latin typeface="Times New Roman" panose="02020603050405020304" pitchFamily="18" charset="0"/>
              </a:rPr>
              <a:t>rìu</a:t>
            </a:r>
            <a:r>
              <a:rPr lang="en-US" altLang="en-US" sz="3096" b="1" dirty="0">
                <a:latin typeface="Times New Roman" panose="02020603050405020304" pitchFamily="18" charset="0"/>
              </a:rPr>
              <a:t>( SGK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trang</a:t>
            </a:r>
            <a:r>
              <a:rPr lang="en-US" altLang="en-US" sz="3096" b="1" dirty="0">
                <a:latin typeface="Times New Roman" panose="02020603050405020304" pitchFamily="18" charset="0"/>
              </a:rPr>
              <a:t> 64).</a:t>
            </a: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xmlns="" id="{FB552302-6AFA-4168-8CC7-69127537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508" y="2222689"/>
            <a:ext cx="9086459" cy="1997983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2.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thư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viên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khích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lệ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thuộc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lực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lượng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tuyến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3096" b="1" dirty="0">
                <a:latin typeface="Times New Roman" panose="02020603050405020304" pitchFamily="18" charset="0"/>
              </a:rPr>
              <a:t> ở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phố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Hồ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Chí</a:t>
            </a:r>
            <a:r>
              <a:rPr lang="en-US" altLang="en-US" sz="3096" b="1" dirty="0">
                <a:latin typeface="Times New Roman" panose="02020603050405020304" pitchFamily="18" charset="0"/>
              </a:rPr>
              <a:t> Minh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kể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phòng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chống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dịch</a:t>
            </a:r>
            <a:r>
              <a:rPr lang="en-US" altLang="en-US" sz="3096" b="1" dirty="0">
                <a:latin typeface="Times New Roman" panose="02020603050405020304" pitchFamily="18" charset="0"/>
              </a:rPr>
              <a:t> covid-19 .</a:t>
            </a:r>
          </a:p>
        </p:txBody>
      </p:sp>
    </p:spTree>
    <p:extLst>
      <p:ext uri="{BB962C8B-B14F-4D97-AF65-F5344CB8AC3E}">
        <p14:creationId xmlns:p14="http://schemas.microsoft.com/office/powerpoint/2010/main" val="362813622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8"/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7239000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20500000000000000" pitchFamily="18" charset="0"/>
                <a:ea typeface="Impact" panose="02020500000000000000" pitchFamily="18" charset="0"/>
                <a:cs typeface="Impact" panose="02020500000000000000" pitchFamily="18" charset="0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2928624860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1879242" y="984160"/>
            <a:ext cx="83058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 bảy ngày 16 tháng 10 năm 2021</a:t>
            </a:r>
          </a:p>
          <a:p>
            <a:pPr algn="ctr"/>
            <a:r>
              <a:rPr lang="en-US" sz="9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900" b="1" kern="1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9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 </a:t>
            </a:r>
            <a:r>
              <a:rPr lang="vi-VN" sz="9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văn viết thư</a:t>
            </a:r>
          </a:p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06003"/>
      </p:ext>
    </p:extLst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7BF9F18-F24C-4B0C-80D6-547D5CB9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297" y="2024607"/>
            <a:ext cx="9086459" cy="104515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1.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thư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bạn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rõ</a:t>
            </a:r>
            <a:r>
              <a:rPr lang="en-US" altLang="en-US" sz="3096" b="1" dirty="0">
                <a:latin typeface="Times New Roman" panose="02020603050405020304" pitchFamily="18" charset="0"/>
              </a:rPr>
              <a:t> ở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xmlns="" id="{C2487D9D-AC7E-4307-A417-7B75A4A80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0" y="5070627"/>
            <a:ext cx="9086459" cy="568745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3.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ra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cái</a:t>
            </a:r>
            <a:r>
              <a:rPr lang="en-US" altLang="en-US" sz="3096" b="1" dirty="0">
                <a:latin typeface="Times New Roman" panose="02020603050405020304" pitchFamily="18" charset="0"/>
              </a:rPr>
              <a:t> hay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khen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xmlns="" id="{FB552302-6AFA-4168-8CC7-69127537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215" y="3375214"/>
            <a:ext cx="9086459" cy="1521570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2.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tham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chung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96" b="1" dirty="0">
                <a:latin typeface="Times New Roman" panose="02020603050405020304" pitchFamily="18" charset="0"/>
              </a:rPr>
              <a:t> ý,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bố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cục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diễn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đạt</a:t>
            </a:r>
            <a:r>
              <a:rPr lang="en-US" altLang="en-US" sz="3096" b="1" dirty="0">
                <a:latin typeface="Times New Roman" panose="02020603050405020304" pitchFamily="18" charset="0"/>
              </a:rPr>
              <a:t>,..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tự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3096" b="1" dirty="0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xmlns="" id="{B6B6F3D2-95B0-434F-9E21-C1DF0C54CC6D}"/>
              </a:ext>
            </a:extLst>
          </p:cNvPr>
          <p:cNvSpPr/>
          <p:nvPr/>
        </p:nvSpPr>
        <p:spPr>
          <a:xfrm>
            <a:off x="3352800" y="491554"/>
            <a:ext cx="51054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7BF9F18-F24C-4B0C-80D6-547D5CB9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297" y="2024607"/>
            <a:ext cx="9086459" cy="104515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1. Nghe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(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thầy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)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xét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chung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lớp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xmlns="" id="{B6B6F3D2-95B0-434F-9E21-C1DF0C54CC6D}"/>
              </a:ext>
            </a:extLst>
          </p:cNvPr>
          <p:cNvSpPr/>
          <p:nvPr/>
        </p:nvSpPr>
        <p:spPr>
          <a:xfrm>
            <a:off x="3352800" y="491554"/>
            <a:ext cx="51054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5133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7BF9F18-F24C-4B0C-80D6-547D5CB9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297" y="2024607"/>
            <a:ext cx="9086459" cy="104515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1.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xét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(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thầy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)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mắc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xmlns="" id="{FB552302-6AFA-4168-8CC7-69127537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215" y="3375214"/>
            <a:ext cx="9086459" cy="1521570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2.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Tự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096" b="1" dirty="0">
                <a:latin typeface="Times New Roman" panose="02020603050405020304" pitchFamily="18" charset="0"/>
              </a:rPr>
              <a:t>.(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Dựa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gợi</a:t>
            </a:r>
            <a:r>
              <a:rPr lang="en-US" altLang="en-US" sz="3096" b="1" dirty="0">
                <a:latin typeface="Times New Roman" panose="02020603050405020304" pitchFamily="18" charset="0"/>
              </a:rPr>
              <a:t> ý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sz="3096" b="1" dirty="0">
                <a:latin typeface="Times New Roman" panose="02020603050405020304" pitchFamily="18" charset="0"/>
              </a:rPr>
              <a:t>- SGK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trang</a:t>
            </a:r>
            <a:r>
              <a:rPr lang="en-US" altLang="en-US" sz="3096" b="1" dirty="0">
                <a:latin typeface="Times New Roman" panose="02020603050405020304" pitchFamily="18" charset="0"/>
              </a:rPr>
              <a:t> 61.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thể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3096" b="1" dirty="0">
                <a:latin typeface="Times New Roman" panose="02020603050405020304" pitchFamily="18" charset="0"/>
              </a:rPr>
              <a:t> ý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kiến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thắc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mắc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nhờ</a:t>
            </a:r>
            <a:r>
              <a:rPr lang="en-US" altLang="en-US" sz="3096" b="1" dirty="0">
                <a:latin typeface="Times New Roman" panose="02020603050405020304" pitchFamily="18" charset="0"/>
              </a:rPr>
              <a:t> GV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trợ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giúp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.)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xmlns="" id="{B6B6F3D2-95B0-434F-9E21-C1DF0C54CC6D}"/>
              </a:ext>
            </a:extLst>
          </p:cNvPr>
          <p:cNvSpPr/>
          <p:nvPr/>
        </p:nvSpPr>
        <p:spPr>
          <a:xfrm>
            <a:off x="3352800" y="491554"/>
            <a:ext cx="51054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II/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3464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5">
            <a:extLst>
              <a:ext uri="{FF2B5EF4-FFF2-40B4-BE49-F238E27FC236}">
                <a16:creationId xmlns:a16="http://schemas.microsoft.com/office/drawing/2014/main" xmlns="" id="{C2487D9D-AC7E-4307-A417-7B75A4A80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0" y="5070627"/>
            <a:ext cx="9086459" cy="568745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 err="1">
                <a:latin typeface="Times New Roman" panose="02020603050405020304" pitchFamily="18" charset="0"/>
              </a:rPr>
              <a:t>Ảnh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phiếu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giao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HS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theo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trên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xmlns="" id="{B6B6F3D2-95B0-434F-9E21-C1DF0C54CC6D}"/>
              </a:ext>
            </a:extLst>
          </p:cNvPr>
          <p:cNvSpPr/>
          <p:nvPr/>
        </p:nvSpPr>
        <p:spPr>
          <a:xfrm>
            <a:off x="3352800" y="491554"/>
            <a:ext cx="51054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6411496-E9D2-4939-94F8-03568D8AF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85029"/>
              </p:ext>
            </p:extLst>
          </p:nvPr>
        </p:nvGraphicFramePr>
        <p:xfrm>
          <a:off x="752474" y="1634523"/>
          <a:ext cx="10506076" cy="280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1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2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14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802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lỗi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lỗi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cụ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Sửa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545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2938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4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274602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53495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7BF9F18-F24C-4B0C-80D6-547D5CB9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297" y="2024607"/>
            <a:ext cx="9086459" cy="104515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1.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thư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bạn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rõ</a:t>
            </a:r>
            <a:r>
              <a:rPr lang="en-US" altLang="en-US" sz="3096" b="1" dirty="0">
                <a:latin typeface="Times New Roman" panose="02020603050405020304" pitchFamily="18" charset="0"/>
              </a:rPr>
              <a:t> ở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xmlns="" id="{C2487D9D-AC7E-4307-A417-7B75A4A80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0" y="5070627"/>
            <a:ext cx="9086459" cy="568745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3.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ra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cái</a:t>
            </a:r>
            <a:r>
              <a:rPr lang="en-US" altLang="en-US" sz="3096" b="1" dirty="0">
                <a:latin typeface="Times New Roman" panose="02020603050405020304" pitchFamily="18" charset="0"/>
              </a:rPr>
              <a:t> hay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khen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xmlns="" id="{FB552302-6AFA-4168-8CC7-69127537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215" y="3375214"/>
            <a:ext cx="9086459" cy="1521570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2.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tham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chung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96" b="1" dirty="0">
                <a:latin typeface="Times New Roman" panose="02020603050405020304" pitchFamily="18" charset="0"/>
              </a:rPr>
              <a:t> ý,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bố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cục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diễn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đạt</a:t>
            </a:r>
            <a:r>
              <a:rPr lang="en-US" altLang="en-US" sz="3096" b="1" dirty="0">
                <a:latin typeface="Times New Roman" panose="02020603050405020304" pitchFamily="18" charset="0"/>
              </a:rPr>
              <a:t>,..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tự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3096" b="1" dirty="0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xmlns="" id="{B6B6F3D2-95B0-434F-9E21-C1DF0C54CC6D}"/>
              </a:ext>
            </a:extLst>
          </p:cNvPr>
          <p:cNvSpPr/>
          <p:nvPr/>
        </p:nvSpPr>
        <p:spPr>
          <a:xfrm>
            <a:off x="3352800" y="491554"/>
            <a:ext cx="51054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125498961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7BF9F18-F24C-4B0C-80D6-547D5CB9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297" y="2024607"/>
            <a:ext cx="9086459" cy="56874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 err="1">
                <a:latin typeface="Times New Roman" panose="02020603050405020304" pitchFamily="18" charset="0"/>
              </a:rPr>
              <a:t>Ảnh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phiếu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3096" b="1" dirty="0">
                <a:latin typeface="Times New Roman" panose="02020603050405020304" pitchFamily="18" charset="0"/>
              </a:rPr>
              <a:t> hay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HS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làm</a:t>
            </a:r>
            <a:endParaRPr lang="en-US" altLang="en-US" sz="3096" b="1" dirty="0">
              <a:latin typeface="Times New Roman" panose="02020603050405020304" pitchFamily="18" charset="0"/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xmlns="" id="{B6B6F3D2-95B0-434F-9E21-C1DF0C54CC6D}"/>
              </a:ext>
            </a:extLst>
          </p:cNvPr>
          <p:cNvSpPr/>
          <p:nvPr/>
        </p:nvSpPr>
        <p:spPr>
          <a:xfrm>
            <a:off x="3352800" y="491554"/>
            <a:ext cx="51054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1095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87BF9F18-F24C-4B0C-80D6-547D5CB9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297" y="2024607"/>
            <a:ext cx="9086459" cy="104515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1.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thư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bạn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rõ</a:t>
            </a:r>
            <a:r>
              <a:rPr lang="en-US" altLang="en-US" sz="3096" b="1" dirty="0">
                <a:latin typeface="Times New Roman" panose="02020603050405020304" pitchFamily="18" charset="0"/>
              </a:rPr>
              <a:t> ở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xmlns="" id="{C2487D9D-AC7E-4307-A417-7B75A4A80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0" y="5070627"/>
            <a:ext cx="9086459" cy="568745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3.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96" b="1" dirty="0">
                <a:latin typeface="Times New Roman" panose="02020603050405020304" pitchFamily="18" charset="0"/>
              </a:rPr>
              <a:t> ra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cái</a:t>
            </a:r>
            <a:r>
              <a:rPr lang="en-US" altLang="en-US" sz="3096" b="1" dirty="0">
                <a:latin typeface="Times New Roman" panose="02020603050405020304" pitchFamily="18" charset="0"/>
              </a:rPr>
              <a:t> hay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khen</a:t>
            </a:r>
            <a:r>
              <a:rPr lang="en-US" altLang="en-US" sz="3096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xmlns="" id="{FB552302-6AFA-4168-8CC7-69127537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215" y="3375214"/>
            <a:ext cx="9086459" cy="1521570"/>
          </a:xfrm>
          <a:prstGeom prst="rect">
            <a:avLst/>
          </a:prstGeom>
          <a:solidFill>
            <a:srgbClr val="99FF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3096" b="1" dirty="0">
                <a:latin typeface="Times New Roman" panose="02020603050405020304" pitchFamily="18" charset="0"/>
              </a:rPr>
              <a:t>2.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tham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gia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chung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96" b="1" dirty="0">
                <a:latin typeface="Times New Roman" panose="02020603050405020304" pitchFamily="18" charset="0"/>
              </a:rPr>
              <a:t> ý,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bố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cục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096" b="1" dirty="0">
                <a:latin typeface="Times New Roman" panose="02020603050405020304" pitchFamily="18" charset="0"/>
              </a:rPr>
              <a:t>,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diễn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đạt</a:t>
            </a:r>
            <a:r>
              <a:rPr lang="en-US" altLang="en-US" sz="3096" b="1" dirty="0">
                <a:latin typeface="Times New Roman" panose="02020603050405020304" pitchFamily="18" charset="0"/>
              </a:rPr>
              <a:t>,..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tự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chữa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lỗi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96" b="1" dirty="0">
                <a:latin typeface="Times New Roman" panose="02020603050405020304" pitchFamily="18" charset="0"/>
              </a:rPr>
              <a:t> </a:t>
            </a:r>
            <a:r>
              <a:rPr lang="en-US" altLang="en-US" sz="3096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3096" b="1" dirty="0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xmlns="" id="{B6B6F3D2-95B0-434F-9E21-C1DF0C54CC6D}"/>
              </a:ext>
            </a:extLst>
          </p:cNvPr>
          <p:cNvSpPr/>
          <p:nvPr/>
        </p:nvSpPr>
        <p:spPr>
          <a:xfrm>
            <a:off x="3352800" y="491554"/>
            <a:ext cx="51054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18611509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494</Words>
  <Application>Microsoft Office PowerPoint</Application>
  <PresentationFormat>Widescreen</PresentationFormat>
  <Paragraphs>47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 le</dc:creator>
  <cp:lastModifiedBy>cam le</cp:lastModifiedBy>
  <cp:revision>4</cp:revision>
  <dcterms:created xsi:type="dcterms:W3CDTF">2021-10-08T01:21:21Z</dcterms:created>
  <dcterms:modified xsi:type="dcterms:W3CDTF">2021-10-16T03:10:37Z</dcterms:modified>
</cp:coreProperties>
</file>