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15" r:id="rId2"/>
  </p:sldMasterIdLst>
  <p:notesMasterIdLst>
    <p:notesMasterId r:id="rId35"/>
  </p:notesMasterIdLst>
  <p:sldIdLst>
    <p:sldId id="301" r:id="rId3"/>
    <p:sldId id="303" r:id="rId4"/>
    <p:sldId id="314" r:id="rId5"/>
    <p:sldId id="287" r:id="rId6"/>
    <p:sldId id="315" r:id="rId7"/>
    <p:sldId id="304" r:id="rId8"/>
    <p:sldId id="258" r:id="rId9"/>
    <p:sldId id="328" r:id="rId10"/>
    <p:sldId id="295" r:id="rId11"/>
    <p:sldId id="296" r:id="rId12"/>
    <p:sldId id="329" r:id="rId13"/>
    <p:sldId id="327" r:id="rId14"/>
    <p:sldId id="316" r:id="rId15"/>
    <p:sldId id="297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298" r:id="rId25"/>
    <p:sldId id="289" r:id="rId26"/>
    <p:sldId id="317" r:id="rId27"/>
    <p:sldId id="318" r:id="rId28"/>
    <p:sldId id="319" r:id="rId29"/>
    <p:sldId id="322" r:id="rId30"/>
    <p:sldId id="323" r:id="rId31"/>
    <p:sldId id="324" r:id="rId32"/>
    <p:sldId id="325" r:id="rId33"/>
    <p:sldId id="326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990000"/>
    <a:srgbClr val="CCFF99"/>
    <a:srgbClr val="CCFF33"/>
    <a:srgbClr val="FF0000"/>
    <a:srgbClr val="FF99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32" autoAdjust="0"/>
    <p:restoredTop sz="94513" autoAdjust="0"/>
  </p:normalViewPr>
  <p:slideViewPr>
    <p:cSldViewPr>
      <p:cViewPr varScale="1">
        <p:scale>
          <a:sx n="112" d="100"/>
          <a:sy n="112" d="100"/>
        </p:scale>
        <p:origin x="37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110291" custLinFactNeighborX="-544" custLinFactNeighborY="9861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15977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3D25700-E44C-4928-B94F-2873F1C0E9F0}" type="presOf" srcId="{2539990F-C84A-42AC-88CF-45ED9AC1F08B}" destId="{DB69836F-FE00-4372-B69A-DF0D28029991}" srcOrd="0" destOrd="0" presId="urn:microsoft.com/office/officeart/2008/layout/VerticalCurvedList"/>
    <dgm:cxn modelId="{C158541A-0BA7-4ED8-AB44-14A33670552A}" type="presOf" srcId="{5BE2D0CB-5BBD-4A03-A3CB-F48B34989FA3}" destId="{3059196D-AF0C-4463-A93E-812664631BA3}" srcOrd="0" destOrd="0" presId="urn:microsoft.com/office/officeart/2008/layout/VerticalCurvedList"/>
    <dgm:cxn modelId="{7BEF1F40-41B2-4AE5-A72D-5A3FEAE1871B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680AE470-3132-4273-85BC-E95001592AA1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F70CEEE-0FDC-4A3C-8B05-230E87A0E9FD}" type="presOf" srcId="{C9CE7A57-E5A3-450C-8737-C72D44C4E0F3}" destId="{D0EDBA11-CE96-4FCC-BFE8-4DE9D160E032}" srcOrd="0" destOrd="0" presId="urn:microsoft.com/office/officeart/2008/layout/VerticalCurvedList"/>
    <dgm:cxn modelId="{05312389-A259-4142-9419-D92E9C34F279}" type="presParOf" srcId="{3059196D-AF0C-4463-A93E-812664631BA3}" destId="{558D9870-05E2-484E-9241-818D42D9FADA}" srcOrd="0" destOrd="0" presId="urn:microsoft.com/office/officeart/2008/layout/VerticalCurvedList"/>
    <dgm:cxn modelId="{AC659DB1-58D5-456E-A461-2FF89A7EF7FA}" type="presParOf" srcId="{558D9870-05E2-484E-9241-818D42D9FADA}" destId="{39FD721C-A262-4C4E-B494-AC1732E6F3A0}" srcOrd="0" destOrd="0" presId="urn:microsoft.com/office/officeart/2008/layout/VerticalCurvedList"/>
    <dgm:cxn modelId="{813C9608-E05D-4603-A5A2-55D672793BB0}" type="presParOf" srcId="{39FD721C-A262-4C4E-B494-AC1732E6F3A0}" destId="{849B6A22-FC21-4DC5-A1AF-CBADFA6E7F70}" srcOrd="0" destOrd="0" presId="urn:microsoft.com/office/officeart/2008/layout/VerticalCurvedList"/>
    <dgm:cxn modelId="{B201E6C0-34A8-4042-AE97-26F4EA0340C8}" type="presParOf" srcId="{39FD721C-A262-4C4E-B494-AC1732E6F3A0}" destId="{D0EDBA11-CE96-4FCC-BFE8-4DE9D160E032}" srcOrd="1" destOrd="0" presId="urn:microsoft.com/office/officeart/2008/layout/VerticalCurvedList"/>
    <dgm:cxn modelId="{454513BD-2A86-4388-AFFF-69E0E7165706}" type="presParOf" srcId="{39FD721C-A262-4C4E-B494-AC1732E6F3A0}" destId="{AF90F929-E81A-499C-8856-3125BD5771DB}" srcOrd="2" destOrd="0" presId="urn:microsoft.com/office/officeart/2008/layout/VerticalCurvedList"/>
    <dgm:cxn modelId="{499AA150-C472-4431-92A9-773E1EE5189F}" type="presParOf" srcId="{39FD721C-A262-4C4E-B494-AC1732E6F3A0}" destId="{AC2B4F2C-FF8C-404D-92B0-C7C0A29210D1}" srcOrd="3" destOrd="0" presId="urn:microsoft.com/office/officeart/2008/layout/VerticalCurvedList"/>
    <dgm:cxn modelId="{55D615EC-673F-44D4-90E2-D1EE700616B6}" type="presParOf" srcId="{558D9870-05E2-484E-9241-818D42D9FADA}" destId="{16095D2C-57B4-48CA-953C-267BD9DD484B}" srcOrd="1" destOrd="0" presId="urn:microsoft.com/office/officeart/2008/layout/VerticalCurvedList"/>
    <dgm:cxn modelId="{CE17B73B-4007-4371-A360-C47F883120C4}" type="presParOf" srcId="{558D9870-05E2-484E-9241-818D42D9FADA}" destId="{57F98E08-EB63-4773-8250-9B6C8F0D79DB}" srcOrd="2" destOrd="0" presId="urn:microsoft.com/office/officeart/2008/layout/VerticalCurvedList"/>
    <dgm:cxn modelId="{65A1DF47-A554-4DEE-8E09-5C052963AB58}" type="presParOf" srcId="{57F98E08-EB63-4773-8250-9B6C8F0D79DB}" destId="{73F439AE-4020-45C5-B27A-2DB6095092F8}" srcOrd="0" destOrd="0" presId="urn:microsoft.com/office/officeart/2008/layout/VerticalCurvedList"/>
    <dgm:cxn modelId="{B2C57D51-32F9-4C40-8EE3-03110D5FAB47}" type="presParOf" srcId="{558D9870-05E2-484E-9241-818D42D9FADA}" destId="{DB69836F-FE00-4372-B69A-DF0D28029991}" srcOrd="3" destOrd="0" presId="urn:microsoft.com/office/officeart/2008/layout/VerticalCurvedList"/>
    <dgm:cxn modelId="{414C3B35-DF13-4D6F-AA31-752968D7B85C}" type="presParOf" srcId="{558D9870-05E2-484E-9241-818D42D9FADA}" destId="{A23500C6-60B1-485B-9CAE-0E2BED65C988}" srcOrd="4" destOrd="0" presId="urn:microsoft.com/office/officeart/2008/layout/VerticalCurvedList"/>
    <dgm:cxn modelId="{91DBC152-CAA2-4BE5-A006-8502667E21B6}" type="presParOf" srcId="{A23500C6-60B1-485B-9CAE-0E2BED65C988}" destId="{425517B2-2BDC-437A-9C2F-A102F25D4FDA}" srcOrd="0" destOrd="0" presId="urn:microsoft.com/office/officeart/2008/layout/VerticalCurvedList"/>
    <dgm:cxn modelId="{8F50651C-BF6A-4492-A361-58893508E209}" type="presParOf" srcId="{558D9870-05E2-484E-9241-818D42D9FADA}" destId="{7A289A2F-41D2-4310-A18C-8347F89AA6B9}" srcOrd="5" destOrd="0" presId="urn:microsoft.com/office/officeart/2008/layout/VerticalCurvedList"/>
    <dgm:cxn modelId="{D712106A-1016-4BF8-9AA4-233C18D736CF}" type="presParOf" srcId="{558D9870-05E2-484E-9241-818D42D9FADA}" destId="{9E66E6D6-CB41-453D-81E8-440C0CD6FAC5}" srcOrd="6" destOrd="0" presId="urn:microsoft.com/office/officeart/2008/layout/VerticalCurvedList"/>
    <dgm:cxn modelId="{DA14D099-74E5-460A-9805-26E06BCCB157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852253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0" y="489474"/>
          <a:ext cx="6686564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89474"/>
        <a:ext cx="6686564" cy="817684"/>
      </dsp:txXfrm>
    </dsp:sp>
    <dsp:sp modelId="{73F439AE-4020-45C5-B27A-2DB6095092F8}">
      <dsp:nvSpPr>
        <dsp:cNvPr id="0" name=""/>
        <dsp:cNvSpPr/>
      </dsp:nvSpPr>
      <dsp:spPr>
        <a:xfrm>
          <a:off x="-173017" y="236924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106660" y="1597027"/>
          <a:ext cx="6686570" cy="81768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660" y="1597027"/>
        <a:ext cx="6686570" cy="817684"/>
      </dsp:txXfrm>
    </dsp:sp>
    <dsp:sp modelId="{425517B2-2BDC-437A-9C2F-A102F25D4FDA}">
      <dsp:nvSpPr>
        <dsp:cNvPr id="0" name=""/>
        <dsp:cNvSpPr/>
      </dsp:nvSpPr>
      <dsp:spPr>
        <a:xfrm>
          <a:off x="124210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72858" y="2823554"/>
          <a:ext cx="6249932" cy="81768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858" y="2823554"/>
        <a:ext cx="6249932" cy="817684"/>
      </dsp:txXfrm>
    </dsp:sp>
    <dsp:sp modelId="{EF00C9D1-86B1-44BB-AAE8-BD1D1EE09133}">
      <dsp:nvSpPr>
        <dsp:cNvPr id="0" name=""/>
        <dsp:cNvSpPr/>
      </dsp:nvSpPr>
      <dsp:spPr>
        <a:xfrm>
          <a:off x="-173017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FC2962-793E-4C49-9FB4-B25E78E43F6B}" type="datetimeFigureOut">
              <a:rPr lang="en-US"/>
              <a:pPr>
                <a:defRPr/>
              </a:pPr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506A7F0-6238-4402-B1F9-DB038043F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78D73-4F0A-4DD1-B459-5C5D01BC5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2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6CC8-04EB-4EF8-B3AF-4B36B8403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4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6749-E41C-4BCB-9A51-0D0A1160F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1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6749-E41C-4BCB-9A51-0D0A1160F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69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6749-E41C-4BCB-9A51-0D0A1160F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6343-F459-429F-A13B-E03AF26A0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8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EBEA5-61E3-43DC-A19C-87030C820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0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F3D0-2109-4AD7-AD00-2561C9CD4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68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43626-11AF-462E-A078-3E000C218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5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8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36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2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6CC8-04EB-4EF8-B3AF-4B36B8403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00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54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00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13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25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33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18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87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2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0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6CC8-04EB-4EF8-B3AF-4B36B8403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52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3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06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26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19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53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96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7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0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0BA6-E643-4147-B3BB-9A81C139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3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6CC8-04EB-4EF8-B3AF-4B36B8403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78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C6C94-FC5B-4732-9B6F-82323FDAF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72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23C5-0D43-43F1-87B5-7205405F3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00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96218-D262-49BD-81B8-834644340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62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96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0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439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9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927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8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04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7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396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6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75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5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0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6749-E41C-4BCB-9A51-0D0A1160F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333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02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313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075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04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616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359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57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30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85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1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6749-E41C-4BCB-9A51-0D0A1160F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9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607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91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48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519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260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3500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181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9212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161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3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6749-E41C-4BCB-9A51-0D0A1160F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992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2032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6748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2141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3113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6183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3686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8867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0528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07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67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6749-E41C-4BCB-9A51-0D0A1160F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74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5870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7354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07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6749-E41C-4BCB-9A51-0D0A1160F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7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47BA2B-63BA-42C2-9CC8-00F7F6F48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54" r:id="rId2"/>
    <p:sldLayoutId id="2147483752" r:id="rId3"/>
    <p:sldLayoutId id="2147483751" r:id="rId4"/>
    <p:sldLayoutId id="2147483693" r:id="rId5"/>
    <p:sldLayoutId id="2147483757" r:id="rId6"/>
    <p:sldLayoutId id="2147483756" r:id="rId7"/>
    <p:sldLayoutId id="2147483750" r:id="rId8"/>
    <p:sldLayoutId id="2147483749" r:id="rId9"/>
    <p:sldLayoutId id="2147483748" r:id="rId10"/>
    <p:sldLayoutId id="2147483730" r:id="rId11"/>
    <p:sldLayoutId id="2147483729" r:id="rId12"/>
    <p:sldLayoutId id="2147483692" r:id="rId13"/>
    <p:sldLayoutId id="2147483691" r:id="rId14"/>
    <p:sldLayoutId id="2147483690" r:id="rId15"/>
    <p:sldLayoutId id="2147483689" r:id="rId16"/>
    <p:sldLayoutId id="2147483688" r:id="rId17"/>
    <p:sldLayoutId id="2147483763" r:id="rId18"/>
    <p:sldLayoutId id="2147483762" r:id="rId19"/>
    <p:sldLayoutId id="2147483761" r:id="rId20"/>
    <p:sldLayoutId id="2147483760" r:id="rId21"/>
    <p:sldLayoutId id="2147483755" r:id="rId22"/>
    <p:sldLayoutId id="2147483737" r:id="rId23"/>
    <p:sldLayoutId id="2147483736" r:id="rId24"/>
    <p:sldLayoutId id="2147483735" r:id="rId25"/>
    <p:sldLayoutId id="2147483734" r:id="rId26"/>
    <p:sldLayoutId id="2147483733" r:id="rId27"/>
    <p:sldLayoutId id="2147483727" r:id="rId28"/>
    <p:sldLayoutId id="2147483714" r:id="rId29"/>
    <p:sldLayoutId id="2147483711" r:id="rId30"/>
    <p:sldLayoutId id="2147483709" r:id="rId31"/>
    <p:sldLayoutId id="2147483704" r:id="rId32"/>
    <p:sldLayoutId id="2147483703" r:id="rId33"/>
    <p:sldLayoutId id="2147483702" r:id="rId34"/>
    <p:sldLayoutId id="2147483701" r:id="rId35"/>
    <p:sldLayoutId id="2147483699" r:id="rId36"/>
    <p:sldLayoutId id="2147483697" r:id="rId37"/>
    <p:sldLayoutId id="2147483696" r:id="rId38"/>
    <p:sldLayoutId id="2147483687" r:id="rId39"/>
    <p:sldLayoutId id="2147483686" r:id="rId40"/>
    <p:sldLayoutId id="2147483685" r:id="rId41"/>
    <p:sldLayoutId id="2147483684" r:id="rId42"/>
    <p:sldLayoutId id="2147483683" r:id="rId43"/>
    <p:sldLayoutId id="2147483759" r:id="rId44"/>
    <p:sldLayoutId id="2147483758" r:id="rId45"/>
    <p:sldLayoutId id="2147483753" r:id="rId46"/>
    <p:sldLayoutId id="2147483732" r:id="rId47"/>
    <p:sldLayoutId id="2147483731" r:id="rId48"/>
    <p:sldLayoutId id="2147483728" r:id="rId49"/>
    <p:sldLayoutId id="2147483710" r:id="rId50"/>
    <p:sldLayoutId id="2147483700" r:id="rId51"/>
    <p:sldLayoutId id="2147483698" r:id="rId52"/>
    <p:sldLayoutId id="2147483695" r:id="rId53"/>
    <p:sldLayoutId id="2147483682" r:id="rId54"/>
    <p:sldLayoutId id="2147483764" r:id="rId55"/>
    <p:sldLayoutId id="2147483747" r:id="rId56"/>
    <p:sldLayoutId id="2147483738" r:id="rId57"/>
    <p:sldLayoutId id="2147483713" r:id="rId58"/>
    <p:sldLayoutId id="2147483712" r:id="rId59"/>
    <p:sldLayoutId id="2147483708" r:id="rId60"/>
    <p:sldLayoutId id="2147483707" r:id="rId61"/>
    <p:sldLayoutId id="2147483706" r:id="rId62"/>
    <p:sldLayoutId id="2147483705" r:id="rId6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2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39" r:id="rId2"/>
    <p:sldLayoutId id="214748371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1.xml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5.png"/><Relationship Id="rId11" Type="http://schemas.openxmlformats.org/officeDocument/2006/relationships/slide" Target="slide19.xml"/><Relationship Id="rId5" Type="http://schemas.openxmlformats.org/officeDocument/2006/relationships/image" Target="../media/image24.png"/><Relationship Id="rId15" Type="http://schemas.openxmlformats.org/officeDocument/2006/relationships/slide" Target="slide22.xml"/><Relationship Id="rId10" Type="http://schemas.openxmlformats.org/officeDocument/2006/relationships/slide" Target="slide18.xml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6.xml"/><Relationship Id="rId6" Type="http://schemas.openxmlformats.org/officeDocument/2006/relationships/slide" Target="slide17.xml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2.png"/><Relationship Id="rId5" Type="http://schemas.openxmlformats.org/officeDocument/2006/relationships/slide" Target="slide1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6.xml"/><Relationship Id="rId6" Type="http://schemas.openxmlformats.org/officeDocument/2006/relationships/slide" Target="slide17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6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audio" Target="../media/audio5.wav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4.png"/><Relationship Id="rId3" Type="http://schemas.openxmlformats.org/officeDocument/2006/relationships/audio" Target="../media/audio5.wav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38.png"/><Relationship Id="rId14" Type="http://schemas.openxmlformats.org/officeDocument/2006/relationships/slide" Target="slid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hyperlink" Target="http://images.google.com.vn/imgres?imgurl=http://www.quangninh.gov.vn/Data/images/QT_so_vhttdl/thang%2011/co%20vua%20-%20c%20o%20tuong.JPG&amp;imgrefurl=http://www.quangninh.gov.vn/So-VHTTDL/hoat_dong_the_thao/002849.aspx&amp;usg=__AWAzDLqBzi7QhG2z-ClTAHY3Ues=&amp;h=369&amp;w=506&amp;sz=94&amp;hl=vi&amp;start=55&amp;um=1&amp;tbnid=gm4SxvLS7TqOQM:&amp;tbnh=96&amp;tbnw=131&amp;prev=/images?q=co+vua+thieu+nhi&amp;ndsp=20&amp;hl=vi&amp;sa=N&amp;start=40&amp;um=1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968306">
            <a:off x="2349241" y="4127843"/>
            <a:ext cx="45127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600" b="1" dirty="0" err="1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600" b="1" dirty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221903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732482"/>
              </p:ext>
            </p:extLst>
          </p:nvPr>
        </p:nvGraphicFramePr>
        <p:xfrm>
          <a:off x="-228600" y="27432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3810000" y="5699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</a:t>
            </a:r>
          </a:p>
        </p:txBody>
      </p:sp>
      <p:sp>
        <p:nvSpPr>
          <p:cNvPr id="9228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</a:p>
        </p:txBody>
      </p:sp>
      <p:sp>
        <p:nvSpPr>
          <p:cNvPr id="9229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-58994" y="902871"/>
            <a:ext cx="9566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34420" y="2016321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32" name="TextBox 11"/>
          <p:cNvSpPr txBox="1">
            <a:spLocks noChangeArrowheads="1"/>
          </p:cNvSpPr>
          <p:nvPr/>
        </p:nvSpPr>
        <p:spPr bwMode="auto">
          <a:xfrm>
            <a:off x="4838700" y="2473521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4572000" y="2971800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4 thôn diệt được bao nhiêu con chuột?</a:t>
            </a:r>
          </a:p>
        </p:txBody>
      </p:sp>
      <p:sp>
        <p:nvSpPr>
          <p:cNvPr id="104489" name="Text Box 41"/>
          <p:cNvSpPr txBox="1">
            <a:spLocks noChangeArrowheads="1"/>
          </p:cNvSpPr>
          <p:nvPr/>
        </p:nvSpPr>
        <p:spPr bwMode="auto">
          <a:xfrm>
            <a:off x="4343400" y="3962400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267200" y="4634557"/>
            <a:ext cx="480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+ 2200 + 1600 + 2750 = 8550(con)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88" grpId="0"/>
      <p:bldP spid="104488" grpId="1"/>
      <p:bldP spid="104489" grpId="0"/>
      <p:bldP spid="358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-20472" y="2362200"/>
            <a:ext cx="914400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Đoài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endParaRPr lang="en-US" alt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endParaRPr lang="en-US" alt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0" y="7620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96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752600" y="1447800"/>
            <a:ext cx="6019800" cy="3810000"/>
          </a:xfrm>
          <a:prstGeom prst="cloudCallout">
            <a:avLst>
              <a:gd name="adj1" fmla="val -64505"/>
              <a:gd name="adj2" fmla="val 37792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2800" b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" y="457200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128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056" y="228600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89386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304800" y="194329"/>
            <a:ext cx="85835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altLang="en-US" sz="36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6523" name="Object 27"/>
          <p:cNvGraphicFramePr>
            <a:graphicFrameLocks noGrp="1" noChangeAspect="1"/>
          </p:cNvGraphicFramePr>
          <p:nvPr>
            <p:ph/>
          </p:nvPr>
        </p:nvGraphicFramePr>
        <p:xfrm>
          <a:off x="-228600" y="2971800"/>
          <a:ext cx="47244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Chart" r:id="rId3" imgW="6096000" imgH="2219325" progId="MSGraph.Chart.8">
                  <p:embed followColorScheme="full"/>
                </p:oleObj>
              </mc:Choice>
              <mc:Fallback>
                <p:oleObj name="Chart" r:id="rId3" imgW="6096000" imgH="2219325" progId="MSGraph.Chart.8">
                  <p:embed followColorScheme="full"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971800"/>
                        <a:ext cx="47244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533400" y="3581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1981200" y="2895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2819400" y="3200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40</a:t>
            </a:r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 rot="10626626" flipV="1">
            <a:off x="3505200" y="418941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23</a:t>
            </a:r>
          </a:p>
        </p:txBody>
      </p:sp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1295400" y="3886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0" y="2971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cây</a:t>
            </a:r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3657600" y="64611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</a:rPr>
              <a:t>Lớp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0" y="2133600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cây của khối lớp 4                                 và khối lớp 5 đã trồng.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7252" y="4661688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86748" y="201174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7952" y="205867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8400" y="474413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0" grpId="0"/>
      <p:bldP spid="106526" grpId="0"/>
      <p:bldP spid="106511" grpId="0"/>
      <p:bldP spid="2" grpId="0"/>
      <p:bldP spid="23" grpId="0"/>
      <p:bldP spid="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324172" y="2364227"/>
            <a:ext cx="1699475" cy="2184319"/>
            <a:chOff x="473051" y="4548249"/>
            <a:chExt cx="1634866" cy="1630483"/>
          </a:xfrm>
        </p:grpSpPr>
        <p:pic>
          <p:nvPicPr>
            <p:cNvPr id="1028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ángulo redondeado 4">
            <a:hlinkClick r:id="" action="ppaction://noaction"/>
          </p:cNvPr>
          <p:cNvSpPr/>
          <p:nvPr/>
        </p:nvSpPr>
        <p:spPr>
          <a:xfrm>
            <a:off x="5376229" y="2732605"/>
            <a:ext cx="2110421" cy="10796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Bắt đầu</a:t>
            </a:r>
            <a:endParaRPr kumimoji="0" lang="es-CL" sz="4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45" y="1085850"/>
            <a:ext cx="1275255" cy="12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5378" y="1082828"/>
            <a:ext cx="6163224" cy="108491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GIẢI CỨU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NGƯỜI NGOÀI HÀNH TINH</a:t>
            </a:r>
            <a:endParaRPr kumimoji="0" lang="en-US" sz="3300" b="1" i="0" u="none" strike="noStrike" kern="1200" cap="none" spc="0" normalizeH="0" baseline="0" noProof="0" dirty="0">
              <a:ln w="66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302685" y="1782619"/>
            <a:ext cx="565081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 bạn L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</a:t>
            </a: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hành tinh xa xôi đã đi lạc đến Trái Đất. </a:t>
            </a:r>
            <a:endParaRPr kumimoji="0" lang="en-US" sz="33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 cùng L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</a:t>
            </a: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đi qua các hành tinh và trả lời các câu hỏi để đưa cậu ấy về nhà nhé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es-CL" sz="33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12" y="4129269"/>
            <a:ext cx="1000195" cy="179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" action="ppaction://noaction"/>
          </p:cNvPr>
          <p:cNvSpPr/>
          <p:nvPr/>
        </p:nvSpPr>
        <p:spPr>
          <a:xfrm>
            <a:off x="6715125" y="4762500"/>
            <a:ext cx="2238375" cy="1001112"/>
          </a:xfrm>
          <a:prstGeom prst="round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 THÔI !!!</a:t>
            </a:r>
            <a:endParaRPr kumimoji="0" lang="es-CL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1491176" y="4352011"/>
            <a:ext cx="791464" cy="1104623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76" y="1586023"/>
            <a:ext cx="966082" cy="9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11" y="1428380"/>
            <a:ext cx="1153167" cy="11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78" y="4083682"/>
            <a:ext cx="1275255" cy="12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97" y="1372760"/>
            <a:ext cx="1024333" cy="102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6">
            <a:hlinkClick r:id="rId10" action="ppaction://hlinksldjump"/>
          </p:cNvPr>
          <p:cNvSpPr/>
          <p:nvPr/>
        </p:nvSpPr>
        <p:spPr>
          <a:xfrm>
            <a:off x="1799046" y="1828801"/>
            <a:ext cx="350341" cy="483028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s-CL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2">
            <a:hlinkClick r:id="rId11" action="ppaction://hlinksldjump"/>
          </p:cNvPr>
          <p:cNvSpPr/>
          <p:nvPr/>
        </p:nvSpPr>
        <p:spPr>
          <a:xfrm>
            <a:off x="4124818" y="1830216"/>
            <a:ext cx="361364" cy="483028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s-CL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0">
            <a:hlinkClick r:id="rId12" action="ppaction://hlinksldjump"/>
          </p:cNvPr>
          <p:cNvSpPr/>
          <p:nvPr/>
        </p:nvSpPr>
        <p:spPr>
          <a:xfrm>
            <a:off x="5339465" y="4526253"/>
            <a:ext cx="373680" cy="518746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s-CL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1">
            <a:hlinkClick r:id="rId13" action="ppaction://hlinksldjump"/>
          </p:cNvPr>
          <p:cNvSpPr/>
          <p:nvPr/>
        </p:nvSpPr>
        <p:spPr>
          <a:xfrm>
            <a:off x="6781800" y="1586023"/>
            <a:ext cx="374948" cy="521113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s-CL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LANETA 4" descr="Resultado de imagen para PLANETA 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600700"/>
            <a:ext cx="291711" cy="2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15" action="ppaction://hlinksldjump"/>
          </p:cNvPr>
          <p:cNvSpPr txBox="1"/>
          <p:nvPr/>
        </p:nvSpPr>
        <p:spPr>
          <a:xfrm>
            <a:off x="2638425" y="5456634"/>
            <a:ext cx="203835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THÚC !</a:t>
            </a:r>
          </a:p>
        </p:txBody>
      </p:sp>
    </p:spTree>
    <p:extLst>
      <p:ext uri="{BB962C8B-B14F-4D97-AF65-F5344CB8AC3E}">
        <p14:creationId xmlns:p14="http://schemas.microsoft.com/office/powerpoint/2010/main" val="39456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00195 -0.350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65 C 0.07747 -0.48542 0.08789 -0.48519 0.09818 -0.48403 C 0.10039 -0.4838 0.10247 -0.48287 0.10469 -0.48218 C 0.10612 -0.48172 0.10742 -0.48033 0.10885 -0.48033 L 0.23854 -0.47825 C 0.24102 -0.47894 0.24987 -0.48102 0.25247 -0.48218 C 0.25365 -0.48264 0.25456 -0.4838 0.25573 -0.48403 C 0.2582 -0.4845 0.26068 -0.48403 0.26328 -0.48403 " pathEditMode="relative" rAng="0" ptsTypes="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2 -0.44977 L 0.39622 -0.44954 C 0.39753 -0.44491 0.39896 -0.43959 0.40039 -0.43473 C 0.40104 -0.43264 0.40195 -0.43102 0.4026 -0.42894 C 0.40313 -0.42709 0.40313 -0.425 0.40365 -0.42315 C 0.40495 -0.41922 0.40651 -0.41551 0.40794 -0.41181 L 0.41003 -0.40602 C 0.41276 -0.39167 0.40911 -0.4095 0.41328 -0.39468 C 0.4138 -0.39283 0.4138 -0.39075 0.41432 -0.38889 C 0.41563 -0.38496 0.41719 -0.38125 0.41862 -0.37755 L 0.4207 -0.37176 L 0.42292 -0.36598 C 0.42539 -0.35278 0.42214 -0.36922 0.42617 -0.35278 C 0.42656 -0.35093 0.42669 -0.34885 0.42721 -0.347 C 0.42995 -0.33542 0.42839 -0.34329 0.43151 -0.3338 C 0.43229 -0.33125 0.43281 -0.32848 0.43359 -0.32616 C 0.43359 -0.32593 0.43893 -0.31181 0.43997 -0.30903 L 0.44219 -0.30325 C 0.44258 -0.30139 0.44271 -0.29931 0.44323 -0.29746 C 0.44453 -0.29352 0.44753 -0.28612 0.44753 -0.28588 C 0.44935 -0.27593 0.44792 -0.28195 0.45286 -0.26899 L 0.45495 -0.2632 L 0.45716 -0.25741 C 0.45964 -0.24399 0.45612 -0.26042 0.46146 -0.24607 C 0.46458 -0.23774 0.45898 -0.2382 0.4668 -0.22894 L 0.47005 -0.225 " pathEditMode="relative" rAng="0" ptsTypes="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25 C 0.61927 -0.15973 0.61016 -0.13658 0.61901 -0.1544 C 0.62018 -0.15695 0.62096 -0.15996 0.62214 -0.16204 C 0.62305 -0.16366 0.62448 -0.16436 0.62539 -0.16598 C 0.6293 -0.17269 0.62773 -0.17269 0.63073 -0.17917 C 0.63164 -0.18125 0.63294 -0.18287 0.63398 -0.18496 C 0.63516 -0.18727 0.63607 -0.19005 0.63711 -0.1926 C 0.63789 -0.19445 0.63841 -0.19653 0.63932 -0.19838 C 0.64128 -0.20232 0.64362 -0.20602 0.6457 -0.20973 L 0.64896 -0.21551 C 0.65 -0.22107 0.64987 -0.222 0.65221 -0.22686 C 0.65313 -0.22894 0.65443 -0.23056 0.65534 -0.23264 C 0.65625 -0.23426 0.65664 -0.23658 0.65755 -0.2382 C 0.66003 -0.24352 0.66185 -0.24561 0.66497 -0.24977 C 0.66758 -0.25672 0.66914 -0.26158 0.67357 -0.2669 L 0.67995 -0.27454 C 0.68503 -0.28635 0.6819 -0.27987 0.68958 -0.29352 C 0.69076 -0.29537 0.69219 -0.29676 0.69284 -0.29931 C 0.69688 -0.31343 0.69284 -0.30093 0.69818 -0.3125 C 0.70273 -0.32223 0.69766 -0.31505 0.70352 -0.32223 C 0.70625 -0.33658 0.70234 -0.31945 0.70781 -0.33172 C 0.70859 -0.33334 0.70833 -0.33565 0.70885 -0.33727 C 0.70977 -0.33959 0.7112 -0.34098 0.71211 -0.34306 C 0.71289 -0.34491 0.71341 -0.347 0.71432 -0.34885 C 0.71523 -0.35093 0.71654 -0.35255 0.71745 -0.35463 C 0.71836 -0.35625 0.71875 -0.35857 0.71966 -0.36019 C 0.72057 -0.36227 0.72188 -0.36389 0.72279 -0.36598 C 0.7237 -0.36783 0.72409 -0.37014 0.725 -0.37176 C 0.72591 -0.37338 0.72708 -0.37431 0.72826 -0.37547 C 0.72852 -0.37732 0.72852 -0.37963 0.7293 -0.38125 C 0.73281 -0.38912 0.73242 -0.38172 0.73242 -0.38681 " pathEditMode="relative" rAng="0" ptsTypes="AAAAAAAAAAAAAAAAAAAAAAAAAAAAAA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4707995" y="2983232"/>
            <a:ext cx="2650476" cy="23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/>
          <p:cNvSpPr/>
          <p:nvPr/>
        </p:nvSpPr>
        <p:spPr>
          <a:xfrm>
            <a:off x="2248321" y="1295400"/>
            <a:ext cx="1066659" cy="2743200"/>
          </a:xfrm>
          <a:prstGeom prst="round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white"/>
                </a:solidFill>
                <a:latin typeface="Calibri"/>
              </a:rPr>
              <a:t>4B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white"/>
                </a:solidFill>
                <a:latin typeface="Calibri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white"/>
                </a:solidFill>
                <a:latin typeface="Calibri"/>
              </a:rPr>
              <a:t>5C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MALO1"/>
          <p:cNvSpPr/>
          <p:nvPr/>
        </p:nvSpPr>
        <p:spPr>
          <a:xfrm>
            <a:off x="3646014" y="1295400"/>
            <a:ext cx="859488" cy="2697557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300" b="1" dirty="0">
                <a:solidFill>
                  <a:prstClr val="white"/>
                </a:solidFill>
                <a:latin typeface="Calibri"/>
              </a:rPr>
              <a:t>4A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300" b="1" dirty="0">
                <a:solidFill>
                  <a:prstClr val="white"/>
                </a:solidFill>
                <a:latin typeface="Calibri"/>
              </a:rPr>
              <a:t>5ª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300" b="1" dirty="0">
                <a:solidFill>
                  <a:prstClr val="white"/>
                </a:solidFill>
                <a:latin typeface="Calibri"/>
              </a:rPr>
              <a:t>5D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MALO2"/>
          <p:cNvSpPr/>
          <p:nvPr/>
        </p:nvSpPr>
        <p:spPr>
          <a:xfrm>
            <a:off x="4929440" y="1316192"/>
            <a:ext cx="821891" cy="27224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FF0000"/>
                </a:solidFill>
                <a:latin typeface="Calibri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76" y="2398213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7" y="2413574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95" y="3429002"/>
            <a:ext cx="1266579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257925" y="1924729"/>
            <a:ext cx="2173465" cy="1570084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12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27" y="2398212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61" y="2413574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>
            <a:hlinkClick r:id="rId6" action="ppaction://hlinksldjump"/>
          </p:cNvPr>
          <p:cNvSpPr/>
          <p:nvPr/>
        </p:nvSpPr>
        <p:spPr>
          <a:xfrm>
            <a:off x="6595110" y="942975"/>
            <a:ext cx="1263015" cy="78084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NEXT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380" y="188026"/>
            <a:ext cx="765812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0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42656 0.0020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5444548" y="4050572"/>
            <a:ext cx="2929469" cy="25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/>
          <p:cNvSpPr/>
          <p:nvPr/>
        </p:nvSpPr>
        <p:spPr>
          <a:xfrm>
            <a:off x="5694485" y="2456114"/>
            <a:ext cx="2418665" cy="85725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 – 40- 23</a:t>
            </a:r>
          </a:p>
        </p:txBody>
      </p:sp>
      <p:sp>
        <p:nvSpPr>
          <p:cNvPr id="13" name="MALO1"/>
          <p:cNvSpPr/>
          <p:nvPr/>
        </p:nvSpPr>
        <p:spPr>
          <a:xfrm>
            <a:off x="2813345" y="2442983"/>
            <a:ext cx="2593786" cy="8572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35-28-45</a:t>
            </a: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MALO2"/>
          <p:cNvSpPr/>
          <p:nvPr/>
        </p:nvSpPr>
        <p:spPr>
          <a:xfrm>
            <a:off x="187556" y="2452559"/>
            <a:ext cx="2442306" cy="874963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35-45-40</a:t>
            </a: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62" y="2175627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44" y="2120561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hlinkClick r:id="rId5" action="ppaction://hlinksldjump"/>
          </p:cNvPr>
          <p:cNvSpPr/>
          <p:nvPr/>
        </p:nvSpPr>
        <p:spPr>
          <a:xfrm>
            <a:off x="7023735" y="985539"/>
            <a:ext cx="1501140" cy="73828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NEXT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7082300" y="3276600"/>
            <a:ext cx="2061700" cy="1592671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11" y="3545061"/>
            <a:ext cx="1266579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" y="2141971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81" y="2141972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653" y="466304"/>
            <a:ext cx="58674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– 5B – 5C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33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9505 -0.007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3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ội quy lớp học - Học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Nội quy lớp học - Học Điện Tử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Nội quy lớp học - Học Điện Tử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Nội quy lớp học - Học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58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06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5105950" y="3371851"/>
            <a:ext cx="2763048" cy="24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06760" y="977748"/>
            <a:ext cx="7001286" cy="646331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5304145" y="2214286"/>
            <a:ext cx="806206" cy="141698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5C</a:t>
            </a: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4104985" y="2285962"/>
            <a:ext cx="883694" cy="1421505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5D</a:t>
            </a: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2893127" y="2285963"/>
            <a:ext cx="815613" cy="1470284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4A</a:t>
            </a: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37" y="2315461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04" y="2409178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hlinkClick r:id="rId6" action="ppaction://hlinksldjump"/>
          </p:cNvPr>
          <p:cNvSpPr/>
          <p:nvPr/>
        </p:nvSpPr>
        <p:spPr>
          <a:xfrm>
            <a:off x="7155738" y="857250"/>
            <a:ext cx="1407237" cy="86657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NEXT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11" y="3545061"/>
            <a:ext cx="1266579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6629401" y="2321653"/>
            <a:ext cx="2200274" cy="1721459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16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8" y="2315462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8255 0.0101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5147781" y="3634489"/>
            <a:ext cx="2619314" cy="232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97441" y="525521"/>
            <a:ext cx="7019924" cy="600164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2891791" y="2708910"/>
            <a:ext cx="815612" cy="85725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MALO1"/>
          <p:cNvSpPr/>
          <p:nvPr/>
        </p:nvSpPr>
        <p:spPr>
          <a:xfrm>
            <a:off x="4135493" y="2657292"/>
            <a:ext cx="815612" cy="85725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MALO2"/>
          <p:cNvSpPr/>
          <p:nvPr/>
        </p:nvSpPr>
        <p:spPr>
          <a:xfrm>
            <a:off x="5453881" y="2685668"/>
            <a:ext cx="815612" cy="85725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62" y="2343151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78" y="2253993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6686551" y="2253992"/>
            <a:ext cx="2285999" cy="1839366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11" y="3545061"/>
            <a:ext cx="1266579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>
            <a:hlinkClick r:id="rId7" action="ppaction://hlinksldjump"/>
          </p:cNvPr>
          <p:cNvSpPr/>
          <p:nvPr/>
        </p:nvSpPr>
        <p:spPr>
          <a:xfrm>
            <a:off x="7578336" y="392318"/>
            <a:ext cx="1386840" cy="86657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NEXT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5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3372 -0.00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42" y="1206361"/>
            <a:ext cx="4560494" cy="2085480"/>
          </a:xfrm>
          <a:prstGeom prst="rect">
            <a:avLst/>
          </a:prstGeom>
        </p:spPr>
      </p:pic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1" y="3051139"/>
            <a:ext cx="1528721" cy="20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43" y="3201475"/>
            <a:ext cx="1037817" cy="18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5963487" y="1126258"/>
            <a:ext cx="1699475" cy="2184319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81" y="3335282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76" y="3051139"/>
            <a:ext cx="1528721" cy="20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297707" y="1126258"/>
            <a:ext cx="61527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Luna</a:t>
            </a: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đã trở về hành tinh rồi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Cảm ơn các bạn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giúp đỡ mình!</a:t>
            </a:r>
            <a:endParaRPr kumimoji="0" lang="es-CL" sz="33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2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0" name="Object 27"/>
          <p:cNvGraphicFramePr>
            <a:graphicFrameLocks noGrp="1" noChangeAspect="1"/>
          </p:cNvGraphicFramePr>
          <p:nvPr>
            <p:ph/>
          </p:nvPr>
        </p:nvGraphicFramePr>
        <p:xfrm>
          <a:off x="-228600" y="2971800"/>
          <a:ext cx="47244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Chart" r:id="rId3" imgW="6096000" imgH="2219325" progId="MSGraph.Chart.8">
                  <p:embed followColorScheme="full"/>
                </p:oleObj>
              </mc:Choice>
              <mc:Fallback>
                <p:oleObj name="Chart" r:id="rId3" imgW="6096000" imgH="2219325" progId="MSGraph.Chart.8">
                  <p:embed followColorScheme="full"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971800"/>
                        <a:ext cx="47244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23"/>
          <p:cNvSpPr txBox="1">
            <a:spLocks noChangeArrowheads="1"/>
          </p:cNvSpPr>
          <p:nvPr/>
        </p:nvSpPr>
        <p:spPr bwMode="auto">
          <a:xfrm>
            <a:off x="533400" y="3581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35</a:t>
            </a:r>
          </a:p>
        </p:txBody>
      </p:sp>
      <p:sp>
        <p:nvSpPr>
          <p:cNvPr id="11272" name="Text Box 24"/>
          <p:cNvSpPr txBox="1">
            <a:spLocks noChangeArrowheads="1"/>
          </p:cNvSpPr>
          <p:nvPr/>
        </p:nvSpPr>
        <p:spPr bwMode="auto">
          <a:xfrm>
            <a:off x="1981200" y="2895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11273" name="Text Box 25"/>
          <p:cNvSpPr txBox="1">
            <a:spLocks noChangeArrowheads="1"/>
          </p:cNvSpPr>
          <p:nvPr/>
        </p:nvSpPr>
        <p:spPr bwMode="auto">
          <a:xfrm>
            <a:off x="2819400" y="3200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40</a:t>
            </a:r>
          </a:p>
        </p:txBody>
      </p:sp>
      <p:sp>
        <p:nvSpPr>
          <p:cNvPr id="11274" name="Text Box 26"/>
          <p:cNvSpPr txBox="1">
            <a:spLocks noChangeArrowheads="1"/>
          </p:cNvSpPr>
          <p:nvPr/>
        </p:nvSpPr>
        <p:spPr bwMode="auto">
          <a:xfrm rot="10626626" flipV="1">
            <a:off x="3505200" y="418941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23</a:t>
            </a:r>
          </a:p>
        </p:txBody>
      </p:sp>
      <p:sp>
        <p:nvSpPr>
          <p:cNvPr id="11275" name="Text Box 28"/>
          <p:cNvSpPr txBox="1">
            <a:spLocks noChangeArrowheads="1"/>
          </p:cNvSpPr>
          <p:nvPr/>
        </p:nvSpPr>
        <p:spPr bwMode="auto">
          <a:xfrm>
            <a:off x="1295400" y="3886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11276" name="Text Box 30"/>
          <p:cNvSpPr txBox="1">
            <a:spLocks noChangeArrowheads="1"/>
          </p:cNvSpPr>
          <p:nvPr/>
        </p:nvSpPr>
        <p:spPr bwMode="auto">
          <a:xfrm>
            <a:off x="0" y="2971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cây</a:t>
            </a:r>
          </a:p>
        </p:txBody>
      </p:sp>
      <p:sp>
        <p:nvSpPr>
          <p:cNvPr id="11277" name="Text Box 31"/>
          <p:cNvSpPr txBox="1">
            <a:spLocks noChangeArrowheads="1"/>
          </p:cNvSpPr>
          <p:nvPr/>
        </p:nvSpPr>
        <p:spPr bwMode="auto">
          <a:xfrm>
            <a:off x="3657600" y="64611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Lớp </a:t>
            </a: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0" y="2133600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cây của khối lớp 4                                 và khối lớp 5 đã trồng.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3962400" y="1722310"/>
            <a:ext cx="50881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4269658" y="2861187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4303995" y="3613355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35+ 28 + 45+ 40+23 = 171(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052950" y="-36617"/>
            <a:ext cx="5867400" cy="2560320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Cloud 14"/>
          <p:cNvSpPr/>
          <p:nvPr/>
        </p:nvSpPr>
        <p:spPr>
          <a:xfrm>
            <a:off x="3205350" y="115783"/>
            <a:ext cx="5867400" cy="2560320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  <p:bldP spid="112646" grpId="1"/>
      <p:bldP spid="112662" grpId="0"/>
      <p:bldP spid="38939" grpId="0"/>
      <p:bldP spid="14" grpId="0" animBg="1"/>
      <p:bldP spid="14" grpId="1" animBg="1"/>
      <p:bldP spid="15" grpId="0" animBg="1"/>
      <p:bldP spid="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0" y="1600200"/>
            <a:ext cx="350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0" y="3733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2001-2002: 4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377381" y="403473"/>
            <a:ext cx="56261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3581400" y="1981200"/>
            <a:ext cx="556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3810000" y="24225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075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430679"/>
              </p:ext>
            </p:extLst>
          </p:nvPr>
        </p:nvGraphicFramePr>
        <p:xfrm>
          <a:off x="3810000" y="2590800"/>
          <a:ext cx="53340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Chart" r:id="rId3" imgW="6096000" imgH="4076700" progId="MSGraph.Chart.8">
                  <p:embed followColorScheme="full"/>
                </p:oleObj>
              </mc:Choice>
              <mc:Fallback>
                <p:oleObj name="Chart" r:id="rId3" imgW="6096000" imgH="4076700" progId="MSGraph.Chart.8">
                  <p:embed followColorScheme="full"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90800"/>
                        <a:ext cx="53340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4800600" y="33909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5867400" y="388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6934200" y="24003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8001000" y="33147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5486400" y="6096000"/>
            <a:ext cx="1209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2002-2003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7620000" y="60960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2004-2005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7696200" y="6387272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7924800" y="6019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786437" y="6019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7939548" y="3328987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858000" y="24225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686300" y="3397148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0" y="4238774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2002-2003: 3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1955" y="4743748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2003-2004: 6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0" y="524058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2004-2005: 4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06926" y="-21164"/>
            <a:ext cx="5867400" cy="3705374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Cloud 28"/>
          <p:cNvSpPr/>
          <p:nvPr/>
        </p:nvSpPr>
        <p:spPr>
          <a:xfrm>
            <a:off x="259326" y="131236"/>
            <a:ext cx="5867400" cy="3705374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411726" y="283636"/>
            <a:ext cx="5867400" cy="3705374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Cloud 30"/>
          <p:cNvSpPr/>
          <p:nvPr/>
        </p:nvSpPr>
        <p:spPr>
          <a:xfrm>
            <a:off x="564126" y="436036"/>
            <a:ext cx="5867400" cy="3705374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42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5" grpId="0"/>
      <p:bldP spid="107529" grpId="0"/>
      <p:bldP spid="107530" grpId="0"/>
      <p:bldP spid="107531" grpId="0"/>
      <p:bldOleChart spid="107532" grpId="0"/>
      <p:bldP spid="107533" grpId="0"/>
      <p:bldP spid="107534" grpId="0"/>
      <p:bldP spid="107535" grpId="0"/>
      <p:bldP spid="107536" grpId="0"/>
      <p:bldP spid="107537" grpId="0"/>
      <p:bldP spid="107538" grpId="0"/>
      <p:bldP spid="107539" grpId="0"/>
      <p:bldP spid="12310" grpId="0"/>
      <p:bldP spid="12310" grpId="1"/>
      <p:bldP spid="12311" grpId="0"/>
      <p:bldP spid="12312" grpId="0"/>
      <p:bldP spid="12312" grpId="1"/>
      <p:bldP spid="12313" grpId="0"/>
      <p:bldP spid="12313" grpId="1"/>
      <p:bldP spid="12314" grpId="0"/>
      <p:bldP spid="12314" grpId="1"/>
      <p:bldP spid="25" grpId="0"/>
      <p:bldP spid="26" grpId="0"/>
      <p:bldP spid="27" grpId="0"/>
      <p:bldP spid="2" grpId="0" animBg="1"/>
      <p:bldP spid="2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649" y="2698033"/>
            <a:ext cx="6096850" cy="4531442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964426" y="909143"/>
            <a:ext cx="4830097" cy="2794271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 flipH="1">
            <a:off x="3246120" y="3846427"/>
            <a:ext cx="162601" cy="15762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 flipH="1">
            <a:off x="3423470" y="3508135"/>
            <a:ext cx="271001" cy="2101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 flipH="1">
            <a:off x="3074670" y="4127567"/>
            <a:ext cx="162601" cy="10508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 rot="21399701">
            <a:off x="6955010" y="4060121"/>
            <a:ext cx="1945940" cy="692497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2" y="5085948"/>
            <a:ext cx="800100" cy="8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2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7150"/>
            <a:ext cx="6858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0" y="485775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00575" y="4804737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651" y="4972051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914900"/>
            <a:ext cx="142875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7950" y="4572000"/>
            <a:ext cx="131445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1800" y="4572000"/>
            <a:ext cx="131445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0" y="333068"/>
            <a:ext cx="88392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2003-2004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2002-2003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7550" y="4914900"/>
            <a:ext cx="51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0850" y="4972050"/>
            <a:ext cx="85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1828800"/>
            <a:ext cx="32004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3000" y="2400300"/>
            <a:ext cx="32004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885950"/>
            <a:ext cx="29718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43500" y="2457450"/>
            <a:ext cx="28575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6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143000" y="2800350"/>
            <a:ext cx="30861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3000" y="4572000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43050" y="5029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6350" y="5257801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35796" y="4620399"/>
            <a:ext cx="12573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9199" y="5029200"/>
            <a:ext cx="1000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71600" y="502920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250" y="497205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29400" y="497205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7658100" y="571500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9888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7150"/>
            <a:ext cx="6858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0" y="485775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914900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651" y="4972051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914900"/>
            <a:ext cx="1428750" cy="1442621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4572000"/>
            <a:ext cx="131445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57550" y="4914900"/>
            <a:ext cx="51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1828800"/>
            <a:ext cx="32004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150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3000" y="2400300"/>
            <a:ext cx="32004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1500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885950"/>
            <a:ext cx="29718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135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43500" y="2457450"/>
            <a:ext cx="28575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105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143000" y="2800350"/>
            <a:ext cx="30861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3000" y="4572000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43050" y="5029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00" y="5200651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43450" y="4572000"/>
            <a:ext cx="12573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9200" y="491490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57950" y="4686300"/>
            <a:ext cx="1314450" cy="1314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43700" y="5086350"/>
            <a:ext cx="958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71600" y="4972050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Sai</a:t>
            </a:r>
            <a:r>
              <a:rPr lang="en-US" sz="1350" dirty="0"/>
              <a:t>  </a:t>
            </a:r>
            <a:r>
              <a:rPr lang="en-US" sz="1350" dirty="0" err="1"/>
              <a:t>mất</a:t>
            </a:r>
            <a:r>
              <a:rPr lang="en-US" sz="1350" dirty="0"/>
              <a:t> </a:t>
            </a:r>
            <a:r>
              <a:rPr lang="en-US" sz="1350" dirty="0" err="1"/>
              <a:t>rồi</a:t>
            </a:r>
            <a:endParaRPr lang="en-US" sz="1350" dirty="0"/>
          </a:p>
        </p:txBody>
      </p:sp>
      <p:sp>
        <p:nvSpPr>
          <p:cNvPr id="23" name="Rectangle 22"/>
          <p:cNvSpPr/>
          <p:nvPr/>
        </p:nvSpPr>
        <p:spPr>
          <a:xfrm>
            <a:off x="4800600" y="4914900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Sai</a:t>
            </a:r>
            <a:r>
              <a:rPr lang="en-US" sz="1350" dirty="0"/>
              <a:t>  </a:t>
            </a:r>
            <a:r>
              <a:rPr lang="en-US" sz="1350" dirty="0" err="1"/>
              <a:t>mất</a:t>
            </a:r>
            <a:r>
              <a:rPr lang="en-US" sz="1350" dirty="0"/>
              <a:t> </a:t>
            </a:r>
            <a:r>
              <a:rPr lang="en-US" sz="1350" dirty="0" err="1"/>
              <a:t>rồi</a:t>
            </a:r>
            <a:endParaRPr lang="en-US" sz="1350" dirty="0"/>
          </a:p>
        </p:txBody>
      </p:sp>
      <p:sp>
        <p:nvSpPr>
          <p:cNvPr id="25" name="Rectangle 24"/>
          <p:cNvSpPr/>
          <p:nvPr/>
        </p:nvSpPr>
        <p:spPr>
          <a:xfrm>
            <a:off x="3028950" y="4914900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Sai</a:t>
            </a:r>
            <a:r>
              <a:rPr lang="en-US" sz="1350" dirty="0"/>
              <a:t>  </a:t>
            </a:r>
            <a:r>
              <a:rPr lang="en-US" sz="1350" dirty="0" err="1"/>
              <a:t>mất</a:t>
            </a:r>
            <a:r>
              <a:rPr lang="en-US" sz="1350" dirty="0"/>
              <a:t> </a:t>
            </a:r>
            <a:r>
              <a:rPr lang="en-US" sz="1350" dirty="0" err="1"/>
              <a:t>rồi</a:t>
            </a:r>
            <a:endParaRPr lang="en-US" sz="1350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7658100" y="571500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173293" y="84011"/>
            <a:ext cx="90469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 – 2003,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HS.</a:t>
            </a:r>
          </a:p>
          <a:p>
            <a:pPr algn="ctr"/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  <a:endParaRPr lang="en-US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-742949" y="3416396"/>
            <a:ext cx="7086600" cy="3105150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28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  <p:bldP spid="3" grpId="0" animBg="1"/>
      <p:bldP spid="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233" y="2248482"/>
            <a:ext cx="6725264" cy="499850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371726" y="857250"/>
            <a:ext cx="6772274" cy="2927555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2944147" y="3784805"/>
            <a:ext cx="17145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3229897" y="3441905"/>
            <a:ext cx="28575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2772697" y="4070555"/>
            <a:ext cx="17145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9700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828800" y="5417662"/>
            <a:ext cx="533400" cy="5086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4400" y="3581400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4572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 – 2005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050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HS</a:t>
            </a:r>
          </a:p>
          <a:p>
            <a:pPr marL="514350" indent="-514350"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 HS</a:t>
            </a:r>
          </a:p>
          <a:p>
            <a:pPr marL="514350" indent="-514350"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 HS</a:t>
            </a:r>
          </a:p>
          <a:p>
            <a:pPr marL="514350" indent="-514350"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 HS</a:t>
            </a:r>
          </a:p>
        </p:txBody>
      </p:sp>
      <p:sp>
        <p:nvSpPr>
          <p:cNvPr id="7" name="Cloud 6"/>
          <p:cNvSpPr/>
          <p:nvPr/>
        </p:nvSpPr>
        <p:spPr>
          <a:xfrm>
            <a:off x="5051323" y="1142043"/>
            <a:ext cx="4267200" cy="2209800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7"/>
          <p:cNvSpPr/>
          <p:nvPr/>
        </p:nvSpPr>
        <p:spPr>
          <a:xfrm>
            <a:off x="5029200" y="1113771"/>
            <a:ext cx="4267200" cy="2209800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x 4 =128 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" y="2158256"/>
            <a:ext cx="48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 – 2003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 – 2005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93" y="5437327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123 HS	B. 23 HS	C.12 HS 	D. 35 HS</a:t>
            </a:r>
          </a:p>
        </p:txBody>
      </p:sp>
      <p:sp>
        <p:nvSpPr>
          <p:cNvPr id="12" name="Cloud 11"/>
          <p:cNvSpPr/>
          <p:nvPr/>
        </p:nvSpPr>
        <p:spPr>
          <a:xfrm>
            <a:off x="4224184" y="4360488"/>
            <a:ext cx="4267200" cy="2209800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12"/>
          <p:cNvSpPr/>
          <p:nvPr/>
        </p:nvSpPr>
        <p:spPr>
          <a:xfrm>
            <a:off x="3554976" y="4360488"/>
            <a:ext cx="5300816" cy="2209800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 – 105 = 23 (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34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6" grpId="0" animBg="1"/>
      <p:bldP spid="6" grpId="1" animBg="1"/>
      <p:bldP spid="4" grpId="0"/>
      <p:bldP spid="5" grpId="0"/>
      <p:bldP spid="5" grpId="1"/>
      <p:bldP spid="7" grpId="0" animBg="1"/>
      <p:bldP spid="7" grpId="1" animBg="1"/>
      <p:bldP spid="8" grpId="0" animBg="1"/>
      <p:bldP spid="9" grpId="0"/>
      <p:bldP spid="10" grpId="0"/>
      <p:bldP spid="10" grpId="1"/>
      <p:bldP spid="12" grpId="0" animBg="1"/>
      <p:bldP spid="12" grpId="1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2006" y="609600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22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04800"/>
            <a:ext cx="3858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805569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2019- 2020; 2020- 2021; 2021- 2022. </a:t>
            </a:r>
          </a:p>
        </p:txBody>
      </p:sp>
    </p:spTree>
    <p:extLst>
      <p:ext uri="{BB962C8B-B14F-4D97-AF65-F5344CB8AC3E}">
        <p14:creationId xmlns:p14="http://schemas.microsoft.com/office/powerpoint/2010/main" val="1544140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39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668" y="507365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-27039" y="508776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94168" y="15016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93" name="Group 101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4171168594"/>
              </p:ext>
            </p:extLst>
          </p:nvPr>
        </p:nvGraphicFramePr>
        <p:xfrm>
          <a:off x="537068" y="1143000"/>
          <a:ext cx="8077200" cy="370205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3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69" name="Picture 77" descr="bongdathieun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68" y="12192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0" name="Picture 78" descr="bongdathieun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68" y="373380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3" name="Picture 81" descr="co%2520vua%2520-%2520c%2520o%2520tuo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68" y="12192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9" name="Picture 87" descr="dac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68" y="12192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2" name="Picture 90" descr="dac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68" y="2514600"/>
            <a:ext cx="13335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" name="Picture 103" descr="keo c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68" y="24384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" name="Picture 104" descr="keo c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68" y="3733800"/>
            <a:ext cx="137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" name="Picture 105" descr="co%2520vua%2520-%2520c%2520o%2520tuo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68" y="373380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" name="Picture 106" descr="keo c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68" y="1219200"/>
            <a:ext cx="175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38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8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38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88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38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88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38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8" grpId="1"/>
      <p:bldP spid="2059" grpId="0"/>
      <p:bldP spid="2059" grpId="1"/>
      <p:bldP spid="20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76200"/>
            <a:ext cx="44040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</a:p>
          <a:p>
            <a:pPr algn="ctr"/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8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02543389"/>
              </p:ext>
            </p:extLst>
          </p:nvPr>
        </p:nvGraphicFramePr>
        <p:xfrm>
          <a:off x="981446" y="1199245"/>
          <a:ext cx="668655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35719" y="1579961"/>
            <a:ext cx="1085850" cy="10572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11919" y="2808686"/>
            <a:ext cx="1085850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1752600" y="2763097"/>
            <a:ext cx="709315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6850" y="1823131"/>
            <a:ext cx="6436580" cy="5078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111919" y="4123135"/>
            <a:ext cx="1028700" cy="1025129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1920576" y="3951685"/>
            <a:ext cx="531628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833727" y="1777821"/>
            <a:ext cx="511340" cy="51070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0" y="30365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0" y="76085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42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42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(t)</a:t>
            </a:r>
          </a:p>
        </p:txBody>
      </p:sp>
      <p:graphicFrame>
        <p:nvGraphicFramePr>
          <p:cNvPr id="1003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932562"/>
              </p:ext>
            </p:extLst>
          </p:nvPr>
        </p:nvGraphicFramePr>
        <p:xfrm>
          <a:off x="-228600" y="27432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3810000" y="5699125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2750</a:t>
            </a:r>
          </a:p>
        </p:txBody>
      </p:sp>
      <p:sp>
        <p:nvSpPr>
          <p:cNvPr id="4148" name="Text Box 52"/>
          <p:cNvSpPr txBox="1">
            <a:spLocks noChangeArrowheads="1"/>
          </p:cNvSpPr>
          <p:nvPr/>
        </p:nvSpPr>
        <p:spPr bwMode="auto">
          <a:xfrm>
            <a:off x="0" y="1676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0" y="2079233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5257800" y="2286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572000" y="2743200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634552" y="3399751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664122" y="5268238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648200" y="2720239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61848" y="3505581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699378" y="5111186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4699378" y="4442409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4699378" y="4301231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9" grpId="0"/>
      <p:bldOleChart spid="100363" grpId="0"/>
      <p:bldP spid="100364" grpId="0"/>
      <p:bldP spid="100365" grpId="0"/>
      <p:bldP spid="100366" grpId="0"/>
      <p:bldP spid="100367" grpId="0"/>
      <p:bldP spid="100368" grpId="0"/>
      <p:bldP spid="100369" grpId="0"/>
      <p:bldP spid="4148" grpId="0"/>
      <p:bldP spid="4148" grpId="1"/>
      <p:bldP spid="4149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  <p:bldP spid="22" grpId="0"/>
      <p:bldP spid="23" grpId="0"/>
      <p:bldP spid="23" grpId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(t)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236239"/>
              </p:ext>
            </p:extLst>
          </p:nvPr>
        </p:nvGraphicFramePr>
        <p:xfrm>
          <a:off x="-228600" y="27432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810000" y="5699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2750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-35257" y="1914458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5334000" y="2152471"/>
            <a:ext cx="3357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4648200" y="2743200"/>
            <a:ext cx="449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4659004" y="3840163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4710184" y="5413196"/>
            <a:ext cx="449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4610100" y="2690763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4633984" y="3836075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2000con;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2200 con;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1600 con;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2750 con.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4659004" y="5350718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030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(t)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1.Giới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9" name="Object 11"/>
          <p:cNvGraphicFramePr>
            <a:graphicFrameLocks noChangeAspect="1"/>
          </p:cNvGraphicFramePr>
          <p:nvPr/>
        </p:nvGraphicFramePr>
        <p:xfrm>
          <a:off x="-228600" y="27432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3810000" y="5699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2000</a:t>
            </a:r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2200</a:t>
            </a:r>
          </a:p>
        </p:txBody>
      </p:sp>
      <p:sp>
        <p:nvSpPr>
          <p:cNvPr id="8204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1600</a:t>
            </a:r>
          </a:p>
        </p:txBody>
      </p:sp>
      <p:sp>
        <p:nvSpPr>
          <p:cNvPr id="8205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2750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33400" y="21336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chuột bốn thôn đã tiêu diệt được.</a:t>
            </a:r>
          </a:p>
        </p:txBody>
      </p:sp>
      <p:sp>
        <p:nvSpPr>
          <p:cNvPr id="8208" name="TextBox 11"/>
          <p:cNvSpPr txBox="1">
            <a:spLocks noChangeArrowheads="1"/>
          </p:cNvSpPr>
          <p:nvPr/>
        </p:nvSpPr>
        <p:spPr bwMode="auto">
          <a:xfrm>
            <a:off x="5257800" y="2286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biểu đồ cho biết: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572000" y="27432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Biểu đồ biểu diễn số chuột đã diệt được của các thôn nào?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572000" y="2743200"/>
            <a:ext cx="457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Biểu đồ biểu diễn số chuột đã diệt được của thôn: Đông; Đoài; Trung; Thượng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572000" y="38862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chuột diệt được của mỗi thôn ? 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572000" y="3886200"/>
            <a:ext cx="43576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Thôn Đông là 2000con; thôn Đoài là 2200 con; thôn Trung là 1600 con; thôn Thượng là 2750 con.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495800" y="5486400"/>
            <a:ext cx="464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Thôn nào diệt được nhiều chuột nhất?  Thôn nào diệt được ít chuột nhất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495800" y="5426075"/>
            <a:ext cx="464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Thôn diệt được nhiều chuột nhất là thôn Thượng. Thôn diệt được ít chuột nhất là thôn Trung.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5" grpId="0"/>
      <p:bldP spid="16" grpId="0"/>
      <p:bldP spid="16" grpId="1"/>
      <p:bldP spid="9" grpId="0"/>
      <p:bldP spid="10" grpId="0"/>
      <p:bldP spid="10" grpId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1&quot;/&gt;&lt;/object&gt;&lt;object type=&quot;3&quot; unique_id=&quot;10005&quot;&gt;&lt;property id=&quot;20148&quot; value=&quot;5&quot;/&gt;&lt;property id=&quot;20300&quot; value=&quot;Slide 2&quot;/&gt;&lt;property id=&quot;20307&quot; value=&quot;28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91&quot;/&gt;&lt;/object&gt;&lt;object type=&quot;3&quot; unique_id=&quot;10008&quot;&gt;&lt;property id=&quot;20148&quot; value=&quot;5&quot;/&gt;&lt;property id=&quot;20300&quot; value=&quot;Slide 5&quot;/&gt;&lt;property id=&quot;20307&quot; value=&quot;294&quot;/&gt;&lt;/object&gt;&lt;object type=&quot;3&quot; unique_id=&quot;10009&quot;&gt;&lt;property id=&quot;20148&quot; value=&quot;5&quot;/&gt;&lt;property id=&quot;20300&quot; value=&quot;Slide 6&quot;/&gt;&lt;property id=&quot;20307&quot; value=&quot;295&quot;/&gt;&lt;/object&gt;&lt;object type=&quot;3&quot; unique_id=&quot;10010&quot;&gt;&lt;property id=&quot;20148&quot; value=&quot;5&quot;/&gt;&lt;property id=&quot;20300&quot; value=&quot;Slide 7&quot;/&gt;&lt;property id=&quot;20307&quot; value=&quot;296&quot;/&gt;&lt;/object&gt;&lt;object type=&quot;3&quot; unique_id=&quot;10011&quot;&gt;&lt;property id=&quot;20148&quot; value=&quot;5&quot;/&gt;&lt;property id=&quot;20300&quot; value=&quot;Slide 8&quot;/&gt;&lt;property id=&quot;20307&quot; value=&quot;297&quot;/&gt;&lt;/object&gt;&lt;object type=&quot;3&quot; unique_id=&quot;10012&quot;&gt;&lt;property id=&quot;20148&quot; value=&quot;5&quot;/&gt;&lt;property id=&quot;20300&quot; value=&quot;Slide 9&quot;/&gt;&lt;property id=&quot;20307&quot; value=&quot;298&quot;/&gt;&lt;/object&gt;&lt;object type=&quot;3&quot; unique_id=&quot;10013&quot;&gt;&lt;property id=&quot;20148&quot; value=&quot;5&quot;/&gt;&lt;property id=&quot;20300&quot; value=&quot;Slide 10&quot;/&gt;&lt;property id=&quot;20307&quot; value=&quot;289&quot;/&gt;&lt;/object&gt;&lt;object type=&quot;3&quot; unique_id=&quot;10014&quot;&gt;&lt;property id=&quot;20148&quot; value=&quot;5&quot;/&gt;&lt;property id=&quot;20300&quot; value=&quot;Slide 11&quot;/&gt;&lt;property id=&quot;20307&quot; value=&quot;299&quot;/&gt;&lt;/object&gt;&lt;object type=&quot;3&quot; unique_id=&quot;10015&quot;&gt;&lt;property id=&quot;20148&quot; value=&quot;5&quot;/&gt;&lt;property id=&quot;20300&quot; value=&quot;Slide 12&quot;/&gt;&lt;property id=&quot;20307&quot; value=&quot;276&quot;/&gt;&lt;/object&gt;&lt;object type=&quot;3&quot; unique_id=&quot;10016&quot;&gt;&lt;property id=&quot;20148&quot; value=&quot;5&quot;/&gt;&lt;property id=&quot;20300&quot; value=&quot;Slide 13&quot;/&gt;&lt;property id=&quot;20307&quot; value=&quot;300&quot;/&gt;&lt;/object&gt;&lt;/object&gt;&lt;/object&gt;&lt;/database&gt;"/>
  <p:tag name="SECTOMILLISECCONVERTED" val="1"/>
  <p:tag name="INKNOELEADERBOARD" val="-19208376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</TotalTime>
  <Words>1386</Words>
  <Application>Microsoft Office PowerPoint</Application>
  <PresentationFormat>On-screen Show (4:3)</PresentationFormat>
  <Paragraphs>244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.VnTime</vt:lpstr>
      <vt:lpstr>Arial</vt:lpstr>
      <vt:lpstr>Calibri</vt:lpstr>
      <vt:lpstr>Times New Roman</vt:lpstr>
      <vt:lpstr>Default Design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</cp:lastModifiedBy>
  <cp:revision>411</cp:revision>
  <dcterms:created xsi:type="dcterms:W3CDTF">2010-01-29T13:14:11Z</dcterms:created>
  <dcterms:modified xsi:type="dcterms:W3CDTF">2022-10-06T04:02:02Z</dcterms:modified>
</cp:coreProperties>
</file>