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89" r:id="rId3"/>
    <p:sldMasterId id="2147483702" r:id="rId4"/>
    <p:sldMasterId id="2147483715" r:id="rId5"/>
    <p:sldMasterId id="2147483728" r:id="rId6"/>
    <p:sldMasterId id="2147483741" r:id="rId7"/>
  </p:sldMasterIdLst>
  <p:notesMasterIdLst>
    <p:notesMasterId r:id="rId33"/>
  </p:notesMasterIdLst>
  <p:sldIdLst>
    <p:sldId id="411" r:id="rId8"/>
    <p:sldId id="344" r:id="rId9"/>
    <p:sldId id="399" r:id="rId10"/>
    <p:sldId id="406" r:id="rId11"/>
    <p:sldId id="408" r:id="rId12"/>
    <p:sldId id="409" r:id="rId13"/>
    <p:sldId id="259" r:id="rId14"/>
    <p:sldId id="400" r:id="rId15"/>
    <p:sldId id="393" r:id="rId16"/>
    <p:sldId id="401" r:id="rId17"/>
    <p:sldId id="263" r:id="rId18"/>
    <p:sldId id="363" r:id="rId19"/>
    <p:sldId id="395" r:id="rId20"/>
    <p:sldId id="403" r:id="rId21"/>
    <p:sldId id="402" r:id="rId22"/>
    <p:sldId id="270" r:id="rId23"/>
    <p:sldId id="271" r:id="rId24"/>
    <p:sldId id="397" r:id="rId25"/>
    <p:sldId id="404" r:id="rId26"/>
    <p:sldId id="396" r:id="rId27"/>
    <p:sldId id="272" r:id="rId28"/>
    <p:sldId id="273" r:id="rId29"/>
    <p:sldId id="410" r:id="rId30"/>
    <p:sldId id="407" r:id="rId31"/>
    <p:sldId id="39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D60093"/>
    <a:srgbClr val="00FF00"/>
    <a:srgbClr val="C93B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76" d="100"/>
          <a:sy n="76" d="100"/>
        </p:scale>
        <p:origin x="-1794" y="-3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2266D-8184-41E1-B1CF-E26143403365}" type="datetimeFigureOut">
              <a:rPr lang="en-US" smtClean="0"/>
              <a:pPr/>
              <a:t>2/26/2022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3298B1-05B4-44F4-BECB-9C73AB5D4FCE}" type="slidenum">
              <a:rPr lang="en-US" smtClean="0"/>
              <a:pPr/>
              <a:t>‹#›</a:t>
            </a:fld>
            <a:endParaRPr lang="en-US"/>
          </a:p>
        </p:txBody>
      </p:sp>
    </p:spTree>
    <p:extLst>
      <p:ext uri="{BB962C8B-B14F-4D97-AF65-F5344CB8AC3E}">
        <p14:creationId xmlns:p14="http://schemas.microsoft.com/office/powerpoint/2010/main" val="347711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11A7C2-E298-4F1F-ABAB-EDAF868D8A56}"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143000" y="685800"/>
            <a:ext cx="4572000" cy="3429000"/>
          </a:xfrm>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5737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fld id="{4111A7C2-E298-4F1F-ABAB-EDAF868D8A56}" type="slidenum">
              <a:rPr lang="en-US" baseline="0">
                <a:latin typeface="Arial" charset="0"/>
              </a:rPr>
              <a:pPr eaLnBrk="1" hangingPunct="1"/>
              <a:t>16</a:t>
            </a:fld>
            <a:endParaRPr lang="en-US" baseline="0">
              <a:latin typeface="Arial" charset="0"/>
            </a:endParaRPr>
          </a:p>
        </p:txBody>
      </p:sp>
      <p:sp>
        <p:nvSpPr>
          <p:cNvPr id="24579" name="Rectangle 2"/>
          <p:cNvSpPr>
            <a:spLocks noGrp="1" noRot="1" noChangeAspect="1" noChangeArrowheads="1" noTextEdit="1"/>
          </p:cNvSpPr>
          <p:nvPr>
            <p:ph type="sldImg"/>
          </p:nvPr>
        </p:nvSpPr>
        <p:spPr>
          <a:xfrm>
            <a:off x="1143000" y="685800"/>
            <a:ext cx="4572000" cy="3429000"/>
          </a:xfrm>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1633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fld id="{4111A7C2-E298-4F1F-ABAB-EDAF868D8A56}" type="slidenum">
              <a:rPr lang="en-US" baseline="0">
                <a:latin typeface="Arial" charset="0"/>
              </a:rPr>
              <a:pPr eaLnBrk="1" hangingPunct="1"/>
              <a:t>17</a:t>
            </a:fld>
            <a:endParaRPr lang="en-US" baseline="0">
              <a:latin typeface="Arial" charset="0"/>
            </a:endParaRPr>
          </a:p>
        </p:txBody>
      </p:sp>
      <p:sp>
        <p:nvSpPr>
          <p:cNvPr id="24579" name="Rectangle 2"/>
          <p:cNvSpPr>
            <a:spLocks noGrp="1" noRot="1" noChangeAspect="1" noChangeArrowheads="1" noTextEdit="1"/>
          </p:cNvSpPr>
          <p:nvPr>
            <p:ph type="sldImg"/>
          </p:nvPr>
        </p:nvSpPr>
        <p:spPr>
          <a:xfrm>
            <a:off x="1143000" y="685800"/>
            <a:ext cx="4572000" cy="3429000"/>
          </a:xfrm>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12143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111A7C2-E298-4F1F-ABAB-EDAF868D8A56}"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xfrm>
            <a:off x="1143000" y="685800"/>
            <a:ext cx="4572000" cy="3429000"/>
          </a:xfrm>
          <a:ln/>
        </p:spPr>
      </p:sp>
      <p:sp>
        <p:nvSpPr>
          <p:cNvPr id="2458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01925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0564-7110-467A-A848-07ED4DC6F20B}"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92480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48365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4147490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4D667E8C-2B59-4456-8068-F75EC38BD59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BEB181A4-E6F6-4457-B351-511F9B2B327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BA39BC08-33B3-440E-8A6E-4140F39306C5}"/>
              </a:ext>
            </a:extLst>
          </p:cNvPr>
          <p:cNvSpPr>
            <a:spLocks noGrp="1"/>
          </p:cNvSpPr>
          <p:nvPr>
            <p:ph type="sldNum" sz="quarter" idx="12"/>
          </p:nvPr>
        </p:nvSpPr>
        <p:spPr/>
        <p:txBody>
          <a:bodyPr/>
          <a:lstStyle/>
          <a:p>
            <a:pPr>
              <a:defRPr/>
            </a:pPr>
            <a:fld id="{EF59BE7F-B5DA-4BAE-99D9-8638E78B0DB7}" type="slidenum">
              <a:rPr lang="en-US" smtClean="0"/>
              <a:pPr>
                <a:defRPr/>
              </a:pPr>
              <a:t>‹#›</a:t>
            </a:fld>
            <a:endParaRPr lang="en-US"/>
          </a:p>
        </p:txBody>
      </p:sp>
    </p:spTree>
    <p:extLst>
      <p:ext uri="{BB962C8B-B14F-4D97-AF65-F5344CB8AC3E}">
        <p14:creationId xmlns:p14="http://schemas.microsoft.com/office/powerpoint/2010/main" val="2036286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9D13BCF-75F4-4922-8073-64895790EBBE}"/>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DE47B7B7-22AA-47CA-AEC3-DFB8A923CE7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7E71EAC2-AE37-4B10-9F6F-00A0E2070B92}"/>
              </a:ext>
            </a:extLst>
          </p:cNvPr>
          <p:cNvSpPr>
            <a:spLocks noGrp="1"/>
          </p:cNvSpPr>
          <p:nvPr>
            <p:ph type="sldNum" sz="quarter" idx="12"/>
          </p:nvPr>
        </p:nvSpPr>
        <p:spPr/>
        <p:txBody>
          <a:bodyPr/>
          <a:lstStyle/>
          <a:p>
            <a:pPr>
              <a:defRPr/>
            </a:pPr>
            <a:fld id="{C79A9962-6FEB-4463-BC83-DC05E1405D44}" type="slidenum">
              <a:rPr lang="en-US" smtClean="0"/>
              <a:pPr>
                <a:defRPr/>
              </a:pPr>
              <a:t>‹#›</a:t>
            </a:fld>
            <a:endParaRPr lang="en-US"/>
          </a:p>
        </p:txBody>
      </p:sp>
    </p:spTree>
    <p:extLst>
      <p:ext uri="{BB962C8B-B14F-4D97-AF65-F5344CB8AC3E}">
        <p14:creationId xmlns:p14="http://schemas.microsoft.com/office/powerpoint/2010/main" val="193058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B507D6-DE9C-441C-98FE-33AA8A46B476}"/>
              </a:ext>
            </a:extLst>
          </p:cNvPr>
          <p:cNvSpPr>
            <a:spLocks noGrp="1"/>
          </p:cNvSpPr>
          <p:nvPr>
            <p:ph type="title"/>
          </p:nvPr>
        </p:nvSpPr>
        <p:spPr>
          <a:xfrm>
            <a:off x="623888" y="1709751"/>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30B3978-E64A-480B-BE12-A494910AC62E}"/>
              </a:ext>
            </a:extLst>
          </p:cNvPr>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FD6D5B8F-8874-4AD5-9840-2FF879BB2C6C}"/>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6B3AB5E3-8073-41E1-A531-E90F92580FF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D5B2A76E-314E-45C9-A02F-F2D8EBF0D0DB}"/>
              </a:ext>
            </a:extLst>
          </p:cNvPr>
          <p:cNvSpPr>
            <a:spLocks noGrp="1"/>
          </p:cNvSpPr>
          <p:nvPr>
            <p:ph type="sldNum" sz="quarter" idx="12"/>
          </p:nvPr>
        </p:nvSpPr>
        <p:spPr/>
        <p:txBody>
          <a:bodyPr/>
          <a:lstStyle/>
          <a:p>
            <a:pPr>
              <a:defRPr/>
            </a:pPr>
            <a:fld id="{DB41F2DA-B117-4882-8894-F64A974B8746}" type="slidenum">
              <a:rPr lang="en-US" smtClean="0"/>
              <a:pPr>
                <a:defRPr/>
              </a:pPr>
              <a:t>‹#›</a:t>
            </a:fld>
            <a:endParaRPr lang="en-US"/>
          </a:p>
        </p:txBody>
      </p:sp>
    </p:spTree>
    <p:extLst>
      <p:ext uri="{BB962C8B-B14F-4D97-AF65-F5344CB8AC3E}">
        <p14:creationId xmlns:p14="http://schemas.microsoft.com/office/powerpoint/2010/main" val="4154514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84BC28BB-BE0B-4A9C-A3BD-38A3E14D12FE}"/>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AEDB5461-8449-41B6-95BE-0E8A6685D08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D34D4844-3100-4CF8-B98F-4F1B01F94078}"/>
              </a:ext>
            </a:extLst>
          </p:cNvPr>
          <p:cNvSpPr>
            <a:spLocks noGrp="1"/>
          </p:cNvSpPr>
          <p:nvPr>
            <p:ph type="sldNum" sz="quarter" idx="12"/>
          </p:nvPr>
        </p:nvSpPr>
        <p:spPr/>
        <p:txBody>
          <a:bodyPr/>
          <a:lstStyle/>
          <a:p>
            <a:pPr>
              <a:defRPr/>
            </a:pPr>
            <a:fld id="{ECBEF357-D59A-41F7-B00B-80A8203A96EB}" type="slidenum">
              <a:rPr lang="en-US" smtClean="0"/>
              <a:pPr>
                <a:defRPr/>
              </a:pPr>
              <a:t>‹#›</a:t>
            </a:fld>
            <a:endParaRPr lang="en-US"/>
          </a:p>
        </p:txBody>
      </p:sp>
    </p:spTree>
    <p:extLst>
      <p:ext uri="{BB962C8B-B14F-4D97-AF65-F5344CB8AC3E}">
        <p14:creationId xmlns:p14="http://schemas.microsoft.com/office/powerpoint/2010/main" val="1331600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7116D6-B38D-4DCD-B93A-4B15773CD10A}"/>
              </a:ext>
            </a:extLst>
          </p:cNvPr>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0B05999-BB70-430A-8B80-481AD15E9AE4}"/>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65B53A25-995A-4402-8474-18682B6BBCD8}"/>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52434C21-F312-4D30-99FE-C0E8E20986F6}"/>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 xmlns:a16="http://schemas.microsoft.com/office/drawing/2014/main" id="{21514011-05E3-4566-BC51-782B7D77215A}"/>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 xmlns:a16="http://schemas.microsoft.com/office/drawing/2014/main" id="{C9F5A492-0402-42F7-AF43-AF39DE01991C}"/>
              </a:ext>
            </a:extLst>
          </p:cNvPr>
          <p:cNvSpPr>
            <a:spLocks noGrp="1"/>
          </p:cNvSpPr>
          <p:nvPr>
            <p:ph type="sldNum" sz="quarter" idx="12"/>
          </p:nvPr>
        </p:nvSpPr>
        <p:spPr/>
        <p:txBody>
          <a:bodyPr/>
          <a:lstStyle/>
          <a:p>
            <a:pPr>
              <a:defRPr/>
            </a:pPr>
            <a:fld id="{CDF14120-8F45-449A-844A-A92878F42CE8}" type="slidenum">
              <a:rPr lang="en-US" smtClean="0"/>
              <a:pPr>
                <a:defRPr/>
              </a:pPr>
              <a:t>‹#›</a:t>
            </a:fld>
            <a:endParaRPr lang="en-US"/>
          </a:p>
        </p:txBody>
      </p:sp>
    </p:spTree>
    <p:extLst>
      <p:ext uri="{BB962C8B-B14F-4D97-AF65-F5344CB8AC3E}">
        <p14:creationId xmlns:p14="http://schemas.microsoft.com/office/powerpoint/2010/main" val="327482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A81F9645-3812-4EDF-AB19-16305725D50F}"/>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 xmlns:a16="http://schemas.microsoft.com/office/drawing/2014/main" id="{F7DA55A9-9B2F-4E07-B5C6-C0BE20CF710C}"/>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 xmlns:a16="http://schemas.microsoft.com/office/drawing/2014/main" id="{02943E65-E85D-4DAB-82CC-73AB555202ED}"/>
              </a:ext>
            </a:extLst>
          </p:cNvPr>
          <p:cNvSpPr>
            <a:spLocks noGrp="1"/>
          </p:cNvSpPr>
          <p:nvPr>
            <p:ph type="sldNum" sz="quarter" idx="12"/>
          </p:nvPr>
        </p:nvSpPr>
        <p:spPr/>
        <p:txBody>
          <a:bodyPr/>
          <a:lstStyle/>
          <a:p>
            <a:pPr>
              <a:defRPr/>
            </a:pPr>
            <a:fld id="{41461FAA-012B-45B7-A743-6E0B575F2B09}" type="slidenum">
              <a:rPr lang="en-US" smtClean="0"/>
              <a:pPr>
                <a:defRPr/>
              </a:pPr>
              <a:t>‹#›</a:t>
            </a:fld>
            <a:endParaRPr lang="en-US"/>
          </a:p>
        </p:txBody>
      </p:sp>
    </p:spTree>
    <p:extLst>
      <p:ext uri="{BB962C8B-B14F-4D97-AF65-F5344CB8AC3E}">
        <p14:creationId xmlns:p14="http://schemas.microsoft.com/office/powerpoint/2010/main" val="1639086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E131DFF-0689-428B-A7F7-B85F74C09D52}"/>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 xmlns:a16="http://schemas.microsoft.com/office/drawing/2014/main" id="{E6E31136-88E7-4E54-B1B4-0CC6218B956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 xmlns:a16="http://schemas.microsoft.com/office/drawing/2014/main" id="{C29B0A92-7F49-4987-AE12-0A418E0AACBF}"/>
              </a:ext>
            </a:extLst>
          </p:cNvPr>
          <p:cNvSpPr>
            <a:spLocks noGrp="1"/>
          </p:cNvSpPr>
          <p:nvPr>
            <p:ph type="sldNum" sz="quarter" idx="12"/>
          </p:nvPr>
        </p:nvSpPr>
        <p:spPr/>
        <p:txBody>
          <a:bodyPr/>
          <a:lstStyle/>
          <a:p>
            <a:pPr>
              <a:defRPr/>
            </a:pPr>
            <a:fld id="{E30A98B8-E3B5-487D-9C4C-CF0CD9339702}" type="slidenum">
              <a:rPr lang="en-US" smtClean="0"/>
              <a:pPr>
                <a:defRPr/>
              </a:pPr>
              <a:t>‹#›</a:t>
            </a:fld>
            <a:endParaRPr lang="en-US"/>
          </a:p>
        </p:txBody>
      </p:sp>
    </p:spTree>
    <p:extLst>
      <p:ext uri="{BB962C8B-B14F-4D97-AF65-F5344CB8AC3E}">
        <p14:creationId xmlns:p14="http://schemas.microsoft.com/office/powerpoint/2010/main" val="714778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F9840B6F-3D74-49EF-AEDB-2185E45ED04A}"/>
              </a:ext>
            </a:extLst>
          </p:cNvPr>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3315DF3E-39C7-4C0B-A73A-22535A8B855F}"/>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862790D4-8F0E-4B93-B2C4-8918988976E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C4AB0287-6572-4241-84B7-7CFF81362A8F}"/>
              </a:ext>
            </a:extLst>
          </p:cNvPr>
          <p:cNvSpPr>
            <a:spLocks noGrp="1"/>
          </p:cNvSpPr>
          <p:nvPr>
            <p:ph type="sldNum" sz="quarter" idx="12"/>
          </p:nvPr>
        </p:nvSpPr>
        <p:spPr/>
        <p:txBody>
          <a:bodyPr/>
          <a:lstStyle/>
          <a:p>
            <a:pPr>
              <a:defRPr/>
            </a:pPr>
            <a:fld id="{20230DC0-32E1-43D2-ABD1-DE57DF07E8CF}" type="slidenum">
              <a:rPr lang="en-US" smtClean="0"/>
              <a:pPr>
                <a:defRPr/>
              </a:pPr>
              <a:t>‹#›</a:t>
            </a:fld>
            <a:endParaRPr lang="en-US"/>
          </a:p>
        </p:txBody>
      </p:sp>
    </p:spTree>
    <p:extLst>
      <p:ext uri="{BB962C8B-B14F-4D97-AF65-F5344CB8AC3E}">
        <p14:creationId xmlns:p14="http://schemas.microsoft.com/office/powerpoint/2010/main" val="227777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0564-7110-467A-A848-07ED4DC6F20B}"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361495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E70064C6-B9A1-42AC-9B07-1480DBC0FB27}"/>
              </a:ext>
            </a:extLst>
          </p:cNvPr>
          <p:cNvSpPr>
            <a:spLocks noGrp="1"/>
          </p:cNvSpPr>
          <p:nvPr>
            <p:ph type="pic" idx="1"/>
          </p:nvPr>
        </p:nvSpPr>
        <p:spPr>
          <a:xfrm>
            <a:off x="3887391" y="98743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 xmlns:a16="http://schemas.microsoft.com/office/drawing/2014/main"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7AB7251D-E9F1-4229-8826-B67824AFCA84}"/>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55A72C74-E42C-4C0F-8E42-60A13A535E1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65E11A51-1308-48F7-BA38-12154AA32EBE}"/>
              </a:ext>
            </a:extLst>
          </p:cNvPr>
          <p:cNvSpPr>
            <a:spLocks noGrp="1"/>
          </p:cNvSpPr>
          <p:nvPr>
            <p:ph type="sldNum" sz="quarter" idx="12"/>
          </p:nvPr>
        </p:nvSpPr>
        <p:spPr/>
        <p:txBody>
          <a:bodyPr/>
          <a:lstStyle/>
          <a:p>
            <a:pPr>
              <a:defRPr/>
            </a:pPr>
            <a:fld id="{7B6DE7B7-8414-4AE5-A0B0-CEBB83F764A6}" type="slidenum">
              <a:rPr lang="en-US" smtClean="0"/>
              <a:pPr>
                <a:defRPr/>
              </a:pPr>
              <a:t>‹#›</a:t>
            </a:fld>
            <a:endParaRPr lang="en-US"/>
          </a:p>
        </p:txBody>
      </p:sp>
    </p:spTree>
    <p:extLst>
      <p:ext uri="{BB962C8B-B14F-4D97-AF65-F5344CB8AC3E}">
        <p14:creationId xmlns:p14="http://schemas.microsoft.com/office/powerpoint/2010/main" val="1591801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0A25AD85-A9B8-4999-BD3C-A7219773D19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83A2805B-F16D-4492-AE5C-4B61EBCFF72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71711B4C-8D1B-4E97-AAE1-3C86FEDAEF3F}"/>
              </a:ext>
            </a:extLst>
          </p:cNvPr>
          <p:cNvSpPr>
            <a:spLocks noGrp="1"/>
          </p:cNvSpPr>
          <p:nvPr>
            <p:ph type="sldNum" sz="quarter" idx="12"/>
          </p:nvPr>
        </p:nvSpPr>
        <p:spPr/>
        <p:txBody>
          <a:bodyPr/>
          <a:lstStyle/>
          <a:p>
            <a:pPr>
              <a:defRPr/>
            </a:pPr>
            <a:fld id="{8C8059CA-1C4B-4FFB-9C33-F5162F77CF13}" type="slidenum">
              <a:rPr lang="en-US" smtClean="0"/>
              <a:pPr>
                <a:defRPr/>
              </a:pPr>
              <a:t>‹#›</a:t>
            </a:fld>
            <a:endParaRPr lang="en-US"/>
          </a:p>
        </p:txBody>
      </p:sp>
    </p:spTree>
    <p:extLst>
      <p:ext uri="{BB962C8B-B14F-4D97-AF65-F5344CB8AC3E}">
        <p14:creationId xmlns:p14="http://schemas.microsoft.com/office/powerpoint/2010/main" val="3279519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85E66D8-AA27-4974-A72F-696B11757E41}"/>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3F6079AF-687C-4577-9550-805CDA22DB1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562C332-9839-4358-9FC4-E937D9743F3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BADF0F99-2957-467B-A9CE-330C8257A37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35F30A70-2A9B-46F6-B975-01DB2B7A6B4D}"/>
              </a:ext>
            </a:extLst>
          </p:cNvPr>
          <p:cNvSpPr>
            <a:spLocks noGrp="1"/>
          </p:cNvSpPr>
          <p:nvPr>
            <p:ph type="sldNum" sz="quarter" idx="12"/>
          </p:nvPr>
        </p:nvSpPr>
        <p:spPr/>
        <p:txBody>
          <a:bodyPr/>
          <a:lstStyle/>
          <a:p>
            <a:pPr>
              <a:defRPr/>
            </a:pPr>
            <a:fld id="{3775EDF6-BB55-40F7-A039-51B444933689}" type="slidenum">
              <a:rPr lang="en-US" smtClean="0"/>
              <a:pPr>
                <a:defRPr/>
              </a:pPr>
              <a:t>‹#›</a:t>
            </a:fld>
            <a:endParaRPr lang="en-US"/>
          </a:p>
        </p:txBody>
      </p:sp>
    </p:spTree>
    <p:extLst>
      <p:ext uri="{BB962C8B-B14F-4D97-AF65-F5344CB8AC3E}">
        <p14:creationId xmlns:p14="http://schemas.microsoft.com/office/powerpoint/2010/main" val="2197115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8"/>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xmlns="" id="{13EA3B72-3B4E-4EA0-8A5F-D3310B5A29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B959FE11-79F3-4458-8237-740DAF80A7A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E4268AD1-85C3-4433-97C3-429468A6662E}"/>
              </a:ext>
            </a:extLst>
          </p:cNvPr>
          <p:cNvSpPr>
            <a:spLocks noGrp="1" noChangeArrowheads="1"/>
          </p:cNvSpPr>
          <p:nvPr>
            <p:ph type="sldNum" sz="quarter" idx="12"/>
          </p:nvPr>
        </p:nvSpPr>
        <p:spPr>
          <a:ln/>
        </p:spPr>
        <p:txBody>
          <a:bodyPr/>
          <a:lstStyle>
            <a:lvl1pPr>
              <a:defRPr/>
            </a:lvl1pPr>
          </a:lstStyle>
          <a:p>
            <a:fld id="{5AA02F86-1F01-487A-8296-4CF445A474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4573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0CB041D5-2B73-4624-8083-1DF889D495A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80C5EADE-D4FD-44EF-A1D1-711E27F23E4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0BBD22DE-20AF-4791-BC70-056678E43ABB}"/>
              </a:ext>
            </a:extLst>
          </p:cNvPr>
          <p:cNvSpPr>
            <a:spLocks noGrp="1" noChangeArrowheads="1"/>
          </p:cNvSpPr>
          <p:nvPr>
            <p:ph type="sldNum" sz="quarter" idx="12"/>
          </p:nvPr>
        </p:nvSpPr>
        <p:spPr>
          <a:ln/>
        </p:spPr>
        <p:txBody>
          <a:bodyPr/>
          <a:lstStyle>
            <a:lvl1pPr>
              <a:defRPr/>
            </a:lvl1pPr>
          </a:lstStyle>
          <a:p>
            <a:fld id="{6B2820FF-56F9-4473-9B84-C572A060A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4146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xmlns="" id="{B42E650B-C83F-43AA-8B23-3EC32A2A1E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6B54974C-B33E-4EF3-B359-34402DE436C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E02C0F49-E86D-4CEA-A7D2-F34ECC347005}"/>
              </a:ext>
            </a:extLst>
          </p:cNvPr>
          <p:cNvSpPr>
            <a:spLocks noGrp="1" noChangeArrowheads="1"/>
          </p:cNvSpPr>
          <p:nvPr>
            <p:ph type="sldNum" sz="quarter" idx="12"/>
          </p:nvPr>
        </p:nvSpPr>
        <p:spPr>
          <a:ln/>
        </p:spPr>
        <p:txBody>
          <a:bodyPr/>
          <a:lstStyle>
            <a:lvl1pPr>
              <a:defRPr/>
            </a:lvl1pPr>
          </a:lstStyle>
          <a:p>
            <a:fld id="{F98007F0-14DF-497B-B31F-5531ADBE71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49796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xmlns="" id="{A7E5F77A-CCF9-4BC4-A79C-D5BFE069ACF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ADE5C03E-B075-4D3D-AA65-FA0C6918DD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9019BDD7-DD96-437A-8571-F06281F9CA94}"/>
              </a:ext>
            </a:extLst>
          </p:cNvPr>
          <p:cNvSpPr>
            <a:spLocks noGrp="1" noChangeArrowheads="1"/>
          </p:cNvSpPr>
          <p:nvPr>
            <p:ph type="sldNum" sz="quarter" idx="12"/>
          </p:nvPr>
        </p:nvSpPr>
        <p:spPr>
          <a:ln/>
        </p:spPr>
        <p:txBody>
          <a:bodyPr/>
          <a:lstStyle>
            <a:lvl1pPr>
              <a:defRPr/>
            </a:lvl1pPr>
          </a:lstStyle>
          <a:p>
            <a:fld id="{9D965E54-B693-4B5A-A698-54449A17EC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8103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xmlns="" id="{937A6769-EC86-4093-8DEF-58CC391141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xmlns="" id="{9BE89818-AF3C-4CD8-9D0A-43CDC392BD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xmlns="" id="{E32DDC7C-778E-41C6-8570-D079B533E018}"/>
              </a:ext>
            </a:extLst>
          </p:cNvPr>
          <p:cNvSpPr>
            <a:spLocks noGrp="1" noChangeArrowheads="1"/>
          </p:cNvSpPr>
          <p:nvPr>
            <p:ph type="sldNum" sz="quarter" idx="12"/>
          </p:nvPr>
        </p:nvSpPr>
        <p:spPr>
          <a:ln/>
        </p:spPr>
        <p:txBody>
          <a:bodyPr/>
          <a:lstStyle>
            <a:lvl1pPr>
              <a:defRPr/>
            </a:lvl1pPr>
          </a:lstStyle>
          <a:p>
            <a:fld id="{960EEEF8-722A-4ED7-8621-15DACFE3F0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2585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xmlns="" id="{2D063CF9-98E0-40C3-A873-5F91A964E13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9F484AD0-4C12-4009-9511-80CE34C04D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65CFB094-097B-46B3-B3E9-A60B7DBDC6B3}"/>
              </a:ext>
            </a:extLst>
          </p:cNvPr>
          <p:cNvSpPr>
            <a:spLocks noGrp="1" noChangeArrowheads="1"/>
          </p:cNvSpPr>
          <p:nvPr>
            <p:ph type="sldNum" sz="quarter" idx="12"/>
          </p:nvPr>
        </p:nvSpPr>
        <p:spPr>
          <a:ln/>
        </p:spPr>
        <p:txBody>
          <a:bodyPr/>
          <a:lstStyle>
            <a:lvl1pPr>
              <a:defRPr/>
            </a:lvl1pPr>
          </a:lstStyle>
          <a:p>
            <a:fld id="{91512993-9DD4-4BF7-B8C9-F1DD24D2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030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1455DFBD-2ADD-4440-BFAB-24D6B013953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xmlns="" id="{03852087-033B-4351-93EF-04E298D8C0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xmlns="" id="{8FB1143F-BD3D-4684-9CC2-A2774F03EB0F}"/>
              </a:ext>
            </a:extLst>
          </p:cNvPr>
          <p:cNvSpPr>
            <a:spLocks noGrp="1" noChangeArrowheads="1"/>
          </p:cNvSpPr>
          <p:nvPr>
            <p:ph type="sldNum" sz="quarter" idx="12"/>
          </p:nvPr>
        </p:nvSpPr>
        <p:spPr>
          <a:ln/>
        </p:spPr>
        <p:txBody>
          <a:bodyPr/>
          <a:lstStyle>
            <a:lvl1pPr>
              <a:defRPr/>
            </a:lvl1pPr>
          </a:lstStyle>
          <a:p>
            <a:fld id="{D283A49C-B18E-4F5A-B432-66FA6A8C00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565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0564-7110-467A-A848-07ED4DC6F20B}"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148416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xmlns="" id="{E7DB9E62-5DBA-415D-A590-3DE4D554A4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A34329DC-6D80-49B9-8371-29D7BFFEEC4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469ED70A-DD09-490A-966C-4F1B966F4256}"/>
              </a:ext>
            </a:extLst>
          </p:cNvPr>
          <p:cNvSpPr>
            <a:spLocks noGrp="1" noChangeArrowheads="1"/>
          </p:cNvSpPr>
          <p:nvPr>
            <p:ph type="sldNum" sz="quarter" idx="12"/>
          </p:nvPr>
        </p:nvSpPr>
        <p:spPr>
          <a:ln/>
        </p:spPr>
        <p:txBody>
          <a:bodyPr/>
          <a:lstStyle>
            <a:lvl1pPr>
              <a:defRPr/>
            </a:lvl1pPr>
          </a:lstStyle>
          <a:p>
            <a:fld id="{35F66BFE-504F-40AC-9D7F-E886FC2FF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3628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xmlns="" id="{77E38199-3E5F-47F8-92B7-0BCA01374FB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7BFE95E6-9A50-4A95-93D9-37A85C02D95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978E1B40-6550-4B41-B279-649B81DFC69E}"/>
              </a:ext>
            </a:extLst>
          </p:cNvPr>
          <p:cNvSpPr>
            <a:spLocks noGrp="1" noChangeArrowheads="1"/>
          </p:cNvSpPr>
          <p:nvPr>
            <p:ph type="sldNum" sz="quarter" idx="12"/>
          </p:nvPr>
        </p:nvSpPr>
        <p:spPr>
          <a:ln/>
        </p:spPr>
        <p:txBody>
          <a:bodyPr/>
          <a:lstStyle>
            <a:lvl1pPr>
              <a:defRPr/>
            </a:lvl1pPr>
          </a:lstStyle>
          <a:p>
            <a:fld id="{1857F270-775B-4DBE-A813-750C0548C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6617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655D5806-E918-4AA7-9301-9B8A057426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50CA614B-979F-46A7-BD44-556E59210CA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A7E6155B-CC5F-43D0-9F55-14654F142B60}"/>
              </a:ext>
            </a:extLst>
          </p:cNvPr>
          <p:cNvSpPr>
            <a:spLocks noGrp="1" noChangeArrowheads="1"/>
          </p:cNvSpPr>
          <p:nvPr>
            <p:ph type="sldNum" sz="quarter" idx="12"/>
          </p:nvPr>
        </p:nvSpPr>
        <p:spPr>
          <a:ln/>
        </p:spPr>
        <p:txBody>
          <a:bodyPr/>
          <a:lstStyle>
            <a:lvl1pPr>
              <a:defRPr/>
            </a:lvl1pPr>
          </a:lstStyle>
          <a:p>
            <a:fld id="{8308108B-FC2D-4B67-8B79-3788746FE1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9256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1"/>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A202C508-AAEB-492D-BF3D-07B1E37CBC9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E387CC29-1F99-4573-BF56-F8BC37DB5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49E2ABB1-E99A-41A2-B113-EEF01DABEF4D}"/>
              </a:ext>
            </a:extLst>
          </p:cNvPr>
          <p:cNvSpPr>
            <a:spLocks noGrp="1" noChangeArrowheads="1"/>
          </p:cNvSpPr>
          <p:nvPr>
            <p:ph type="sldNum" sz="quarter" idx="12"/>
          </p:nvPr>
        </p:nvSpPr>
        <p:spPr>
          <a:ln/>
        </p:spPr>
        <p:txBody>
          <a:bodyPr/>
          <a:lstStyle>
            <a:lvl1pPr>
              <a:defRPr/>
            </a:lvl1pPr>
          </a:lstStyle>
          <a:p>
            <a:fld id="{407E7347-7034-4FFA-AEDC-9A4E3AF8E0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524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6"/>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76"/>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xmlns="" id="{59A6E109-AF80-41E7-BE8A-C8B9585FA069}"/>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2/26/2022</a:t>
            </a:fld>
            <a:endParaRPr lang="en-US">
              <a:solidFill>
                <a:srgbClr val="000000"/>
              </a:solidFill>
            </a:endParaRPr>
          </a:p>
        </p:txBody>
      </p:sp>
      <p:sp>
        <p:nvSpPr>
          <p:cNvPr id="7" name="Footer Placeholder 4">
            <a:extLst>
              <a:ext uri="{FF2B5EF4-FFF2-40B4-BE49-F238E27FC236}">
                <a16:creationId xmlns:a16="http://schemas.microsoft.com/office/drawing/2014/main" xmlns="" id="{EDC14F64-2D62-4A44-8255-E49BBA8C8EF3}"/>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xmlns="" id="{C35EA526-5EFB-4C3E-9C7F-2DF7500CAB4A}"/>
              </a:ext>
            </a:extLst>
          </p:cNvPr>
          <p:cNvSpPr>
            <a:spLocks noGrp="1"/>
          </p:cNvSpPr>
          <p:nvPr>
            <p:ph type="sldNum" sz="quarter" idx="12"/>
          </p:nvPr>
        </p:nvSpPr>
        <p:spPr/>
        <p:txBody>
          <a:bodyPr/>
          <a:lstStyle>
            <a:lvl1pPr>
              <a:defRPr/>
            </a:lvl1pPr>
          </a:lstStyle>
          <a:p>
            <a:fld id="{27C74161-03B5-4F2C-94E0-57F2BABE0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4574749"/>
      </p:ext>
    </p:extLst>
  </p:cSld>
  <p:clrMapOvr>
    <a:masterClrMapping/>
  </p:clrMapOvr>
  <p:transition spd="med">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6"/>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xmlns="" id="{20BCCF39-5ADE-4142-9187-86AD73F0DFF8}"/>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65A29405-7411-4A4A-93B1-850CC270629A}"/>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D5BE1DF6-38F7-44DC-8850-6DDB25BE50D4}"/>
              </a:ext>
            </a:extLst>
          </p:cNvPr>
          <p:cNvSpPr>
            <a:spLocks noGrp="1" noChangeArrowheads="1"/>
          </p:cNvSpPr>
          <p:nvPr>
            <p:ph type="sldNum" sz="quarter" idx="12"/>
          </p:nvPr>
        </p:nvSpPr>
        <p:spPr>
          <a:ln/>
        </p:spPr>
        <p:txBody>
          <a:bodyPr/>
          <a:lstStyle>
            <a:lvl1pPr>
              <a:defRPr/>
            </a:lvl1pPr>
          </a:lstStyle>
          <a:p>
            <a:fld id="{2545B884-D6AC-4FBF-A482-49BB1B42EC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7497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FF383150-03A2-4F2A-ACEA-9C6F3ACB52B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6C01C677-0FC8-49C8-9163-C12929BE2781}"/>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F6FCE1A4-2148-4148-9A1B-A87ADAD4AED4}"/>
              </a:ext>
            </a:extLst>
          </p:cNvPr>
          <p:cNvSpPr>
            <a:spLocks noGrp="1" noChangeArrowheads="1"/>
          </p:cNvSpPr>
          <p:nvPr>
            <p:ph type="sldNum" sz="quarter" idx="12"/>
          </p:nvPr>
        </p:nvSpPr>
        <p:spPr>
          <a:ln/>
        </p:spPr>
        <p:txBody>
          <a:bodyPr/>
          <a:lstStyle>
            <a:lvl1pPr>
              <a:defRPr/>
            </a:lvl1pPr>
          </a:lstStyle>
          <a:p>
            <a:fld id="{D30A8B36-6BC4-45A9-ACB9-9FC834981B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3031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xmlns="" id="{2F1BDF04-8172-4D5C-AA27-E704B284D1F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9A5D81C5-2DA3-470A-BDC6-F1B77ADC1BA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79ECE9BE-3335-4E7D-9E08-990A72C6F443}"/>
              </a:ext>
            </a:extLst>
          </p:cNvPr>
          <p:cNvSpPr>
            <a:spLocks noGrp="1" noChangeArrowheads="1"/>
          </p:cNvSpPr>
          <p:nvPr>
            <p:ph type="sldNum" sz="quarter" idx="12"/>
          </p:nvPr>
        </p:nvSpPr>
        <p:spPr>
          <a:ln/>
        </p:spPr>
        <p:txBody>
          <a:bodyPr/>
          <a:lstStyle>
            <a:lvl1pPr>
              <a:defRPr/>
            </a:lvl1pPr>
          </a:lstStyle>
          <a:p>
            <a:fld id="{3D5DD528-2E47-4D1F-B0F8-E1BDA81CCD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91017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xmlns="" id="{451FC138-E9B5-4A7A-80F4-D62B367BA0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028118E2-CC16-49E9-91FE-86FB7795FBD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D5854157-48C0-42F9-9E6B-88829B3A6D8F}"/>
              </a:ext>
            </a:extLst>
          </p:cNvPr>
          <p:cNvSpPr>
            <a:spLocks noGrp="1" noChangeArrowheads="1"/>
          </p:cNvSpPr>
          <p:nvPr>
            <p:ph type="sldNum" sz="quarter" idx="12"/>
          </p:nvPr>
        </p:nvSpPr>
        <p:spPr>
          <a:ln/>
        </p:spPr>
        <p:txBody>
          <a:bodyPr/>
          <a:lstStyle>
            <a:lvl1pPr>
              <a:defRPr/>
            </a:lvl1pPr>
          </a:lstStyle>
          <a:p>
            <a:fld id="{61B8DF80-DDAD-400E-B533-B36C56D28C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3897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xmlns="" id="{2363C4F1-D377-44E5-985F-99C293D0E2D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xmlns="" id="{64CEF37B-5B7A-489B-9708-ED1BBC920CD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xmlns="" id="{CB5F22DD-98E3-4FB7-BD4D-487F9FFED880}"/>
              </a:ext>
            </a:extLst>
          </p:cNvPr>
          <p:cNvSpPr>
            <a:spLocks noGrp="1" noChangeArrowheads="1"/>
          </p:cNvSpPr>
          <p:nvPr>
            <p:ph type="sldNum" sz="quarter" idx="12"/>
          </p:nvPr>
        </p:nvSpPr>
        <p:spPr>
          <a:ln/>
        </p:spPr>
        <p:txBody>
          <a:bodyPr/>
          <a:lstStyle>
            <a:lvl1pPr>
              <a:defRPr/>
            </a:lvl1pPr>
          </a:lstStyle>
          <a:p>
            <a:fld id="{F55C3B24-2342-4D3E-B3E4-36360CC193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530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0564-7110-467A-A848-07ED4DC6F20B}"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3164822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xmlns="" id="{22FC6955-B38C-4EBE-B173-479A8E8B20D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9027A0AC-3758-4A3F-B4EF-81B522471467}"/>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F53BAC81-08EF-4970-9AD3-9C7DDE2C84FA}"/>
              </a:ext>
            </a:extLst>
          </p:cNvPr>
          <p:cNvSpPr>
            <a:spLocks noGrp="1" noChangeArrowheads="1"/>
          </p:cNvSpPr>
          <p:nvPr>
            <p:ph type="sldNum" sz="quarter" idx="12"/>
          </p:nvPr>
        </p:nvSpPr>
        <p:spPr>
          <a:ln/>
        </p:spPr>
        <p:txBody>
          <a:bodyPr/>
          <a:lstStyle>
            <a:lvl1pPr>
              <a:defRPr/>
            </a:lvl1pPr>
          </a:lstStyle>
          <a:p>
            <a:fld id="{ED38A946-CE6E-4E02-B61F-771EBB525B0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58201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75A07345-3303-415C-B232-CE97AA74921A}"/>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xmlns="" id="{8FD29477-10DC-49E7-9645-B91F5E2B2B75}"/>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xmlns="" id="{3FAFC1F2-A8D9-4064-BCCC-6CCFB89768AF}"/>
              </a:ext>
            </a:extLst>
          </p:cNvPr>
          <p:cNvSpPr>
            <a:spLocks noGrp="1" noChangeArrowheads="1"/>
          </p:cNvSpPr>
          <p:nvPr>
            <p:ph type="sldNum" sz="quarter" idx="12"/>
          </p:nvPr>
        </p:nvSpPr>
        <p:spPr>
          <a:ln/>
        </p:spPr>
        <p:txBody>
          <a:bodyPr/>
          <a:lstStyle>
            <a:lvl1pPr>
              <a:defRPr/>
            </a:lvl1pPr>
          </a:lstStyle>
          <a:p>
            <a:fld id="{FB66BB81-4DA8-4341-AC19-261381B35BB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769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xmlns="" id="{D13E6D65-9923-4553-A6DF-B47DD3C2184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188EAF08-BABE-4B0D-B307-363C4785DBC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75017A75-F631-4F80-8C78-6A578E71134D}"/>
              </a:ext>
            </a:extLst>
          </p:cNvPr>
          <p:cNvSpPr>
            <a:spLocks noGrp="1" noChangeArrowheads="1"/>
          </p:cNvSpPr>
          <p:nvPr>
            <p:ph type="sldNum" sz="quarter" idx="12"/>
          </p:nvPr>
        </p:nvSpPr>
        <p:spPr>
          <a:ln/>
        </p:spPr>
        <p:txBody>
          <a:bodyPr/>
          <a:lstStyle>
            <a:lvl1pPr>
              <a:defRPr/>
            </a:lvl1pPr>
          </a:lstStyle>
          <a:p>
            <a:fld id="{74EC0759-68F8-4581-852A-CCDEAD7DD7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459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xmlns="" id="{32C04813-9B7B-46AD-A815-BF6DF5A74DF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607E6D3D-F430-4F55-83CF-19F4A6EC4D6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2C134419-958A-4286-B646-3E74388C0A15}"/>
              </a:ext>
            </a:extLst>
          </p:cNvPr>
          <p:cNvSpPr>
            <a:spLocks noGrp="1" noChangeArrowheads="1"/>
          </p:cNvSpPr>
          <p:nvPr>
            <p:ph type="sldNum" sz="quarter" idx="12"/>
          </p:nvPr>
        </p:nvSpPr>
        <p:spPr>
          <a:ln/>
        </p:spPr>
        <p:txBody>
          <a:bodyPr/>
          <a:lstStyle>
            <a:lvl1pPr>
              <a:defRPr/>
            </a:lvl1pPr>
          </a:lstStyle>
          <a:p>
            <a:fld id="{EB571B67-7781-4531-8106-AAE794EE70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7332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4308CAD4-6D1A-42AE-BD0E-CCEBC8E3C652}"/>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3CA66270-5398-4D24-9314-F6D3214DA0B4}"/>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295E2ABC-33E2-436D-9994-FA76BE50B941}"/>
              </a:ext>
            </a:extLst>
          </p:cNvPr>
          <p:cNvSpPr>
            <a:spLocks noGrp="1" noChangeArrowheads="1"/>
          </p:cNvSpPr>
          <p:nvPr>
            <p:ph type="sldNum" sz="quarter" idx="12"/>
          </p:nvPr>
        </p:nvSpPr>
        <p:spPr>
          <a:ln/>
        </p:spPr>
        <p:txBody>
          <a:bodyPr/>
          <a:lstStyle>
            <a:lvl1pPr>
              <a:defRPr/>
            </a:lvl1pPr>
          </a:lstStyle>
          <a:p>
            <a:fld id="{9A37FF0C-0367-4700-AE77-AE2629E9BB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14602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9"/>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49"/>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6CCCCBF3-5FBE-4BAC-9209-DFE2DDD975D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21607D43-9451-4C67-AD5E-A166911A99AE}"/>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01AFB4D0-D7A0-4F73-826C-0ACDBEDD6C22}"/>
              </a:ext>
            </a:extLst>
          </p:cNvPr>
          <p:cNvSpPr>
            <a:spLocks noGrp="1" noChangeArrowheads="1"/>
          </p:cNvSpPr>
          <p:nvPr>
            <p:ph type="sldNum" sz="quarter" idx="12"/>
          </p:nvPr>
        </p:nvSpPr>
        <p:spPr>
          <a:ln/>
        </p:spPr>
        <p:txBody>
          <a:bodyPr/>
          <a:lstStyle>
            <a:lvl1pPr>
              <a:defRPr/>
            </a:lvl1pPr>
          </a:lstStyle>
          <a:p>
            <a:fld id="{2DD124BB-19B2-4D05-8E58-5B658A6931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77320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6"/>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74"/>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xmlns="" id="{56E90F95-3663-40E3-96C5-7E59AC588CC4}"/>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2/26/2022</a:t>
            </a:fld>
            <a:endParaRPr lang="en-US">
              <a:solidFill>
                <a:srgbClr val="000000"/>
              </a:solidFill>
            </a:endParaRPr>
          </a:p>
        </p:txBody>
      </p:sp>
      <p:sp>
        <p:nvSpPr>
          <p:cNvPr id="7" name="Footer Placeholder 4">
            <a:extLst>
              <a:ext uri="{FF2B5EF4-FFF2-40B4-BE49-F238E27FC236}">
                <a16:creationId xmlns:a16="http://schemas.microsoft.com/office/drawing/2014/main" xmlns="" id="{49732FD5-5C15-4F82-92C4-C5B879C545F6}"/>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xmlns="" id="{6EFAF52B-4B7D-4DC5-ACD2-C092F328E916}"/>
              </a:ext>
            </a:extLst>
          </p:cNvPr>
          <p:cNvSpPr>
            <a:spLocks noGrp="1"/>
          </p:cNvSpPr>
          <p:nvPr>
            <p:ph type="sldNum" sz="quarter" idx="12"/>
          </p:nvPr>
        </p:nvSpPr>
        <p:spPr/>
        <p:txBody>
          <a:bodyPr/>
          <a:lstStyle>
            <a:lvl1pPr>
              <a:defRPr/>
            </a:lvl1pPr>
          </a:lstStyle>
          <a:p>
            <a:fld id="{7B5DBC9D-6667-4FC4-A106-09D0852DF56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6544859"/>
      </p:ext>
    </p:extLst>
  </p:cSld>
  <p:clrMapOvr>
    <a:masterClrMapping/>
  </p:clrMapOvr>
  <p:transition spd="med">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xmlns="" id="{13EA3B72-3B4E-4EA0-8A5F-D3310B5A29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B959FE11-79F3-4458-8237-740DAF80A7A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E4268AD1-85C3-4433-97C3-429468A6662E}"/>
              </a:ext>
            </a:extLst>
          </p:cNvPr>
          <p:cNvSpPr>
            <a:spLocks noGrp="1" noChangeArrowheads="1"/>
          </p:cNvSpPr>
          <p:nvPr>
            <p:ph type="sldNum" sz="quarter" idx="12"/>
          </p:nvPr>
        </p:nvSpPr>
        <p:spPr>
          <a:ln/>
        </p:spPr>
        <p:txBody>
          <a:bodyPr/>
          <a:lstStyle>
            <a:lvl1pPr>
              <a:defRPr/>
            </a:lvl1pPr>
          </a:lstStyle>
          <a:p>
            <a:fld id="{5AA02F86-1F01-487A-8296-4CF445A474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7947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0CB041D5-2B73-4624-8083-1DF889D495A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80C5EADE-D4FD-44EF-A1D1-711E27F23E4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0BBD22DE-20AF-4791-BC70-056678E43ABB}"/>
              </a:ext>
            </a:extLst>
          </p:cNvPr>
          <p:cNvSpPr>
            <a:spLocks noGrp="1" noChangeArrowheads="1"/>
          </p:cNvSpPr>
          <p:nvPr>
            <p:ph type="sldNum" sz="quarter" idx="12"/>
          </p:nvPr>
        </p:nvSpPr>
        <p:spPr>
          <a:ln/>
        </p:spPr>
        <p:txBody>
          <a:bodyPr/>
          <a:lstStyle>
            <a:lvl1pPr>
              <a:defRPr/>
            </a:lvl1pPr>
          </a:lstStyle>
          <a:p>
            <a:fld id="{6B2820FF-56F9-4473-9B84-C572A060A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8873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xmlns="" id="{B42E650B-C83F-43AA-8B23-3EC32A2A1E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6B54974C-B33E-4EF3-B359-34402DE436C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E02C0F49-E86D-4CEA-A7D2-F34ECC347005}"/>
              </a:ext>
            </a:extLst>
          </p:cNvPr>
          <p:cNvSpPr>
            <a:spLocks noGrp="1" noChangeArrowheads="1"/>
          </p:cNvSpPr>
          <p:nvPr>
            <p:ph type="sldNum" sz="quarter" idx="12"/>
          </p:nvPr>
        </p:nvSpPr>
        <p:spPr>
          <a:ln/>
        </p:spPr>
        <p:txBody>
          <a:bodyPr/>
          <a:lstStyle>
            <a:lvl1pPr>
              <a:defRPr/>
            </a:lvl1pPr>
          </a:lstStyle>
          <a:p>
            <a:fld id="{F98007F0-14DF-497B-B31F-5531ADBE71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631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0564-7110-467A-A848-07ED4DC6F20B}" type="datetimeFigureOut">
              <a:rPr lang="en-US" smtClean="0"/>
              <a:pPr/>
              <a:t>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617371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xmlns="" id="{A7E5F77A-CCF9-4BC4-A79C-D5BFE069ACF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ADE5C03E-B075-4D3D-AA65-FA0C6918DD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9019BDD7-DD96-437A-8571-F06281F9CA94}"/>
              </a:ext>
            </a:extLst>
          </p:cNvPr>
          <p:cNvSpPr>
            <a:spLocks noGrp="1" noChangeArrowheads="1"/>
          </p:cNvSpPr>
          <p:nvPr>
            <p:ph type="sldNum" sz="quarter" idx="12"/>
          </p:nvPr>
        </p:nvSpPr>
        <p:spPr>
          <a:ln/>
        </p:spPr>
        <p:txBody>
          <a:bodyPr/>
          <a:lstStyle>
            <a:lvl1pPr>
              <a:defRPr/>
            </a:lvl1pPr>
          </a:lstStyle>
          <a:p>
            <a:fld id="{9D965E54-B693-4B5A-A698-54449A17EC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97759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xmlns="" id="{937A6769-EC86-4093-8DEF-58CC391141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xmlns="" id="{9BE89818-AF3C-4CD8-9D0A-43CDC392BD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xmlns="" id="{E32DDC7C-778E-41C6-8570-D079B533E018}"/>
              </a:ext>
            </a:extLst>
          </p:cNvPr>
          <p:cNvSpPr>
            <a:spLocks noGrp="1" noChangeArrowheads="1"/>
          </p:cNvSpPr>
          <p:nvPr>
            <p:ph type="sldNum" sz="quarter" idx="12"/>
          </p:nvPr>
        </p:nvSpPr>
        <p:spPr>
          <a:ln/>
        </p:spPr>
        <p:txBody>
          <a:bodyPr/>
          <a:lstStyle>
            <a:lvl1pPr>
              <a:defRPr/>
            </a:lvl1pPr>
          </a:lstStyle>
          <a:p>
            <a:fld id="{960EEEF8-722A-4ED7-8621-15DACFE3F0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63889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xmlns="" id="{2D063CF9-98E0-40C3-A873-5F91A964E13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9F484AD0-4C12-4009-9511-80CE34C04D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65CFB094-097B-46B3-B3E9-A60B7DBDC6B3}"/>
              </a:ext>
            </a:extLst>
          </p:cNvPr>
          <p:cNvSpPr>
            <a:spLocks noGrp="1" noChangeArrowheads="1"/>
          </p:cNvSpPr>
          <p:nvPr>
            <p:ph type="sldNum" sz="quarter" idx="12"/>
          </p:nvPr>
        </p:nvSpPr>
        <p:spPr>
          <a:ln/>
        </p:spPr>
        <p:txBody>
          <a:bodyPr/>
          <a:lstStyle>
            <a:lvl1pPr>
              <a:defRPr/>
            </a:lvl1pPr>
          </a:lstStyle>
          <a:p>
            <a:fld id="{91512993-9DD4-4BF7-B8C9-F1DD24D2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27574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1455DFBD-2ADD-4440-BFAB-24D6B013953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xmlns="" id="{03852087-033B-4351-93EF-04E298D8C0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xmlns="" id="{8FB1143F-BD3D-4684-9CC2-A2774F03EB0F}"/>
              </a:ext>
            </a:extLst>
          </p:cNvPr>
          <p:cNvSpPr>
            <a:spLocks noGrp="1" noChangeArrowheads="1"/>
          </p:cNvSpPr>
          <p:nvPr>
            <p:ph type="sldNum" sz="quarter" idx="12"/>
          </p:nvPr>
        </p:nvSpPr>
        <p:spPr>
          <a:ln/>
        </p:spPr>
        <p:txBody>
          <a:bodyPr/>
          <a:lstStyle>
            <a:lvl1pPr>
              <a:defRPr/>
            </a:lvl1pPr>
          </a:lstStyle>
          <a:p>
            <a:fld id="{D283A49C-B18E-4F5A-B432-66FA6A8C00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05553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xmlns="" id="{E7DB9E62-5DBA-415D-A590-3DE4D554A4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A34329DC-6D80-49B9-8371-29D7BFFEEC4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469ED70A-DD09-490A-966C-4F1B966F4256}"/>
              </a:ext>
            </a:extLst>
          </p:cNvPr>
          <p:cNvSpPr>
            <a:spLocks noGrp="1" noChangeArrowheads="1"/>
          </p:cNvSpPr>
          <p:nvPr>
            <p:ph type="sldNum" sz="quarter" idx="12"/>
          </p:nvPr>
        </p:nvSpPr>
        <p:spPr>
          <a:ln/>
        </p:spPr>
        <p:txBody>
          <a:bodyPr/>
          <a:lstStyle>
            <a:lvl1pPr>
              <a:defRPr/>
            </a:lvl1pPr>
          </a:lstStyle>
          <a:p>
            <a:fld id="{35F66BFE-504F-40AC-9D7F-E886FC2FF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77148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xmlns="" id="{77E38199-3E5F-47F8-92B7-0BCA01374FB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7BFE95E6-9A50-4A95-93D9-37A85C02D95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978E1B40-6550-4B41-B279-649B81DFC69E}"/>
              </a:ext>
            </a:extLst>
          </p:cNvPr>
          <p:cNvSpPr>
            <a:spLocks noGrp="1" noChangeArrowheads="1"/>
          </p:cNvSpPr>
          <p:nvPr>
            <p:ph type="sldNum" sz="quarter" idx="12"/>
          </p:nvPr>
        </p:nvSpPr>
        <p:spPr>
          <a:ln/>
        </p:spPr>
        <p:txBody>
          <a:bodyPr/>
          <a:lstStyle>
            <a:lvl1pPr>
              <a:defRPr/>
            </a:lvl1pPr>
          </a:lstStyle>
          <a:p>
            <a:fld id="{1857F270-775B-4DBE-A813-750C0548C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87448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655D5806-E918-4AA7-9301-9B8A057426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50CA614B-979F-46A7-BD44-556E59210CA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A7E6155B-CC5F-43D0-9F55-14654F142B60}"/>
              </a:ext>
            </a:extLst>
          </p:cNvPr>
          <p:cNvSpPr>
            <a:spLocks noGrp="1" noChangeArrowheads="1"/>
          </p:cNvSpPr>
          <p:nvPr>
            <p:ph type="sldNum" sz="quarter" idx="12"/>
          </p:nvPr>
        </p:nvSpPr>
        <p:spPr>
          <a:ln/>
        </p:spPr>
        <p:txBody>
          <a:bodyPr/>
          <a:lstStyle>
            <a:lvl1pPr>
              <a:defRPr/>
            </a:lvl1pPr>
          </a:lstStyle>
          <a:p>
            <a:fld id="{8308108B-FC2D-4B67-8B79-3788746FE1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04519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A202C508-AAEB-492D-BF3D-07B1E37CBC9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E387CC29-1F99-4573-BF56-F8BC37DB5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49E2ABB1-E99A-41A2-B113-EEF01DABEF4D}"/>
              </a:ext>
            </a:extLst>
          </p:cNvPr>
          <p:cNvSpPr>
            <a:spLocks noGrp="1" noChangeArrowheads="1"/>
          </p:cNvSpPr>
          <p:nvPr>
            <p:ph type="sldNum" sz="quarter" idx="12"/>
          </p:nvPr>
        </p:nvSpPr>
        <p:spPr>
          <a:ln/>
        </p:spPr>
        <p:txBody>
          <a:bodyPr/>
          <a:lstStyle>
            <a:lvl1pPr>
              <a:defRPr/>
            </a:lvl1pPr>
          </a:lstStyle>
          <a:p>
            <a:fld id="{407E7347-7034-4FFA-AEDC-9A4E3AF8E0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0648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6"/>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70"/>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xmlns="" id="{59A6E109-AF80-41E7-BE8A-C8B9585FA069}"/>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2/26/2022</a:t>
            </a:fld>
            <a:endParaRPr lang="en-US">
              <a:solidFill>
                <a:srgbClr val="000000"/>
              </a:solidFill>
            </a:endParaRPr>
          </a:p>
        </p:txBody>
      </p:sp>
      <p:sp>
        <p:nvSpPr>
          <p:cNvPr id="7" name="Footer Placeholder 4">
            <a:extLst>
              <a:ext uri="{FF2B5EF4-FFF2-40B4-BE49-F238E27FC236}">
                <a16:creationId xmlns:a16="http://schemas.microsoft.com/office/drawing/2014/main" xmlns="" id="{EDC14F64-2D62-4A44-8255-E49BBA8C8EF3}"/>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xmlns="" id="{C35EA526-5EFB-4C3E-9C7F-2DF7500CAB4A}"/>
              </a:ext>
            </a:extLst>
          </p:cNvPr>
          <p:cNvSpPr>
            <a:spLocks noGrp="1"/>
          </p:cNvSpPr>
          <p:nvPr>
            <p:ph type="sldNum" sz="quarter" idx="12"/>
          </p:nvPr>
        </p:nvSpPr>
        <p:spPr/>
        <p:txBody>
          <a:bodyPr/>
          <a:lstStyle>
            <a:lvl1pPr>
              <a:defRPr/>
            </a:lvl1pPr>
          </a:lstStyle>
          <a:p>
            <a:fld id="{27C74161-03B5-4F2C-94E0-57F2BABE0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019019"/>
      </p:ext>
    </p:extLst>
  </p:cSld>
  <p:clrMapOvr>
    <a:masterClrMapping/>
  </p:clrMapOvr>
  <p:transition spd="med">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xmlns="" id="{13EA3B72-3B4E-4EA0-8A5F-D3310B5A2941}"/>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B959FE11-79F3-4458-8237-740DAF80A7AC}"/>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E4268AD1-85C3-4433-97C3-429468A6662E}"/>
              </a:ext>
            </a:extLst>
          </p:cNvPr>
          <p:cNvSpPr>
            <a:spLocks noGrp="1" noChangeArrowheads="1"/>
          </p:cNvSpPr>
          <p:nvPr>
            <p:ph type="sldNum" sz="quarter" idx="12"/>
          </p:nvPr>
        </p:nvSpPr>
        <p:spPr>
          <a:ln/>
        </p:spPr>
        <p:txBody>
          <a:bodyPr/>
          <a:lstStyle>
            <a:lvl1pPr>
              <a:defRPr/>
            </a:lvl1pPr>
          </a:lstStyle>
          <a:p>
            <a:fld id="{5AA02F86-1F01-487A-8296-4CF445A474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6525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0564-7110-467A-A848-07ED4DC6F20B}" type="datetimeFigureOut">
              <a:rPr lang="en-US" smtClean="0"/>
              <a:pPr/>
              <a:t>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32064804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0CB041D5-2B73-4624-8083-1DF889D495A7}"/>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80C5EADE-D4FD-44EF-A1D1-711E27F23E4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0BBD22DE-20AF-4791-BC70-056678E43ABB}"/>
              </a:ext>
            </a:extLst>
          </p:cNvPr>
          <p:cNvSpPr>
            <a:spLocks noGrp="1" noChangeArrowheads="1"/>
          </p:cNvSpPr>
          <p:nvPr>
            <p:ph type="sldNum" sz="quarter" idx="12"/>
          </p:nvPr>
        </p:nvSpPr>
        <p:spPr>
          <a:ln/>
        </p:spPr>
        <p:txBody>
          <a:bodyPr/>
          <a:lstStyle>
            <a:lvl1pPr>
              <a:defRPr/>
            </a:lvl1pPr>
          </a:lstStyle>
          <a:p>
            <a:fld id="{6B2820FF-56F9-4473-9B84-C572A060AA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1509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xmlns="" id="{B42E650B-C83F-43AA-8B23-3EC32A2A1E19}"/>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6B54974C-B33E-4EF3-B359-34402DE436C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E02C0F49-E86D-4CEA-A7D2-F34ECC347005}"/>
              </a:ext>
            </a:extLst>
          </p:cNvPr>
          <p:cNvSpPr>
            <a:spLocks noGrp="1" noChangeArrowheads="1"/>
          </p:cNvSpPr>
          <p:nvPr>
            <p:ph type="sldNum" sz="quarter" idx="12"/>
          </p:nvPr>
        </p:nvSpPr>
        <p:spPr>
          <a:ln/>
        </p:spPr>
        <p:txBody>
          <a:bodyPr/>
          <a:lstStyle>
            <a:lvl1pPr>
              <a:defRPr/>
            </a:lvl1pPr>
          </a:lstStyle>
          <a:p>
            <a:fld id="{F98007F0-14DF-497B-B31F-5531ADBE71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77830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xmlns="" id="{A7E5F77A-CCF9-4BC4-A79C-D5BFE069ACFC}"/>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ADE5C03E-B075-4D3D-AA65-FA0C6918DDC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9019BDD7-DD96-437A-8571-F06281F9CA94}"/>
              </a:ext>
            </a:extLst>
          </p:cNvPr>
          <p:cNvSpPr>
            <a:spLocks noGrp="1" noChangeArrowheads="1"/>
          </p:cNvSpPr>
          <p:nvPr>
            <p:ph type="sldNum" sz="quarter" idx="12"/>
          </p:nvPr>
        </p:nvSpPr>
        <p:spPr>
          <a:ln/>
        </p:spPr>
        <p:txBody>
          <a:bodyPr/>
          <a:lstStyle>
            <a:lvl1pPr>
              <a:defRPr/>
            </a:lvl1pPr>
          </a:lstStyle>
          <a:p>
            <a:fld id="{9D965E54-B693-4B5A-A698-54449A17EC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79939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xmlns="" id="{937A6769-EC86-4093-8DEF-58CC391141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a:extLst>
              <a:ext uri="{FF2B5EF4-FFF2-40B4-BE49-F238E27FC236}">
                <a16:creationId xmlns:a16="http://schemas.microsoft.com/office/drawing/2014/main" xmlns="" id="{9BE89818-AF3C-4CD8-9D0A-43CDC392BDE9}"/>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a:extLst>
              <a:ext uri="{FF2B5EF4-FFF2-40B4-BE49-F238E27FC236}">
                <a16:creationId xmlns:a16="http://schemas.microsoft.com/office/drawing/2014/main" xmlns="" id="{E32DDC7C-778E-41C6-8570-D079B533E018}"/>
              </a:ext>
            </a:extLst>
          </p:cNvPr>
          <p:cNvSpPr>
            <a:spLocks noGrp="1" noChangeArrowheads="1"/>
          </p:cNvSpPr>
          <p:nvPr>
            <p:ph type="sldNum" sz="quarter" idx="12"/>
          </p:nvPr>
        </p:nvSpPr>
        <p:spPr>
          <a:ln/>
        </p:spPr>
        <p:txBody>
          <a:bodyPr/>
          <a:lstStyle>
            <a:lvl1pPr>
              <a:defRPr/>
            </a:lvl1pPr>
          </a:lstStyle>
          <a:p>
            <a:fld id="{960EEEF8-722A-4ED7-8621-15DACFE3F0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8811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xmlns="" id="{2D063CF9-98E0-40C3-A873-5F91A964E13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a:extLst>
              <a:ext uri="{FF2B5EF4-FFF2-40B4-BE49-F238E27FC236}">
                <a16:creationId xmlns:a16="http://schemas.microsoft.com/office/drawing/2014/main" xmlns="" id="{9F484AD0-4C12-4009-9511-80CE34C04D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a:extLst>
              <a:ext uri="{FF2B5EF4-FFF2-40B4-BE49-F238E27FC236}">
                <a16:creationId xmlns:a16="http://schemas.microsoft.com/office/drawing/2014/main" xmlns="" id="{65CFB094-097B-46B3-B3E9-A60B7DBDC6B3}"/>
              </a:ext>
            </a:extLst>
          </p:cNvPr>
          <p:cNvSpPr>
            <a:spLocks noGrp="1" noChangeArrowheads="1"/>
          </p:cNvSpPr>
          <p:nvPr>
            <p:ph type="sldNum" sz="quarter" idx="12"/>
          </p:nvPr>
        </p:nvSpPr>
        <p:spPr>
          <a:ln/>
        </p:spPr>
        <p:txBody>
          <a:bodyPr/>
          <a:lstStyle>
            <a:lvl1pPr>
              <a:defRPr/>
            </a:lvl1pPr>
          </a:lstStyle>
          <a:p>
            <a:fld id="{91512993-9DD4-4BF7-B8C9-F1DD24D2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922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1455DFBD-2ADD-4440-BFAB-24D6B013953B}"/>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a:extLst>
              <a:ext uri="{FF2B5EF4-FFF2-40B4-BE49-F238E27FC236}">
                <a16:creationId xmlns:a16="http://schemas.microsoft.com/office/drawing/2014/main" xmlns="" id="{03852087-033B-4351-93EF-04E298D8C006}"/>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a:extLst>
              <a:ext uri="{FF2B5EF4-FFF2-40B4-BE49-F238E27FC236}">
                <a16:creationId xmlns:a16="http://schemas.microsoft.com/office/drawing/2014/main" xmlns="" id="{8FB1143F-BD3D-4684-9CC2-A2774F03EB0F}"/>
              </a:ext>
            </a:extLst>
          </p:cNvPr>
          <p:cNvSpPr>
            <a:spLocks noGrp="1" noChangeArrowheads="1"/>
          </p:cNvSpPr>
          <p:nvPr>
            <p:ph type="sldNum" sz="quarter" idx="12"/>
          </p:nvPr>
        </p:nvSpPr>
        <p:spPr>
          <a:ln/>
        </p:spPr>
        <p:txBody>
          <a:bodyPr/>
          <a:lstStyle>
            <a:lvl1pPr>
              <a:defRPr/>
            </a:lvl1pPr>
          </a:lstStyle>
          <a:p>
            <a:fld id="{D283A49C-B18E-4F5A-B432-66FA6A8C00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9194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xmlns="" id="{E7DB9E62-5DBA-415D-A590-3DE4D554A433}"/>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A34329DC-6D80-49B9-8371-29D7BFFEEC48}"/>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469ED70A-DD09-490A-966C-4F1B966F4256}"/>
              </a:ext>
            </a:extLst>
          </p:cNvPr>
          <p:cNvSpPr>
            <a:spLocks noGrp="1" noChangeArrowheads="1"/>
          </p:cNvSpPr>
          <p:nvPr>
            <p:ph type="sldNum" sz="quarter" idx="12"/>
          </p:nvPr>
        </p:nvSpPr>
        <p:spPr>
          <a:ln/>
        </p:spPr>
        <p:txBody>
          <a:bodyPr/>
          <a:lstStyle>
            <a:lvl1pPr>
              <a:defRPr/>
            </a:lvl1pPr>
          </a:lstStyle>
          <a:p>
            <a:fld id="{35F66BFE-504F-40AC-9D7F-E886FC2FF0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57650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xmlns="" id="{77E38199-3E5F-47F8-92B7-0BCA01374FBF}"/>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a:extLst>
              <a:ext uri="{FF2B5EF4-FFF2-40B4-BE49-F238E27FC236}">
                <a16:creationId xmlns:a16="http://schemas.microsoft.com/office/drawing/2014/main" xmlns="" id="{7BFE95E6-9A50-4A95-93D9-37A85C02D952}"/>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a:extLst>
              <a:ext uri="{FF2B5EF4-FFF2-40B4-BE49-F238E27FC236}">
                <a16:creationId xmlns:a16="http://schemas.microsoft.com/office/drawing/2014/main" xmlns="" id="{978E1B40-6550-4B41-B279-649B81DFC69E}"/>
              </a:ext>
            </a:extLst>
          </p:cNvPr>
          <p:cNvSpPr>
            <a:spLocks noGrp="1" noChangeArrowheads="1"/>
          </p:cNvSpPr>
          <p:nvPr>
            <p:ph type="sldNum" sz="quarter" idx="12"/>
          </p:nvPr>
        </p:nvSpPr>
        <p:spPr>
          <a:ln/>
        </p:spPr>
        <p:txBody>
          <a:bodyPr/>
          <a:lstStyle>
            <a:lvl1pPr>
              <a:defRPr/>
            </a:lvl1pPr>
          </a:lstStyle>
          <a:p>
            <a:fld id="{1857F270-775B-4DBE-A813-750C0548CF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3467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655D5806-E918-4AA7-9301-9B8A0574263D}"/>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50CA614B-979F-46A7-BD44-556E59210CAF}"/>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A7E6155B-CC5F-43D0-9F55-14654F142B60}"/>
              </a:ext>
            </a:extLst>
          </p:cNvPr>
          <p:cNvSpPr>
            <a:spLocks noGrp="1" noChangeArrowheads="1"/>
          </p:cNvSpPr>
          <p:nvPr>
            <p:ph type="sldNum" sz="quarter" idx="12"/>
          </p:nvPr>
        </p:nvSpPr>
        <p:spPr>
          <a:ln/>
        </p:spPr>
        <p:txBody>
          <a:bodyPr/>
          <a:lstStyle>
            <a:lvl1pPr>
              <a:defRPr/>
            </a:lvl1pPr>
          </a:lstStyle>
          <a:p>
            <a:fld id="{8308108B-FC2D-4B67-8B79-3788746FE1C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38655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xmlns="" id="{A202C508-AAEB-492D-BF3D-07B1E37CBC95}"/>
              </a:ext>
            </a:extLst>
          </p:cNvPr>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a:extLst>
              <a:ext uri="{FF2B5EF4-FFF2-40B4-BE49-F238E27FC236}">
                <a16:creationId xmlns:a16="http://schemas.microsoft.com/office/drawing/2014/main" xmlns="" id="{E387CC29-1F99-4573-BF56-F8BC37DB593B}"/>
              </a:ext>
            </a:extLst>
          </p:cNvPr>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a:extLst>
              <a:ext uri="{FF2B5EF4-FFF2-40B4-BE49-F238E27FC236}">
                <a16:creationId xmlns:a16="http://schemas.microsoft.com/office/drawing/2014/main" xmlns="" id="{49E2ABB1-E99A-41A2-B113-EEF01DABEF4D}"/>
              </a:ext>
            </a:extLst>
          </p:cNvPr>
          <p:cNvSpPr>
            <a:spLocks noGrp="1" noChangeArrowheads="1"/>
          </p:cNvSpPr>
          <p:nvPr>
            <p:ph type="sldNum" sz="quarter" idx="12"/>
          </p:nvPr>
        </p:nvSpPr>
        <p:spPr>
          <a:ln/>
        </p:spPr>
        <p:txBody>
          <a:bodyPr/>
          <a:lstStyle>
            <a:lvl1pPr>
              <a:defRPr/>
            </a:lvl1pPr>
          </a:lstStyle>
          <a:p>
            <a:fld id="{407E7347-7034-4FFA-AEDC-9A4E3AF8E0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25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0564-7110-467A-A848-07ED4DC6F20B}" type="datetimeFigureOut">
              <a:rPr lang="en-US" smtClean="0"/>
              <a:pPr/>
              <a:t>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24131072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noProof="1"/>
              <a:t>Click to edit Master title style</a:t>
            </a:r>
            <a:endParaRPr lang="vi-VN" noProof="1"/>
          </a:p>
        </p:txBody>
      </p:sp>
      <p:sp>
        <p:nvSpPr>
          <p:cNvPr id="3" name="Content Placeholder 2"/>
          <p:cNvSpPr>
            <a:spLocks noGrp="1"/>
          </p:cNvSpPr>
          <p:nvPr>
            <p:ph sz="half" idx="1"/>
          </p:nvPr>
        </p:nvSpPr>
        <p:spPr>
          <a:xfrm>
            <a:off x="457200" y="1935164"/>
            <a:ext cx="4038600" cy="4389437"/>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4" name="Content Placeholder 3"/>
          <p:cNvSpPr>
            <a:spLocks noGrp="1"/>
          </p:cNvSpPr>
          <p:nvPr>
            <p:ph sz="quarter" idx="2"/>
          </p:nvPr>
        </p:nvSpPr>
        <p:spPr>
          <a:xfrm>
            <a:off x="4648200" y="1935164"/>
            <a:ext cx="4038600" cy="21177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5" name="Content Placeholder 4"/>
          <p:cNvSpPr>
            <a:spLocks noGrp="1"/>
          </p:cNvSpPr>
          <p:nvPr>
            <p:ph sz="quarter" idx="3"/>
          </p:nvPr>
        </p:nvSpPr>
        <p:spPr>
          <a:xfrm>
            <a:off x="4648200" y="4205288"/>
            <a:ext cx="4038600" cy="21193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vi-VN" noProof="1"/>
          </a:p>
        </p:txBody>
      </p:sp>
      <p:sp>
        <p:nvSpPr>
          <p:cNvPr id="6" name="Date Placeholder 3">
            <a:extLst>
              <a:ext uri="{FF2B5EF4-FFF2-40B4-BE49-F238E27FC236}">
                <a16:creationId xmlns:a16="http://schemas.microsoft.com/office/drawing/2014/main" xmlns="" id="{59A6E109-AF80-41E7-BE8A-C8B9585FA069}"/>
              </a:ext>
            </a:extLst>
          </p:cNvPr>
          <p:cNvSpPr>
            <a:spLocks noGrp="1"/>
          </p:cNvSpPr>
          <p:nvPr>
            <p:ph type="dt" sz="half" idx="10"/>
          </p:nvPr>
        </p:nvSpPr>
        <p:spPr/>
        <p:txBody>
          <a:bodyPr/>
          <a:lstStyle>
            <a:lvl1pPr>
              <a:defRPr/>
            </a:lvl1pPr>
          </a:lstStyle>
          <a:p>
            <a:pPr>
              <a:defRPr/>
            </a:pPr>
            <a:fld id="{0B9DE6E9-5DA2-40EE-A670-8F32CB6F9B1A}" type="datetimeFigureOut">
              <a:rPr lang="en-US">
                <a:solidFill>
                  <a:srgbClr val="000000"/>
                </a:solidFill>
              </a:rPr>
              <a:pPr>
                <a:defRPr/>
              </a:pPr>
              <a:t>2/26/2022</a:t>
            </a:fld>
            <a:endParaRPr lang="en-US">
              <a:solidFill>
                <a:srgbClr val="000000"/>
              </a:solidFill>
            </a:endParaRPr>
          </a:p>
        </p:txBody>
      </p:sp>
      <p:sp>
        <p:nvSpPr>
          <p:cNvPr id="7" name="Footer Placeholder 4">
            <a:extLst>
              <a:ext uri="{FF2B5EF4-FFF2-40B4-BE49-F238E27FC236}">
                <a16:creationId xmlns:a16="http://schemas.microsoft.com/office/drawing/2014/main" xmlns="" id="{EDC14F64-2D62-4A44-8255-E49BBA8C8EF3}"/>
              </a:ext>
            </a:extLst>
          </p:cNvPr>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5">
            <a:extLst>
              <a:ext uri="{FF2B5EF4-FFF2-40B4-BE49-F238E27FC236}">
                <a16:creationId xmlns:a16="http://schemas.microsoft.com/office/drawing/2014/main" xmlns="" id="{C35EA526-5EFB-4C3E-9C7F-2DF7500CAB4A}"/>
              </a:ext>
            </a:extLst>
          </p:cNvPr>
          <p:cNvSpPr>
            <a:spLocks noGrp="1"/>
          </p:cNvSpPr>
          <p:nvPr>
            <p:ph type="sldNum" sz="quarter" idx="12"/>
          </p:nvPr>
        </p:nvSpPr>
        <p:spPr/>
        <p:txBody>
          <a:bodyPr/>
          <a:lstStyle>
            <a:lvl1pPr>
              <a:defRPr/>
            </a:lvl1pPr>
          </a:lstStyle>
          <a:p>
            <a:fld id="{27C74161-03B5-4F2C-94E0-57F2BABE09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3468843"/>
      </p:ext>
    </p:extLst>
  </p:cSld>
  <p:clrMapOvr>
    <a:masterClrMapping/>
  </p:clrMapOvr>
  <p:transition spd="med">
    <p:wipe dir="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39D867-525E-4FD2-A915-C50E863CB8B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0AF26C62-3D93-48E1-A44D-6022DB7370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4D667E8C-2B59-4456-8068-F75EC38BD59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181A4-E6F6-4457-B351-511F9B2B32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BA39BC08-33B3-440E-8A6E-4140F39306C5}"/>
              </a:ext>
            </a:extLst>
          </p:cNvPr>
          <p:cNvSpPr>
            <a:spLocks noGrp="1"/>
          </p:cNvSpPr>
          <p:nvPr>
            <p:ph type="sldNum" sz="quarter" idx="12"/>
          </p:nvPr>
        </p:nvSpPr>
        <p:spPr/>
        <p:txBody>
          <a:bodyPr/>
          <a:lstStyle/>
          <a:p>
            <a:pPr>
              <a:defRPr/>
            </a:pPr>
            <a:fld id="{EF59BE7F-B5DA-4BAE-99D9-8638E78B0DB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05839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49336A-44F7-4CDF-B862-709BE3103A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1E0C8AFC-9929-443A-A2FF-3E220AC1C7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9D13BCF-75F4-4922-8073-64895790EBB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E47B7B7-22AA-47CA-AEC3-DFB8A923CE7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E71EAC2-AE37-4B10-9F6F-00A0E2070B92}"/>
              </a:ext>
            </a:extLst>
          </p:cNvPr>
          <p:cNvSpPr>
            <a:spLocks noGrp="1"/>
          </p:cNvSpPr>
          <p:nvPr>
            <p:ph type="sldNum" sz="quarter" idx="12"/>
          </p:nvPr>
        </p:nvSpPr>
        <p:spPr/>
        <p:txBody>
          <a:bodyPr/>
          <a:lstStyle/>
          <a:p>
            <a:pPr>
              <a:defRPr/>
            </a:pPr>
            <a:fld id="{C79A9962-6FEB-4463-BC83-DC05E1405D4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99630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B507D6-DE9C-441C-98FE-33AA8A46B476}"/>
              </a:ext>
            </a:extLst>
          </p:cNvPr>
          <p:cNvSpPr>
            <a:spLocks noGrp="1"/>
          </p:cNvSpPr>
          <p:nvPr>
            <p:ph type="title"/>
          </p:nvPr>
        </p:nvSpPr>
        <p:spPr>
          <a:xfrm>
            <a:off x="623888" y="1709751"/>
            <a:ext cx="7886700" cy="2852737"/>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30B3978-E64A-480B-BE12-A494910AC62E}"/>
              </a:ext>
            </a:extLst>
          </p:cNvPr>
          <p:cNvSpPr>
            <a:spLocks noGrp="1"/>
          </p:cNvSpPr>
          <p:nvPr>
            <p:ph type="body" idx="1"/>
          </p:nvPr>
        </p:nvSpPr>
        <p:spPr>
          <a:xfrm>
            <a:off x="623888" y="458947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FD6D5B8F-8874-4AD5-9840-2FF879BB2C6C}"/>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B3AB5E3-8073-41E1-A531-E90F92580FF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5B2A76E-314E-45C9-A02F-F2D8EBF0D0DB}"/>
              </a:ext>
            </a:extLst>
          </p:cNvPr>
          <p:cNvSpPr>
            <a:spLocks noGrp="1"/>
          </p:cNvSpPr>
          <p:nvPr>
            <p:ph type="sldNum" sz="quarter" idx="12"/>
          </p:nvPr>
        </p:nvSpPr>
        <p:spPr/>
        <p:txBody>
          <a:bodyPr/>
          <a:lstStyle/>
          <a:p>
            <a:pPr>
              <a:defRPr/>
            </a:pPr>
            <a:fld id="{DB41F2DA-B117-4882-8894-F64A974B874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29511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9A275-2243-42C4-83A0-E8F9035617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B3EC2879-F4F8-47AC-8F45-96A38566712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2B9A6631-522C-43DE-9EDC-22353650F11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84BC28BB-BE0B-4A9C-A3BD-38A3E14D12F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EDB5461-8449-41B6-95BE-0E8A6685D08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D34D4844-3100-4CF8-B98F-4F1B01F94078}"/>
              </a:ext>
            </a:extLst>
          </p:cNvPr>
          <p:cNvSpPr>
            <a:spLocks noGrp="1"/>
          </p:cNvSpPr>
          <p:nvPr>
            <p:ph type="sldNum" sz="quarter" idx="12"/>
          </p:nvPr>
        </p:nvSpPr>
        <p:spPr/>
        <p:txBody>
          <a:bodyPr/>
          <a:lstStyle/>
          <a:p>
            <a:pPr>
              <a:defRPr/>
            </a:pPr>
            <a:fld id="{ECBEF357-D59A-41F7-B00B-80A8203A96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095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7116D6-B38D-4DCD-B93A-4B15773CD10A}"/>
              </a:ext>
            </a:extLst>
          </p:cNvPr>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15CA6A1-E7DD-4DA8-B88D-E639DEC5B57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E400E57D-A8F5-40D8-AAD9-67E4E933A06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D0B05999-BB70-430A-8B80-481AD15E9AE4}"/>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65B53A25-995A-4402-8474-18682B6BBCD8}"/>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52434C21-F312-4D30-99FE-C0E8E20986F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21514011-05E3-4566-BC51-782B7D77215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C9F5A492-0402-42F7-AF43-AF39DE01991C}"/>
              </a:ext>
            </a:extLst>
          </p:cNvPr>
          <p:cNvSpPr>
            <a:spLocks noGrp="1"/>
          </p:cNvSpPr>
          <p:nvPr>
            <p:ph type="sldNum" sz="quarter" idx="12"/>
          </p:nvPr>
        </p:nvSpPr>
        <p:spPr/>
        <p:txBody>
          <a:bodyPr/>
          <a:lstStyle/>
          <a:p>
            <a:pPr>
              <a:defRPr/>
            </a:pPr>
            <a:fld id="{CDF14120-8F45-449A-844A-A92878F42CE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29085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67054C-5A44-4E72-AF14-C3983C90590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A81F9645-3812-4EDF-AB19-16305725D50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F7DA55A9-9B2F-4E07-B5C6-C0BE20CF710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02943E65-E85D-4DAB-82CC-73AB555202ED}"/>
              </a:ext>
            </a:extLst>
          </p:cNvPr>
          <p:cNvSpPr>
            <a:spLocks noGrp="1"/>
          </p:cNvSpPr>
          <p:nvPr>
            <p:ph type="sldNum" sz="quarter" idx="12"/>
          </p:nvPr>
        </p:nvSpPr>
        <p:spPr/>
        <p:txBody>
          <a:bodyPr/>
          <a:lstStyle/>
          <a:p>
            <a:pPr>
              <a:defRPr/>
            </a:pPr>
            <a:fld id="{41461FAA-012B-45B7-A743-6E0B575F2B0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27454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E131DFF-0689-428B-A7F7-B85F74C09D52}"/>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E6E31136-88E7-4E54-B1B4-0CC6218B956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C29B0A92-7F49-4987-AE12-0A418E0AACBF}"/>
              </a:ext>
            </a:extLst>
          </p:cNvPr>
          <p:cNvSpPr>
            <a:spLocks noGrp="1"/>
          </p:cNvSpPr>
          <p:nvPr>
            <p:ph type="sldNum" sz="quarter" idx="12"/>
          </p:nvPr>
        </p:nvSpPr>
        <p:spPr/>
        <p:txBody>
          <a:bodyPr/>
          <a:lstStyle/>
          <a:p>
            <a:pPr>
              <a:defRPr/>
            </a:pPr>
            <a:fld id="{E30A98B8-E3B5-487D-9C4C-CF0CD933970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9302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FF099D-A4F6-41EF-A4F7-6607282BEF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F9840B6F-3D74-49EF-AEDB-2185E45ED04A}"/>
              </a:ext>
            </a:extLst>
          </p:cNvPr>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CC5EC42B-1D1C-4855-99B4-7F72CD0B40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3315DF3E-39C7-4C0B-A73A-22535A8B855F}"/>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862790D4-8F0E-4B93-B2C4-8918988976EE}"/>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4AB0287-6572-4241-84B7-7CFF81362A8F}"/>
              </a:ext>
            </a:extLst>
          </p:cNvPr>
          <p:cNvSpPr>
            <a:spLocks noGrp="1"/>
          </p:cNvSpPr>
          <p:nvPr>
            <p:ph type="sldNum" sz="quarter" idx="12"/>
          </p:nvPr>
        </p:nvSpPr>
        <p:spPr/>
        <p:txBody>
          <a:bodyPr/>
          <a:lstStyle/>
          <a:p>
            <a:pPr>
              <a:defRPr/>
            </a:pPr>
            <a:fld id="{20230DC0-32E1-43D2-ABD1-DE57DF07E8C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75075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4148DD-511A-4EBB-B760-D9CB6815B0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E70064C6-B9A1-42AC-9B07-1480DBC0FB27}"/>
              </a:ext>
            </a:extLst>
          </p:cNvPr>
          <p:cNvSpPr>
            <a:spLocks noGrp="1"/>
          </p:cNvSpPr>
          <p:nvPr>
            <p:ph type="pic" idx="1"/>
          </p:nvPr>
        </p:nvSpPr>
        <p:spPr>
          <a:xfrm>
            <a:off x="3887391" y="98743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 xmlns:a16="http://schemas.microsoft.com/office/drawing/2014/main" id="{169143F6-4B08-4562-88C3-9730166F4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7AB7251D-E9F1-4229-8826-B67824AFCA84}"/>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5A72C74-E42C-4C0F-8E42-60A13A535E1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5E11A51-1308-48F7-BA38-12154AA32EBE}"/>
              </a:ext>
            </a:extLst>
          </p:cNvPr>
          <p:cNvSpPr>
            <a:spLocks noGrp="1"/>
          </p:cNvSpPr>
          <p:nvPr>
            <p:ph type="sldNum" sz="quarter" idx="12"/>
          </p:nvPr>
        </p:nvSpPr>
        <p:spPr/>
        <p:txBody>
          <a:bodyPr/>
          <a:lstStyle/>
          <a:p>
            <a:pPr>
              <a:defRPr/>
            </a:pPr>
            <a:fld id="{7B6DE7B7-8414-4AE5-A0B0-CEBB83F764A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556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4773888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E5DBA7-1D65-49B1-B5A2-2C3609C2353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418BBD7E-451A-4669-9CB3-6B60178AF3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0A25AD85-A9B8-4999-BD3C-A7219773D190}"/>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3A2805B-F16D-4492-AE5C-4B61EBCFF72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1711B4C-8D1B-4E97-AAE1-3C86FEDAEF3F}"/>
              </a:ext>
            </a:extLst>
          </p:cNvPr>
          <p:cNvSpPr>
            <a:spLocks noGrp="1"/>
          </p:cNvSpPr>
          <p:nvPr>
            <p:ph type="sldNum" sz="quarter" idx="12"/>
          </p:nvPr>
        </p:nvSpPr>
        <p:spPr/>
        <p:txBody>
          <a:bodyPr/>
          <a:lstStyle/>
          <a:p>
            <a:pPr>
              <a:defRPr/>
            </a:pPr>
            <a:fld id="{8C8059CA-1C4B-4FFB-9C33-F5162F77CF1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36107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85E66D8-AA27-4974-A72F-696B11757E41}"/>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3F6079AF-687C-4577-9550-805CDA22DB1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562C332-9839-4358-9FC4-E937D9743F36}"/>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ADF0F99-2957-467B-A9CE-330C8257A37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5F30A70-2A9B-46F6-B975-01DB2B7A6B4D}"/>
              </a:ext>
            </a:extLst>
          </p:cNvPr>
          <p:cNvSpPr>
            <a:spLocks noGrp="1"/>
          </p:cNvSpPr>
          <p:nvPr>
            <p:ph type="sldNum" sz="quarter" idx="12"/>
          </p:nvPr>
        </p:nvSpPr>
        <p:spPr/>
        <p:txBody>
          <a:bodyPr/>
          <a:lstStyle/>
          <a:p>
            <a:pPr>
              <a:defRPr/>
            </a:pPr>
            <a:fld id="{3775EDF6-BB55-40F7-A039-51B44493368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169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0564-7110-467A-A848-07ED4DC6F20B}"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C6F40F-0F68-45D6-9F8D-03FA881F481D}" type="slidenum">
              <a:rPr lang="en-US" smtClean="0"/>
              <a:pPr/>
              <a:t>‹#›</a:t>
            </a:fld>
            <a:endParaRPr lang="en-US"/>
          </a:p>
        </p:txBody>
      </p:sp>
    </p:spTree>
    <p:extLst>
      <p:ext uri="{BB962C8B-B14F-4D97-AF65-F5344CB8AC3E}">
        <p14:creationId xmlns:p14="http://schemas.microsoft.com/office/powerpoint/2010/main" val="167677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0564-7110-467A-A848-07ED4DC6F20B}" type="datetimeFigureOut">
              <a:rPr lang="en-US" smtClean="0"/>
              <a:pPr/>
              <a:t>2/26/2022</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6F40F-0F68-45D6-9F8D-03FA881F481D}" type="slidenum">
              <a:rPr lang="en-US" smtClean="0"/>
              <a:pPr/>
              <a:t>‹#›</a:t>
            </a:fld>
            <a:endParaRPr lang="en-US"/>
          </a:p>
        </p:txBody>
      </p:sp>
    </p:spTree>
    <p:extLst>
      <p:ext uri="{BB962C8B-B14F-4D97-AF65-F5344CB8AC3E}">
        <p14:creationId xmlns:p14="http://schemas.microsoft.com/office/powerpoint/2010/main" val="3482388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790910E-29ED-4B14-8449-9459DEB7E04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774FD9A5-462F-4BFE-BA5D-D48FF223B345}"/>
              </a:ext>
            </a:extLst>
          </p:cNvPr>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 xmlns:a16="http://schemas.microsoft.com/office/drawing/2014/main" id="{645606C1-9BB5-4620-899D-2E0EBFB27FC5}"/>
              </a:ext>
            </a:extLst>
          </p:cNvPr>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EDBD8412-9358-4C48-9212-01A3386E2756}"/>
              </a:ext>
            </a:extLst>
          </p:cNvPr>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pPr>
                <a:defRPr/>
              </a:pPr>
              <a:t>‹#›</a:t>
            </a:fld>
            <a:endParaRPr lang="en-US"/>
          </a:p>
        </p:txBody>
      </p:sp>
    </p:spTree>
    <p:extLst>
      <p:ext uri="{BB962C8B-B14F-4D97-AF65-F5344CB8AC3E}">
        <p14:creationId xmlns:p14="http://schemas.microsoft.com/office/powerpoint/2010/main" val="20693351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58F424B-8F39-4EEE-BC52-2DFE43ECACF4}"/>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7F906B32-009D-420E-AD51-4132DE3B7A88}"/>
              </a:ext>
            </a:extLst>
          </p:cNvPr>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DE70A247-5B8D-466F-950E-4782118AEB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xmlns="" id="{504F5FD3-EA0D-4B96-B200-323BEB363BE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xmlns="" id="{326BC358-89E9-4366-8874-C2005DA57C2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F9EC5D6-8F42-462F-BC87-7359E9F203A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11443805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38331E28-801B-4C2F-9030-8E75F1319BD7}"/>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xmlns="" id="{59232500-86FD-4539-8557-E87E08A49E93}"/>
              </a:ext>
            </a:extLst>
          </p:cNvPr>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EA9A71A5-F7C5-4821-87B4-59836CD3426C}"/>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xmlns="" id="{9C1C60C6-AC11-454D-9D74-D722D71EBD0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xmlns="" id="{35694D33-97C6-4EF2-AA46-7EDEDCB862D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BA643CE-7800-41A5-B1FD-1E4DC331FCB0}"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32597780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58F424B-8F39-4EEE-BC52-2DFE43ECACF4}"/>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7F906B32-009D-420E-AD51-4132DE3B7A88}"/>
              </a:ext>
            </a:extLst>
          </p:cNvPr>
          <p:cNvSpPr>
            <a:spLocks noGrp="1" noChangeArrowheads="1"/>
          </p:cNvSpPr>
          <p:nvPr>
            <p:ph type="body" idx="4294967295"/>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DE70A247-5B8D-466F-950E-4782118AEB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xmlns="" id="{504F5FD3-EA0D-4B96-B200-323BEB363BE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xmlns="" id="{326BC358-89E9-4366-8874-C2005DA57C2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F9EC5D6-8F42-462F-BC87-7359E9F203A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2701353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58F424B-8F39-4EEE-BC52-2DFE43ECACF4}"/>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7F906B32-009D-420E-AD51-4132DE3B7A88}"/>
              </a:ext>
            </a:extLst>
          </p:cNvPr>
          <p:cNvSpPr>
            <a:spLocks noGrp="1" noChangeArrowheads="1"/>
          </p:cNvSpPr>
          <p:nvPr>
            <p:ph type="body" idx="4294967295"/>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DE70A247-5B8D-466F-950E-4782118AEBC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a:extLst>
              <a:ext uri="{FF2B5EF4-FFF2-40B4-BE49-F238E27FC236}">
                <a16:creationId xmlns:a16="http://schemas.microsoft.com/office/drawing/2014/main" xmlns="" id="{504F5FD3-EA0D-4B96-B200-323BEB363BE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a:extLst>
              <a:ext uri="{FF2B5EF4-FFF2-40B4-BE49-F238E27FC236}">
                <a16:creationId xmlns:a16="http://schemas.microsoft.com/office/drawing/2014/main" xmlns="" id="{326BC358-89E9-4366-8874-C2005DA57C2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F9EC5D6-8F42-462F-BC87-7359E9F203AD}"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20618135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790910E-29ED-4B14-8449-9459DEB7E04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B299F68-8EFA-4419-A537-50B9E8D0D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774FD9A5-462F-4BFE-BA5D-D48FF223B345}"/>
              </a:ext>
            </a:extLst>
          </p:cNvPr>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45606C1-9BB5-4620-899D-2E0EBFB27FC5}"/>
              </a:ext>
            </a:extLst>
          </p:cNvPr>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DBD8412-9358-4C48-9212-01A3386E2756}"/>
              </a:ext>
            </a:extLst>
          </p:cNvPr>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6A4AC56-A1B8-413B-BF79-C6DCF8542CD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535019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png"/><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 xmlns:a16="http://schemas.microsoft.com/office/drawing/2014/main" id="{D99DA508-6CD3-4159-A95A-7DD604C55C92}"/>
              </a:ext>
            </a:extLst>
          </p:cNvPr>
          <p:cNvSpPr>
            <a:spLocks noGrp="1" noChangeArrowheads="1" noChangeShapeType="1" noTextEdit="1"/>
          </p:cNvSpPr>
          <p:nvPr>
            <p:ph type="title"/>
          </p:nvPr>
        </p:nvSpPr>
        <p:spPr bwMode="auto">
          <a:xfrm>
            <a:off x="1600200" y="2819400"/>
            <a:ext cx="5715000" cy="2186314"/>
          </a:xfrm>
          <a:prstGeom prst="rect">
            <a:avLst/>
          </a:prstGeom>
        </p:spPr>
        <p:txBody>
          <a:bodyPr wrap="none" fromWordArt="1">
            <a:prstTxWarp prst="textPlain">
              <a:avLst>
                <a:gd name="adj" fmla="val 50000"/>
              </a:avLst>
            </a:prstTxWarp>
            <a:normAutofit/>
          </a:bodyPr>
          <a:lstStyle/>
          <a:p>
            <a:pPr algn="ctr"/>
            <a:r>
              <a:rPr lang="en-US" sz="2700" b="1" kern="10"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Khoa học 4</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4" name="Text Box 4"/>
          <p:cNvSpPr txBox="1">
            <a:spLocks noChangeArrowheads="1"/>
          </p:cNvSpPr>
          <p:nvPr/>
        </p:nvSpPr>
        <p:spPr bwMode="auto">
          <a:xfrm>
            <a:off x="3124200" y="838200"/>
            <a:ext cx="3848100" cy="649188"/>
          </a:xfrm>
          <a:prstGeom prst="ellipse">
            <a:avLst/>
          </a:prstGeom>
          <a:solidFill>
            <a:srgbClr val="0070C0"/>
          </a:solidFill>
          <a:ln>
            <a:noFill/>
          </a:ln>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smtClean="0">
                <a:ln>
                  <a:noFill/>
                </a:ln>
                <a:solidFill>
                  <a:sysClr val="window" lastClr="FFFFFF"/>
                </a:solidFill>
                <a:effectLst/>
                <a:uLnTx/>
                <a:uFillTx/>
                <a:latin typeface="Times New Roman" pitchFamily="18" charset="0"/>
              </a:rPr>
              <a:t>KHOA HỌC</a:t>
            </a:r>
            <a:endParaRPr kumimoji="0" lang="en-US" sz="2400" b="1" i="0" u="sng" strike="noStrike" kern="0" cap="none" spc="0" normalizeH="0" baseline="0" noProof="0" dirty="0">
              <a:ln>
                <a:noFill/>
              </a:ln>
              <a:solidFill>
                <a:sysClr val="window" lastClr="FFFFFF"/>
              </a:solidFill>
              <a:effectLst/>
              <a:uLnTx/>
              <a:uFillTx/>
              <a:latin typeface="Times New Roman" pitchFamily="18" charset="0"/>
            </a:endParaRPr>
          </a:p>
        </p:txBody>
      </p:sp>
    </p:spTree>
    <p:extLst>
      <p:ext uri="{BB962C8B-B14F-4D97-AF65-F5344CB8AC3E}">
        <p14:creationId xmlns:p14="http://schemas.microsoft.com/office/powerpoint/2010/main" val="421924099"/>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1890011-C4C8-4BC3-A46B-7531FACA3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7" y="0"/>
            <a:ext cx="9144000" cy="6858000"/>
          </a:xfrm>
          <a:prstGeom prst="rect">
            <a:avLst/>
          </a:prstGeom>
        </p:spPr>
      </p:pic>
      <p:sp>
        <p:nvSpPr>
          <p:cNvPr id="2" name="Scroll: Horizontal 1">
            <a:extLst>
              <a:ext uri="{FF2B5EF4-FFF2-40B4-BE49-F238E27FC236}">
                <a16:creationId xmlns="" xmlns:a16="http://schemas.microsoft.com/office/drawing/2014/main" id="{6630B7D1-95F2-4C50-8C1C-79A523E5BF99}"/>
              </a:ext>
            </a:extLst>
          </p:cNvPr>
          <p:cNvSpPr/>
          <p:nvPr/>
        </p:nvSpPr>
        <p:spPr>
          <a:xfrm>
            <a:off x="23331" y="1447800"/>
            <a:ext cx="7825270" cy="43434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lang="en-US" sz="4400" b="1" dirty="0">
                <a:solidFill>
                  <a:srgbClr val="FF0000"/>
                </a:solidFill>
                <a:latin typeface="Times New Roman" pitchFamily="18" charset="0"/>
                <a:cs typeface="Times New Roman" pitchFamily="18" charset="0"/>
              </a:rPr>
              <a:t>KẾT LUẬN</a:t>
            </a:r>
          </a:p>
          <a:p>
            <a:pPr algn="just"/>
            <a:r>
              <a:rPr lang="en-US" sz="4100" b="1" smtClean="0">
                <a:solidFill>
                  <a:srgbClr val="7030A0"/>
                </a:solidFill>
                <a:latin typeface="Times New Roman" panose="02020603050405020304" pitchFamily="18" charset="0"/>
                <a:cs typeface="Times New Roman" panose="02020603050405020304" pitchFamily="18" charset="0"/>
              </a:rPr>
              <a:t>Chúng ta không </a:t>
            </a:r>
            <a:r>
              <a:rPr lang="en-US" sz="4100" b="1" dirty="0" err="1">
                <a:solidFill>
                  <a:srgbClr val="7030A0"/>
                </a:solidFill>
                <a:latin typeface="Times New Roman" panose="02020603050405020304" pitchFamily="18" charset="0"/>
                <a:cs typeface="Times New Roman" panose="02020603050405020304" pitchFamily="18" charset="0"/>
              </a:rPr>
              <a:t>nên</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nhìn</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trực</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tiếp</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vào</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ánh</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sáng</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quá</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mạnh</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để</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tránh</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làm</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dirty="0" err="1">
                <a:solidFill>
                  <a:srgbClr val="7030A0"/>
                </a:solidFill>
                <a:latin typeface="Times New Roman" panose="02020603050405020304" pitchFamily="18" charset="0"/>
                <a:cs typeface="Times New Roman" panose="02020603050405020304" pitchFamily="18" charset="0"/>
              </a:rPr>
              <a:t>hại</a:t>
            </a:r>
            <a:r>
              <a:rPr lang="en-US" sz="4100" b="1" dirty="0">
                <a:solidFill>
                  <a:srgbClr val="7030A0"/>
                </a:solidFill>
                <a:latin typeface="Times New Roman" panose="02020603050405020304" pitchFamily="18" charset="0"/>
                <a:cs typeface="Times New Roman" panose="02020603050405020304" pitchFamily="18" charset="0"/>
              </a:rPr>
              <a:t> </a:t>
            </a:r>
            <a:r>
              <a:rPr lang="en-US" sz="4100" b="1" err="1">
                <a:solidFill>
                  <a:srgbClr val="7030A0"/>
                </a:solidFill>
                <a:latin typeface="Times New Roman" panose="02020603050405020304" pitchFamily="18" charset="0"/>
                <a:cs typeface="Times New Roman" panose="02020603050405020304" pitchFamily="18" charset="0"/>
              </a:rPr>
              <a:t>đến</a:t>
            </a:r>
            <a:r>
              <a:rPr lang="en-US" sz="4100" b="1">
                <a:solidFill>
                  <a:srgbClr val="7030A0"/>
                </a:solidFill>
                <a:latin typeface="Times New Roman" panose="02020603050405020304" pitchFamily="18" charset="0"/>
                <a:cs typeface="Times New Roman" panose="02020603050405020304" pitchFamily="18" charset="0"/>
              </a:rPr>
              <a:t> </a:t>
            </a:r>
            <a:r>
              <a:rPr lang="en-US" sz="4100" b="1" smtClean="0">
                <a:solidFill>
                  <a:srgbClr val="7030A0"/>
                </a:solidFill>
                <a:latin typeface="Times New Roman" panose="02020603050405020304" pitchFamily="18" charset="0"/>
                <a:cs typeface="Times New Roman" panose="02020603050405020304" pitchFamily="18" charset="0"/>
              </a:rPr>
              <a:t>mắt.</a:t>
            </a:r>
            <a:endParaRPr lang="vi-VN" sz="41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301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23" y="1417061"/>
            <a:ext cx="410313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886" y="1445778"/>
            <a:ext cx="3859764" cy="438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45F23905-7C5F-4581-9C1E-959A657A2D2D}"/>
              </a:ext>
            </a:extLst>
          </p:cNvPr>
          <p:cNvSpPr/>
          <p:nvPr/>
        </p:nvSpPr>
        <p:spPr>
          <a:xfrm>
            <a:off x="609606" y="5827705"/>
            <a:ext cx="8320573" cy="954107"/>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2800" b="1" kern="0" dirty="0">
                <a:solidFill>
                  <a:srgbClr val="0033CC"/>
                </a:solidFill>
                <a:latin typeface="Times New Roman" pitchFamily="18" charset="0"/>
                <a:cs typeface="Times New Roman" pitchFamily="18" charset="0"/>
              </a:rPr>
              <a:t>- C</a:t>
            </a:r>
            <a:r>
              <a:rPr kumimoji="0" lang="en-US" sz="2800" b="1" i="0" u="none" strike="noStrike" kern="0" cap="none" spc="0" normalizeH="0" baseline="0" noProof="0" dirty="0" err="1">
                <a:ln>
                  <a:noFill/>
                </a:ln>
                <a:solidFill>
                  <a:srgbClr val="0033CC"/>
                </a:solidFill>
                <a:effectLst/>
                <a:uLnTx/>
                <a:uFillTx/>
                <a:latin typeface="Times New Roman" pitchFamily="18" charset="0"/>
                <a:cs typeface="Times New Roman" pitchFamily="18" charset="0"/>
              </a:rPr>
              <a:t>ác</a:t>
            </a:r>
            <a:r>
              <a:rPr kumimoji="0" lang="en-US" sz="2800" b="1" i="0" u="none" strike="noStrike" kern="0" cap="none" spc="0" normalizeH="0" baseline="0" noProof="0" dirty="0">
                <a:ln>
                  <a:noFill/>
                </a:ln>
                <a:solidFill>
                  <a:srgbClr val="0033CC"/>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0033CC"/>
                </a:solidFill>
                <a:effectLst/>
                <a:uLnTx/>
                <a:uFillTx/>
                <a:latin typeface="Times New Roman" pitchFamily="18" charset="0"/>
                <a:cs typeface="Times New Roman" pitchFamily="18" charset="0"/>
              </a:rPr>
              <a:t>bạn</a:t>
            </a:r>
            <a:r>
              <a:rPr kumimoji="0" lang="en-US" sz="2800" b="1" i="0" u="none" strike="noStrike" kern="0" cap="none" spc="0" normalizeH="0" baseline="0" noProof="0" dirty="0">
                <a:ln>
                  <a:noFill/>
                </a:ln>
                <a:solidFill>
                  <a:srgbClr val="0033CC"/>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0033CC"/>
                </a:solidFill>
                <a:effectLst/>
                <a:uLnTx/>
                <a:uFillTx/>
                <a:latin typeface="Times New Roman" pitchFamily="18" charset="0"/>
                <a:cs typeface="Times New Roman" pitchFamily="18" charset="0"/>
              </a:rPr>
              <a:t>trong</a:t>
            </a:r>
            <a:r>
              <a:rPr kumimoji="0" lang="en-US" sz="2800" b="1" i="0" u="none" strike="noStrike" kern="0" cap="none" spc="0" normalizeH="0" baseline="0" noProof="0" dirty="0">
                <a:ln>
                  <a:noFill/>
                </a:ln>
                <a:solidFill>
                  <a:srgbClr val="0033CC"/>
                </a:solidFill>
                <a:effectLst/>
                <a:uLnTx/>
                <a:uFillTx/>
                <a:latin typeface="Times New Roman" pitchFamily="18" charset="0"/>
                <a:cs typeface="Times New Roman" pitchFamily="18" charset="0"/>
              </a:rPr>
              <a:t> </a:t>
            </a:r>
            <a:r>
              <a:rPr kumimoji="0" lang="en-US" sz="2800" b="1" i="0" u="none" strike="noStrike" kern="0" cap="none" spc="0" normalizeH="0" baseline="0" noProof="0" err="1">
                <a:ln>
                  <a:noFill/>
                </a:ln>
                <a:solidFill>
                  <a:srgbClr val="0033CC"/>
                </a:solidFill>
                <a:effectLst/>
                <a:uLnTx/>
                <a:uFillTx/>
                <a:latin typeface="Times New Roman" pitchFamily="18" charset="0"/>
                <a:cs typeface="Times New Roman" pitchFamily="18" charset="0"/>
              </a:rPr>
              <a:t>tranh</a:t>
            </a:r>
            <a:r>
              <a:rPr kumimoji="0" lang="en-US" sz="2800" b="1" i="0" u="none" strike="noStrike" kern="0" cap="none" spc="0" normalizeH="0" baseline="0" noProof="0">
                <a:ln>
                  <a:noFill/>
                </a:ln>
                <a:solidFill>
                  <a:srgbClr val="0033CC"/>
                </a:solidFill>
                <a:effectLst/>
                <a:uLnTx/>
                <a:uFillTx/>
                <a:latin typeface="Times New Roman" pitchFamily="18" charset="0"/>
                <a:cs typeface="Times New Roman" pitchFamily="18" charset="0"/>
              </a:rPr>
              <a:t> </a:t>
            </a:r>
            <a:r>
              <a:rPr kumimoji="0" lang="en-US" sz="2800" b="1" i="0" u="none" strike="noStrike" kern="0" cap="none" spc="0" normalizeH="0" baseline="0" noProof="0" smtClean="0">
                <a:ln>
                  <a:noFill/>
                </a:ln>
                <a:solidFill>
                  <a:srgbClr val="0033CC"/>
                </a:solidFill>
                <a:effectLst/>
                <a:uLnTx/>
                <a:uFillTx/>
                <a:latin typeface="Times New Roman" pitchFamily="18" charset="0"/>
                <a:cs typeface="Times New Roman" pitchFamily="18" charset="0"/>
              </a:rPr>
              <a:t>3 và</a:t>
            </a:r>
            <a:r>
              <a:rPr kumimoji="0" lang="en-US" sz="2800" b="1" i="0" u="none" strike="noStrike" kern="0" cap="none" spc="0" normalizeH="0" noProof="0" smtClean="0">
                <a:ln>
                  <a:noFill/>
                </a:ln>
                <a:solidFill>
                  <a:srgbClr val="0033CC"/>
                </a:solidFill>
                <a:effectLst/>
                <a:uLnTx/>
                <a:uFillTx/>
                <a:latin typeface="Times New Roman" pitchFamily="18" charset="0"/>
                <a:cs typeface="Times New Roman" pitchFamily="18" charset="0"/>
              </a:rPr>
              <a:t> 4 </a:t>
            </a:r>
            <a:r>
              <a:rPr kumimoji="0" lang="en-US" sz="2800" b="1" i="0" u="none" strike="noStrike" kern="0" cap="none" spc="0" normalizeH="0" baseline="0" noProof="0" smtClean="0">
                <a:ln>
                  <a:noFill/>
                </a:ln>
                <a:solidFill>
                  <a:srgbClr val="0033CC"/>
                </a:solidFill>
                <a:effectLst/>
                <a:uLnTx/>
                <a:uFillTx/>
                <a:latin typeface="Times New Roman" pitchFamily="18" charset="0"/>
                <a:cs typeface="Times New Roman" pitchFamily="18" charset="0"/>
              </a:rPr>
              <a:t>đang </a:t>
            </a:r>
            <a:r>
              <a:rPr kumimoji="0" lang="en-US" sz="2800" b="1" i="0" u="none" strike="noStrike" kern="0" cap="none" spc="0" normalizeH="0" baseline="0" noProof="0" dirty="0" err="1">
                <a:ln>
                  <a:noFill/>
                </a:ln>
                <a:solidFill>
                  <a:srgbClr val="0033CC"/>
                </a:solidFill>
                <a:effectLst/>
                <a:uLnTx/>
                <a:uFillTx/>
                <a:latin typeface="Times New Roman" pitchFamily="18" charset="0"/>
                <a:cs typeface="Times New Roman" pitchFamily="18" charset="0"/>
              </a:rPr>
              <a:t>làm</a:t>
            </a:r>
            <a:r>
              <a:rPr kumimoji="0" lang="en-US" sz="2800" b="1" i="0" u="none" strike="noStrike" kern="0" cap="none" spc="0" normalizeH="0" baseline="0" noProof="0" dirty="0">
                <a:ln>
                  <a:noFill/>
                </a:ln>
                <a:solidFill>
                  <a:srgbClr val="0033CC"/>
                </a:solidFill>
                <a:effectLst/>
                <a:uLnTx/>
                <a:uFillTx/>
                <a:latin typeface="Times New Roman" pitchFamily="18" charset="0"/>
                <a:cs typeface="Times New Roman" pitchFamily="18" charset="0"/>
              </a:rPr>
              <a:t> </a:t>
            </a:r>
            <a:r>
              <a:rPr kumimoji="0" lang="en-US" sz="2800" b="1" i="0" u="none" strike="noStrike" kern="0" cap="none" spc="0" normalizeH="0" baseline="0" noProof="0" dirty="0" err="1">
                <a:ln>
                  <a:noFill/>
                </a:ln>
                <a:solidFill>
                  <a:srgbClr val="0033CC"/>
                </a:solidFill>
                <a:effectLst/>
                <a:uLnTx/>
                <a:uFillTx/>
                <a:latin typeface="Times New Roman" pitchFamily="18" charset="0"/>
                <a:cs typeface="Times New Roman" pitchFamily="18" charset="0"/>
              </a:rPr>
              <a:t>gì</a:t>
            </a:r>
            <a:r>
              <a:rPr kumimoji="0" lang="en-US" sz="2800" b="1" i="0" u="none" strike="noStrike" kern="0" cap="none" spc="0" normalizeH="0" baseline="0" noProof="0" dirty="0">
                <a:ln>
                  <a:noFill/>
                </a:ln>
                <a:solidFill>
                  <a:srgbClr val="0033CC"/>
                </a:solidFill>
                <a:effectLst/>
                <a:uLnTx/>
                <a:uFillTx/>
                <a:latin typeface="Times New Roman" pitchFamily="18" charset="0"/>
                <a:cs typeface="Times New Roman" pitchFamily="18" charset="0"/>
              </a:rPr>
              <a:t>?</a:t>
            </a:r>
          </a:p>
          <a:p>
            <a:pPr marR="0" lvl="0" defTabSz="914400" eaLnBrk="1" fontAlgn="auto" latinLnBrk="0" hangingPunct="1">
              <a:lnSpc>
                <a:spcPct val="100000"/>
              </a:lnSpc>
              <a:spcBef>
                <a:spcPts val="0"/>
              </a:spcBef>
              <a:spcAft>
                <a:spcPts val="0"/>
              </a:spcAft>
              <a:buClrTx/>
              <a:buSzTx/>
              <a:tabLst/>
              <a:defRPr/>
            </a:pP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Có</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nên</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làm</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nh</a:t>
            </a:r>
            <a:r>
              <a:rPr lang="vi-VN" sz="2800" b="1" kern="0" dirty="0">
                <a:solidFill>
                  <a:srgbClr val="0033CC"/>
                </a:solidFill>
                <a:latin typeface="Times New Roman" pitchFamily="18" charset="0"/>
                <a:cs typeface="Times New Roman" pitchFamily="18" charset="0"/>
              </a:rPr>
              <a:t>ư</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các</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bạn</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không</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Vì</a:t>
            </a:r>
            <a:r>
              <a:rPr lang="en-US" sz="2800" b="1" kern="0" dirty="0">
                <a:solidFill>
                  <a:srgbClr val="0033CC"/>
                </a:solidFill>
                <a:latin typeface="Times New Roman" pitchFamily="18" charset="0"/>
                <a:cs typeface="Times New Roman" pitchFamily="18" charset="0"/>
              </a:rPr>
              <a:t> </a:t>
            </a:r>
            <a:r>
              <a:rPr lang="en-US" sz="2800" b="1" kern="0" dirty="0" err="1">
                <a:solidFill>
                  <a:srgbClr val="0033CC"/>
                </a:solidFill>
                <a:latin typeface="Times New Roman" pitchFamily="18" charset="0"/>
                <a:cs typeface="Times New Roman" pitchFamily="18" charset="0"/>
              </a:rPr>
              <a:t>sao</a:t>
            </a:r>
            <a:r>
              <a:rPr lang="en-US" sz="2800" b="1" kern="0" dirty="0">
                <a:solidFill>
                  <a:srgbClr val="0033CC"/>
                </a:solidFill>
                <a:latin typeface="Times New Roman" pitchFamily="18" charset="0"/>
                <a:cs typeface="Times New Roman" pitchFamily="18" charset="0"/>
              </a:rPr>
              <a:t>?</a:t>
            </a:r>
            <a:endParaRPr kumimoji="0" lang="vi-VN" sz="2800" b="0" i="0" u="none" strike="noStrike" kern="0" cap="none" spc="0" normalizeH="0" baseline="0" noProof="0" dirty="0">
              <a:ln>
                <a:noFill/>
              </a:ln>
              <a:solidFill>
                <a:srgbClr val="0033CC"/>
              </a:solidFill>
              <a:effectLst/>
              <a:uLnTx/>
              <a:uFillTx/>
            </a:endParaRPr>
          </a:p>
        </p:txBody>
      </p:sp>
      <p:sp>
        <p:nvSpPr>
          <p:cNvPr id="7" name="Rectangle: Rounded Corners 6">
            <a:extLst>
              <a:ext uri="{FF2B5EF4-FFF2-40B4-BE49-F238E27FC236}">
                <a16:creationId xmlns="" xmlns:a16="http://schemas.microsoft.com/office/drawing/2014/main" id="{CA2D0161-428E-4652-8174-E83024D8DBA8}"/>
              </a:ext>
            </a:extLst>
          </p:cNvPr>
          <p:cNvSpPr/>
          <p:nvPr/>
        </p:nvSpPr>
        <p:spPr>
          <a:xfrm>
            <a:off x="125454" y="228606"/>
            <a:ext cx="8713746" cy="92896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prstClr val="white"/>
                </a:solidFill>
                <a:effectLst/>
                <a:uLnTx/>
                <a:uFillTx/>
                <a:latin typeface="Times New Roman" pitchFamily="18" charset="0"/>
                <a:ea typeface="+mn-ea"/>
                <a:cs typeface="Times New Roman" pitchFamily="18" charset="0"/>
              </a:rPr>
              <a:t>Hoạt động 2: Những việc</a:t>
            </a:r>
            <a:r>
              <a:rPr kumimoji="0" lang="en-US" sz="2800" b="1" i="0" u="none" strike="noStrike" kern="0" cap="none" spc="0" normalizeH="0" noProof="0" smtClean="0">
                <a:ln>
                  <a:noFill/>
                </a:ln>
                <a:solidFill>
                  <a:prstClr val="white"/>
                </a:solidFill>
                <a:effectLst/>
                <a:uLnTx/>
                <a:uFillTx/>
                <a:latin typeface="Times New Roman" pitchFamily="18" charset="0"/>
                <a:ea typeface="+mn-ea"/>
                <a:cs typeface="Times New Roman" pitchFamily="18" charset="0"/>
              </a:rPr>
              <a:t> nên làm và không nên làm để tránh tác hại do ánh sáng quá mạnh gây ra.</a:t>
            </a:r>
            <a:endPar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23958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Picture2">
            <a:extLst>
              <a:ext uri="{FF2B5EF4-FFF2-40B4-BE49-F238E27FC236}">
                <a16:creationId xmlns="" xmlns:a16="http://schemas.microsoft.com/office/drawing/2014/main" id="{6057C304-CD57-4E02-B237-4A2110AB7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40"/>
            <a:ext cx="4572000" cy="394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10">
            <a:extLst>
              <a:ext uri="{FF2B5EF4-FFF2-40B4-BE49-F238E27FC236}">
                <a16:creationId xmlns="" xmlns:a16="http://schemas.microsoft.com/office/drawing/2014/main" id="{8B469D99-21D1-464C-A4F7-0607AF2E200D}"/>
              </a:ext>
            </a:extLst>
          </p:cNvPr>
          <p:cNvSpPr/>
          <p:nvPr/>
        </p:nvSpPr>
        <p:spPr>
          <a:xfrm>
            <a:off x="4648206" y="138400"/>
            <a:ext cx="4114799" cy="1128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smtClean="0">
                <a:solidFill>
                  <a:prstClr val="white"/>
                </a:solidFill>
                <a:latin typeface="Times New Roman" pitchFamily="18" charset="0"/>
                <a:cs typeface="Times New Roman" pitchFamily="18" charset="0"/>
              </a:rPr>
              <a:t>Các bạn đã biết </a:t>
            </a:r>
            <a:r>
              <a:rPr lang="en-US" sz="2800" b="1" dirty="0" err="1">
                <a:solidFill>
                  <a:prstClr val="white"/>
                </a:solidFill>
                <a:latin typeface="Times New Roman" pitchFamily="18" charset="0"/>
                <a:cs typeface="Times New Roman" pitchFamily="18" charset="0"/>
              </a:rPr>
              <a:t>bảo</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vệ</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đôi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mắt</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khi</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đi</a:t>
            </a:r>
            <a:r>
              <a:rPr lang="en-US" sz="2800" b="1" dirty="0">
                <a:solidFill>
                  <a:prstClr val="white"/>
                </a:solidFill>
                <a:latin typeface="Times New Roman" pitchFamily="18" charset="0"/>
                <a:cs typeface="Times New Roman" pitchFamily="18" charset="0"/>
              </a:rPr>
              <a:t> </a:t>
            </a:r>
            <a:r>
              <a:rPr lang="en-US" sz="2800" b="1" err="1">
                <a:solidFill>
                  <a:prstClr val="white"/>
                </a:solidFill>
                <a:latin typeface="Times New Roman" pitchFamily="18" charset="0"/>
                <a:cs typeface="Times New Roman" pitchFamily="18" charset="0"/>
              </a:rPr>
              <a:t>trời</a:t>
            </a:r>
            <a:r>
              <a:rPr lang="en-US" sz="2800" b="1">
                <a:solidFill>
                  <a:prstClr val="white"/>
                </a:solidFill>
                <a:latin typeface="Times New Roman" pitchFamily="18" charset="0"/>
                <a:cs typeface="Times New Roman" pitchFamily="18" charset="0"/>
              </a:rPr>
              <a:t> </a:t>
            </a:r>
            <a:r>
              <a:rPr lang="en-US" sz="2800" b="1" smtClean="0">
                <a:solidFill>
                  <a:prstClr val="white"/>
                </a:solidFill>
                <a:latin typeface="Times New Roman" pitchFamily="18" charset="0"/>
                <a:cs typeface="Times New Roman" pitchFamily="18" charset="0"/>
              </a:rPr>
              <a:t>nắng: </a:t>
            </a:r>
            <a:endParaRPr lang="en-US" sz="2800" b="1" dirty="0">
              <a:solidFill>
                <a:prstClr val="white"/>
              </a:solidFill>
              <a:latin typeface="Times New Roman" pitchFamily="18" charset="0"/>
              <a:cs typeface="Times New Roman" pitchFamily="18" charset="0"/>
            </a:endParaRPr>
          </a:p>
        </p:txBody>
      </p:sp>
      <p:sp>
        <p:nvSpPr>
          <p:cNvPr id="13" name="Rectangle 12">
            <a:extLst>
              <a:ext uri="{FF2B5EF4-FFF2-40B4-BE49-F238E27FC236}">
                <a16:creationId xmlns="" xmlns:a16="http://schemas.microsoft.com/office/drawing/2014/main" id="{4BA3FAB0-1399-44EF-B4F1-201BED264389}"/>
              </a:ext>
            </a:extLst>
          </p:cNvPr>
          <p:cNvSpPr/>
          <p:nvPr/>
        </p:nvSpPr>
        <p:spPr>
          <a:xfrm>
            <a:off x="4953000" y="1451464"/>
            <a:ext cx="3657600" cy="1384995"/>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2800" b="1" kern="0" dirty="0">
                <a:latin typeface="Times New Roman" panose="02020603050405020304" pitchFamily="18" charset="0"/>
                <a:cs typeface="Times New Roman" panose="02020603050405020304" pitchFamily="18" charset="0"/>
              </a:rPr>
              <a:t>+ Che ô</a:t>
            </a:r>
          </a:p>
          <a:p>
            <a:pPr marR="0" lvl="0" defTabSz="914400" eaLnBrk="1" fontAlgn="auto" latinLnBrk="0" hangingPunct="1">
              <a:lnSpc>
                <a:spcPct val="100000"/>
              </a:lnSpc>
              <a:spcBef>
                <a:spcPts val="0"/>
              </a:spcBef>
              <a:spcAft>
                <a:spcPts val="0"/>
              </a:spcAft>
              <a:buClrTx/>
              <a:buSzTx/>
              <a:tabLst/>
              <a:defRPr/>
            </a:pPr>
            <a:r>
              <a:rPr kumimoji="0" lang="en-US"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sz="28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Đội</a:t>
            </a:r>
            <a:r>
              <a:rPr kumimoji="0" lang="en-US" sz="28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mũ</a:t>
            </a:r>
            <a:endParaRPr kumimoji="0" lang="en-US" sz="2800" b="1" i="0" u="none" strike="noStrike" kern="0" cap="none" spc="0" normalizeH="0" noProof="0" dirty="0">
              <a:ln>
                <a:noFill/>
              </a:ln>
              <a:effectLst/>
              <a:uLnTx/>
              <a:uFillTx/>
              <a:latin typeface="Times New Roman" panose="02020603050405020304" pitchFamily="18" charset="0"/>
              <a:cs typeface="Times New Roman" panose="02020603050405020304" pitchFamily="18" charset="0"/>
            </a:endParaRPr>
          </a:p>
          <a:p>
            <a:pPr marR="0" lvl="0" defTabSz="914400" eaLnBrk="1" fontAlgn="auto" latinLnBrk="0" hangingPunct="1">
              <a:lnSpc>
                <a:spcPct val="100000"/>
              </a:lnSpc>
              <a:spcBef>
                <a:spcPts val="0"/>
              </a:spcBef>
              <a:spcAft>
                <a:spcPts val="0"/>
              </a:spcAft>
              <a:buClrTx/>
              <a:buSzTx/>
              <a:tabLst/>
              <a:defRPr/>
            </a:pPr>
            <a:r>
              <a:rPr lang="en-US" sz="2800" b="1" kern="0" baseline="0" dirty="0">
                <a:latin typeface="Times New Roman" panose="02020603050405020304" pitchFamily="18" charset="0"/>
                <a:cs typeface="Times New Roman" panose="02020603050405020304" pitchFamily="18" charset="0"/>
              </a:rPr>
              <a:t>+</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Đeo</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kính</a:t>
            </a:r>
            <a:r>
              <a:rPr lang="en-US" sz="2800" b="1" kern="0" dirty="0">
                <a:latin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cs typeface="Times New Roman" panose="02020603050405020304" pitchFamily="18" charset="0"/>
              </a:rPr>
              <a:t>râm</a:t>
            </a:r>
            <a:endParaRPr kumimoji="0" lang="vi-VN" sz="28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188F6E54-821D-4E0F-B0C6-025566C8DF30}"/>
              </a:ext>
            </a:extLst>
          </p:cNvPr>
          <p:cNvSpPr/>
          <p:nvPr/>
        </p:nvSpPr>
        <p:spPr>
          <a:xfrm>
            <a:off x="304800" y="4190999"/>
            <a:ext cx="2590800" cy="990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err="1">
                <a:solidFill>
                  <a:schemeClr val="tx1"/>
                </a:solidFill>
                <a:latin typeface="Times New Roman" panose="02020603050405020304" pitchFamily="18" charset="0"/>
                <a:cs typeface="Times New Roman" panose="02020603050405020304" pitchFamily="18" charset="0"/>
              </a:rPr>
              <a:t>sáng</a:t>
            </a:r>
            <a:r>
              <a:rPr lang="en-US" sz="2400" b="1">
                <a:solidFill>
                  <a:schemeClr val="tx1"/>
                </a:solidFill>
                <a:latin typeface="Times New Roman" panose="02020603050405020304" pitchFamily="18" charset="0"/>
                <a:cs typeface="Times New Roman" panose="02020603050405020304" pitchFamily="18" charset="0"/>
              </a:rPr>
              <a:t> </a:t>
            </a:r>
            <a:r>
              <a:rPr lang="en-US" sz="2400" b="1" smtClean="0">
                <a:solidFill>
                  <a:schemeClr val="tx1"/>
                </a:solidFill>
                <a:latin typeface="Times New Roman" panose="02020603050405020304" pitchFamily="18" charset="0"/>
                <a:cs typeface="Times New Roman" panose="02020603050405020304" pitchFamily="18" charset="0"/>
              </a:rPr>
              <a:t>Mặt </a:t>
            </a:r>
            <a:r>
              <a:rPr lang="en-US" sz="2400" b="1" dirty="0" err="1">
                <a:solidFill>
                  <a:schemeClr val="tx1"/>
                </a:solidFill>
                <a:latin typeface="Times New Roman" panose="02020603050405020304" pitchFamily="18" charset="0"/>
                <a:cs typeface="Times New Roman" panose="02020603050405020304" pitchFamily="18" charset="0"/>
              </a:rPr>
              <a:t>T</a:t>
            </a:r>
            <a:r>
              <a:rPr lang="en-US" sz="2400" b="1" smtClean="0">
                <a:solidFill>
                  <a:schemeClr val="tx1"/>
                </a:solidFill>
                <a:latin typeface="Times New Roman" panose="02020603050405020304" pitchFamily="18" charset="0"/>
                <a:cs typeface="Times New Roman" panose="02020603050405020304" pitchFamily="18" charset="0"/>
              </a:rPr>
              <a:t>rời </a:t>
            </a:r>
            <a:r>
              <a:rPr lang="en-US" sz="2400" b="1" dirty="0" err="1">
                <a:solidFill>
                  <a:schemeClr val="tx1"/>
                </a:solidFill>
                <a:latin typeface="Times New Roman" panose="02020603050405020304" pitchFamily="18" charset="0"/>
                <a:cs typeface="Times New Roman" panose="02020603050405020304" pitchFamily="18" charset="0"/>
              </a:rPr>
              <a:t>quá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mạnh</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4" name="Arrow: Right 13">
            <a:extLst>
              <a:ext uri="{FF2B5EF4-FFF2-40B4-BE49-F238E27FC236}">
                <a16:creationId xmlns="" xmlns:a16="http://schemas.microsoft.com/office/drawing/2014/main" id="{C57E0A97-D5C5-45B2-9C8D-DB4F9A87F5F8}"/>
              </a:ext>
            </a:extLst>
          </p:cNvPr>
          <p:cNvSpPr/>
          <p:nvPr/>
        </p:nvSpPr>
        <p:spPr>
          <a:xfrm>
            <a:off x="3048005" y="3948400"/>
            <a:ext cx="2895599" cy="1461800"/>
          </a:xfrm>
          <a:prstGeom prst="rightArrow">
            <a:avLst>
              <a:gd name="adj1" fmla="val 65838"/>
              <a:gd name="adj2" fmla="val 3687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Nếu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chiếu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trực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tiếp</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lên</a:t>
            </a:r>
            <a:r>
              <a:rPr lang="en-US" sz="2200" b="1" dirty="0">
                <a:solidFill>
                  <a:schemeClr val="tx1"/>
                </a:solidFill>
                <a:latin typeface="Times New Roman" panose="02020603050405020304" pitchFamily="18" charset="0"/>
                <a:cs typeface="Times New Roman" panose="02020603050405020304" pitchFamily="18" charset="0"/>
              </a:rPr>
              <a:t> c</a:t>
            </a:r>
            <a:r>
              <a:rPr lang="vi-VN" sz="2200" b="1" dirty="0">
                <a:solidFill>
                  <a:schemeClr val="tx1"/>
                </a:solidFill>
                <a:latin typeface="Times New Roman" panose="02020603050405020304" pitchFamily="18" charset="0"/>
                <a:cs typeface="Times New Roman" panose="02020603050405020304" pitchFamily="18" charset="0"/>
              </a:rPr>
              <a:t>ơ</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thể</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của</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chúng</a:t>
            </a:r>
            <a:r>
              <a:rPr lang="en-US" sz="2200" b="1" dirty="0">
                <a:solidFill>
                  <a:schemeClr val="tx1"/>
                </a:solidFill>
                <a:latin typeface="Times New Roman" panose="02020603050405020304" pitchFamily="18" charset="0"/>
                <a:cs typeface="Times New Roman" panose="02020603050405020304" pitchFamily="18" charset="0"/>
              </a:rPr>
              <a:t> ta</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 xmlns:a16="http://schemas.microsoft.com/office/drawing/2014/main" id="{9267C77F-827C-4420-80CB-8C4E851215C7}"/>
              </a:ext>
            </a:extLst>
          </p:cNvPr>
          <p:cNvSpPr/>
          <p:nvPr/>
        </p:nvSpPr>
        <p:spPr>
          <a:xfrm>
            <a:off x="5943600" y="3976392"/>
            <a:ext cx="2971800" cy="12419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Dễ</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bị</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nhức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đầu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sổ</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mũi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và</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rất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có</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hại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mắt</a:t>
            </a:r>
            <a:r>
              <a:rPr lang="en-US" sz="2200" b="1" dirty="0">
                <a:solidFill>
                  <a:schemeClr val="tx1"/>
                </a:solidFill>
                <a:latin typeface="Times New Roman" panose="02020603050405020304" pitchFamily="18" charset="0"/>
                <a:cs typeface="Times New Roman" panose="02020603050405020304" pitchFamily="18" charset="0"/>
              </a:rPr>
              <a:t>.</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548F7911-E642-4FFE-A6FA-5277A9406A43}"/>
              </a:ext>
            </a:extLst>
          </p:cNvPr>
          <p:cNvSpPr/>
          <p:nvPr/>
        </p:nvSpPr>
        <p:spPr>
          <a:xfrm>
            <a:off x="334347" y="5486400"/>
            <a:ext cx="2590800" cy="9906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Đeo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kính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râm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đội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mũ</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hoặc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đi</a:t>
            </a:r>
            <a:r>
              <a:rPr lang="en-US" sz="2400" b="1" dirty="0">
                <a:solidFill>
                  <a:schemeClr val="tx1"/>
                </a:solidFill>
                <a:latin typeface="Times New Roman" panose="02020603050405020304" pitchFamily="18" charset="0"/>
                <a:cs typeface="Times New Roman" panose="02020603050405020304" pitchFamily="18" charset="0"/>
              </a:rPr>
              <a:t> ô</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7" name="Arrow: Right 16">
            <a:extLst>
              <a:ext uri="{FF2B5EF4-FFF2-40B4-BE49-F238E27FC236}">
                <a16:creationId xmlns="" xmlns:a16="http://schemas.microsoft.com/office/drawing/2014/main" id="{FA875B75-9825-44FB-B980-FCF84C56ED9F}"/>
              </a:ext>
            </a:extLst>
          </p:cNvPr>
          <p:cNvSpPr/>
          <p:nvPr/>
        </p:nvSpPr>
        <p:spPr>
          <a:xfrm>
            <a:off x="3048005" y="5257800"/>
            <a:ext cx="2971797" cy="1461800"/>
          </a:xfrm>
          <a:prstGeom prst="rightArrow">
            <a:avLst>
              <a:gd name="adj1" fmla="val 65838"/>
              <a:gd name="adj2" fmla="val 36873"/>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Ngăn</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ánh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sáng</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err="1">
                <a:solidFill>
                  <a:schemeClr val="tx1"/>
                </a:solidFill>
                <a:latin typeface="Times New Roman" panose="02020603050405020304" pitchFamily="18" charset="0"/>
                <a:cs typeface="Times New Roman" panose="02020603050405020304" pitchFamily="18" charset="0"/>
              </a:rPr>
              <a:t>Mặt</a:t>
            </a:r>
            <a:r>
              <a:rPr lang="en-US" sz="2200" b="1">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a:t>
            </a:r>
            <a:r>
              <a:rPr lang="en-US" sz="2200" b="1" smtClean="0">
                <a:solidFill>
                  <a:schemeClr val="tx1"/>
                </a:solidFill>
                <a:latin typeface="Times New Roman" panose="02020603050405020304" pitchFamily="18" charset="0"/>
                <a:cs typeface="Times New Roman" panose="02020603050405020304" pitchFamily="18" charset="0"/>
              </a:rPr>
              <a:t>rời </a:t>
            </a:r>
            <a:r>
              <a:rPr lang="en-US" sz="2200" b="1" dirty="0" err="1">
                <a:solidFill>
                  <a:schemeClr val="tx1"/>
                </a:solidFill>
                <a:latin typeface="Times New Roman" panose="02020603050405020304" pitchFamily="18" charset="0"/>
                <a:cs typeface="Times New Roman" panose="02020603050405020304" pitchFamily="18" charset="0"/>
              </a:rPr>
              <a:t>chiếu</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trực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tiếp</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vào</a:t>
            </a:r>
            <a:r>
              <a:rPr lang="en-US" sz="2200" b="1" dirty="0">
                <a:solidFill>
                  <a:schemeClr val="tx1"/>
                </a:solidFill>
                <a:latin typeface="Times New Roman" panose="02020603050405020304" pitchFamily="18" charset="0"/>
                <a:cs typeface="Times New Roman" panose="02020603050405020304" pitchFamily="18" charset="0"/>
              </a:rPr>
              <a:t> c</a:t>
            </a:r>
            <a:r>
              <a:rPr lang="vi-VN" sz="2200" b="1" dirty="0">
                <a:solidFill>
                  <a:schemeClr val="tx1"/>
                </a:solidFill>
                <a:latin typeface="Times New Roman" panose="02020603050405020304" pitchFamily="18" charset="0"/>
                <a:cs typeface="Times New Roman" panose="02020603050405020304" pitchFamily="18" charset="0"/>
              </a:rPr>
              <a:t>ơ</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thể</a:t>
            </a:r>
            <a:r>
              <a:rPr lang="en-US" sz="2200" b="1" dirty="0">
                <a:solidFill>
                  <a:schemeClr val="tx1"/>
                </a:solidFill>
                <a:latin typeface="Times New Roman" panose="02020603050405020304" pitchFamily="18" charset="0"/>
                <a:cs typeface="Times New Roman" panose="02020603050405020304" pitchFamily="18" charset="0"/>
              </a:rPr>
              <a:t>.</a:t>
            </a:r>
            <a:endParaRPr lang="vi-VN" sz="2200" b="1" dirty="0">
              <a:solidFill>
                <a:schemeClr val="tx1"/>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 xmlns:a16="http://schemas.microsoft.com/office/drawing/2014/main" id="{EE900489-BFE6-4AA2-96B7-FD0A8C2EA429}"/>
              </a:ext>
            </a:extLst>
          </p:cNvPr>
          <p:cNvSpPr/>
          <p:nvPr/>
        </p:nvSpPr>
        <p:spPr>
          <a:xfrm>
            <a:off x="5943600" y="5367739"/>
            <a:ext cx="2971800" cy="1241922"/>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dirty="0" err="1">
                <a:solidFill>
                  <a:schemeClr val="tx1"/>
                </a:solidFill>
                <a:latin typeface="Times New Roman" panose="02020603050405020304" pitchFamily="18" charset="0"/>
                <a:cs typeface="Times New Roman" panose="02020603050405020304" pitchFamily="18" charset="0"/>
              </a:rPr>
              <a:t>Bảo</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vệ</a:t>
            </a:r>
            <a:r>
              <a:rPr lang="en-US" sz="2200" b="1" dirty="0">
                <a:solidFill>
                  <a:schemeClr val="tx1"/>
                </a:solidFill>
                <a:latin typeface="Times New Roman" panose="02020603050405020304" pitchFamily="18" charset="0"/>
                <a:cs typeface="Times New Roman" panose="02020603050405020304" pitchFamily="18" charset="0"/>
              </a:rPr>
              <a:t> đ</a:t>
            </a:r>
            <a:r>
              <a:rPr lang="vi-VN" sz="2200" b="1" dirty="0">
                <a:solidFill>
                  <a:schemeClr val="tx1"/>
                </a:solidFill>
                <a:latin typeface="Times New Roman" panose="02020603050405020304" pitchFamily="18" charset="0"/>
                <a:cs typeface="Times New Roman" panose="02020603050405020304" pitchFamily="18" charset="0"/>
              </a:rPr>
              <a:t>ược sức khỏe và mắt.</a:t>
            </a:r>
          </a:p>
        </p:txBody>
      </p:sp>
    </p:spTree>
    <p:extLst>
      <p:ext uri="{BB962C8B-B14F-4D97-AF65-F5344CB8AC3E}">
        <p14:creationId xmlns:p14="http://schemas.microsoft.com/office/powerpoint/2010/main" val="2916647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randombar(horizont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4"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 xmlns:a16="http://schemas.microsoft.com/office/drawing/2014/main" id="{8B469D99-21D1-464C-A4F7-0607AF2E200D}"/>
              </a:ext>
            </a:extLst>
          </p:cNvPr>
          <p:cNvSpPr/>
          <p:nvPr/>
        </p:nvSpPr>
        <p:spPr>
          <a:xfrm>
            <a:off x="4717594" y="384602"/>
            <a:ext cx="4201496"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err="1">
                <a:solidFill>
                  <a:prstClr val="white"/>
                </a:solidFill>
                <a:latin typeface="Times New Roman" pitchFamily="18" charset="0"/>
                <a:cs typeface="Times New Roman" pitchFamily="18" charset="0"/>
              </a:rPr>
              <a:t>Không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nên</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dùng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đèn</a:t>
            </a:r>
            <a:r>
              <a:rPr lang="en-US" sz="2800" b="1" dirty="0">
                <a:solidFill>
                  <a:prstClr val="white"/>
                </a:solidFill>
                <a:latin typeface="Times New Roman" pitchFamily="18" charset="0"/>
                <a:cs typeface="Times New Roman" pitchFamily="18" charset="0"/>
              </a:rPr>
              <a:t> pin </a:t>
            </a:r>
            <a:r>
              <a:rPr lang="en-US" sz="2800" b="1" dirty="0" err="1">
                <a:solidFill>
                  <a:prstClr val="white"/>
                </a:solidFill>
                <a:latin typeface="Times New Roman" pitchFamily="18" charset="0"/>
                <a:cs typeface="Times New Roman" pitchFamily="18" charset="0"/>
              </a:rPr>
              <a:t>chiếu</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thẳng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vào</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mắt</a:t>
            </a:r>
            <a:r>
              <a:rPr lang="en-US" sz="2800" b="1" dirty="0">
                <a:solidFill>
                  <a:prstClr val="white"/>
                </a:solidFill>
                <a:latin typeface="Times New Roman" pitchFamily="18" charset="0"/>
                <a:cs typeface="Times New Roman" pitchFamily="18" charset="0"/>
              </a:rPr>
              <a:t>: </a:t>
            </a:r>
          </a:p>
        </p:txBody>
      </p:sp>
      <p:sp>
        <p:nvSpPr>
          <p:cNvPr id="13" name="Rectangle 12">
            <a:extLst>
              <a:ext uri="{FF2B5EF4-FFF2-40B4-BE49-F238E27FC236}">
                <a16:creationId xmlns="" xmlns:a16="http://schemas.microsoft.com/office/drawing/2014/main" id="{4BA3FAB0-1399-44EF-B4F1-201BED264389}"/>
              </a:ext>
            </a:extLst>
          </p:cNvPr>
          <p:cNvSpPr/>
          <p:nvPr/>
        </p:nvSpPr>
        <p:spPr>
          <a:xfrm>
            <a:off x="4785049" y="1787649"/>
            <a:ext cx="3986114"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0" lvl="0" defTabSz="914400" eaLnBrk="1" fontAlgn="auto" latinLnBrk="0" hangingPunct="1">
              <a:lnSpc>
                <a:spcPct val="100000"/>
              </a:lnSpc>
              <a:spcBef>
                <a:spcPts val="0"/>
              </a:spcBef>
              <a:spcAft>
                <a:spcPts val="0"/>
              </a:spcAft>
              <a:buClrTx/>
              <a:buSzTx/>
              <a:tabLst/>
              <a:defRPr/>
            </a:pP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Vì</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ánh</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sáng</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đèn</a:t>
            </a:r>
            <a:r>
              <a:rPr lang="en-US" sz="2800" b="1" kern="0" dirty="0">
                <a:solidFill>
                  <a:srgbClr val="FF0000"/>
                </a:solidFill>
                <a:latin typeface="Times New Roman" panose="02020603050405020304" pitchFamily="18" charset="0"/>
                <a:cs typeface="Times New Roman" panose="02020603050405020304" pitchFamily="18" charset="0"/>
              </a:rPr>
              <a:t> pin </a:t>
            </a:r>
            <a:r>
              <a:rPr lang="en-US" sz="2800" b="1" kern="0" dirty="0" err="1">
                <a:solidFill>
                  <a:srgbClr val="FF0000"/>
                </a:solidFill>
                <a:latin typeface="Times New Roman" panose="02020603050405020304" pitchFamily="18" charset="0"/>
                <a:cs typeface="Times New Roman" panose="02020603050405020304" pitchFamily="18" charset="0"/>
              </a:rPr>
              <a:t>sẽ</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làm</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chói</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mắt</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hoa</a:t>
            </a:r>
            <a:r>
              <a:rPr lang="en-US" sz="2800" b="1" kern="0" dirty="0">
                <a:solidFill>
                  <a:srgbClr val="FF0000"/>
                </a:solidFill>
                <a:latin typeface="Times New Roman" panose="02020603050405020304" pitchFamily="18" charset="0"/>
                <a:cs typeface="Times New Roman" panose="02020603050405020304" pitchFamily="18" charset="0"/>
              </a:rPr>
              <a:t> </a:t>
            </a:r>
            <a:r>
              <a:rPr lang="en-US" sz="2800" b="1" kern="0" dirty="0" err="1">
                <a:solidFill>
                  <a:srgbClr val="FF0000"/>
                </a:solidFill>
                <a:latin typeface="Times New Roman" panose="02020603050405020304" pitchFamily="18" charset="0"/>
                <a:cs typeface="Times New Roman" panose="02020603050405020304" pitchFamily="18" charset="0"/>
              </a:rPr>
              <a:t>mắt</a:t>
            </a:r>
            <a:r>
              <a:rPr lang="en-US" sz="2800" b="1" kern="0" dirty="0">
                <a:solidFill>
                  <a:srgbClr val="FF0000"/>
                </a:solidFill>
                <a:latin typeface="Times New Roman" panose="02020603050405020304" pitchFamily="18" charset="0"/>
                <a:cs typeface="Times New Roman" panose="02020603050405020304" pitchFamily="18" charset="0"/>
              </a:rPr>
              <a:t>.</a:t>
            </a:r>
            <a:endParaRPr kumimoji="0" lang="vi-VN"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548F7911-E642-4FFE-A6FA-5277A9406A43}"/>
              </a:ext>
            </a:extLst>
          </p:cNvPr>
          <p:cNvSpPr/>
          <p:nvPr/>
        </p:nvSpPr>
        <p:spPr>
          <a:xfrm>
            <a:off x="4748696" y="3962400"/>
            <a:ext cx="4201497" cy="2438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sáng</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đèn</a:t>
            </a:r>
            <a:r>
              <a:rPr lang="en-US" sz="2800" b="1" dirty="0">
                <a:solidFill>
                  <a:srgbClr val="FF0000"/>
                </a:solidFill>
                <a:latin typeface="Times New Roman" panose="02020603050405020304" pitchFamily="18" charset="0"/>
                <a:cs typeface="Times New Roman" panose="02020603050405020304" pitchFamily="18" charset="0"/>
              </a:rPr>
              <a:t> pin </a:t>
            </a:r>
            <a:r>
              <a:rPr lang="en-US" sz="2800" b="1" dirty="0" err="1">
                <a:solidFill>
                  <a:srgbClr val="FF0000"/>
                </a:solidFill>
                <a:latin typeface="Times New Roman" panose="02020603050405020304" pitchFamily="18" charset="0"/>
                <a:cs typeface="Times New Roman" panose="02020603050405020304" pitchFamily="18" charset="0"/>
              </a:rPr>
              <a:t>quá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trung</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vậy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mắt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sẽ</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tổn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mắt</a:t>
            </a:r>
            <a:r>
              <a:rPr lang="en-US" sz="2800" b="1" dirty="0">
                <a:solidFill>
                  <a:srgbClr val="FF0000"/>
                </a:solidFill>
                <a:latin typeface="Times New Roman" panose="02020603050405020304" pitchFamily="18" charset="0"/>
                <a:cs typeface="Times New Roman" panose="02020603050405020304" pitchFamily="18" charset="0"/>
              </a:rPr>
              <a:t>.</a:t>
            </a:r>
            <a:endParaRPr lang="vi-VN" sz="2800" b="1" dirty="0">
              <a:solidFill>
                <a:srgbClr val="FF0000"/>
              </a:solidFill>
              <a:latin typeface="Times New Roman" panose="02020603050405020304" pitchFamily="18" charset="0"/>
              <a:cs typeface="Times New Roman" panose="02020603050405020304" pitchFamily="18" charset="0"/>
            </a:endParaRPr>
          </a:p>
        </p:txBody>
      </p:sp>
      <p:pic>
        <p:nvPicPr>
          <p:cNvPr id="12" name="Picture 5" descr="Picture3">
            <a:extLst>
              <a:ext uri="{FF2B5EF4-FFF2-40B4-BE49-F238E27FC236}">
                <a16:creationId xmlns="" xmlns:a16="http://schemas.microsoft.com/office/drawing/2014/main" id="{D6834314-D866-48E2-A559-09FCA5A46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7" y="148798"/>
            <a:ext cx="4648199"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Rounded Corners 19">
            <a:extLst>
              <a:ext uri="{FF2B5EF4-FFF2-40B4-BE49-F238E27FC236}">
                <a16:creationId xmlns="" xmlns:a16="http://schemas.microsoft.com/office/drawing/2014/main" id="{3A803C7E-1780-4B54-80C0-87CFB71D4BBE}"/>
              </a:ext>
            </a:extLst>
          </p:cNvPr>
          <p:cNvSpPr/>
          <p:nvPr/>
        </p:nvSpPr>
        <p:spPr>
          <a:xfrm>
            <a:off x="4791271" y="2891998"/>
            <a:ext cx="4201496"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err="1">
                <a:solidFill>
                  <a:prstClr val="white"/>
                </a:solidFill>
                <a:latin typeface="Times New Roman" pitchFamily="18" charset="0"/>
                <a:cs typeface="Times New Roman" pitchFamily="18" charset="0"/>
              </a:rPr>
              <a:t>Dùng</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đèn</a:t>
            </a:r>
            <a:r>
              <a:rPr lang="en-US" sz="2800" b="1" dirty="0">
                <a:solidFill>
                  <a:prstClr val="white"/>
                </a:solidFill>
                <a:latin typeface="Times New Roman" pitchFamily="18" charset="0"/>
                <a:cs typeface="Times New Roman" pitchFamily="18" charset="0"/>
              </a:rPr>
              <a:t> pin </a:t>
            </a:r>
            <a:r>
              <a:rPr lang="en-US" sz="2800" b="1" dirty="0" err="1">
                <a:solidFill>
                  <a:prstClr val="white"/>
                </a:solidFill>
                <a:latin typeface="Times New Roman" pitchFamily="18" charset="0"/>
                <a:cs typeface="Times New Roman" pitchFamily="18" charset="0"/>
              </a:rPr>
              <a:t>có</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tác</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hại</a:t>
            </a:r>
            <a:r>
              <a:rPr lang="en-US" sz="2800" b="1" dirty="0">
                <a:solidFill>
                  <a:prstClr val="white"/>
                </a:solidFill>
                <a:latin typeface="Times New Roman" pitchFamily="18" charset="0"/>
                <a:cs typeface="Times New Roman" pitchFamily="18" charset="0"/>
              </a:rPr>
              <a:t>: </a:t>
            </a:r>
          </a:p>
        </p:txBody>
      </p:sp>
    </p:spTree>
    <p:extLst>
      <p:ext uri="{BB962C8B-B14F-4D97-AF65-F5344CB8AC3E}">
        <p14:creationId xmlns:p14="http://schemas.microsoft.com/office/powerpoint/2010/main" val="35522923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1890011-C4C8-4BC3-A46B-7531FACA3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croll: Horizontal 1">
            <a:extLst>
              <a:ext uri="{FF2B5EF4-FFF2-40B4-BE49-F238E27FC236}">
                <a16:creationId xmlns="" xmlns:a16="http://schemas.microsoft.com/office/drawing/2014/main" id="{6630B7D1-95F2-4C50-8C1C-79A523E5BF99}"/>
              </a:ext>
            </a:extLst>
          </p:cNvPr>
          <p:cNvSpPr/>
          <p:nvPr/>
        </p:nvSpPr>
        <p:spPr>
          <a:xfrm>
            <a:off x="23330" y="533400"/>
            <a:ext cx="7520469" cy="563880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KẾT LUẬN</a:t>
            </a:r>
          </a:p>
          <a:p>
            <a:pPr marR="0" lvl="0" algn="just" defTabSz="914400" rtl="0" eaLnBrk="1" fontAlgn="auto" latinLnBrk="0" hangingPunct="1">
              <a:lnSpc>
                <a:spcPct val="100000"/>
              </a:lnSpc>
              <a:spcBef>
                <a:spcPts val="0"/>
              </a:spcBef>
              <a:spcAft>
                <a:spcPts val="0"/>
              </a:spcAft>
              <a:buClrTx/>
              <a:buSzTx/>
              <a:tabLst/>
              <a:defRPr/>
            </a:pPr>
            <a:r>
              <a:rPr lang="en-US" sz="3600" b="1" dirty="0">
                <a:solidFill>
                  <a:srgbClr val="7030A0"/>
                </a:solidFill>
                <a:latin typeface="Times New Roman" panose="02020603050405020304" pitchFamily="18" charset="0"/>
                <a:cs typeface="Times New Roman" panose="02020603050405020304" pitchFamily="18" charset="0"/>
              </a:rPr>
              <a:t> </a:t>
            </a:r>
            <a:r>
              <a:rPr lang="en-US" sz="3400" b="1" dirty="0">
                <a:solidFill>
                  <a:srgbClr val="0033CC"/>
                </a:solidFill>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Khi</a:t>
            </a:r>
            <a:r>
              <a:rPr kumimoji="0" lang="en-US" sz="34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solidFill>
                  <a:srgbClr val="0033CC"/>
                </a:solidFill>
                <a:effectLst/>
                <a:uLnTx/>
                <a:uFillTx/>
                <a:latin typeface="Times New Roman" panose="02020603050405020304" pitchFamily="18" charset="0"/>
                <a:cs typeface="Times New Roman" panose="02020603050405020304" pitchFamily="18" charset="0"/>
              </a:rPr>
              <a:t>đi</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dưới</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trời</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nắng</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chúng</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ta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cần</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đeo</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kính</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râm</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đội</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mũ</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rộng</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vành</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và</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noProof="0" dirty="0" err="1">
                <a:ln>
                  <a:noFill/>
                </a:ln>
                <a:solidFill>
                  <a:srgbClr val="0033CC"/>
                </a:solidFill>
                <a:effectLst/>
                <a:uLnTx/>
                <a:uFillTx/>
                <a:latin typeface="Times New Roman" panose="02020603050405020304" pitchFamily="18" charset="0"/>
                <a:cs typeface="Times New Roman" panose="02020603050405020304" pitchFamily="18" charset="0"/>
              </a:rPr>
              <a:t>che</a:t>
            </a:r>
            <a:r>
              <a:rPr kumimoji="0" lang="en-US" sz="3400" b="1" i="0" u="none" strike="noStrike" kern="1200" cap="none" spc="0" normalizeH="0" noProof="0" dirty="0">
                <a:ln>
                  <a:noFill/>
                </a:ln>
                <a:solidFill>
                  <a:srgbClr val="0033CC"/>
                </a:solidFill>
                <a:effectLst/>
                <a:uLnTx/>
                <a:uFillTx/>
                <a:latin typeface="Times New Roman" panose="02020603050405020304" pitchFamily="18" charset="0"/>
                <a:cs typeface="Times New Roman" panose="02020603050405020304" pitchFamily="18" charset="0"/>
              </a:rPr>
              <a:t> ô.</a:t>
            </a:r>
          </a:p>
          <a:p>
            <a:pPr marR="0" lvl="0" algn="just" defTabSz="914400" rtl="0" eaLnBrk="1" fontAlgn="auto" latinLnBrk="0" hangingPunct="1">
              <a:lnSpc>
                <a:spcPct val="100000"/>
              </a:lnSpc>
              <a:spcBef>
                <a:spcPts val="0"/>
              </a:spcBef>
              <a:spcAft>
                <a:spcPts val="0"/>
              </a:spcAft>
              <a:buClrTx/>
              <a:buSzTx/>
              <a:tabLst/>
              <a:defRPr/>
            </a:pP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Không</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được</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nhìn</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trực</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tiếp</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hoặc</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chiếu</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vào</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mắt</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ánh</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sáng</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quá</a:t>
            </a:r>
            <a:r>
              <a:rPr lang="en-US" sz="3400" b="1" noProof="0" dirty="0">
                <a:solidFill>
                  <a:srgbClr val="0033CC"/>
                </a:solidFill>
                <a:latin typeface="Times New Roman" panose="02020603050405020304" pitchFamily="18" charset="0"/>
                <a:cs typeface="Times New Roman" panose="02020603050405020304" pitchFamily="18" charset="0"/>
              </a:rPr>
              <a:t> </a:t>
            </a:r>
            <a:r>
              <a:rPr lang="en-US" sz="3400" b="1" noProof="0" dirty="0" err="1">
                <a:solidFill>
                  <a:srgbClr val="0033CC"/>
                </a:solidFill>
                <a:latin typeface="Times New Roman" panose="02020603050405020304" pitchFamily="18" charset="0"/>
                <a:cs typeface="Times New Roman" panose="02020603050405020304" pitchFamily="18" charset="0"/>
              </a:rPr>
              <a:t>mạnh</a:t>
            </a:r>
            <a:r>
              <a:rPr lang="en-US" sz="3400" b="1" noProof="0" dirty="0">
                <a:solidFill>
                  <a:srgbClr val="0033CC"/>
                </a:solidFill>
                <a:latin typeface="Times New Roman" panose="02020603050405020304" pitchFamily="18" charset="0"/>
                <a:cs typeface="Times New Roman" panose="02020603050405020304" pitchFamily="18" charset="0"/>
              </a:rPr>
              <a:t>.</a:t>
            </a:r>
            <a:endParaRPr kumimoji="0" lang="vi-VN" sz="34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4139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712" y="1429277"/>
            <a:ext cx="4004387" cy="2520121"/>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39" name="Picture 3" descr="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5" y="4211008"/>
            <a:ext cx="4191001" cy="2520121"/>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pic>
        <p:nvPicPr>
          <p:cNvPr id="14340" name="Picture 4" desc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5" y="1429277"/>
            <a:ext cx="4267201" cy="2520121"/>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41" name="Picture 5" desc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6" y="4211007"/>
            <a:ext cx="4038601" cy="2520121"/>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6" y="3048000"/>
            <a:ext cx="45719" cy="381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p:cNvSpPr txBox="1"/>
          <p:nvPr/>
        </p:nvSpPr>
        <p:spPr>
          <a:xfrm>
            <a:off x="3466578" y="3657603"/>
            <a:ext cx="1097068"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a:t>
            </a:r>
          </a:p>
        </p:txBody>
      </p:sp>
      <p:sp>
        <p:nvSpPr>
          <p:cNvPr id="9" name="TextBox 8"/>
          <p:cNvSpPr txBox="1"/>
          <p:nvPr/>
        </p:nvSpPr>
        <p:spPr>
          <a:xfrm>
            <a:off x="7692066" y="3657603"/>
            <a:ext cx="1147134"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6</a:t>
            </a:r>
          </a:p>
        </p:txBody>
      </p:sp>
      <p:sp>
        <p:nvSpPr>
          <p:cNvPr id="10" name="TextBox 9"/>
          <p:cNvSpPr txBox="1"/>
          <p:nvPr/>
        </p:nvSpPr>
        <p:spPr>
          <a:xfrm>
            <a:off x="3308300" y="6295089"/>
            <a:ext cx="1198983"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7</a:t>
            </a:r>
          </a:p>
        </p:txBody>
      </p:sp>
      <p:sp>
        <p:nvSpPr>
          <p:cNvPr id="11" name="TextBox 10"/>
          <p:cNvSpPr txBox="1"/>
          <p:nvPr/>
        </p:nvSpPr>
        <p:spPr>
          <a:xfrm>
            <a:off x="7696204" y="6269464"/>
            <a:ext cx="1143000"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8</a:t>
            </a:r>
          </a:p>
        </p:txBody>
      </p:sp>
      <p:sp>
        <p:nvSpPr>
          <p:cNvPr id="12" name="Rectangle: Rounded Corners 11">
            <a:extLst>
              <a:ext uri="{FF2B5EF4-FFF2-40B4-BE49-F238E27FC236}">
                <a16:creationId xmlns="" xmlns:a16="http://schemas.microsoft.com/office/drawing/2014/main" id="{83E33405-B83E-4A24-9921-6E7CDB9C5E59}"/>
              </a:ext>
            </a:extLst>
          </p:cNvPr>
          <p:cNvSpPr/>
          <p:nvPr/>
        </p:nvSpPr>
        <p:spPr>
          <a:xfrm>
            <a:off x="152400" y="213898"/>
            <a:ext cx="8839200" cy="105678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smtClean="0">
                <a:ln>
                  <a:noFill/>
                </a:ln>
                <a:solidFill>
                  <a:schemeClr val="bg1"/>
                </a:solidFill>
                <a:effectLst/>
                <a:uLnTx/>
                <a:uFillTx/>
                <a:latin typeface="Times New Roman" pitchFamily="18" charset="0"/>
                <a:ea typeface="+mn-ea"/>
                <a:cs typeface="Times New Roman" pitchFamily="18" charset="0"/>
              </a:rPr>
              <a:t>Hoạt</a:t>
            </a:r>
            <a:r>
              <a:rPr kumimoji="0" lang="en-US" sz="3200" b="1" i="0" u="none" strike="noStrike" kern="0" cap="none" spc="0" normalizeH="0" noProof="0" smtClean="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động</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3: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Những</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trường</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hợp</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nên</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tránh</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để</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không</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gây</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hại</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cho</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200" b="1" i="0" u="none" strike="noStrike" kern="0" cap="none" spc="0" normalizeH="0" noProof="0" dirty="0" err="1">
                <a:ln>
                  <a:noFill/>
                </a:ln>
                <a:solidFill>
                  <a:schemeClr val="bg1"/>
                </a:solidFill>
                <a:effectLst/>
                <a:uLnTx/>
                <a:uFillTx/>
                <a:latin typeface="Times New Roman" pitchFamily="18" charset="0"/>
                <a:ea typeface="+mn-ea"/>
                <a:cs typeface="Times New Roman" pitchFamily="18" charset="0"/>
              </a:rPr>
              <a:t>mắt</a:t>
            </a:r>
            <a:r>
              <a:rPr kumimoji="0" lang="en-US" sz="3200" b="1" i="0" u="none" strike="noStrike" kern="0" cap="none" spc="0" normalizeH="0" noProof="0" dirty="0">
                <a:ln>
                  <a:noFill/>
                </a:ln>
                <a:solidFill>
                  <a:schemeClr val="bg1"/>
                </a:solidFill>
                <a:effectLst/>
                <a:uLnTx/>
                <a:uFillTx/>
                <a:latin typeface="Times New Roman" pitchFamily="18" charset="0"/>
                <a:ea typeface="+mn-ea"/>
                <a:cs typeface="Times New Roman" pitchFamily="18" charset="0"/>
              </a:rPr>
              <a:t>.</a:t>
            </a:r>
            <a:endParaRPr kumimoji="0" lang="en-US" sz="3200" b="1" i="0" u="none" strike="noStrike" kern="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92032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barn(inVertical)">
                                      <p:cBhvr>
                                        <p:cTn id="12" dur="500"/>
                                        <p:tgtEl>
                                          <p:spTgt spid="14340"/>
                                        </p:tgtEl>
                                      </p:cBhvr>
                                    </p:animEffect>
                                  </p:childTnLst>
                                </p:cTn>
                              </p:par>
                              <p:par>
                                <p:cTn id="13" presetID="16" presetClass="entr" presetSubtype="21" fill="hold" nodeType="withEffect">
                                  <p:stCondLst>
                                    <p:cond delay="0"/>
                                  </p:stCondLst>
                                  <p:childTnLst>
                                    <p:set>
                                      <p:cBhvr>
                                        <p:cTn id="14" dur="1" fill="hold">
                                          <p:stCondLst>
                                            <p:cond delay="0"/>
                                          </p:stCondLst>
                                        </p:cTn>
                                        <p:tgtEl>
                                          <p:spTgt spid="14339"/>
                                        </p:tgtEl>
                                        <p:attrNameLst>
                                          <p:attrName>style.visibility</p:attrName>
                                        </p:attrNameLst>
                                      </p:cBhvr>
                                      <p:to>
                                        <p:strVal val="visible"/>
                                      </p:to>
                                    </p:set>
                                    <p:animEffect transition="in" filter="barn(inVertical)">
                                      <p:cBhvr>
                                        <p:cTn id="15" dur="500"/>
                                        <p:tgtEl>
                                          <p:spTgt spid="14339"/>
                                        </p:tgtEl>
                                      </p:cBhvr>
                                    </p:animEffect>
                                  </p:childTnLst>
                                </p:cTn>
                              </p:par>
                              <p:par>
                                <p:cTn id="16" presetID="16" presetClass="entr" presetSubtype="21" fill="hold" nodeType="with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barn(inVertical)">
                                      <p:cBhvr>
                                        <p:cTn id="18" dur="500"/>
                                        <p:tgtEl>
                                          <p:spTgt spid="14338"/>
                                        </p:tgtEl>
                                      </p:cBhvr>
                                    </p:animEffect>
                                  </p:childTnLst>
                                </p:cTn>
                              </p:par>
                              <p:par>
                                <p:cTn id="19" presetID="16" presetClass="entr" presetSubtype="21" fill="hold" nodeType="withEffect">
                                  <p:stCondLst>
                                    <p:cond delay="0"/>
                                  </p:stCondLst>
                                  <p:childTnLst>
                                    <p:set>
                                      <p:cBhvr>
                                        <p:cTn id="20" dur="1" fill="hold">
                                          <p:stCondLst>
                                            <p:cond delay="0"/>
                                          </p:stCondLst>
                                        </p:cTn>
                                        <p:tgtEl>
                                          <p:spTgt spid="14341"/>
                                        </p:tgtEl>
                                        <p:attrNameLst>
                                          <p:attrName>style.visibility</p:attrName>
                                        </p:attrNameLst>
                                      </p:cBhvr>
                                      <p:to>
                                        <p:strVal val="visible"/>
                                      </p:to>
                                    </p:set>
                                    <p:animEffect transition="in" filter="barn(inVertical)">
                                      <p:cBhvr>
                                        <p:cTn id="21" dur="500"/>
                                        <p:tgtEl>
                                          <p:spTgt spid="1434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818" y="1429277"/>
            <a:ext cx="4004387" cy="2520121"/>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39" name="Picture 3" descr="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911" y="4211008"/>
            <a:ext cx="4191001" cy="2520121"/>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pic>
        <p:nvPicPr>
          <p:cNvPr id="14340" name="Picture 4" desc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11" y="1429277"/>
            <a:ext cx="4267201" cy="2520121"/>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4341" name="Picture 5" descr="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7712" y="4211007"/>
            <a:ext cx="4038601" cy="2520121"/>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6" y="3048000"/>
            <a:ext cx="45719" cy="381000"/>
          </a:xfrm>
          <a:prstGeom prst="rect">
            <a:avLst/>
          </a:prstGeom>
          <a:noFill/>
        </p:spPr>
        <p:txBody>
          <a:bodyPr wrap="square" rtlCol="0">
            <a:spAutoFit/>
          </a:bodyPr>
          <a:lstStyle/>
          <a:p>
            <a:endParaRPr lang="en-US"/>
          </a:p>
        </p:txBody>
      </p:sp>
      <p:sp>
        <p:nvSpPr>
          <p:cNvPr id="12" name="Rectangle: Rounded Corners 11">
            <a:extLst>
              <a:ext uri="{FF2B5EF4-FFF2-40B4-BE49-F238E27FC236}">
                <a16:creationId xmlns="" xmlns:a16="http://schemas.microsoft.com/office/drawing/2014/main" id="{83E33405-B83E-4A24-9921-6E7CDB9C5E59}"/>
              </a:ext>
            </a:extLst>
          </p:cNvPr>
          <p:cNvSpPr/>
          <p:nvPr/>
        </p:nvSpPr>
        <p:spPr>
          <a:xfrm>
            <a:off x="152400" y="213898"/>
            <a:ext cx="8839200" cy="105678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FFFF00"/>
                </a:solidFill>
                <a:effectLst/>
                <a:uLnTx/>
                <a:uFillTx/>
                <a:latin typeface="Times New Roman" pitchFamily="18" charset="0"/>
                <a:ea typeface="+mn-ea"/>
                <a:cs typeface="Times New Roman" pitchFamily="18" charset="0"/>
              </a:rPr>
              <a:t>    </a:t>
            </a:r>
            <a:r>
              <a:rPr lang="en-US" sz="3200" b="1" kern="0">
                <a:solidFill>
                  <a:srgbClr val="FFFF00"/>
                </a:solidFill>
                <a:latin typeface="Times New Roman" pitchFamily="18" charset="0"/>
                <a:cs typeface="Times New Roman" pitchFamily="18" charset="0"/>
              </a:rPr>
              <a:t>T</a:t>
            </a:r>
            <a:r>
              <a:rPr kumimoji="0" lang="en-US" sz="3200" b="1" i="0" u="none" strike="noStrike" kern="0" cap="none" spc="0" normalizeH="0" baseline="0" noProof="0" smtClean="0">
                <a:ln>
                  <a:noFill/>
                </a:ln>
                <a:solidFill>
                  <a:srgbClr val="FFFF00"/>
                </a:solidFill>
                <a:effectLst/>
                <a:uLnTx/>
                <a:uFillTx/>
                <a:latin typeface="Times New Roman" pitchFamily="18" charset="0"/>
                <a:ea typeface="+mn-ea"/>
                <a:cs typeface="Times New Roman" pitchFamily="18" charset="0"/>
              </a:rPr>
              <a:t>heo</a:t>
            </a:r>
            <a:r>
              <a:rPr kumimoji="0" lang="en-US" sz="3200" b="1" i="0" u="none" strike="noStrike" kern="0" cap="none" spc="0" normalizeH="0" noProof="0" smtClean="0">
                <a:ln>
                  <a:noFill/>
                </a:ln>
                <a:solidFill>
                  <a:srgbClr val="FFFF00"/>
                </a:solidFill>
                <a:effectLst/>
                <a:uLnTx/>
                <a:uFillTx/>
                <a:latin typeface="Times New Roman" pitchFamily="18" charset="0"/>
                <a:ea typeface="+mn-ea"/>
                <a:cs typeface="Times New Roman" pitchFamily="18" charset="0"/>
              </a:rPr>
              <a:t> em t</a:t>
            </a:r>
            <a:r>
              <a:rPr kumimoji="0" lang="en-US" sz="3200" b="1" i="0" u="none" strike="noStrike" kern="0" cap="none" spc="0" normalizeH="0" baseline="0" noProof="0" smtClean="0">
                <a:ln>
                  <a:noFill/>
                </a:ln>
                <a:solidFill>
                  <a:srgbClr val="FFFF00"/>
                </a:solidFill>
                <a:effectLst/>
                <a:uLnTx/>
                <a:uFillTx/>
                <a:latin typeface="Times New Roman" pitchFamily="18" charset="0"/>
                <a:ea typeface="+mn-ea"/>
                <a:cs typeface="Times New Roman" pitchFamily="18" charset="0"/>
              </a:rPr>
              <a:t>r</a:t>
            </a:r>
            <a:r>
              <a:rPr kumimoji="0" lang="vi-VN" sz="32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ường hợp nào dưới đây cần tránh để không gây hại cho mắt?</a:t>
            </a:r>
            <a:endParaRPr kumimoji="0" lang="en-US" sz="32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13" name="TextBox 12"/>
          <p:cNvSpPr txBox="1"/>
          <p:nvPr/>
        </p:nvSpPr>
        <p:spPr>
          <a:xfrm>
            <a:off x="3466578" y="3657603"/>
            <a:ext cx="1097068"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a:t>
            </a:r>
          </a:p>
        </p:txBody>
      </p:sp>
      <p:sp>
        <p:nvSpPr>
          <p:cNvPr id="14" name="TextBox 13"/>
          <p:cNvSpPr txBox="1"/>
          <p:nvPr/>
        </p:nvSpPr>
        <p:spPr>
          <a:xfrm>
            <a:off x="7692066" y="3657603"/>
            <a:ext cx="1147134"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6</a:t>
            </a:r>
          </a:p>
        </p:txBody>
      </p:sp>
      <p:sp>
        <p:nvSpPr>
          <p:cNvPr id="15" name="TextBox 14"/>
          <p:cNvSpPr txBox="1"/>
          <p:nvPr/>
        </p:nvSpPr>
        <p:spPr>
          <a:xfrm>
            <a:off x="3308300" y="6295089"/>
            <a:ext cx="1198983"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7</a:t>
            </a:r>
          </a:p>
        </p:txBody>
      </p:sp>
      <p:sp>
        <p:nvSpPr>
          <p:cNvPr id="16" name="TextBox 15"/>
          <p:cNvSpPr txBox="1"/>
          <p:nvPr/>
        </p:nvSpPr>
        <p:spPr>
          <a:xfrm>
            <a:off x="7696204" y="6269464"/>
            <a:ext cx="1143000"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8</a:t>
            </a:r>
          </a:p>
        </p:txBody>
      </p:sp>
    </p:spTree>
    <p:extLst>
      <p:ext uri="{BB962C8B-B14F-4D97-AF65-F5344CB8AC3E}">
        <p14:creationId xmlns:p14="http://schemas.microsoft.com/office/powerpoint/2010/main" val="82447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91" name="Text Box 11"/>
          <p:cNvSpPr txBox="1">
            <a:spLocks noChangeArrowheads="1"/>
          </p:cNvSpPr>
          <p:nvPr/>
        </p:nvSpPr>
        <p:spPr bwMode="auto">
          <a:xfrm>
            <a:off x="1295400" y="228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spcBef>
                <a:spcPct val="50000"/>
              </a:spcBef>
            </a:pPr>
            <a:r>
              <a:rPr lang="en-US" sz="3600" b="1" dirty="0">
                <a:solidFill>
                  <a:srgbClr val="FF0000"/>
                </a:solidFill>
              </a:rPr>
              <a:t>NÊN</a:t>
            </a:r>
          </a:p>
        </p:txBody>
      </p:sp>
      <p:sp>
        <p:nvSpPr>
          <p:cNvPr id="46093" name="Text Box 13"/>
          <p:cNvSpPr txBox="1">
            <a:spLocks noChangeArrowheads="1"/>
          </p:cNvSpPr>
          <p:nvPr/>
        </p:nvSpPr>
        <p:spPr bwMode="auto">
          <a:xfrm>
            <a:off x="228600" y="37338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eaLnBrk="1" hangingPunct="1">
              <a:spcBef>
                <a:spcPct val="50000"/>
              </a:spcBef>
            </a:pPr>
            <a:r>
              <a:rPr lang="en-US" sz="3600" b="1">
                <a:solidFill>
                  <a:srgbClr val="FF0000"/>
                </a:solidFill>
              </a:rPr>
              <a:t>KHÔNG NÊN</a:t>
            </a:r>
          </a:p>
        </p:txBody>
      </p:sp>
      <p:sp>
        <p:nvSpPr>
          <p:cNvPr id="10" name="TextBox 9"/>
          <p:cNvSpPr txBox="1"/>
          <p:nvPr/>
        </p:nvSpPr>
        <p:spPr>
          <a:xfrm>
            <a:off x="1520877" y="3058180"/>
            <a:ext cx="1600200" cy="523220"/>
          </a:xfrm>
          <a:prstGeom prst="rect">
            <a:avLst/>
          </a:prstGeom>
          <a:noFill/>
        </p:spPr>
        <p:txBody>
          <a:bodyPr wrap="square" rtlCol="0">
            <a:spAutoFit/>
          </a:bodyPr>
          <a:lstStyle/>
          <a:p>
            <a:r>
              <a:rPr lang="en-US" sz="2800" b="1">
                <a:latin typeface="Times New Roman" pitchFamily="18" charset="0"/>
                <a:cs typeface="Times New Roman" pitchFamily="18" charset="0"/>
              </a:rPr>
              <a:t>Hình 5</a:t>
            </a:r>
          </a:p>
        </p:txBody>
      </p:sp>
      <p:sp>
        <p:nvSpPr>
          <p:cNvPr id="11" name="TextBox 10"/>
          <p:cNvSpPr txBox="1"/>
          <p:nvPr/>
        </p:nvSpPr>
        <p:spPr>
          <a:xfrm>
            <a:off x="6191865" y="6366735"/>
            <a:ext cx="1600200" cy="523220"/>
          </a:xfrm>
          <a:prstGeom prst="rect">
            <a:avLst/>
          </a:prstGeom>
          <a:noFill/>
        </p:spPr>
        <p:txBody>
          <a:bodyPr wrap="square" rtlCol="0">
            <a:spAutoFit/>
          </a:bodyPr>
          <a:lstStyle/>
          <a:p>
            <a:r>
              <a:rPr lang="en-US" sz="2800" b="1">
                <a:latin typeface="Times New Roman" pitchFamily="18" charset="0"/>
                <a:cs typeface="Times New Roman" pitchFamily="18" charset="0"/>
              </a:rPr>
              <a:t>Hình 8</a:t>
            </a:r>
          </a:p>
        </p:txBody>
      </p:sp>
      <p:sp>
        <p:nvSpPr>
          <p:cNvPr id="12" name="TextBox 11"/>
          <p:cNvSpPr txBox="1"/>
          <p:nvPr/>
        </p:nvSpPr>
        <p:spPr>
          <a:xfrm>
            <a:off x="1295400" y="6400800"/>
            <a:ext cx="1600200" cy="523220"/>
          </a:xfrm>
          <a:prstGeom prst="rect">
            <a:avLst/>
          </a:prstGeom>
          <a:noFill/>
        </p:spPr>
        <p:txBody>
          <a:bodyPr wrap="square" rtlCol="0">
            <a:spAutoFit/>
          </a:bodyPr>
          <a:lstStyle/>
          <a:p>
            <a:r>
              <a:rPr lang="en-US" sz="2800" b="1">
                <a:latin typeface="Times New Roman" pitchFamily="18" charset="0"/>
                <a:cs typeface="Times New Roman" pitchFamily="18" charset="0"/>
              </a:rPr>
              <a:t>Hình 7</a:t>
            </a:r>
          </a:p>
        </p:txBody>
      </p:sp>
      <p:pic>
        <p:nvPicPr>
          <p:cNvPr id="14" name="Picture 13">
            <a:extLst>
              <a:ext uri="{FF2B5EF4-FFF2-40B4-BE49-F238E27FC236}">
                <a16:creationId xmlns="" xmlns:a16="http://schemas.microsoft.com/office/drawing/2014/main" id="{68B8529D-E52A-42B4-93F5-A39AEA02D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 name="Picture 4" descr="a">
            <a:extLst>
              <a:ext uri="{FF2B5EF4-FFF2-40B4-BE49-F238E27FC236}">
                <a16:creationId xmlns="" xmlns:a16="http://schemas.microsoft.com/office/drawing/2014/main" id="{E37468A9-D863-460D-B4F2-B4B0F30DAF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468"/>
            <a:ext cx="4305300" cy="3474822"/>
          </a:xfrm>
          <a:prstGeom prst="rect">
            <a:avLst/>
          </a:prstGeom>
          <a:noFill/>
          <a:ln w="9525">
            <a:solidFill>
              <a:schemeClr val="accent2"/>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16" name="Picture 2" descr="s">
            <a:extLst>
              <a:ext uri="{FF2B5EF4-FFF2-40B4-BE49-F238E27FC236}">
                <a16:creationId xmlns="" xmlns:a16="http://schemas.microsoft.com/office/drawing/2014/main" id="{EAF35DE0-45A7-4194-BC96-5DD953D67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475" y="3429000"/>
            <a:ext cx="4581331" cy="3352800"/>
          </a:xfrm>
          <a:prstGeom prst="rect">
            <a:avLst/>
          </a:prstGeom>
          <a:noFill/>
          <a:ln w="9525">
            <a:solidFill>
              <a:schemeClr val="accent2"/>
            </a:solidFill>
            <a:miter lim="800000"/>
            <a:headEnd/>
            <a:tailEnd/>
          </a:ln>
          <a:effectLst>
            <a:outerShdw dist="107763" dir="81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884814B7-F8DD-49F0-93D2-8E29979E11C5}"/>
              </a:ext>
            </a:extLst>
          </p:cNvPr>
          <p:cNvSpPr/>
          <p:nvPr/>
        </p:nvSpPr>
        <p:spPr>
          <a:xfrm>
            <a:off x="4414019" y="685802"/>
            <a:ext cx="4348981" cy="2554545"/>
          </a:xfrm>
          <a:prstGeom prst="rect">
            <a:avLst/>
          </a:prstGeom>
        </p:spPr>
        <p:txBody>
          <a:bodyPr wrap="square">
            <a:spAutoFit/>
          </a:bodyPr>
          <a:lstStyle/>
          <a:p>
            <a:pPr algn="just"/>
            <a:r>
              <a:rPr lang="en-US" sz="2800" b="1">
                <a:solidFill>
                  <a:srgbClr val="002060"/>
                </a:solidFill>
                <a:latin typeface="Times New Roman" panose="02020603050405020304" pitchFamily="18" charset="0"/>
                <a:cs typeface="Times New Roman" pitchFamily="18" charset="0"/>
              </a:rPr>
              <a:t>   </a:t>
            </a:r>
            <a:r>
              <a:rPr lang="vi-VN" sz="3200" b="1" smtClean="0">
                <a:solidFill>
                  <a:srgbClr val="002060"/>
                </a:solidFill>
                <a:latin typeface="Times New Roman" panose="02020603050405020304" pitchFamily="18" charset="0"/>
                <a:cs typeface="Times New Roman" pitchFamily="18" charset="0"/>
              </a:rPr>
              <a:t>Hình 5:</a:t>
            </a:r>
            <a:r>
              <a:rPr lang="vi-VN" sz="3200" b="1" dirty="0">
                <a:solidFill>
                  <a:srgbClr val="002060"/>
                </a:solidFill>
                <a:latin typeface="Times New Roman" panose="02020603050405020304" pitchFamily="18" charset="0"/>
                <a:cs typeface="Times New Roman" panose="02020603050405020304" pitchFamily="18" charset="0"/>
              </a:rPr>
              <a:t> </a:t>
            </a:r>
            <a:r>
              <a:rPr lang="vi-VN" sz="3200" b="1" dirty="0">
                <a:solidFill>
                  <a:srgbClr val="0033CC"/>
                </a:solidFill>
                <a:latin typeface="Times New Roman" panose="02020603050405020304" pitchFamily="18" charset="0"/>
                <a:cs typeface="Times New Roman" panose="02020603050405020304" pitchFamily="18" charset="0"/>
              </a:rPr>
              <a:t>Việc nên làm vì bàn học của bạn trong hình được đặt cạnh cửa sổ có đủ ánh sáng, để học tập.</a:t>
            </a:r>
          </a:p>
        </p:txBody>
      </p:sp>
      <p:sp>
        <p:nvSpPr>
          <p:cNvPr id="20" name="Rectangle 19">
            <a:extLst>
              <a:ext uri="{FF2B5EF4-FFF2-40B4-BE49-F238E27FC236}">
                <a16:creationId xmlns="" xmlns:a16="http://schemas.microsoft.com/office/drawing/2014/main" id="{FA0E90A2-3089-495D-9F0A-F9660DE2B108}"/>
              </a:ext>
            </a:extLst>
          </p:cNvPr>
          <p:cNvSpPr/>
          <p:nvPr/>
        </p:nvSpPr>
        <p:spPr>
          <a:xfrm>
            <a:off x="76199" y="3919478"/>
            <a:ext cx="4114801" cy="2862322"/>
          </a:xfrm>
          <a:prstGeom prst="rect">
            <a:avLst/>
          </a:prstGeom>
        </p:spPr>
        <p:txBody>
          <a:bodyPr wrap="square">
            <a:spAutoFit/>
          </a:bodyPr>
          <a:lstStyle/>
          <a:p>
            <a:pPr algn="just"/>
            <a:r>
              <a:rPr lang="en-US" sz="3000" b="1">
                <a:solidFill>
                  <a:srgbClr val="FF0000"/>
                </a:solidFill>
                <a:latin typeface="Times New Roman" panose="02020603050405020304" pitchFamily="18" charset="0"/>
                <a:cs typeface="Times New Roman" pitchFamily="18" charset="0"/>
              </a:rPr>
              <a:t>   </a:t>
            </a:r>
            <a:r>
              <a:rPr lang="en-US" sz="3000" b="1" smtClean="0">
                <a:solidFill>
                  <a:srgbClr val="0033CC"/>
                </a:solidFill>
                <a:latin typeface="Times New Roman" panose="02020603050405020304" pitchFamily="18" charset="0"/>
                <a:cs typeface="Times New Roman" pitchFamily="18" charset="0"/>
              </a:rPr>
              <a:t>Hình 6:</a:t>
            </a:r>
            <a:r>
              <a:rPr lang="vi-VN" sz="3000" b="1">
                <a:solidFill>
                  <a:srgbClr val="FF0000"/>
                </a:solidFill>
                <a:latin typeface="Times New Roman" panose="02020603050405020304" pitchFamily="18" charset="0"/>
                <a:cs typeface="Times New Roman" pitchFamily="18" charset="0"/>
              </a:rPr>
              <a:t> </a:t>
            </a:r>
            <a:r>
              <a:rPr lang="vi-VN" sz="3000" b="1" smtClean="0">
                <a:solidFill>
                  <a:srgbClr val="FF0000"/>
                </a:solidFill>
                <a:latin typeface="Times New Roman" panose="02020603050405020304" pitchFamily="18" charset="0"/>
                <a:cs typeface="Times New Roman" panose="02020603050405020304" pitchFamily="18" charset="0"/>
              </a:rPr>
              <a:t>Đây </a:t>
            </a:r>
            <a:r>
              <a:rPr lang="vi-VN" sz="3000" b="1" dirty="0">
                <a:solidFill>
                  <a:srgbClr val="FF0000"/>
                </a:solidFill>
                <a:latin typeface="Times New Roman" panose="02020603050405020304" pitchFamily="18" charset="0"/>
                <a:cs typeface="Times New Roman" panose="02020603050405020304" pitchFamily="18" charset="0"/>
              </a:rPr>
              <a:t>là việc không nên làm vì bạn sử dụng máy tính quá khuya sẽ làm hại cho sức khỏe và ảnh hưởng tới mắt.</a:t>
            </a:r>
          </a:p>
        </p:txBody>
      </p:sp>
      <p:sp>
        <p:nvSpPr>
          <p:cNvPr id="19" name="TextBox 18"/>
          <p:cNvSpPr txBox="1"/>
          <p:nvPr/>
        </p:nvSpPr>
        <p:spPr>
          <a:xfrm>
            <a:off x="3211884" y="3111680"/>
            <a:ext cx="1097068"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a:t>
            </a:r>
          </a:p>
        </p:txBody>
      </p:sp>
      <p:sp>
        <p:nvSpPr>
          <p:cNvPr id="21" name="TextBox 20"/>
          <p:cNvSpPr txBox="1"/>
          <p:nvPr/>
        </p:nvSpPr>
        <p:spPr>
          <a:xfrm>
            <a:off x="7948853" y="6403244"/>
            <a:ext cx="1147134"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6</a:t>
            </a:r>
          </a:p>
        </p:txBody>
      </p:sp>
    </p:spTree>
    <p:extLst>
      <p:ext uri="{BB962C8B-B14F-4D97-AF65-F5344CB8AC3E}">
        <p14:creationId xmlns:p14="http://schemas.microsoft.com/office/powerpoint/2010/main" val="26255411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46093"/>
                                        </p:tgtEl>
                                        <p:attrNameLst>
                                          <p:attrName>style.visibility</p:attrName>
                                        </p:attrNameLst>
                                      </p:cBhvr>
                                      <p:to>
                                        <p:strVal val="visible"/>
                                      </p:to>
                                    </p:set>
                                    <p:animEffect transition="in" filter="wheel(4)">
                                      <p:cBhvr>
                                        <p:cTn id="7" dur="2000"/>
                                        <p:tgtEl>
                                          <p:spTgt spid="460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randombar(horizontal)">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p:bldP spid="2" grpId="0"/>
      <p:bldP spid="20" grpId="0"/>
      <p:bldP spid="19"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91" name="Text Box 11"/>
          <p:cNvSpPr txBox="1">
            <a:spLocks noChangeArrowheads="1"/>
          </p:cNvSpPr>
          <p:nvPr/>
        </p:nvSpPr>
        <p:spPr bwMode="auto">
          <a:xfrm>
            <a:off x="1295400" y="228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25000" noProof="0" dirty="0">
                <a:ln>
                  <a:noFill/>
                </a:ln>
                <a:solidFill>
                  <a:srgbClr val="FF0000"/>
                </a:solidFill>
                <a:effectLst/>
                <a:uLnTx/>
                <a:uFillTx/>
                <a:latin typeface="Times New Roman" pitchFamily="18" charset="0"/>
                <a:ea typeface="+mn-ea"/>
                <a:cs typeface="+mn-cs"/>
              </a:rPr>
              <a:t>NÊN</a:t>
            </a:r>
          </a:p>
        </p:txBody>
      </p:sp>
      <p:sp>
        <p:nvSpPr>
          <p:cNvPr id="46093" name="Text Box 13"/>
          <p:cNvSpPr txBox="1">
            <a:spLocks noChangeArrowheads="1"/>
          </p:cNvSpPr>
          <p:nvPr/>
        </p:nvSpPr>
        <p:spPr bwMode="auto">
          <a:xfrm>
            <a:off x="228600" y="37338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aseline="-25000">
                <a:solidFill>
                  <a:schemeClr val="tx1"/>
                </a:solidFill>
                <a:latin typeface="Times New Roman" pitchFamily="18" charset="0"/>
              </a:defRPr>
            </a:lvl1pPr>
            <a:lvl2pPr marL="742950" indent="-285750" eaLnBrk="0" hangingPunct="0">
              <a:defRPr baseline="-25000">
                <a:solidFill>
                  <a:schemeClr val="tx1"/>
                </a:solidFill>
                <a:latin typeface="Times New Roman" pitchFamily="18" charset="0"/>
              </a:defRPr>
            </a:lvl2pPr>
            <a:lvl3pPr marL="1143000" indent="-228600" eaLnBrk="0" hangingPunct="0">
              <a:defRPr baseline="-25000">
                <a:solidFill>
                  <a:schemeClr val="tx1"/>
                </a:solidFill>
                <a:latin typeface="Times New Roman" pitchFamily="18" charset="0"/>
              </a:defRPr>
            </a:lvl3pPr>
            <a:lvl4pPr marL="1600200" indent="-228600" eaLnBrk="0" hangingPunct="0">
              <a:defRPr baseline="-25000">
                <a:solidFill>
                  <a:schemeClr val="tx1"/>
                </a:solidFill>
                <a:latin typeface="Times New Roman" pitchFamily="18" charset="0"/>
              </a:defRPr>
            </a:lvl4pPr>
            <a:lvl5pPr marL="2057400" indent="-228600" eaLnBrk="0" hangingPunct="0">
              <a:defRPr baseline="-25000">
                <a:solidFill>
                  <a:schemeClr val="tx1"/>
                </a:solidFill>
                <a:latin typeface="Times New Roman" pitchFamily="18" charset="0"/>
              </a:defRPr>
            </a:lvl5pPr>
            <a:lvl6pPr marL="2514600" indent="-228600" eaLnBrk="0" fontAlgn="base" hangingPunct="0">
              <a:spcBef>
                <a:spcPct val="0"/>
              </a:spcBef>
              <a:spcAft>
                <a:spcPct val="0"/>
              </a:spcAft>
              <a:defRPr baseline="-25000">
                <a:solidFill>
                  <a:schemeClr val="tx1"/>
                </a:solidFill>
                <a:latin typeface="Times New Roman" pitchFamily="18" charset="0"/>
              </a:defRPr>
            </a:lvl6pPr>
            <a:lvl7pPr marL="2971800" indent="-228600" eaLnBrk="0" fontAlgn="base" hangingPunct="0">
              <a:spcBef>
                <a:spcPct val="0"/>
              </a:spcBef>
              <a:spcAft>
                <a:spcPct val="0"/>
              </a:spcAft>
              <a:defRPr baseline="-25000">
                <a:solidFill>
                  <a:schemeClr val="tx1"/>
                </a:solidFill>
                <a:latin typeface="Times New Roman" pitchFamily="18" charset="0"/>
              </a:defRPr>
            </a:lvl7pPr>
            <a:lvl8pPr marL="3429000" indent="-228600" eaLnBrk="0" fontAlgn="base" hangingPunct="0">
              <a:spcBef>
                <a:spcPct val="0"/>
              </a:spcBef>
              <a:spcAft>
                <a:spcPct val="0"/>
              </a:spcAft>
              <a:defRPr baseline="-25000">
                <a:solidFill>
                  <a:schemeClr val="tx1"/>
                </a:solidFill>
                <a:latin typeface="Times New Roman" pitchFamily="18" charset="0"/>
              </a:defRPr>
            </a:lvl8pPr>
            <a:lvl9pPr marL="3886200" indent="-228600" eaLnBrk="0" fontAlgn="base" hangingPunct="0">
              <a:spcBef>
                <a:spcPct val="0"/>
              </a:spcBef>
              <a:spcAft>
                <a:spcPct val="0"/>
              </a:spcAft>
              <a:defRPr baseline="-25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25000" noProof="0">
                <a:ln>
                  <a:noFill/>
                </a:ln>
                <a:solidFill>
                  <a:srgbClr val="FF0000"/>
                </a:solidFill>
                <a:effectLst/>
                <a:uLnTx/>
                <a:uFillTx/>
                <a:latin typeface="Times New Roman" pitchFamily="18" charset="0"/>
                <a:ea typeface="+mn-ea"/>
                <a:cs typeface="+mn-cs"/>
              </a:rPr>
              <a:t>KHÔNG NÊN</a:t>
            </a:r>
          </a:p>
        </p:txBody>
      </p:sp>
      <p:sp>
        <p:nvSpPr>
          <p:cNvPr id="10" name="TextBox 9"/>
          <p:cNvSpPr txBox="1"/>
          <p:nvPr/>
        </p:nvSpPr>
        <p:spPr>
          <a:xfrm>
            <a:off x="1520877" y="3058180"/>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5</a:t>
            </a:r>
          </a:p>
        </p:txBody>
      </p:sp>
      <p:sp>
        <p:nvSpPr>
          <p:cNvPr id="11" name="TextBox 10"/>
          <p:cNvSpPr txBox="1"/>
          <p:nvPr/>
        </p:nvSpPr>
        <p:spPr>
          <a:xfrm>
            <a:off x="6191865" y="6366735"/>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8</a:t>
            </a:r>
          </a:p>
        </p:txBody>
      </p:sp>
      <p:sp>
        <p:nvSpPr>
          <p:cNvPr id="12" name="TextBox 11"/>
          <p:cNvSpPr txBox="1"/>
          <p:nvPr/>
        </p:nvSpPr>
        <p:spPr>
          <a:xfrm>
            <a:off x="1295400" y="6400800"/>
            <a:ext cx="1600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Hình 7</a:t>
            </a:r>
          </a:p>
        </p:txBody>
      </p:sp>
      <p:pic>
        <p:nvPicPr>
          <p:cNvPr id="14" name="Picture 13">
            <a:extLst>
              <a:ext uri="{FF2B5EF4-FFF2-40B4-BE49-F238E27FC236}">
                <a16:creationId xmlns="" xmlns:a16="http://schemas.microsoft.com/office/drawing/2014/main" id="{68B8529D-E52A-42B4-93F5-A39AEA02D7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 xmlns:a16="http://schemas.microsoft.com/office/drawing/2014/main" id="{884814B7-F8DD-49F0-93D2-8E29979E11C5}"/>
              </a:ext>
            </a:extLst>
          </p:cNvPr>
          <p:cNvSpPr/>
          <p:nvPr/>
        </p:nvSpPr>
        <p:spPr>
          <a:xfrm>
            <a:off x="4546819" y="492023"/>
            <a:ext cx="4444781" cy="2400657"/>
          </a:xfrm>
          <a:prstGeom prst="rect">
            <a:avLst/>
          </a:prstGeom>
        </p:spPr>
        <p:txBody>
          <a:bodyPr wrap="square">
            <a:spAutoFit/>
          </a:bodyPr>
          <a:lstStyle/>
          <a:p>
            <a:pPr algn="just"/>
            <a:r>
              <a:rPr kumimoji="0" lang="en-US" sz="3000" b="1" i="0" u="none" strike="noStrike" kern="1200" cap="none" spc="0" normalizeH="0" baseline="0" noProof="0">
                <a:ln>
                  <a:noFill/>
                </a:ln>
                <a:solidFill>
                  <a:srgbClr val="FF0000"/>
                </a:solidFill>
                <a:effectLst/>
                <a:uLnTx/>
                <a:uFillTx/>
                <a:latin typeface="Times New Roman" panose="02020603050405020304" pitchFamily="18" charset="0"/>
                <a:cs typeface="Times New Roman" pitchFamily="18" charset="0"/>
              </a:rPr>
              <a:t>   </a:t>
            </a:r>
            <a:r>
              <a:rPr kumimoji="0" lang="en-US" sz="3000" b="1" i="0" u="none" strike="noStrike" kern="1200" cap="none" spc="0" normalizeH="0" baseline="0" noProof="0" smtClean="0">
                <a:ln>
                  <a:noFill/>
                </a:ln>
                <a:solidFill>
                  <a:srgbClr val="0033CC"/>
                </a:solidFill>
                <a:effectLst/>
                <a:uLnTx/>
                <a:uFillTx/>
                <a:latin typeface="Times New Roman" panose="02020603050405020304" pitchFamily="18" charset="0"/>
                <a:cs typeface="Times New Roman" pitchFamily="18" charset="0"/>
              </a:rPr>
              <a:t>Hình</a:t>
            </a:r>
            <a:r>
              <a:rPr kumimoji="0" lang="en-US" sz="3000" b="1" i="0" u="none" strike="noStrike" kern="1200" cap="none" spc="0" normalizeH="0" noProof="0" smtClean="0">
                <a:ln>
                  <a:noFill/>
                </a:ln>
                <a:solidFill>
                  <a:srgbClr val="0033CC"/>
                </a:solidFill>
                <a:effectLst/>
                <a:uLnTx/>
                <a:uFillTx/>
                <a:latin typeface="Times New Roman" panose="02020603050405020304" pitchFamily="18" charset="0"/>
                <a:cs typeface="Times New Roman" pitchFamily="18" charset="0"/>
              </a:rPr>
              <a:t> 7:</a:t>
            </a:r>
            <a:r>
              <a:rPr kumimoji="0" lang="en-US" sz="3000" b="1" i="0" u="none" strike="noStrike" kern="1200" cap="none" spc="0" normalizeH="0" baseline="0" noProof="0" smtClean="0">
                <a:ln>
                  <a:noFill/>
                </a:ln>
                <a:solidFill>
                  <a:srgbClr val="0033CC"/>
                </a:solidFill>
                <a:effectLst/>
                <a:uLnTx/>
                <a:uFillTx/>
                <a:latin typeface="Times New Roman" panose="02020603050405020304" pitchFamily="18" charset="0"/>
                <a:cs typeface="Times New Roman" pitchFamily="18" charset="0"/>
              </a:rPr>
              <a:t> </a:t>
            </a:r>
            <a:r>
              <a:rPr kumimoji="0" lang="vi-VN" sz="3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vi-VN" sz="3000" b="1" dirty="0">
                <a:solidFill>
                  <a:srgbClr val="FF0000"/>
                </a:solidFill>
                <a:latin typeface="Times New Roman" panose="02020603050405020304" pitchFamily="18" charset="0"/>
                <a:cs typeface="Times New Roman" panose="02020603050405020304" pitchFamily="18" charset="0"/>
              </a:rPr>
              <a:t>Việc không nên làm vì nằm đọc sách sẽ tạo ra bóng tối khó nhìn thấy chữ trong sách làm mỏi mắt có thể bị cận thị. </a:t>
            </a:r>
            <a:endParaRPr kumimoji="0" lang="vi-VN" sz="3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FA0E90A2-3089-495D-9F0A-F9660DE2B108}"/>
              </a:ext>
            </a:extLst>
          </p:cNvPr>
          <p:cNvSpPr/>
          <p:nvPr/>
        </p:nvSpPr>
        <p:spPr>
          <a:xfrm>
            <a:off x="206427" y="3581400"/>
            <a:ext cx="4060773" cy="3323987"/>
          </a:xfrm>
          <a:prstGeom prst="rect">
            <a:avLst/>
          </a:prstGeom>
        </p:spPr>
        <p:txBody>
          <a:bodyPr wrap="square">
            <a:spAutoFit/>
          </a:bodyPr>
          <a:lstStyle/>
          <a:p>
            <a:pPr lvl="0" algn="just"/>
            <a:r>
              <a:rPr kumimoji="0" lang="en-US" sz="3000" b="1" i="0" u="none" strike="noStrike" kern="1200" cap="none" spc="0" normalizeH="0" baseline="0" noProof="0">
                <a:ln>
                  <a:noFill/>
                </a:ln>
                <a:solidFill>
                  <a:srgbClr val="0033CC"/>
                </a:solidFill>
                <a:effectLst/>
                <a:uLnTx/>
                <a:uFillTx/>
                <a:latin typeface="Times New Roman" panose="02020603050405020304" pitchFamily="18" charset="0"/>
                <a:cs typeface="Times New Roman" pitchFamily="18" charset="0"/>
              </a:rPr>
              <a:t>   </a:t>
            </a:r>
            <a:r>
              <a:rPr kumimoji="0" lang="en-US" sz="3000" b="1" i="0" u="none" strike="noStrike" kern="1200" cap="none" spc="0" normalizeH="0" baseline="0" noProof="0" smtClean="0">
                <a:ln>
                  <a:noFill/>
                </a:ln>
                <a:solidFill>
                  <a:srgbClr val="002060"/>
                </a:solidFill>
                <a:effectLst/>
                <a:uLnTx/>
                <a:uFillTx/>
                <a:latin typeface="Times New Roman" panose="02020603050405020304" pitchFamily="18" charset="0"/>
                <a:cs typeface="Times New Roman" pitchFamily="18" charset="0"/>
              </a:rPr>
              <a:t>Hình</a:t>
            </a:r>
            <a:r>
              <a:rPr kumimoji="0" lang="en-US" sz="3000" b="1" i="0" u="none" strike="noStrike" kern="1200" cap="none" spc="0" normalizeH="0" noProof="0" smtClean="0">
                <a:ln>
                  <a:noFill/>
                </a:ln>
                <a:solidFill>
                  <a:srgbClr val="002060"/>
                </a:solidFill>
                <a:effectLst/>
                <a:uLnTx/>
                <a:uFillTx/>
                <a:latin typeface="Times New Roman" panose="02020603050405020304" pitchFamily="18" charset="0"/>
                <a:cs typeface="Times New Roman" pitchFamily="18" charset="0"/>
              </a:rPr>
              <a:t> 8:</a:t>
            </a:r>
            <a:r>
              <a:rPr kumimoji="0" lang="vi-VN" sz="3000" b="1" i="0" u="none" strike="noStrike" kern="1200" cap="none" spc="0" normalizeH="0" baseline="0" noProof="0" dirty="0">
                <a:ln>
                  <a:noFill/>
                </a:ln>
                <a:solidFill>
                  <a:srgbClr val="0033CC"/>
                </a:solidFill>
                <a:effectLst/>
                <a:uLnTx/>
                <a:uFillTx/>
                <a:latin typeface="Times New Roman" panose="02020603050405020304" pitchFamily="18" charset="0"/>
                <a:cs typeface="Times New Roman" panose="02020603050405020304" pitchFamily="18" charset="0"/>
              </a:rPr>
              <a:t> </a:t>
            </a:r>
            <a:r>
              <a:rPr lang="vi-VN" sz="3000" b="1" dirty="0">
                <a:solidFill>
                  <a:srgbClr val="0033CC"/>
                </a:solidFill>
                <a:latin typeface="Times New Roman" panose="02020603050405020304" pitchFamily="18" charset="0"/>
                <a:cs typeface="Times New Roman" panose="02020603050405020304" pitchFamily="18" charset="0"/>
              </a:rPr>
              <a:t>Việc nên làm vì ta viết tay phải. Nếu để đèn bên trái sẽ không tạo ra bóng tối và ánh đèn thấp hơn đầu không chiếu thẳng vào mắt.</a:t>
            </a:r>
          </a:p>
        </p:txBody>
      </p:sp>
      <p:pic>
        <p:nvPicPr>
          <p:cNvPr id="19" name="Picture 3" descr="v">
            <a:extLst>
              <a:ext uri="{FF2B5EF4-FFF2-40B4-BE49-F238E27FC236}">
                <a16:creationId xmlns="" xmlns:a16="http://schemas.microsoft.com/office/drawing/2014/main" id="{53D551E3-782C-4EB7-96E3-2D867D6E9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4435526" cy="3257208"/>
          </a:xfrm>
          <a:prstGeom prst="rect">
            <a:avLst/>
          </a:prstGeom>
          <a:noFill/>
          <a:ln w="9525">
            <a:solidFill>
              <a:schemeClr val="accent2"/>
            </a:solidFill>
            <a:miter lim="800000"/>
            <a:headEnd/>
            <a:tailEnd/>
          </a:ln>
          <a:effectLst>
            <a:outerShdw dist="107763" dir="18900000" algn="ctr" rotWithShape="0">
              <a:srgbClr val="4D4D4D">
                <a:alpha val="50000"/>
              </a:srgbClr>
            </a:outerShdw>
          </a:effectLst>
          <a:extLst>
            <a:ext uri="{909E8E84-426E-40DD-AFC4-6F175D3DCCD1}">
              <a14:hiddenFill xmlns:a14="http://schemas.microsoft.com/office/drawing/2010/main">
                <a:solidFill>
                  <a:srgbClr val="FFFFFF"/>
                </a:solidFill>
              </a14:hiddenFill>
            </a:ext>
          </a:extLst>
        </p:spPr>
      </p:pic>
      <p:pic>
        <p:nvPicPr>
          <p:cNvPr id="22" name="Picture 5" descr="f">
            <a:extLst>
              <a:ext uri="{FF2B5EF4-FFF2-40B4-BE49-F238E27FC236}">
                <a16:creationId xmlns="" xmlns:a16="http://schemas.microsoft.com/office/drawing/2014/main" id="{93F584CF-5CC6-4C79-A2DA-77E5EB8798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394595"/>
            <a:ext cx="4560544" cy="3463417"/>
          </a:xfrm>
          <a:prstGeom prst="rect">
            <a:avLst/>
          </a:prstGeom>
          <a:noFill/>
          <a:ln w="9525">
            <a:solidFill>
              <a:schemeClr val="accent2"/>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263414" y="2789992"/>
            <a:ext cx="1198983"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7</a:t>
            </a:r>
          </a:p>
        </p:txBody>
      </p:sp>
      <p:sp>
        <p:nvSpPr>
          <p:cNvPr id="16" name="TextBox 15"/>
          <p:cNvSpPr txBox="1"/>
          <p:nvPr/>
        </p:nvSpPr>
        <p:spPr>
          <a:xfrm>
            <a:off x="7963422" y="6395297"/>
            <a:ext cx="1143000" cy="461665"/>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8</a:t>
            </a:r>
          </a:p>
        </p:txBody>
      </p:sp>
    </p:spTree>
    <p:extLst>
      <p:ext uri="{BB962C8B-B14F-4D97-AF65-F5344CB8AC3E}">
        <p14:creationId xmlns:p14="http://schemas.microsoft.com/office/powerpoint/2010/main" val="10215919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heel(1)">
                                      <p:cBhvr>
                                        <p:cTn id="2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9098A7E-52D2-4912-8C36-62B517D95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 xmlns:a16="http://schemas.microsoft.com/office/drawing/2014/main" id="{91003F36-8AB7-4F85-8A7F-5ED651521347}"/>
              </a:ext>
            </a:extLst>
          </p:cNvPr>
          <p:cNvSpPr/>
          <p:nvPr/>
        </p:nvSpPr>
        <p:spPr>
          <a:xfrm>
            <a:off x="1143000" y="1844457"/>
            <a:ext cx="7391400" cy="3108543"/>
          </a:xfrm>
          <a:prstGeom prst="rect">
            <a:avLst/>
          </a:prstGeom>
        </p:spPr>
        <p:txBody>
          <a:bodyPr wrap="square">
            <a:spAutoFit/>
          </a:bodyPr>
          <a:lstStyle/>
          <a:p>
            <a:r>
              <a:rPr lang="en-US" sz="2800" b="1" baseline="0">
                <a:solidFill>
                  <a:srgbClr val="0000FF"/>
                </a:solidFill>
                <a:latin typeface="Times New Roman" pitchFamily="18" charset="0"/>
                <a:cs typeface="Times New Roman" pitchFamily="18" charset="0"/>
              </a:rPr>
              <a:t>- </a:t>
            </a:r>
            <a:r>
              <a:rPr lang="en-US" sz="2800" b="1" baseline="0" smtClean="0">
                <a:solidFill>
                  <a:srgbClr val="0000FF"/>
                </a:solidFill>
                <a:latin typeface="Times New Roman" pitchFamily="18" charset="0"/>
                <a:cs typeface="Times New Roman" pitchFamily="18" charset="0"/>
              </a:rPr>
              <a:t>Ánh </a:t>
            </a:r>
            <a:r>
              <a:rPr lang="en-US" sz="2800" b="1" baseline="0" dirty="0" err="1">
                <a:solidFill>
                  <a:srgbClr val="0000FF"/>
                </a:solidFill>
                <a:latin typeface="Times New Roman" pitchFamily="18" charset="0"/>
                <a:cs typeface="Times New Roman" pitchFamily="18" charset="0"/>
              </a:rPr>
              <a:t>sáng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không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thích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hợp</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sẽ</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có</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hại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cho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a:t>
            </a:r>
          </a:p>
          <a:p>
            <a:pPr algn="just"/>
            <a:r>
              <a:rPr lang="en-US" sz="2800" b="1" baseline="0">
                <a:solidFill>
                  <a:srgbClr val="0000FF"/>
                </a:solidFill>
                <a:latin typeface="Times New Roman" pitchFamily="18" charset="0"/>
                <a:cs typeface="Times New Roman" pitchFamily="18" charset="0"/>
              </a:rPr>
              <a:t>- </a:t>
            </a:r>
            <a:r>
              <a:rPr lang="en-US" sz="2800" b="1" baseline="0" smtClean="0">
                <a:solidFill>
                  <a:srgbClr val="0000FF"/>
                </a:solidFill>
                <a:latin typeface="Times New Roman" pitchFamily="18" charset="0"/>
                <a:cs typeface="Times New Roman" pitchFamily="18" charset="0"/>
              </a:rPr>
              <a:t>Ánh </a:t>
            </a:r>
            <a:r>
              <a:rPr lang="en-US" sz="2800" b="1" baseline="0" dirty="0" err="1">
                <a:solidFill>
                  <a:srgbClr val="0000FF"/>
                </a:solidFill>
                <a:latin typeface="Times New Roman" pitchFamily="18" charset="0"/>
                <a:cs typeface="Times New Roman" pitchFamily="18" charset="0"/>
              </a:rPr>
              <a:t>sáng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chiếu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vào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có</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thể</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làm</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hỏng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a:t>
            </a:r>
          </a:p>
          <a:p>
            <a:pPr algn="just"/>
            <a:r>
              <a:rPr lang="en-US" sz="2800" b="1" baseline="0">
                <a:solidFill>
                  <a:srgbClr val="0000FF"/>
                </a:solidFill>
                <a:latin typeface="Times New Roman" pitchFamily="18" charset="0"/>
                <a:cs typeface="Times New Roman" pitchFamily="18" charset="0"/>
              </a:rPr>
              <a:t> </a:t>
            </a:r>
            <a:r>
              <a:rPr lang="en-US" sz="2800" b="1" baseline="0" smtClean="0">
                <a:solidFill>
                  <a:srgbClr val="0000FF"/>
                </a:solidFill>
                <a:latin typeface="Times New Roman" pitchFamily="18" charset="0"/>
                <a:cs typeface="Times New Roman" pitchFamily="18" charset="0"/>
              </a:rPr>
              <a:t>-</a:t>
            </a:r>
            <a:r>
              <a:rPr lang="en-US" sz="2800" b="1" smtClean="0">
                <a:solidFill>
                  <a:srgbClr val="0000FF"/>
                </a:solidFill>
                <a:latin typeface="Times New Roman" pitchFamily="18" charset="0"/>
                <a:cs typeface="Times New Roman" pitchFamily="18" charset="0"/>
              </a:rPr>
              <a:t> </a:t>
            </a:r>
            <a:r>
              <a:rPr lang="en-US" sz="2800" b="1" baseline="0" smtClean="0">
                <a:solidFill>
                  <a:srgbClr val="0000FF"/>
                </a:solidFill>
                <a:latin typeface="Times New Roman" pitchFamily="18" charset="0"/>
                <a:cs typeface="Times New Roman" pitchFamily="18" charset="0"/>
              </a:rPr>
              <a:t>Học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đọc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sách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dưới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sáng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yếu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hoặc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mạnh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đều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có</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hại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cho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Nhìn</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quá</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lâu</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vào</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màn</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hình</a:t>
            </a:r>
            <a:r>
              <a:rPr lang="en-US" sz="2800" b="1" baseline="0" dirty="0">
                <a:solidFill>
                  <a:srgbClr val="0000FF"/>
                </a:solidFill>
                <a:latin typeface="Times New Roman" pitchFamily="18" charset="0"/>
                <a:cs typeface="Times New Roman" pitchFamily="18" charset="0"/>
              </a:rPr>
              <a:t> vi </a:t>
            </a:r>
            <a:r>
              <a:rPr lang="en-US" sz="2800" b="1" baseline="0" dirty="0" err="1">
                <a:solidFill>
                  <a:srgbClr val="0000FF"/>
                </a:solidFill>
                <a:latin typeface="Times New Roman" pitchFamily="18" charset="0"/>
                <a:cs typeface="Times New Roman" pitchFamily="18" charset="0"/>
              </a:rPr>
              <a:t>tính</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hoặc</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ti</a:t>
            </a:r>
            <a:r>
              <a:rPr lang="en-US" sz="2800" b="1" baseline="0" dirty="0">
                <a:solidFill>
                  <a:srgbClr val="0000FF"/>
                </a:solidFill>
                <a:latin typeface="Times New Roman" pitchFamily="18" charset="0"/>
                <a:cs typeface="Times New Roman" pitchFamily="18" charset="0"/>
              </a:rPr>
              <a:t> vi </a:t>
            </a:r>
            <a:r>
              <a:rPr lang="en-US" sz="2800" b="1" baseline="0" dirty="0" err="1">
                <a:solidFill>
                  <a:srgbClr val="0000FF"/>
                </a:solidFill>
                <a:latin typeface="Times New Roman" pitchFamily="18" charset="0"/>
                <a:cs typeface="Times New Roman" pitchFamily="18" charset="0"/>
              </a:rPr>
              <a:t>cũng</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làm</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hại</a:t>
            </a:r>
            <a:r>
              <a:rPr lang="en-US" sz="2800" b="1" baseline="0" dirty="0">
                <a:solidFill>
                  <a:srgbClr val="0000FF"/>
                </a:solidFill>
                <a:latin typeface="Times New Roman" pitchFamily="18" charset="0"/>
                <a:cs typeface="Times New Roman" pitchFamily="18" charset="0"/>
              </a:rPr>
              <a:t> </a:t>
            </a:r>
            <a:r>
              <a:rPr lang="en-US" sz="2800" b="1" baseline="0" dirty="0" err="1">
                <a:solidFill>
                  <a:srgbClr val="0000FF"/>
                </a:solidFill>
                <a:latin typeface="Times New Roman" pitchFamily="18" charset="0"/>
                <a:cs typeface="Times New Roman" pitchFamily="18" charset="0"/>
              </a:rPr>
              <a:t>mắt</a:t>
            </a:r>
            <a:r>
              <a:rPr lang="en-US" sz="2800" b="1" baseline="0" dirty="0">
                <a:solidFill>
                  <a:srgbClr val="0000FF"/>
                </a:solidFill>
                <a:latin typeface="Times New Roman" pitchFamily="18" charset="0"/>
                <a:cs typeface="Times New Roman" pitchFamily="18" charset="0"/>
              </a:rPr>
              <a:t>.</a:t>
            </a:r>
          </a:p>
        </p:txBody>
      </p:sp>
      <p:sp>
        <p:nvSpPr>
          <p:cNvPr id="8" name="Rectangle 7">
            <a:extLst>
              <a:ext uri="{FF2B5EF4-FFF2-40B4-BE49-F238E27FC236}">
                <a16:creationId xmlns="" xmlns:a16="http://schemas.microsoft.com/office/drawing/2014/main" id="{F90EBB32-01CD-44B0-8570-4853BC51764D}"/>
              </a:ext>
            </a:extLst>
          </p:cNvPr>
          <p:cNvSpPr/>
          <p:nvPr/>
        </p:nvSpPr>
        <p:spPr>
          <a:xfrm>
            <a:off x="3483401" y="685800"/>
            <a:ext cx="2177199" cy="769441"/>
          </a:xfrm>
          <a:prstGeom prst="rect">
            <a:avLst/>
          </a:prstGeom>
        </p:spPr>
        <p:txBody>
          <a:bodyPr wrap="none">
            <a:spAutoFit/>
          </a:bodyPr>
          <a:lstStyle/>
          <a:p>
            <a:pPr lvl="0" algn="ctr"/>
            <a:r>
              <a:rPr lang="en-US" sz="4400" b="1" dirty="0" err="1">
                <a:solidFill>
                  <a:srgbClr val="FF0000"/>
                </a:solidFill>
                <a:latin typeface="Times New Roman" pitchFamily="18" charset="0"/>
                <a:cs typeface="Times New Roman" pitchFamily="18" charset="0"/>
              </a:rPr>
              <a:t>Ghi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nhớ</a:t>
            </a:r>
            <a:endParaRPr lang="en-US"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6424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 xmlns:a16="http://schemas.microsoft.com/office/drawing/2014/main"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 xmlns:a16="http://schemas.microsoft.com/office/drawing/2014/main" id="{A3FE937C-01BB-4D86-8529-42E3DD0A0D03}"/>
              </a:ext>
            </a:extLst>
          </p:cNvPr>
          <p:cNvSpPr txBox="1">
            <a:spLocks noChangeArrowheads="1"/>
          </p:cNvSpPr>
          <p:nvPr/>
        </p:nvSpPr>
        <p:spPr bwMode="auto">
          <a:xfrm>
            <a:off x="457200" y="2473292"/>
            <a:ext cx="84582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r>
              <a:rPr lang="en-US" sz="3800" b="1" dirty="0" err="1">
                <a:solidFill>
                  <a:srgbClr val="0033CC"/>
                </a:solidFill>
                <a:latin typeface="Times New Roman" pitchFamily="18" charset="0"/>
                <a:cs typeface="Times New Roman" pitchFamily="18" charset="0"/>
              </a:rPr>
              <a:t>Câu</a:t>
            </a:r>
            <a:r>
              <a:rPr lang="en-US" sz="3800" b="1" dirty="0">
                <a:solidFill>
                  <a:srgbClr val="0033CC"/>
                </a:solidFill>
                <a:latin typeface="Times New Roman" pitchFamily="18" charset="0"/>
                <a:cs typeface="Times New Roman" pitchFamily="18" charset="0"/>
              </a:rPr>
              <a:t> 1: </a:t>
            </a:r>
            <a:r>
              <a:rPr lang="en-US" sz="3800" b="1" dirty="0" err="1">
                <a:solidFill>
                  <a:srgbClr val="0033CC"/>
                </a:solidFill>
                <a:latin typeface="Times New Roman" pitchFamily="18" charset="0"/>
                <a:cs typeface="Times New Roman" pitchFamily="18" charset="0"/>
              </a:rPr>
              <a:t>Hãy</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nêu</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vai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trò</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của</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ánh</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sáng</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đối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với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đời</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sống</a:t>
            </a:r>
            <a:r>
              <a:rPr lang="en-US" sz="3800" b="1" dirty="0">
                <a:solidFill>
                  <a:srgbClr val="0033CC"/>
                </a:solidFill>
                <a:latin typeface="Times New Roman" pitchFamily="18" charset="0"/>
                <a:cs typeface="Times New Roman" pitchFamily="18" charset="0"/>
              </a:rPr>
              <a:t> </a:t>
            </a:r>
            <a:r>
              <a:rPr lang="en-US" sz="3800" b="1" dirty="0" err="1">
                <a:solidFill>
                  <a:srgbClr val="0033CC"/>
                </a:solidFill>
                <a:latin typeface="Times New Roman" pitchFamily="18" charset="0"/>
                <a:cs typeface="Times New Roman" pitchFamily="18" charset="0"/>
              </a:rPr>
              <a:t>của</a:t>
            </a:r>
            <a:r>
              <a:rPr lang="en-US" sz="3800" b="1" dirty="0">
                <a:solidFill>
                  <a:srgbClr val="0033CC"/>
                </a:solidFill>
                <a:latin typeface="Times New Roman" pitchFamily="18" charset="0"/>
                <a:cs typeface="Times New Roman" pitchFamily="18" charset="0"/>
              </a:rPr>
              <a:t> con </a:t>
            </a:r>
            <a:r>
              <a:rPr lang="en-US" sz="3800" b="1" dirty="0" err="1">
                <a:solidFill>
                  <a:srgbClr val="0033CC"/>
                </a:solidFill>
                <a:latin typeface="Times New Roman" pitchFamily="18" charset="0"/>
                <a:cs typeface="Times New Roman" pitchFamily="18" charset="0"/>
              </a:rPr>
              <a:t>người</a:t>
            </a:r>
            <a:r>
              <a:rPr lang="en-US" sz="3800" b="1" dirty="0">
                <a:solidFill>
                  <a:srgbClr val="0033CC"/>
                </a:solidFill>
                <a:latin typeface="Times New Roman" pitchFamily="18" charset="0"/>
                <a:cs typeface="Times New Roman" pitchFamily="18" charset="0"/>
              </a:rPr>
              <a:t>?</a:t>
            </a:r>
            <a:endParaRPr lang="en-US" sz="3800" dirty="0">
              <a:solidFill>
                <a:srgbClr val="0033CC"/>
              </a:solidFill>
              <a:latin typeface="Calibri"/>
            </a:endParaRPr>
          </a:p>
          <a:p>
            <a:pPr defTabSz="685800">
              <a:defRPr/>
            </a:pPr>
            <a:endParaRPr lang="en-US" sz="2800" dirty="0">
              <a:solidFill>
                <a:srgbClr val="0033CC"/>
              </a:solidFill>
              <a:latin typeface="Times New Roman" pitchFamily="18" charset="0"/>
              <a:cs typeface="Times New Roman" pitchFamily="18" charset="0"/>
            </a:endParaRPr>
          </a:p>
        </p:txBody>
      </p:sp>
      <p:pic>
        <p:nvPicPr>
          <p:cNvPr id="8" name="Picture 13" descr="10">
            <a:extLst>
              <a:ext uri="{FF2B5EF4-FFF2-40B4-BE49-F238E27FC236}">
                <a16:creationId xmlns="" xmlns:a16="http://schemas.microsoft.com/office/drawing/2014/main"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81"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233AD00C-0021-4E52-A3D5-806651D7BC7B}"/>
              </a:ext>
            </a:extLst>
          </p:cNvPr>
          <p:cNvSpPr/>
          <p:nvPr/>
        </p:nvSpPr>
        <p:spPr>
          <a:xfrm>
            <a:off x="489857" y="3833869"/>
            <a:ext cx="8458200" cy="2308324"/>
          </a:xfrm>
          <a:prstGeom prst="rect">
            <a:avLst/>
          </a:prstGeom>
        </p:spPr>
        <p:txBody>
          <a:bodyPr wrap="square">
            <a:spAutoFit/>
          </a:bodyPr>
          <a:lstStyle/>
          <a:p>
            <a:r>
              <a:rPr lang="vi-VN" sz="2800" dirty="0">
                <a:solidFill>
                  <a:srgbClr val="D60093"/>
                </a:solidFill>
                <a:latin typeface="Times New Roman" panose="02020603050405020304" pitchFamily="18" charset="0"/>
              </a:rPr>
              <a:t>   </a:t>
            </a:r>
            <a:r>
              <a:rPr lang="vi-VN" sz="3600" dirty="0">
                <a:solidFill>
                  <a:srgbClr val="D60093"/>
                </a:solidFill>
                <a:latin typeface="Times New Roman" panose="02020603050405020304" pitchFamily="18" charset="0"/>
              </a:rPr>
              <a:t>Ánh sáng giúp chúng </a:t>
            </a:r>
            <a:r>
              <a:rPr lang="vi-VN" sz="3600">
                <a:solidFill>
                  <a:srgbClr val="D60093"/>
                </a:solidFill>
                <a:latin typeface="Times New Roman" panose="02020603050405020304" pitchFamily="18" charset="0"/>
              </a:rPr>
              <a:t>ta </a:t>
            </a:r>
            <a:r>
              <a:rPr lang="vi-VN" sz="3600" smtClean="0">
                <a:solidFill>
                  <a:srgbClr val="D60093"/>
                </a:solidFill>
                <a:latin typeface="Times New Roman" panose="02020603050405020304" pitchFamily="18" charset="0"/>
              </a:rPr>
              <a:t>nhìn thấy và cảm </a:t>
            </a:r>
            <a:r>
              <a:rPr lang="vi-VN" sz="3600" dirty="0">
                <a:solidFill>
                  <a:srgbClr val="D60093"/>
                </a:solidFill>
                <a:latin typeface="Times New Roman" panose="02020603050405020304" pitchFamily="18" charset="0"/>
              </a:rPr>
              <a:t>nhận được tất cả vẻ đẹp của thiên nhiên.</a:t>
            </a:r>
          </a:p>
          <a:p>
            <a:r>
              <a:rPr lang="vi-VN" sz="3600" dirty="0">
                <a:solidFill>
                  <a:srgbClr val="D60093"/>
                </a:solidFill>
                <a:latin typeface="Times New Roman" panose="02020603050405020304" pitchFamily="18" charset="0"/>
              </a:rPr>
              <a:t/>
            </a:r>
            <a:br>
              <a:rPr lang="vi-VN" sz="3600" dirty="0">
                <a:solidFill>
                  <a:srgbClr val="D60093"/>
                </a:solidFill>
                <a:latin typeface="Times New Roman" panose="02020603050405020304" pitchFamily="18" charset="0"/>
              </a:rPr>
            </a:br>
            <a:endParaRPr lang="vi-VN" sz="3600" dirty="0">
              <a:solidFill>
                <a:srgbClr val="D60093"/>
              </a:solidFill>
              <a:latin typeface="Times New Roman" panose="02020603050405020304" pitchFamily="18" charset="0"/>
            </a:endParaRPr>
          </a:p>
        </p:txBody>
      </p:sp>
    </p:spTree>
    <p:extLst>
      <p:ext uri="{BB962C8B-B14F-4D97-AF65-F5344CB8AC3E}">
        <p14:creationId xmlns:p14="http://schemas.microsoft.com/office/powerpoint/2010/main" val="32799865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C81306B3-2B16-4E20-AB2E-EDCEEE7EF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882"/>
            <a:ext cx="9144000" cy="6382512"/>
          </a:xfrm>
          <a:prstGeom prst="rect">
            <a:avLst/>
          </a:prstGeom>
        </p:spPr>
      </p:pic>
      <p:sp>
        <p:nvSpPr>
          <p:cNvPr id="13" name="Rectangle 12">
            <a:extLst>
              <a:ext uri="{FF2B5EF4-FFF2-40B4-BE49-F238E27FC236}">
                <a16:creationId xmlns="" xmlns:a16="http://schemas.microsoft.com/office/drawing/2014/main" id="{9D099CCA-A770-4864-AEF4-87DC5E4C5EE5}"/>
              </a:ext>
            </a:extLst>
          </p:cNvPr>
          <p:cNvSpPr/>
          <p:nvPr/>
        </p:nvSpPr>
        <p:spPr>
          <a:xfrm>
            <a:off x="1143000" y="2667001"/>
            <a:ext cx="7467600"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93B90"/>
                </a:solidFill>
                <a:effectLst/>
                <a:uLnTx/>
                <a:uFillTx/>
                <a:latin typeface="Times New Roman" panose="02020603050405020304" pitchFamily="18" charset="0"/>
                <a:ea typeface="+mn-ea"/>
                <a:cs typeface="Times New Roman" pitchFamily="18" charset="0"/>
              </a:rPr>
              <a:t>   </a:t>
            </a:r>
            <a:r>
              <a:rPr kumimoji="0" lang="vi-VN" sz="44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Hãy </a:t>
            </a:r>
            <a:r>
              <a:rPr kumimoji="0" lang="vi-VN" sz="4400" b="1" i="1"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chia </a:t>
            </a:r>
            <a:r>
              <a:rPr kumimoji="0" lang="vi-VN" sz="4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sẻ</a:t>
            </a:r>
            <a:r>
              <a:rPr kumimoji="0" lang="vi-VN" sz="4400" b="1" i="1"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hoạt động ở nhà của em khi</a:t>
            </a:r>
            <a:r>
              <a:rPr kumimoji="0" lang="vi-VN" sz="4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93B90"/>
                </a:solidFill>
                <a:effectLst/>
                <a:uLnTx/>
                <a:uFillTx/>
                <a:latin typeface="Times New Roman" panose="02020603050405020304" pitchFamily="18" charset="0"/>
                <a:ea typeface="+mn-ea"/>
                <a:cs typeface="Times New Roman" panose="02020603050405020304" pitchFamily="18" charset="0"/>
              </a:rPr>
              <a:t>	+ Xem tivi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C93B90"/>
                </a:solidFill>
                <a:effectLst/>
                <a:uLnTx/>
                <a:uFillTx/>
                <a:latin typeface="Times New Roman" panose="02020603050405020304" pitchFamily="18" charset="0"/>
                <a:ea typeface="+mn-ea"/>
                <a:cs typeface="Times New Roman" panose="02020603050405020304" pitchFamily="18" charset="0"/>
              </a:rPr>
              <a:t>	+ Học bài</a:t>
            </a:r>
          </a:p>
        </p:txBody>
      </p:sp>
      <p:sp>
        <p:nvSpPr>
          <p:cNvPr id="5" name="WordArt 5">
            <a:extLst>
              <a:ext uri="{FF2B5EF4-FFF2-40B4-BE49-F238E27FC236}">
                <a16:creationId xmlns:a16="http://schemas.microsoft.com/office/drawing/2014/main" xmlns="" id="{5F2E0DF2-777B-49DC-9E07-47AF086C2248}"/>
              </a:ext>
            </a:extLst>
          </p:cNvPr>
          <p:cNvSpPr>
            <a:spLocks noChangeArrowheads="1" noChangeShapeType="1" noTextEdit="1"/>
          </p:cNvSpPr>
          <p:nvPr/>
        </p:nvSpPr>
        <p:spPr bwMode="auto">
          <a:xfrm>
            <a:off x="2133600" y="1056362"/>
            <a:ext cx="3002756" cy="698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b="1">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49109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Kết quả hình ảnh cho ngoi hoc ba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Kết quả hình ảnh cho ngoi hoc bai"/>
          <p:cNvSpPr>
            <a:spLocks noChangeAspect="1" noChangeArrowheads="1"/>
          </p:cNvSpPr>
          <p:nvPr/>
        </p:nvSpPr>
        <p:spPr bwMode="auto">
          <a:xfrm>
            <a:off x="307975" y="794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609600"/>
            <a:ext cx="4191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8877" y="1066800"/>
            <a:ext cx="4767923" cy="4524315"/>
          </a:xfrm>
          <a:prstGeom prst="rect">
            <a:avLst/>
          </a:prstGeom>
        </p:spPr>
        <p:txBody>
          <a:bodyPr wrap="square">
            <a:spAutoFit/>
          </a:bodyPr>
          <a:lstStyle/>
          <a:p>
            <a:pPr>
              <a:defRPr/>
            </a:pPr>
            <a:r>
              <a:rPr lang="en-US" sz="2400" b="1" dirty="0">
                <a:solidFill>
                  <a:srgbClr val="FF0000"/>
                </a:solidFill>
                <a:latin typeface="Times New Roman" pitchFamily="18" charset="0"/>
                <a:cs typeface="Times New Roman" pitchFamily="18" charset="0"/>
              </a:rPr>
              <a:t>KHI NGỒI HỌC:</a:t>
            </a:r>
          </a:p>
          <a:p>
            <a:pPr>
              <a:defRPr/>
            </a:pP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p>
          <a:p>
            <a:pPr>
              <a:defRPr/>
            </a:pPr>
            <a:r>
              <a:rPr lang="en-US" sz="2400" dirty="0">
                <a:latin typeface="Times New Roman" pitchFamily="18" charset="0"/>
                <a:cs typeface="Times New Roman" pitchFamily="18" charset="0"/>
              </a:rPr>
              <a:t>    - Sau 45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a:t>
            </a:r>
            <a:r>
              <a:rPr lang="en-US" sz="2400" dirty="0">
                <a:latin typeface="Times New Roman" pitchFamily="18" charset="0"/>
                <a:cs typeface="Times New Roman" pitchFamily="18" charset="0"/>
              </a:rPr>
              <a:t>. </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Mặt</a:t>
            </a:r>
            <a:r>
              <a:rPr lang="en-US" sz="2400">
                <a:latin typeface="Times New Roman" pitchFamily="18" charset="0"/>
                <a:cs typeface="Times New Roman" pitchFamily="18" charset="0"/>
              </a:rPr>
              <a:t> </a:t>
            </a:r>
            <a:r>
              <a:rPr lang="en-US" sz="2400" dirty="0" err="1">
                <a:latin typeface="Times New Roman" pitchFamily="18" charset="0"/>
                <a:cs typeface="Times New Roman" pitchFamily="18" charset="0"/>
              </a:rPr>
              <a:t>T</a:t>
            </a:r>
            <a:r>
              <a:rPr lang="en-US" sz="2400" smtClean="0">
                <a:latin typeface="Times New Roman" pitchFamily="18" charset="0"/>
                <a:cs typeface="Times New Roman" pitchFamily="18" charset="0"/>
              </a:rPr>
              <a:t>rời </a:t>
            </a:r>
            <a:r>
              <a:rPr lang="en-US" sz="2400" dirty="0" err="1">
                <a:latin typeface="Times New Roman" pitchFamily="18" charset="0"/>
                <a:cs typeface="Times New Roman" pitchFamily="18" charset="0"/>
              </a:rPr>
              <a:t>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cự</a:t>
            </a:r>
            <a:r>
              <a:rPr lang="en-US" sz="2400" dirty="0">
                <a:latin typeface="Times New Roman" pitchFamily="18" charset="0"/>
                <a:cs typeface="Times New Roman" pitchFamily="18" charset="0"/>
              </a:rPr>
              <a:t> li </a:t>
            </a:r>
            <a:r>
              <a:rPr lang="en-US" sz="2400" dirty="0" err="1">
                <a:latin typeface="Times New Roman" pitchFamily="18" charset="0"/>
                <a:cs typeface="Times New Roman" pitchFamily="18" charset="0"/>
              </a:rPr>
              <a:t>khoảng</a:t>
            </a:r>
            <a:r>
              <a:rPr lang="en-US" sz="2400" dirty="0">
                <a:latin typeface="Times New Roman" pitchFamily="18" charset="0"/>
                <a:cs typeface="Times New Roman" pitchFamily="18" charset="0"/>
              </a:rPr>
              <a:t> 30cm.</a:t>
            </a:r>
          </a:p>
          <a:p>
            <a:pPr>
              <a:defRPr/>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7725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inVertic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2" y="304800"/>
            <a:ext cx="5229225" cy="5562600"/>
          </a:xfrm>
          <a:prstGeom prst="rect">
            <a:avLst/>
          </a:prstGeom>
        </p:spPr>
      </p:pic>
      <p:sp>
        <p:nvSpPr>
          <p:cNvPr id="5" name="Rectangle 4"/>
          <p:cNvSpPr/>
          <p:nvPr/>
        </p:nvSpPr>
        <p:spPr>
          <a:xfrm>
            <a:off x="257177" y="306367"/>
            <a:ext cx="3324223" cy="6093976"/>
          </a:xfrm>
          <a:prstGeom prst="rect">
            <a:avLst/>
          </a:prstGeom>
        </p:spPr>
        <p:txBody>
          <a:bodyPr wrap="square">
            <a:spAutoFit/>
          </a:bodyPr>
          <a:lstStyle/>
          <a:p>
            <a:pPr>
              <a:defRPr/>
            </a:pPr>
            <a:r>
              <a:rPr lang="en-US" sz="3000" b="1" dirty="0">
                <a:solidFill>
                  <a:srgbClr val="FF0000"/>
                </a:solidFill>
                <a:latin typeface="Times New Roman" pitchFamily="18" charset="0"/>
                <a:cs typeface="Times New Roman" pitchFamily="18" charset="0"/>
              </a:rPr>
              <a:t>KHI XEM TIVI:</a:t>
            </a:r>
          </a:p>
          <a:p>
            <a:pPr algn="just">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lâu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trình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tivi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thay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đổi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mắt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nghỉ</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phút</a:t>
            </a:r>
            <a:r>
              <a:rPr lang="en-US" sz="3000" dirty="0">
                <a:latin typeface="Times New Roman" pitchFamily="18" charset="0"/>
                <a:cs typeface="Times New Roman" pitchFamily="18" charset="0"/>
              </a:rPr>
              <a:t>. </a:t>
            </a:r>
          </a:p>
          <a:p>
            <a:pPr algn="just">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gần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hoặc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xa</a:t>
            </a:r>
            <a:r>
              <a:rPr lang="en-US" sz="3000" dirty="0">
                <a:latin typeface="Times New Roman" pitchFamily="18" charset="0"/>
                <a:cs typeface="Times New Roman" pitchFamily="18" charset="0"/>
              </a:rPr>
              <a:t>. </a:t>
            </a:r>
          </a:p>
          <a:p>
            <a:pPr algn="just">
              <a:defRPr/>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ngồi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lệch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quá</a:t>
            </a:r>
            <a:r>
              <a:rPr lang="en-US" sz="3000" dirty="0">
                <a:latin typeface="Times New Roman" pitchFamily="18" charset="0"/>
                <a:cs typeface="Times New Roman" pitchFamily="18" charset="0"/>
              </a:rPr>
              <a:t> 45 </a:t>
            </a:r>
            <a:r>
              <a:rPr lang="en-US" sz="3000" dirty="0" err="1">
                <a:latin typeface="Times New Roman" pitchFamily="18" charset="0"/>
                <a:cs typeface="Times New Roman" pitchFamily="18" charset="0"/>
              </a:rPr>
              <a:t>độ</a:t>
            </a:r>
            <a:r>
              <a:rPr lang="en-US" sz="3000" dirty="0">
                <a:latin typeface="Times New Roman" pitchFamily="18" charset="0"/>
                <a:cs typeface="Times New Roman" pitchFamily="18" charset="0"/>
              </a:rPr>
              <a:t> so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hình</a:t>
            </a:r>
            <a:r>
              <a:rPr lang="en-US" sz="3000" dirty="0">
                <a:latin typeface="Times New Roman" pitchFamily="18" charset="0"/>
                <a:cs typeface="Times New Roman" pitchFamily="18" charset="0"/>
              </a:rPr>
              <a:t>. </a:t>
            </a:r>
          </a:p>
        </p:txBody>
      </p:sp>
    </p:spTree>
    <p:extLst>
      <p:ext uri="{BB962C8B-B14F-4D97-AF65-F5344CB8AC3E}">
        <p14:creationId xmlns:p14="http://schemas.microsoft.com/office/powerpoint/2010/main" val="163334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ext Box 1">
            <a:extLst>
              <a:ext uri="{FF2B5EF4-FFF2-40B4-BE49-F238E27FC236}">
                <a16:creationId xmlns:a16="http://schemas.microsoft.com/office/drawing/2014/main" xmlns="" id="{35080C9D-77B3-48C8-A729-AA5EA1C41B17}"/>
              </a:ext>
            </a:extLst>
          </p:cNvPr>
          <p:cNvSpPr txBox="1">
            <a:spLocks noChangeArrowheads="1"/>
          </p:cNvSpPr>
          <p:nvPr/>
        </p:nvSpPr>
        <p:spPr bwMode="auto">
          <a:xfrm>
            <a:off x="1201717" y="1905000"/>
            <a:ext cx="69913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vi-VN" altLang="en-US" sz="3200">
                <a:solidFill>
                  <a:srgbClr val="000000"/>
                </a:solidFill>
                <a:latin typeface="Times New Roman" panose="02020603050405020304" pitchFamily="18" charset="0"/>
              </a:rPr>
              <a:t>- Học thuộc phần ghi nhớ</a:t>
            </a:r>
          </a:p>
          <a:p>
            <a:pPr algn="just" eaLnBrk="0" fontAlgn="base" hangingPunct="0">
              <a:spcBef>
                <a:spcPct val="50000"/>
              </a:spcBef>
              <a:spcAft>
                <a:spcPct val="0"/>
              </a:spcAft>
              <a:buFont typeface="Wingdings" panose="05000000000000000000" pitchFamily="2" charset="2"/>
              <a:buNone/>
            </a:pPr>
            <a:r>
              <a:rPr lang="vi-VN" altLang="en-US" sz="3200" smtClean="0">
                <a:solidFill>
                  <a:srgbClr val="000000"/>
                </a:solidFill>
                <a:latin typeface="Times New Roman" panose="02020603050405020304" pitchFamily="18" charset="0"/>
              </a:rPr>
              <a:t>- </a:t>
            </a:r>
            <a:r>
              <a:rPr lang="en-US" altLang="vi-VN" sz="3200" smtClean="0">
                <a:solidFill>
                  <a:srgbClr val="000000"/>
                </a:solidFill>
                <a:latin typeface="Times New Roman" panose="02020603050405020304" pitchFamily="18" charset="0"/>
              </a:rPr>
              <a:t> Thực </a:t>
            </a:r>
            <a:r>
              <a:rPr lang="en-US" altLang="vi-VN" sz="3200">
                <a:solidFill>
                  <a:srgbClr val="000000"/>
                </a:solidFill>
                <a:latin typeface="Times New Roman" panose="02020603050405020304" pitchFamily="18" charset="0"/>
              </a:rPr>
              <a:t>hiện tốt những việc nên làm để </a:t>
            </a:r>
            <a:r>
              <a:rPr lang="en-US" altLang="vi-VN" sz="3200" smtClean="0">
                <a:solidFill>
                  <a:srgbClr val="000000"/>
                </a:solidFill>
                <a:latin typeface="Times New Roman" panose="02020603050405020304" pitchFamily="18" charset="0"/>
              </a:rPr>
              <a:t>bảo vệ đôi mắt và </a:t>
            </a:r>
            <a:r>
              <a:rPr lang="en-US" altLang="vi-VN" sz="3200">
                <a:solidFill>
                  <a:srgbClr val="000000"/>
                </a:solidFill>
                <a:latin typeface="Times New Roman" panose="02020603050405020304" pitchFamily="18" charset="0"/>
              </a:rPr>
              <a:t>nhắc nhở những người thân cùng thực </a:t>
            </a:r>
            <a:r>
              <a:rPr lang="en-US" altLang="vi-VN" sz="3200" smtClean="0">
                <a:solidFill>
                  <a:srgbClr val="000000"/>
                </a:solidFill>
                <a:latin typeface="Times New Roman" panose="02020603050405020304" pitchFamily="18" charset="0"/>
              </a:rPr>
              <a:t>hiện</a:t>
            </a:r>
          </a:p>
          <a:p>
            <a:pPr algn="just" eaLnBrk="0" fontAlgn="base" hangingPunct="0">
              <a:spcBef>
                <a:spcPct val="50000"/>
              </a:spcBef>
              <a:spcAft>
                <a:spcPct val="0"/>
              </a:spcAft>
              <a:buFont typeface="Wingdings" panose="05000000000000000000" pitchFamily="2" charset="2"/>
              <a:buNone/>
            </a:pPr>
            <a:r>
              <a:rPr lang="en-US" altLang="vi-VN" sz="3200" smtClean="0">
                <a:solidFill>
                  <a:srgbClr val="000000"/>
                </a:solidFill>
                <a:latin typeface="Times New Roman" panose="02020603050405020304" pitchFamily="18" charset="0"/>
              </a:rPr>
              <a:t>- Xem trước bài: </a:t>
            </a:r>
            <a:r>
              <a:rPr lang="en-US" altLang="vi-VN" sz="3200" smtClean="0">
                <a:solidFill>
                  <a:srgbClr val="0033CC"/>
                </a:solidFill>
                <a:latin typeface="Times New Roman" panose="02020603050405020304" pitchFamily="18" charset="0"/>
              </a:rPr>
              <a:t>Nóng, lạnh và nhiệt độ. </a:t>
            </a:r>
            <a:endParaRPr lang="vi-VN" altLang="en-US" sz="3200">
              <a:solidFill>
                <a:srgbClr val="0033CC"/>
              </a:solidFill>
              <a:latin typeface="Times New Roman" panose="02020603050405020304" pitchFamily="18" charset="0"/>
            </a:endParaRPr>
          </a:p>
        </p:txBody>
      </p:sp>
      <p:sp>
        <p:nvSpPr>
          <p:cNvPr id="25603" name="WordArt 5">
            <a:extLst>
              <a:ext uri="{FF2B5EF4-FFF2-40B4-BE49-F238E27FC236}">
                <a16:creationId xmlns:a16="http://schemas.microsoft.com/office/drawing/2014/main" xmlns="" id="{5F2E0DF2-777B-49DC-9E07-47AF086C2248}"/>
              </a:ext>
            </a:extLst>
          </p:cNvPr>
          <p:cNvSpPr>
            <a:spLocks noChangeArrowheads="1" noChangeShapeType="1" noTextEdit="1"/>
          </p:cNvSpPr>
          <p:nvPr/>
        </p:nvSpPr>
        <p:spPr bwMode="auto">
          <a:xfrm>
            <a:off x="3257551" y="1066800"/>
            <a:ext cx="3002756" cy="698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3600" b="1" smtClean="0">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Ở nhà</a:t>
            </a:r>
            <a:endParaRPr lang="vi-VN" sz="3600" b="1">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endParaRPr>
          </a:p>
        </p:txBody>
      </p:sp>
      <p:pic>
        <p:nvPicPr>
          <p:cNvPr id="33796" name="Picture 101">
            <a:extLst>
              <a:ext uri="{FF2B5EF4-FFF2-40B4-BE49-F238E27FC236}">
                <a16:creationId xmlns:a16="http://schemas.microsoft.com/office/drawing/2014/main" xmlns="" id="{FF1228D8-CFB4-469F-B214-3F381215C006}"/>
              </a:ext>
            </a:extLst>
          </p:cNvPr>
          <p:cNvPicPr>
            <a:picLocks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b="10052"/>
          <a:stretch>
            <a:fillRect/>
          </a:stretch>
        </p:blipFill>
        <p:spPr bwMode="auto">
          <a:xfrm>
            <a:off x="742950" y="4572000"/>
            <a:ext cx="2152650" cy="166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033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ppt_x</p:attrName>
                                        </p:attrNameLst>
                                      </p:cBhvr>
                                      <p:tavLst>
                                        <p:tav tm="0">
                                          <p:val>
                                            <p:strVal val="#ppt_x"/>
                                          </p:val>
                                        </p:tav>
                                        <p:tav tm="100000">
                                          <p:val>
                                            <p:strVal val="#ppt_x"/>
                                          </p:val>
                                        </p:tav>
                                      </p:tavLst>
                                    </p:anim>
                                    <p:anim calcmode="lin" valueType="num">
                                      <p:cBhvr>
                                        <p:cTn id="8"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WordArt 5">
            <a:extLst>
              <a:ext uri="{FF2B5EF4-FFF2-40B4-BE49-F238E27FC236}">
                <a16:creationId xmlns:a16="http://schemas.microsoft.com/office/drawing/2014/main" xmlns="" id="{CF225F58-9505-4BF2-AC80-0D9C39B7186B}"/>
              </a:ext>
            </a:extLst>
          </p:cNvPr>
          <p:cNvSpPr>
            <a:spLocks noChangeArrowheads="1" noChangeShapeType="1" noTextEdit="1"/>
          </p:cNvSpPr>
          <p:nvPr/>
        </p:nvSpPr>
        <p:spPr bwMode="auto">
          <a:xfrm>
            <a:off x="4000502" y="609600"/>
            <a:ext cx="1419225" cy="412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vi-VN" sz="1400" b="1">
                <a:solidFill>
                  <a:srgbClr val="FF0000"/>
                </a:solidFill>
                <a:effectLst>
                  <a:outerShdw dist="25400" dir="5400000" algn="ctr" rotWithShape="0">
                    <a:srgbClr val="6E747A">
                      <a:alpha val="42999"/>
                    </a:srgbClr>
                  </a:outerShdw>
                </a:effectLst>
                <a:latin typeface="Times New Roman" panose="02020603050405020304" pitchFamily="18" charset="0"/>
                <a:cs typeface="Times New Roman" panose="02020603050405020304" pitchFamily="18" charset="0"/>
              </a:rPr>
              <a:t>GHI VỞ</a:t>
            </a:r>
          </a:p>
        </p:txBody>
      </p:sp>
      <p:sp>
        <p:nvSpPr>
          <p:cNvPr id="34819" name="Text Box 2">
            <a:extLst>
              <a:ext uri="{FF2B5EF4-FFF2-40B4-BE49-F238E27FC236}">
                <a16:creationId xmlns:a16="http://schemas.microsoft.com/office/drawing/2014/main" xmlns="" id="{3D4C934B-05B8-4D9C-849C-35A4A84FF220}"/>
              </a:ext>
            </a:extLst>
          </p:cNvPr>
          <p:cNvSpPr txBox="1">
            <a:spLocks noChangeArrowheads="1"/>
          </p:cNvSpPr>
          <p:nvPr/>
        </p:nvSpPr>
        <p:spPr bwMode="auto">
          <a:xfrm>
            <a:off x="1200151" y="1219210"/>
            <a:ext cx="7016354" cy="293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vi-VN" altLang="en-US" sz="2800">
                <a:solidFill>
                  <a:srgbClr val="000000"/>
                </a:solidFill>
                <a:latin typeface="Times New Roman" panose="02020603050405020304" pitchFamily="18" charset="0"/>
              </a:rPr>
              <a:t>Thứ </a:t>
            </a:r>
            <a:r>
              <a:rPr lang="vi-VN" altLang="en-US" sz="2800" smtClean="0">
                <a:solidFill>
                  <a:srgbClr val="000000"/>
                </a:solidFill>
                <a:latin typeface="Times New Roman" panose="02020603050405020304" pitchFamily="18" charset="0"/>
              </a:rPr>
              <a:t>... </a:t>
            </a:r>
            <a:r>
              <a:rPr lang="vi-VN" altLang="en-US" sz="2800">
                <a:solidFill>
                  <a:srgbClr val="000000"/>
                </a:solidFill>
                <a:latin typeface="Times New Roman" panose="02020603050405020304" pitchFamily="18" charset="0"/>
              </a:rPr>
              <a:t>ngày </a:t>
            </a:r>
            <a:r>
              <a:rPr lang="vi-VN" altLang="en-US" sz="2800" smtClean="0">
                <a:solidFill>
                  <a:srgbClr val="000000"/>
                </a:solidFill>
                <a:latin typeface="Times New Roman" panose="02020603050405020304" pitchFamily="18" charset="0"/>
              </a:rPr>
              <a:t>... </a:t>
            </a:r>
            <a:r>
              <a:rPr lang="vi-VN" altLang="en-US" sz="2800">
                <a:solidFill>
                  <a:srgbClr val="000000"/>
                </a:solidFill>
                <a:latin typeface="Times New Roman" panose="02020603050405020304" pitchFamily="18" charset="0"/>
              </a:rPr>
              <a:t>tháng </a:t>
            </a:r>
            <a:r>
              <a:rPr lang="vi-VN" altLang="en-US" sz="2800" smtClean="0">
                <a:solidFill>
                  <a:srgbClr val="000000"/>
                </a:solidFill>
                <a:latin typeface="Times New Roman" panose="02020603050405020304" pitchFamily="18" charset="0"/>
              </a:rPr>
              <a:t>3 </a:t>
            </a:r>
            <a:r>
              <a:rPr lang="vi-VN" altLang="en-US" sz="2800">
                <a:solidFill>
                  <a:srgbClr val="000000"/>
                </a:solidFill>
                <a:latin typeface="Times New Roman" panose="02020603050405020304" pitchFamily="18" charset="0"/>
              </a:rPr>
              <a:t>năm 2022</a:t>
            </a:r>
          </a:p>
          <a:p>
            <a:pPr algn="ctr" eaLnBrk="0" fontAlgn="base" hangingPunct="0">
              <a:spcBef>
                <a:spcPct val="0"/>
              </a:spcBef>
              <a:spcAft>
                <a:spcPct val="0"/>
              </a:spcAft>
            </a:pPr>
            <a:r>
              <a:rPr lang="vi-VN" altLang="en-US" sz="2800">
                <a:solidFill>
                  <a:srgbClr val="000000"/>
                </a:solidFill>
                <a:latin typeface="Times New Roman" panose="02020603050405020304" pitchFamily="18" charset="0"/>
              </a:rPr>
              <a:t>Khoa học</a:t>
            </a:r>
          </a:p>
          <a:p>
            <a:pPr algn="ctr" eaLnBrk="0" fontAlgn="base" hangingPunct="0">
              <a:lnSpc>
                <a:spcPct val="130000"/>
              </a:lnSpc>
              <a:spcBef>
                <a:spcPct val="0"/>
              </a:spcBef>
              <a:spcAft>
                <a:spcPct val="0"/>
              </a:spcAft>
            </a:pPr>
            <a:r>
              <a:rPr lang="vi-VN" altLang="en-US" sz="2800">
                <a:solidFill>
                  <a:srgbClr val="FF0000"/>
                </a:solidFill>
                <a:latin typeface="Times New Roman" panose="02020603050405020304" pitchFamily="18" charset="0"/>
              </a:rPr>
              <a:t>Bài: </a:t>
            </a:r>
            <a:r>
              <a:rPr lang="vi-VN" altLang="en-US" sz="2800" smtClean="0">
                <a:solidFill>
                  <a:srgbClr val="FF0000"/>
                </a:solidFill>
                <a:latin typeface="Times New Roman" panose="02020603050405020304" pitchFamily="18" charset="0"/>
              </a:rPr>
              <a:t>Ánh sáng và việc bảo vệ đôi mắt (98)</a:t>
            </a:r>
            <a:endParaRPr lang="vi-VN" altLang="en-US" sz="2800">
              <a:solidFill>
                <a:srgbClr val="FF0000"/>
              </a:solidFill>
              <a:latin typeface="Times New Roman" panose="02020603050405020304" pitchFamily="18" charset="0"/>
            </a:endParaRPr>
          </a:p>
          <a:p>
            <a:pPr eaLnBrk="0" fontAlgn="base" hangingPunct="0">
              <a:lnSpc>
                <a:spcPct val="110000"/>
              </a:lnSpc>
              <a:spcBef>
                <a:spcPct val="0"/>
              </a:spcBef>
              <a:spcAft>
                <a:spcPct val="0"/>
              </a:spcAft>
            </a:pPr>
            <a:r>
              <a:rPr lang="en-US" altLang="zh-CN" sz="2800">
                <a:solidFill>
                  <a:srgbClr val="000000"/>
                </a:solidFill>
                <a:latin typeface="Times New Roman" panose="02020603050405020304" pitchFamily="18" charset="0"/>
                <a:ea typeface="SimSun" panose="02010600030101010101" pitchFamily="2" charset="-122"/>
              </a:rPr>
              <a:t> </a:t>
            </a:r>
            <a:r>
              <a:rPr lang="en-US" altLang="vi-VN" sz="2800">
                <a:solidFill>
                  <a:srgbClr val="000000"/>
                </a:solidFill>
                <a:latin typeface="Times New Roman" panose="02020603050405020304" pitchFamily="18" charset="0"/>
                <a:ea typeface="SimSun" panose="02010600030101010101" pitchFamily="2" charset="-122"/>
              </a:rPr>
              <a:t>1. Á</a:t>
            </a:r>
            <a:r>
              <a:rPr lang="en-US" altLang="vi-VN" sz="2800" smtClean="0">
                <a:solidFill>
                  <a:srgbClr val="000000"/>
                </a:solidFill>
                <a:latin typeface="Times New Roman" panose="02020603050405020304" pitchFamily="18" charset="0"/>
                <a:ea typeface="SimSun" panose="02010600030101010101" pitchFamily="2" charset="-122"/>
              </a:rPr>
              <a:t>nh sáng quá mạnh hay quá yếu đều có hại cho mắt.</a:t>
            </a:r>
          </a:p>
          <a:p>
            <a:pPr eaLnBrk="0" fontAlgn="base" hangingPunct="0">
              <a:lnSpc>
                <a:spcPct val="110000"/>
              </a:lnSpc>
              <a:spcBef>
                <a:spcPct val="0"/>
              </a:spcBef>
              <a:spcAft>
                <a:spcPct val="0"/>
              </a:spcAft>
            </a:pPr>
            <a:r>
              <a:rPr lang="en-US" altLang="vi-VN" sz="2800" smtClean="0">
                <a:solidFill>
                  <a:srgbClr val="000000"/>
                </a:solidFill>
                <a:latin typeface="Times New Roman" panose="02020603050405020304" pitchFamily="18" charset="0"/>
                <a:ea typeface="SimSun" panose="02010600030101010101" pitchFamily="2" charset="-122"/>
              </a:rPr>
              <a:t>2. Cần bảo vệ mắt mọi lúc, mọi nơi.</a:t>
            </a:r>
            <a:endParaRPr lang="en-US" altLang="vi-VN" sz="2800">
              <a:solidFill>
                <a:srgbClr val="000000"/>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476976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9A91EAD-7326-485A-AC43-2627B1DC7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10"/>
            <a:ext cx="9144000" cy="6781800"/>
          </a:xfrm>
          <a:prstGeom prst="rect">
            <a:avLst/>
          </a:prstGeom>
        </p:spPr>
      </p:pic>
      <p:sp>
        <p:nvSpPr>
          <p:cNvPr id="7" name="Rectangle 6">
            <a:extLst>
              <a:ext uri="{FF2B5EF4-FFF2-40B4-BE49-F238E27FC236}">
                <a16:creationId xmlns="" xmlns:a16="http://schemas.microsoft.com/office/drawing/2014/main" id="{688E149A-2F95-41ED-9D96-C413EDE0B7FE}"/>
              </a:ext>
            </a:extLst>
          </p:cNvPr>
          <p:cNvSpPr/>
          <p:nvPr/>
        </p:nvSpPr>
        <p:spPr>
          <a:xfrm>
            <a:off x="2895600" y="1295412"/>
            <a:ext cx="3581400"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CỦNG</a:t>
            </a:r>
            <a:r>
              <a:rPr kumimoji="0" lang="en-US" sz="2600" b="1" i="0" u="none" strike="noStrike" kern="1200" cap="none" spc="0" normalizeH="0" noProof="0" dirty="0">
                <a:ln>
                  <a:noFill/>
                </a:ln>
                <a:solidFill>
                  <a:srgbClr val="FFFF00"/>
                </a:solidFill>
                <a:effectLst/>
                <a:uLnTx/>
                <a:uFillTx/>
                <a:latin typeface="Times New Roman" pitchFamily="18" charset="0"/>
                <a:ea typeface="+mn-ea"/>
                <a:cs typeface="Times New Roman" pitchFamily="18" charset="0"/>
              </a:rPr>
              <a:t> CỐ - DẶN DÒ</a:t>
            </a:r>
            <a:endParaRPr kumimoji="0" lang="en-US" sz="26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8" name="Rectangle 7">
            <a:extLst>
              <a:ext uri="{FF2B5EF4-FFF2-40B4-BE49-F238E27FC236}">
                <a16:creationId xmlns="" xmlns:a16="http://schemas.microsoft.com/office/drawing/2014/main" id="{B5ABC489-F543-41EC-8E99-871A90F24DF0}"/>
              </a:ext>
            </a:extLst>
          </p:cNvPr>
          <p:cNvSpPr/>
          <p:nvPr/>
        </p:nvSpPr>
        <p:spPr>
          <a:xfrm>
            <a:off x="1447800" y="2475457"/>
            <a:ext cx="6858000" cy="3539430"/>
          </a:xfrm>
          <a:prstGeom prst="rect">
            <a:avLst/>
          </a:prstGeom>
        </p:spPr>
        <p:txBody>
          <a:bodyPr wrap="square">
            <a:spAutoFit/>
          </a:bodyPr>
          <a:lstStyle/>
          <a:p>
            <a:r>
              <a:rPr lang="vi-VN" sz="2800" b="1" dirty="0">
                <a:solidFill>
                  <a:srgbClr val="0033CC"/>
                </a:solidFill>
                <a:latin typeface="+mj-lt"/>
              </a:rPr>
              <a:t>   - Về nhà các em phải biết: Khi đi dưới trời nắng cần đội mũ, mặc áo khoác hoặc đeo kính râm, không được nhìn thẳng vào ánh sáng quá mạnh khi xem tivi hay ngồi học bài phải đúng cách để tránh gây hại cho mắt</a:t>
            </a:r>
          </a:p>
          <a:p>
            <a:r>
              <a:rPr lang="vi-VN" sz="2800" b="1" dirty="0">
                <a:solidFill>
                  <a:srgbClr val="0033CC"/>
                </a:solidFill>
                <a:latin typeface="+mj-lt"/>
              </a:rPr>
              <a:t>   - Chuẩn bị bài mới: Nóng lạnh và nhiệt độ.</a:t>
            </a:r>
            <a:endParaRPr kumimoji="0" lang="en-US" sz="2800" b="1" i="0" u="none" strike="noStrike" kern="1200" cap="none" spc="0" normalizeH="0" baseline="0" noProof="0" dirty="0">
              <a:ln>
                <a:noFill/>
              </a:ln>
              <a:solidFill>
                <a:srgbClr val="0033CC"/>
              </a:solidFill>
              <a:effectLst/>
              <a:uLnTx/>
              <a:uFillTx/>
              <a:latin typeface="+mj-lt"/>
              <a:cs typeface="Times New Roman" pitchFamily="18" charset="0"/>
            </a:endParaRPr>
          </a:p>
        </p:txBody>
      </p:sp>
      <p:pic>
        <p:nvPicPr>
          <p:cNvPr id="5" name="Picture 4">
            <a:extLst>
              <a:ext uri="{FF2B5EF4-FFF2-40B4-BE49-F238E27FC236}">
                <a16:creationId xmlns="" xmlns:a16="http://schemas.microsoft.com/office/drawing/2014/main" id="{119865A5-739C-46D5-ACE7-A2818A959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210"/>
            <a:ext cx="9144000" cy="6858000"/>
          </a:xfrm>
          <a:prstGeom prst="rect">
            <a:avLst/>
          </a:prstGeom>
        </p:spPr>
      </p:pic>
      <p:sp>
        <p:nvSpPr>
          <p:cNvPr id="6" name="TextBox 5">
            <a:extLst>
              <a:ext uri="{FF2B5EF4-FFF2-40B4-BE49-F238E27FC236}">
                <a16:creationId xmlns="" xmlns:a16="http://schemas.microsoft.com/office/drawing/2014/main" id="{864B43D1-820B-40FC-AAE5-6F05B1A9EAFC}"/>
              </a:ext>
            </a:extLst>
          </p:cNvPr>
          <p:cNvSpPr txBox="1"/>
          <p:nvPr/>
        </p:nvSpPr>
        <p:spPr>
          <a:xfrm>
            <a:off x="1101012" y="1541633"/>
            <a:ext cx="7620000" cy="2717205"/>
          </a:xfrm>
          <a:prstGeom prst="rect">
            <a:avLst/>
          </a:prstGeom>
          <a:noFill/>
        </p:spPr>
        <p:txBody>
          <a:bodyPr wrap="square" rtlCol="0">
            <a:prstTxWarp prst="textArchUp">
              <a:avLst/>
            </a:prstTxWarp>
            <a:spAutoFit/>
          </a:bodyPr>
          <a:lstStyle/>
          <a:p>
            <a:pPr algn="ctr"/>
            <a:r>
              <a:rPr lang="en-US" sz="6000" b="1" dirty="0">
                <a:solidFill>
                  <a:srgbClr val="00B0F0"/>
                </a:solidFill>
                <a:latin typeface="Times New Roman" pitchFamily="18" charset="0"/>
                <a:cs typeface="Times New Roman" pitchFamily="18" charset="0"/>
              </a:rPr>
              <a:t>TIẾT HỌC KẾT THÚC</a:t>
            </a:r>
          </a:p>
        </p:txBody>
      </p:sp>
      <p:sp>
        <p:nvSpPr>
          <p:cNvPr id="2" name="Rectangle 1">
            <a:extLst>
              <a:ext uri="{FF2B5EF4-FFF2-40B4-BE49-F238E27FC236}">
                <a16:creationId xmlns="" xmlns:a16="http://schemas.microsoft.com/office/drawing/2014/main" id="{313F5DBF-7585-4D1E-8A7F-1699CD6C3BE7}"/>
              </a:ext>
            </a:extLst>
          </p:cNvPr>
          <p:cNvSpPr/>
          <p:nvPr/>
        </p:nvSpPr>
        <p:spPr>
          <a:xfrm>
            <a:off x="647700" y="2967028"/>
            <a:ext cx="8458200" cy="1446550"/>
          </a:xfrm>
          <a:prstGeom prst="rect">
            <a:avLst/>
          </a:prstGeom>
        </p:spPr>
        <p:txBody>
          <a:bodyPr wrap="square">
            <a:spAutoFit/>
          </a:bodyPr>
          <a:lstStyle/>
          <a:p>
            <a:pPr algn="ctr"/>
            <a:r>
              <a:rPr lang="en-US" sz="4400" b="1" dirty="0">
                <a:solidFill>
                  <a:srgbClr val="D60093"/>
                </a:solidFill>
                <a:latin typeface="Times New Roman" pitchFamily="18" charset="0"/>
                <a:cs typeface="Times New Roman" pitchFamily="18" charset="0"/>
              </a:rPr>
              <a:t>CHÚC CÁC EM CHĂM NGOAN HỌC GIỎI!</a:t>
            </a:r>
          </a:p>
        </p:txBody>
      </p:sp>
    </p:spTree>
    <p:extLst>
      <p:ext uri="{BB962C8B-B14F-4D97-AF65-F5344CB8AC3E}">
        <p14:creationId xmlns:p14="http://schemas.microsoft.com/office/powerpoint/2010/main" val="38575666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2" y="19806"/>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WordArt 12">
            <a:extLst>
              <a:ext uri="{FF2B5EF4-FFF2-40B4-BE49-F238E27FC236}">
                <a16:creationId xmlns="" xmlns:a16="http://schemas.microsoft.com/office/drawing/2014/main" id="{D99DA508-6CD3-4159-A95A-7DD604C55C92}"/>
              </a:ext>
            </a:extLst>
          </p:cNvPr>
          <p:cNvSpPr>
            <a:spLocks noGrp="1" noChangeArrowheads="1" noChangeShapeType="1" noTextEdit="1"/>
          </p:cNvSpPr>
          <p:nvPr>
            <p:ph type="title"/>
          </p:nvPr>
        </p:nvSpPr>
        <p:spPr bwMode="auto">
          <a:xfrm>
            <a:off x="2571750" y="1092398"/>
            <a:ext cx="4476750" cy="444104"/>
          </a:xfrm>
          <a:prstGeom prst="rect">
            <a:avLst/>
          </a:prstGeom>
        </p:spPr>
        <p:txBody>
          <a:bodyPr wrap="none" fromWordArt="1">
            <a:prstTxWarp prst="textPlain">
              <a:avLst>
                <a:gd name="adj" fmla="val 50000"/>
              </a:avLst>
            </a:prstTxWarp>
            <a:normAutofit fontScale="90000"/>
          </a:bodyPr>
          <a:lstStyle/>
          <a:p>
            <a:pPr algn="ct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Khởi</a:t>
            </a:r>
            <a:r>
              <a:rPr lang="en-US" sz="2700" b="1" kern="10" dirty="0"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 </a:t>
            </a:r>
            <a:r>
              <a:rPr lang="en-US" sz="2700" b="1" kern="10" dirty="0" err="1" smtClean="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rPr>
              <a:t>động</a:t>
            </a:r>
            <a:endParaRPr lang="en-US" sz="2700" b="1" kern="10" dirty="0">
              <a:ln w="9525">
                <a:solidFill>
                  <a:srgbClr val="FF0000"/>
                </a:solidFill>
                <a:round/>
                <a:headEnd/>
                <a:tailEnd/>
              </a:ln>
              <a:solidFill>
                <a:srgbClr val="7030A0"/>
              </a:solidFill>
              <a:effectLst>
                <a:outerShdw dist="45791" dir="2021404" algn="ctr" rotWithShape="0">
                  <a:srgbClr val="B2B2B2">
                    <a:alpha val="79999"/>
                  </a:srgbClr>
                </a:outerShdw>
              </a:effectLst>
              <a:latin typeface="Times New Roman"/>
              <a:cs typeface="Times New Roman"/>
            </a:endParaRPr>
          </a:p>
        </p:txBody>
      </p:sp>
      <p:sp>
        <p:nvSpPr>
          <p:cNvPr id="6" name="Text Box 10">
            <a:extLst>
              <a:ext uri="{FF2B5EF4-FFF2-40B4-BE49-F238E27FC236}">
                <a16:creationId xmlns="" xmlns:a16="http://schemas.microsoft.com/office/drawing/2014/main" id="{A3FE937C-01BB-4D86-8529-42E3DD0A0D03}"/>
              </a:ext>
            </a:extLst>
          </p:cNvPr>
          <p:cNvSpPr txBox="1">
            <a:spLocks noChangeArrowheads="1"/>
          </p:cNvSpPr>
          <p:nvPr/>
        </p:nvSpPr>
        <p:spPr bwMode="auto">
          <a:xfrm>
            <a:off x="497922" y="2315534"/>
            <a:ext cx="80364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r>
              <a:rPr kumimoji="0" lang="en-US" sz="3600" b="1" i="0" u="none" strike="noStrike" kern="1200" cap="none" spc="0" normalizeH="0" baseline="0" noProof="0" dirty="0" err="1">
                <a:ln>
                  <a:noFill/>
                </a:ln>
                <a:solidFill>
                  <a:srgbClr val="0033CC"/>
                </a:solidFill>
                <a:effectLst/>
                <a:uLnTx/>
                <a:uFillTx/>
                <a:latin typeface="Times New Roman" pitchFamily="18" charset="0"/>
                <a:cs typeface="Times New Roman" pitchFamily="18" charset="0"/>
              </a:rPr>
              <a:t>Câu</a:t>
            </a:r>
            <a:r>
              <a:rPr kumimoji="0" lang="en-US" sz="3600" b="1" i="0" u="none" strike="noStrike" kern="1200" cap="none" spc="0" normalizeH="0" baseline="0" noProof="0" dirty="0">
                <a:ln>
                  <a:noFill/>
                </a:ln>
                <a:solidFill>
                  <a:srgbClr val="0033CC"/>
                </a:solidFill>
                <a:effectLst/>
                <a:uLnTx/>
                <a:uFillTx/>
                <a:latin typeface="Times New Roman" pitchFamily="18" charset="0"/>
                <a:cs typeface="Times New Roman" pitchFamily="18" charset="0"/>
              </a:rPr>
              <a:t> </a:t>
            </a:r>
            <a:r>
              <a:rPr lang="en-US" sz="3600" b="1" dirty="0">
                <a:solidFill>
                  <a:srgbClr val="0033CC"/>
                </a:solidFill>
                <a:latin typeface="Times New Roman" pitchFamily="18" charset="0"/>
                <a:cs typeface="Times New Roman" pitchFamily="18" charset="0"/>
              </a:rPr>
              <a:t>2</a:t>
            </a:r>
            <a:r>
              <a:rPr kumimoji="0" lang="en-US" sz="3600" b="1" i="0" u="none" strike="noStrike" kern="1200" cap="none" spc="0" normalizeH="0" baseline="0" noProof="0" dirty="0">
                <a:ln>
                  <a:noFill/>
                </a:ln>
                <a:solidFill>
                  <a:srgbClr val="0033CC"/>
                </a:solidFill>
                <a:effectLst/>
                <a:uLnTx/>
                <a:uFillTx/>
                <a:latin typeface="Times New Roman" pitchFamily="18" charset="0"/>
                <a:cs typeface="Times New Roman" pitchFamily="18" charset="0"/>
              </a:rPr>
              <a:t>:</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Hãy</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nêu</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vai</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trò</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của</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ánh</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sáng</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đối</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với</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động</a:t>
            </a:r>
            <a:r>
              <a:rPr lang="en-US" sz="3600" b="1" kern="0" dirty="0">
                <a:solidFill>
                  <a:srgbClr val="0033CC"/>
                </a:solidFill>
                <a:latin typeface="Times New Roman" pitchFamily="18" charset="0"/>
                <a:cs typeface="Times New Roman" pitchFamily="18" charset="0"/>
              </a:rPr>
              <a:t> </a:t>
            </a:r>
            <a:r>
              <a:rPr lang="en-US" sz="3600" b="1" kern="0" dirty="0" err="1">
                <a:solidFill>
                  <a:srgbClr val="0033CC"/>
                </a:solidFill>
                <a:latin typeface="Times New Roman" pitchFamily="18" charset="0"/>
                <a:cs typeface="Times New Roman" pitchFamily="18" charset="0"/>
              </a:rPr>
              <a:t>vật</a:t>
            </a:r>
            <a:r>
              <a:rPr lang="en-US" sz="3600" b="1" kern="0" dirty="0">
                <a:solidFill>
                  <a:srgbClr val="0033CC"/>
                </a:solidFill>
                <a:latin typeface="Times New Roman" pitchFamily="18" charset="0"/>
                <a:cs typeface="Times New Roman" pitchFamily="18" charset="0"/>
              </a:rPr>
              <a:t>?</a:t>
            </a:r>
            <a:endParaRPr kumimoji="0" lang="en-US" sz="3600" b="0" i="0" u="none" strike="noStrike" kern="1200" cap="none" spc="0" normalizeH="0" baseline="0" noProof="0" dirty="0">
              <a:ln>
                <a:noFill/>
              </a:ln>
              <a:solidFill>
                <a:srgbClr val="0033CC"/>
              </a:solidFill>
              <a:effectLst/>
              <a:uLnTx/>
              <a:uFillTx/>
              <a:latin typeface="Times New Roman" pitchFamily="18" charset="0"/>
              <a:cs typeface="Times New Roman" pitchFamily="18" charset="0"/>
            </a:endParaRPr>
          </a:p>
        </p:txBody>
      </p:sp>
      <p:pic>
        <p:nvPicPr>
          <p:cNvPr id="8" name="Picture 13" descr="10">
            <a:extLst>
              <a:ext uri="{FF2B5EF4-FFF2-40B4-BE49-F238E27FC236}">
                <a16:creationId xmlns="" xmlns:a16="http://schemas.microsoft.com/office/drawing/2014/main" id="{17140F93-141A-4DE3-B42F-86B63255C1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9381" y="745587"/>
            <a:ext cx="671513" cy="8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 xmlns:a16="http://schemas.microsoft.com/office/drawing/2014/main" id="{B9016279-8575-451C-B8E2-4ED4FA452C21}"/>
              </a:ext>
            </a:extLst>
          </p:cNvPr>
          <p:cNvSpPr/>
          <p:nvPr/>
        </p:nvSpPr>
        <p:spPr>
          <a:xfrm>
            <a:off x="294692" y="3515851"/>
            <a:ext cx="8610600" cy="3046988"/>
          </a:xfrm>
          <a:prstGeom prst="rect">
            <a:avLst/>
          </a:prstGeom>
        </p:spPr>
        <p:txBody>
          <a:bodyPr wrap="square">
            <a:spAutoFit/>
          </a:bodyPr>
          <a:lstStyle/>
          <a:p>
            <a:r>
              <a:rPr lang="vi-VN" sz="2800" dirty="0">
                <a:solidFill>
                  <a:srgbClr val="C93B90"/>
                </a:solidFill>
                <a:latin typeface="+mj-lt"/>
              </a:rPr>
              <a:t>     </a:t>
            </a:r>
            <a:r>
              <a:rPr lang="vi-VN" sz="3200" dirty="0">
                <a:solidFill>
                  <a:srgbClr val="C93B90"/>
                </a:solidFill>
                <a:latin typeface="+mj-lt"/>
              </a:rPr>
              <a:t>+ Động vật cần ánh sáng để di chuyển tìm kiếm thức ăn, nước uống.</a:t>
            </a:r>
          </a:p>
          <a:p>
            <a:r>
              <a:rPr lang="vi-VN" sz="3200" dirty="0">
                <a:solidFill>
                  <a:srgbClr val="C93B90"/>
                </a:solidFill>
                <a:latin typeface="+mj-lt"/>
              </a:rPr>
              <a:t>     + Ánh sáng giúp động vật phát hiện ra những nguy hiểm cần tránh.</a:t>
            </a:r>
          </a:p>
          <a:p>
            <a:r>
              <a:rPr lang="vi-VN" sz="3200" dirty="0">
                <a:solidFill>
                  <a:srgbClr val="C93B90"/>
                </a:solidFill>
                <a:latin typeface="+mj-lt"/>
              </a:rPr>
              <a:t>     + Ánh sáng và thời gian chiếu sáng còn ảnh hưởng đến sự sinh sản của một số động vật.</a:t>
            </a:r>
          </a:p>
        </p:txBody>
      </p:sp>
    </p:spTree>
    <p:extLst>
      <p:ext uri="{BB962C8B-B14F-4D97-AF65-F5344CB8AC3E}">
        <p14:creationId xmlns:p14="http://schemas.microsoft.com/office/powerpoint/2010/main" val="31071774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xmlns="" id="{A8E3FC4D-DA92-402B-852B-94E43F25172D}"/>
              </a:ext>
            </a:extLst>
          </p:cNvPr>
          <p:cNvSpPr txBox="1">
            <a:spLocks noChangeArrowheads="1"/>
          </p:cNvSpPr>
          <p:nvPr/>
        </p:nvSpPr>
        <p:spPr bwMode="auto">
          <a:xfrm>
            <a:off x="1044186" y="1143004"/>
            <a:ext cx="705445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vi-VN" altLang="en-US" sz="2800">
                <a:solidFill>
                  <a:srgbClr val="000000"/>
                </a:solidFill>
                <a:latin typeface="Times New Roman" panose="02020603050405020304" pitchFamily="18" charset="0"/>
              </a:rPr>
              <a:t>Thứ </a:t>
            </a:r>
            <a:r>
              <a:rPr lang="vi-VN" altLang="en-US" sz="2800" smtClean="0">
                <a:solidFill>
                  <a:srgbClr val="000000"/>
                </a:solidFill>
                <a:latin typeface="Times New Roman" panose="02020603050405020304" pitchFamily="18" charset="0"/>
              </a:rPr>
              <a:t>... </a:t>
            </a:r>
            <a:r>
              <a:rPr lang="vi-VN" altLang="en-US" sz="2800">
                <a:solidFill>
                  <a:srgbClr val="000000"/>
                </a:solidFill>
                <a:latin typeface="Times New Roman" panose="02020603050405020304" pitchFamily="18" charset="0"/>
              </a:rPr>
              <a:t>ngày </a:t>
            </a:r>
            <a:r>
              <a:rPr lang="vi-VN" altLang="en-US" sz="2800" smtClean="0">
                <a:solidFill>
                  <a:srgbClr val="000000"/>
                </a:solidFill>
                <a:latin typeface="Times New Roman" panose="02020603050405020304" pitchFamily="18" charset="0"/>
              </a:rPr>
              <a:t>... tháng 3 </a:t>
            </a:r>
            <a:r>
              <a:rPr lang="vi-VN" altLang="en-US" sz="2800">
                <a:solidFill>
                  <a:srgbClr val="000000"/>
                </a:solidFill>
                <a:latin typeface="Times New Roman" panose="02020603050405020304" pitchFamily="18" charset="0"/>
              </a:rPr>
              <a:t>năm 2022</a:t>
            </a:r>
          </a:p>
          <a:p>
            <a:pPr algn="ctr" eaLnBrk="0" fontAlgn="base" hangingPunct="0">
              <a:spcBef>
                <a:spcPct val="0"/>
              </a:spcBef>
              <a:spcAft>
                <a:spcPct val="0"/>
              </a:spcAft>
            </a:pPr>
            <a:r>
              <a:rPr lang="vi-VN" altLang="en-US" sz="2800">
                <a:solidFill>
                  <a:srgbClr val="000000"/>
                </a:solidFill>
                <a:latin typeface="Times New Roman" panose="02020603050405020304" pitchFamily="18" charset="0"/>
              </a:rPr>
              <a:t>Khoa học</a:t>
            </a:r>
          </a:p>
          <a:p>
            <a:pPr algn="ctr" eaLnBrk="0" fontAlgn="base" hangingPunct="0">
              <a:spcBef>
                <a:spcPct val="0"/>
              </a:spcBef>
              <a:spcAft>
                <a:spcPct val="0"/>
              </a:spcAft>
            </a:pPr>
            <a:r>
              <a:rPr lang="vi-VN" altLang="en-US" sz="2800">
                <a:solidFill>
                  <a:srgbClr val="FF0000"/>
                </a:solidFill>
                <a:latin typeface="Times New Roman" panose="02020603050405020304" pitchFamily="18" charset="0"/>
              </a:rPr>
              <a:t>Bài: </a:t>
            </a:r>
            <a:r>
              <a:rPr lang="vi-VN" altLang="en-US" sz="2800" smtClean="0">
                <a:solidFill>
                  <a:srgbClr val="FF0000"/>
                </a:solidFill>
                <a:latin typeface="Times New Roman" panose="02020603050405020304" pitchFamily="18" charset="0"/>
              </a:rPr>
              <a:t>Ánh sáng và việc bảo vệ đôi mắt (98)</a:t>
            </a:r>
            <a:endParaRPr lang="vi-VN" altLang="en-US" sz="2800">
              <a:solidFill>
                <a:srgbClr val="FF0000"/>
              </a:solidFill>
              <a:latin typeface="Times New Roman" panose="02020603050405020304" pitchFamily="18" charset="0"/>
            </a:endParaRPr>
          </a:p>
        </p:txBody>
      </p:sp>
      <p:pic>
        <p:nvPicPr>
          <p:cNvPr id="16387" name="Picture 101">
            <a:extLst>
              <a:ext uri="{FF2B5EF4-FFF2-40B4-BE49-F238E27FC236}">
                <a16:creationId xmlns:a16="http://schemas.microsoft.com/office/drawing/2014/main" xmlns="" id="{199A8487-4615-4202-A77B-613E0A63E272}"/>
              </a:ext>
            </a:extLst>
          </p:cNvPr>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1200" y="3200400"/>
            <a:ext cx="2772966"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00">
            <a:extLst>
              <a:ext uri="{FF2B5EF4-FFF2-40B4-BE49-F238E27FC236}">
                <a16:creationId xmlns:a16="http://schemas.microsoft.com/office/drawing/2014/main" xmlns="" id="{EF3A48D8-123E-4E34-B5A7-84AD9DC74CB6}"/>
              </a:ext>
            </a:extLst>
          </p:cNvPr>
          <p:cNvPicPr>
            <a:picLocks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42958" y="3713163"/>
            <a:ext cx="2680097"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334732"/>
      </p:ext>
    </p:extLst>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BCF04795-1BC7-4C64-9AAF-B57F7C21F0B0}"/>
              </a:ext>
            </a:extLst>
          </p:cNvPr>
          <p:cNvSpPr/>
          <p:nvPr/>
        </p:nvSpPr>
        <p:spPr>
          <a:xfrm>
            <a:off x="2914654" y="1219200"/>
            <a:ext cx="3452813" cy="533400"/>
          </a:xfrm>
          <a:prstGeom prst="ellipse">
            <a:avLst/>
          </a:prstGeom>
          <a:solidFill>
            <a:srgbClr val="FFC000">
              <a:alpha val="32000"/>
            </a:srgbClr>
          </a:solidFill>
          <a:ln w="127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200" noProof="1">
              <a:solidFill>
                <a:srgbClr val="FFFFFF"/>
              </a:solidFill>
            </a:endParaRPr>
          </a:p>
        </p:txBody>
      </p:sp>
      <p:sp>
        <p:nvSpPr>
          <p:cNvPr id="17411" name="Text Box 1">
            <a:extLst>
              <a:ext uri="{FF2B5EF4-FFF2-40B4-BE49-F238E27FC236}">
                <a16:creationId xmlns:a16="http://schemas.microsoft.com/office/drawing/2014/main" xmlns="" id="{B354AA72-6367-4041-9058-1D4C72FF43DC}"/>
              </a:ext>
            </a:extLst>
          </p:cNvPr>
          <p:cNvSpPr txBox="1">
            <a:spLocks noChangeArrowheads="1"/>
          </p:cNvSpPr>
          <p:nvPr/>
        </p:nvSpPr>
        <p:spPr bwMode="auto">
          <a:xfrm>
            <a:off x="2274094" y="1244031"/>
            <a:ext cx="46601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vi-VN" altLang="en-US" sz="3200" b="1">
                <a:solidFill>
                  <a:srgbClr val="FF0000"/>
                </a:solidFill>
                <a:latin typeface="Times New Roman" panose="02020603050405020304" pitchFamily="18" charset="0"/>
              </a:rPr>
              <a:t>YÊU CẦU CẦN ĐẠT</a:t>
            </a:r>
          </a:p>
        </p:txBody>
      </p:sp>
      <p:sp>
        <p:nvSpPr>
          <p:cNvPr id="17412" name="Text Box 1">
            <a:extLst>
              <a:ext uri="{FF2B5EF4-FFF2-40B4-BE49-F238E27FC236}">
                <a16:creationId xmlns:a16="http://schemas.microsoft.com/office/drawing/2014/main" xmlns="" id="{6BA6A0B4-36B9-43D2-9811-E5C42E95D48C}"/>
              </a:ext>
            </a:extLst>
          </p:cNvPr>
          <p:cNvSpPr txBox="1">
            <a:spLocks noChangeArrowheads="1"/>
          </p:cNvSpPr>
          <p:nvPr/>
        </p:nvSpPr>
        <p:spPr bwMode="auto">
          <a:xfrm>
            <a:off x="1413277" y="2151072"/>
            <a:ext cx="655081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vi-VN" altLang="en-US" sz="3200">
                <a:solidFill>
                  <a:srgbClr val="000000"/>
                </a:solidFill>
                <a:latin typeface="Times New Roman" panose="02020603050405020304" pitchFamily="18" charset="0"/>
              </a:rPr>
              <a:t>- </a:t>
            </a:r>
            <a:r>
              <a:rPr lang="vi-VN" altLang="en-US" sz="3200" smtClean="0">
                <a:solidFill>
                  <a:srgbClr val="000000"/>
                </a:solidFill>
                <a:latin typeface="Times New Roman" panose="02020603050405020304" pitchFamily="18" charset="0"/>
              </a:rPr>
              <a:t>Nhận biết và phòng tránh những ánh sáng quá mạnh có hại cho mắt.</a:t>
            </a:r>
            <a:endParaRPr lang="vi-VN" altLang="en-US" sz="3200">
              <a:solidFill>
                <a:srgbClr val="000000"/>
              </a:solidFill>
              <a:latin typeface="Times New Roman" panose="02020603050405020304" pitchFamily="18" charset="0"/>
            </a:endParaRPr>
          </a:p>
          <a:p>
            <a:pPr fontAlgn="base">
              <a:spcBef>
                <a:spcPct val="0"/>
              </a:spcBef>
              <a:spcAft>
                <a:spcPct val="0"/>
              </a:spcAft>
            </a:pPr>
            <a:endParaRPr lang="vi-VN" altLang="en-US" sz="3200">
              <a:solidFill>
                <a:srgbClr val="000000"/>
              </a:solidFill>
              <a:latin typeface="Times New Roman" panose="02020603050405020304" pitchFamily="18" charset="0"/>
            </a:endParaRPr>
          </a:p>
          <a:p>
            <a:pPr fontAlgn="base">
              <a:spcBef>
                <a:spcPct val="0"/>
              </a:spcBef>
              <a:spcAft>
                <a:spcPct val="0"/>
              </a:spcAft>
            </a:pPr>
            <a:r>
              <a:rPr lang="vi-VN" altLang="en-US" sz="3200">
                <a:solidFill>
                  <a:srgbClr val="000000"/>
                </a:solidFill>
                <a:latin typeface="Times New Roman" panose="02020603050405020304" pitchFamily="18" charset="0"/>
              </a:rPr>
              <a:t>- </a:t>
            </a:r>
            <a:r>
              <a:rPr lang="vi-VN" altLang="en-US" sz="3200" smtClean="0">
                <a:solidFill>
                  <a:srgbClr val="000000"/>
                </a:solidFill>
                <a:latin typeface="Times New Roman" panose="02020603050405020304" pitchFamily="18" charset="0"/>
              </a:rPr>
              <a:t>Biết bảo vệ mắt: không đọc, viết ở nơi ánh sáng yếu.</a:t>
            </a:r>
            <a:endParaRPr lang="vi-VN" altLang="en-US" sz="3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72259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7-Point Star 1">
            <a:extLst>
              <a:ext uri="{FF2B5EF4-FFF2-40B4-BE49-F238E27FC236}">
                <a16:creationId xmlns:a16="http://schemas.microsoft.com/office/drawing/2014/main" xmlns="" id="{0A83F176-9D8C-4654-87BB-499C19EE87CC}"/>
              </a:ext>
            </a:extLst>
          </p:cNvPr>
          <p:cNvSpPr/>
          <p:nvPr/>
        </p:nvSpPr>
        <p:spPr>
          <a:xfrm>
            <a:off x="5105400" y="1752600"/>
            <a:ext cx="3067050" cy="2895600"/>
          </a:xfrm>
          <a:prstGeom prst="star7">
            <a:avLst/>
          </a:prstGeom>
          <a:solidFill>
            <a:srgbClr val="2739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vi-VN" altLang="en-US" sz="3600" b="1" noProof="1">
                <a:solidFill>
                  <a:srgbClr val="FFFF00"/>
                </a:solidFill>
                <a:latin typeface="Times New Roman" panose="02020603050405020304" pitchFamily="18" charset="0"/>
                <a:cs typeface="Times New Roman" panose="02020603050405020304" pitchFamily="18" charset="0"/>
              </a:rPr>
              <a:t>KHÁM PHÁ</a:t>
            </a:r>
          </a:p>
        </p:txBody>
      </p:sp>
      <p:pic>
        <p:nvPicPr>
          <p:cNvPr id="18435" name="Picture 99">
            <a:extLst>
              <a:ext uri="{FF2B5EF4-FFF2-40B4-BE49-F238E27FC236}">
                <a16:creationId xmlns:a16="http://schemas.microsoft.com/office/drawing/2014/main" xmlns="" id="{4A72E463-5D54-40C2-A7C8-6BC4B3B2A89F}"/>
              </a:ext>
            </a:extLst>
          </p:cNvPr>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 y="2905134"/>
            <a:ext cx="3817144"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00">
            <a:extLst>
              <a:ext uri="{FF2B5EF4-FFF2-40B4-BE49-F238E27FC236}">
                <a16:creationId xmlns:a16="http://schemas.microsoft.com/office/drawing/2014/main" xmlns="" id="{F2B82A95-8854-48C1-8846-44CB086B238B}"/>
              </a:ext>
            </a:extLst>
          </p:cNvPr>
          <p:cNvPicPr>
            <a:picLocks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1066800"/>
            <a:ext cx="1420416"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15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78"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04539"/>
            <a:ext cx="4343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 xmlns:a16="http://schemas.microsoft.com/office/drawing/2014/main" id="{644859B0-7C89-48C8-977B-2B884AFA18B9}"/>
              </a:ext>
            </a:extLst>
          </p:cNvPr>
          <p:cNvSpPr/>
          <p:nvPr/>
        </p:nvSpPr>
        <p:spPr>
          <a:xfrm>
            <a:off x="1066800" y="1040605"/>
            <a:ext cx="8077200" cy="1569660"/>
          </a:xfrm>
          <a:prstGeom prst="rect">
            <a:avLst/>
          </a:prstGeom>
        </p:spPr>
        <p:txBody>
          <a:bodyPr wrap="square">
            <a:spAutoFit/>
          </a:bodyPr>
          <a:lstStyle/>
          <a:p>
            <a:pPr fontAlgn="base">
              <a:buFont typeface="+mj-lt"/>
              <a:buAutoNum type="arabicPeriod"/>
            </a:pPr>
            <a:r>
              <a:rPr lang="vi-VN" sz="2400" b="1" dirty="0">
                <a:solidFill>
                  <a:srgbClr val="FF0000"/>
                </a:solidFill>
                <a:latin typeface="+mj-lt"/>
              </a:rPr>
              <a:t> Khi nhìn trực tiếp </a:t>
            </a:r>
            <a:r>
              <a:rPr lang="vi-VN" sz="2400" b="1">
                <a:solidFill>
                  <a:srgbClr val="FF0000"/>
                </a:solidFill>
                <a:latin typeface="+mj-lt"/>
              </a:rPr>
              <a:t>vào </a:t>
            </a:r>
            <a:r>
              <a:rPr lang="vi-VN" sz="2400" b="1" smtClean="0">
                <a:solidFill>
                  <a:srgbClr val="FF0000"/>
                </a:solidFill>
                <a:latin typeface="+mj-lt"/>
              </a:rPr>
              <a:t>Mặt Trời </a:t>
            </a:r>
            <a:r>
              <a:rPr lang="vi-VN" sz="2400" b="1" dirty="0">
                <a:solidFill>
                  <a:srgbClr val="FF0000"/>
                </a:solidFill>
                <a:latin typeface="+mj-lt"/>
              </a:rPr>
              <a:t>hoặc ánh lửa hàn em thấy như thế nào?</a:t>
            </a:r>
          </a:p>
          <a:p>
            <a:r>
              <a:rPr lang="vi-VN" sz="2400" b="1" dirty="0">
                <a:solidFill>
                  <a:srgbClr val="FF0000"/>
                </a:solidFill>
                <a:latin typeface="+mj-lt"/>
              </a:rPr>
              <a:t> 2. Tại sao chúng ta không nên nhìn trực </a:t>
            </a:r>
            <a:r>
              <a:rPr lang="vi-VN" sz="2400" b="1">
                <a:solidFill>
                  <a:srgbClr val="FF0000"/>
                </a:solidFill>
                <a:latin typeface="+mj-lt"/>
              </a:rPr>
              <a:t>tiếp </a:t>
            </a:r>
            <a:r>
              <a:rPr lang="vi-VN" sz="2400" b="1" smtClean="0">
                <a:solidFill>
                  <a:srgbClr val="FF0000"/>
                </a:solidFill>
                <a:latin typeface="+mj-lt"/>
              </a:rPr>
              <a:t>vào Mặt Trời </a:t>
            </a:r>
            <a:r>
              <a:rPr lang="vi-VN" sz="2400" b="1" dirty="0">
                <a:solidFill>
                  <a:srgbClr val="FF0000"/>
                </a:solidFill>
                <a:latin typeface="+mj-lt"/>
              </a:rPr>
              <a:t>hoặc ánh lửa hàn?</a:t>
            </a:r>
          </a:p>
        </p:txBody>
      </p:sp>
      <p:pic>
        <p:nvPicPr>
          <p:cNvPr id="9" name="Picture 8">
            <a:extLst>
              <a:ext uri="{FF2B5EF4-FFF2-40B4-BE49-F238E27FC236}">
                <a16:creationId xmlns="" xmlns:a16="http://schemas.microsoft.com/office/drawing/2014/main" id="{F65AEB13-C505-426C-8FFF-DAEE31D0E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26" y="2618839"/>
            <a:ext cx="4191000" cy="3962400"/>
          </a:xfrm>
          <a:prstGeom prst="rect">
            <a:avLst/>
          </a:prstGeom>
        </p:spPr>
      </p:pic>
      <p:pic>
        <p:nvPicPr>
          <p:cNvPr id="11" name="Picture 10">
            <a:extLst>
              <a:ext uri="{FF2B5EF4-FFF2-40B4-BE49-F238E27FC236}">
                <a16:creationId xmlns="" xmlns:a16="http://schemas.microsoft.com/office/drawing/2014/main" id="{2BBEFFE6-0FF4-41CB-8F38-45D5960B83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276" y="1129724"/>
            <a:ext cx="881743" cy="1374815"/>
          </a:xfrm>
          <a:prstGeom prst="rect">
            <a:avLst/>
          </a:prstGeom>
        </p:spPr>
      </p:pic>
      <p:sp>
        <p:nvSpPr>
          <p:cNvPr id="7" name="Rectangle: Rounded Corners 6">
            <a:extLst>
              <a:ext uri="{FF2B5EF4-FFF2-40B4-BE49-F238E27FC236}">
                <a16:creationId xmlns="" xmlns:a16="http://schemas.microsoft.com/office/drawing/2014/main" id="{CA2D0161-428E-4652-8174-E83024D8DBA8}"/>
              </a:ext>
            </a:extLst>
          </p:cNvPr>
          <p:cNvSpPr/>
          <p:nvPr/>
        </p:nvSpPr>
        <p:spPr>
          <a:xfrm>
            <a:off x="297426" y="94251"/>
            <a:ext cx="8541774" cy="928969"/>
          </a:xfrm>
          <a:prstGeom prst="round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Hoạt</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động</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1: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Những</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nguồn</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ánh</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sáng</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mạnh</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và</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prstClr val="white"/>
                </a:solidFill>
                <a:effectLst/>
                <a:uLnTx/>
                <a:uFillTx/>
                <a:latin typeface="Times New Roman" pitchFamily="18" charset="0"/>
                <a:ea typeface="+mn-ea"/>
                <a:cs typeface="Times New Roman" pitchFamily="18" charset="0"/>
              </a:rPr>
              <a:t>ảnh</a:t>
            </a:r>
            <a:r>
              <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 h</a:t>
            </a:r>
            <a:r>
              <a:rPr kumimoji="0" lang="vi-VN"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rPr>
              <a:t>ưởng của chúng với đôi mắt</a:t>
            </a:r>
            <a:endParaRPr kumimoji="0" lang="en-US" sz="2800" b="1" i="0" u="none" strike="noStrike" kern="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327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78"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389" y="506"/>
            <a:ext cx="4343400" cy="403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7652" y="76212"/>
            <a:ext cx="870154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9" name="Picture 8">
            <a:extLst>
              <a:ext uri="{FF2B5EF4-FFF2-40B4-BE49-F238E27FC236}">
                <a16:creationId xmlns="" xmlns:a16="http://schemas.microsoft.com/office/drawing/2014/main" id="{F65AEB13-C505-426C-8FFF-DAEE31D0E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72" y="76200"/>
            <a:ext cx="4191000" cy="3962400"/>
          </a:xfrm>
          <a:prstGeom prst="rect">
            <a:avLst/>
          </a:prstGeom>
        </p:spPr>
      </p:pic>
      <p:sp>
        <p:nvSpPr>
          <p:cNvPr id="3" name="Rectangle: Rounded Corners 2">
            <a:extLst>
              <a:ext uri="{FF2B5EF4-FFF2-40B4-BE49-F238E27FC236}">
                <a16:creationId xmlns="" xmlns:a16="http://schemas.microsoft.com/office/drawing/2014/main" id="{B8285E6A-FBC4-4530-AE38-3F8F1ADE78B1}"/>
              </a:ext>
            </a:extLst>
          </p:cNvPr>
          <p:cNvSpPr/>
          <p:nvPr/>
        </p:nvSpPr>
        <p:spPr>
          <a:xfrm>
            <a:off x="3" y="4422575"/>
            <a:ext cx="4114801" cy="2209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0000"/>
                </a:solidFill>
                <a:latin typeface="+mj-lt"/>
              </a:rPr>
              <a:t>  Ánh </a:t>
            </a:r>
            <a:r>
              <a:rPr lang="vi-VN" sz="2800" b="1">
                <a:solidFill>
                  <a:srgbClr val="000000"/>
                </a:solidFill>
                <a:latin typeface="+mj-lt"/>
              </a:rPr>
              <a:t>sáng </a:t>
            </a:r>
            <a:r>
              <a:rPr lang="vi-VN" sz="2800" b="1" smtClean="0">
                <a:solidFill>
                  <a:srgbClr val="000000"/>
                </a:solidFill>
                <a:latin typeface="+mj-lt"/>
              </a:rPr>
              <a:t>Mặt </a:t>
            </a:r>
            <a:r>
              <a:rPr lang="vi-VN" sz="2800" b="1" dirty="0">
                <a:solidFill>
                  <a:srgbClr val="000000"/>
                </a:solidFill>
                <a:latin typeface="+mj-lt"/>
              </a:rPr>
              <a:t>T</a:t>
            </a:r>
            <a:r>
              <a:rPr lang="vi-VN" sz="2800" b="1" smtClean="0">
                <a:solidFill>
                  <a:srgbClr val="000000"/>
                </a:solidFill>
                <a:latin typeface="+mj-lt"/>
              </a:rPr>
              <a:t>rời </a:t>
            </a:r>
            <a:r>
              <a:rPr lang="vi-VN" sz="2800" b="1" dirty="0">
                <a:solidFill>
                  <a:srgbClr val="000000"/>
                </a:solidFill>
                <a:latin typeface="+mj-lt"/>
              </a:rPr>
              <a:t>rất mạnh và chứa tia tử ngoại gây hại cho mắt. Nếu nhìn trực tiếp sẽ gây hoa mắt chói mắt.</a:t>
            </a:r>
            <a:endParaRPr lang="vi-VN" sz="2800" b="1" dirty="0">
              <a:latin typeface="+mj-lt"/>
            </a:endParaRPr>
          </a:p>
        </p:txBody>
      </p:sp>
      <p:sp>
        <p:nvSpPr>
          <p:cNvPr id="12" name="Rectangle: Rounded Corners 11">
            <a:extLst>
              <a:ext uri="{FF2B5EF4-FFF2-40B4-BE49-F238E27FC236}">
                <a16:creationId xmlns="" xmlns:a16="http://schemas.microsoft.com/office/drawing/2014/main" id="{1A788D6C-50B8-44DC-9FDF-D793560FFC9B}"/>
              </a:ext>
            </a:extLst>
          </p:cNvPr>
          <p:cNvSpPr/>
          <p:nvPr/>
        </p:nvSpPr>
        <p:spPr>
          <a:xfrm>
            <a:off x="4409578" y="4332964"/>
            <a:ext cx="4479095" cy="220980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400" dirty="0">
              <a:latin typeface="+mj-lt"/>
            </a:endParaRPr>
          </a:p>
        </p:txBody>
      </p:sp>
      <p:sp>
        <p:nvSpPr>
          <p:cNvPr id="13" name="Rectangle 12">
            <a:extLst>
              <a:ext uri="{FF2B5EF4-FFF2-40B4-BE49-F238E27FC236}">
                <a16:creationId xmlns="" xmlns:a16="http://schemas.microsoft.com/office/drawing/2014/main" id="{C1B487CB-E511-47D4-B803-C11D431CF108}"/>
              </a:ext>
            </a:extLst>
          </p:cNvPr>
          <p:cNvSpPr/>
          <p:nvPr/>
        </p:nvSpPr>
        <p:spPr>
          <a:xfrm>
            <a:off x="4446794" y="4357649"/>
            <a:ext cx="4572001" cy="2092881"/>
          </a:xfrm>
          <a:prstGeom prst="rect">
            <a:avLst/>
          </a:prstGeom>
        </p:spPr>
        <p:txBody>
          <a:bodyPr wrap="square">
            <a:spAutoFit/>
          </a:bodyPr>
          <a:lstStyle/>
          <a:p>
            <a:pPr lvl="0"/>
            <a:r>
              <a:rPr lang="vi-VN" sz="2600" b="1" dirty="0">
                <a:solidFill>
                  <a:srgbClr val="000000"/>
                </a:solidFill>
                <a:latin typeface="+mj-lt"/>
              </a:rPr>
              <a:t> Ánh sáng lửa hàn rất mạnh, chứa nhiều tạp chất độc, như: bụi, gỉ sắt, các chất khí độc do Quá trình nóng chảy kim loại sinh ra có thể làm hỏng mắt.</a:t>
            </a:r>
            <a:endParaRPr lang="vi-VN" sz="2600" b="1" dirty="0">
              <a:solidFill>
                <a:prstClr val="white"/>
              </a:solidFill>
              <a:latin typeface="+mj-lt"/>
            </a:endParaRPr>
          </a:p>
        </p:txBody>
      </p:sp>
      <p:sp>
        <p:nvSpPr>
          <p:cNvPr id="14" name="Rectangle 13">
            <a:extLst>
              <a:ext uri="{FF2B5EF4-FFF2-40B4-BE49-F238E27FC236}">
                <a16:creationId xmlns="" xmlns:a16="http://schemas.microsoft.com/office/drawing/2014/main" id="{4663A917-DC96-4823-927B-943D6A5F3F00}"/>
              </a:ext>
            </a:extLst>
          </p:cNvPr>
          <p:cNvSpPr/>
          <p:nvPr/>
        </p:nvSpPr>
        <p:spPr>
          <a:xfrm>
            <a:off x="4748329" y="3175657"/>
            <a:ext cx="961103" cy="523220"/>
          </a:xfrm>
          <a:prstGeom prst="rect">
            <a:avLst/>
          </a:prstGeom>
        </p:spPr>
        <p:txBody>
          <a:bodyPr wrap="square">
            <a:spAutoFit/>
          </a:bodyPr>
          <a:lstStyle/>
          <a:p>
            <a:r>
              <a:rPr lang="en-US" sz="2800" b="1" dirty="0" err="1">
                <a:solidFill>
                  <a:srgbClr val="FF0000"/>
                </a:solidFill>
                <a:latin typeface="Times New Roman" pitchFamily="18" charset="0"/>
                <a:cs typeface="Times New Roman" pitchFamily="18" charset="0"/>
              </a:rPr>
              <a:t>Bụi</a:t>
            </a:r>
            <a:r>
              <a:rPr lang="en-US" sz="2800" b="1" dirty="0">
                <a:solidFill>
                  <a:srgbClr val="FF0000"/>
                </a:solidFill>
                <a:latin typeface="Times New Roman" pitchFamily="18" charset="0"/>
                <a:cs typeface="Times New Roman" pitchFamily="18" charset="0"/>
              </a:rPr>
              <a:t> </a:t>
            </a:r>
          </a:p>
        </p:txBody>
      </p:sp>
      <p:sp>
        <p:nvSpPr>
          <p:cNvPr id="15" name="Rectangle 14">
            <a:extLst>
              <a:ext uri="{FF2B5EF4-FFF2-40B4-BE49-F238E27FC236}">
                <a16:creationId xmlns="" xmlns:a16="http://schemas.microsoft.com/office/drawing/2014/main" id="{E9B0F039-B816-49B6-A175-E1F5A2C8C60A}"/>
              </a:ext>
            </a:extLst>
          </p:cNvPr>
          <p:cNvSpPr/>
          <p:nvPr/>
        </p:nvSpPr>
        <p:spPr>
          <a:xfrm>
            <a:off x="4876806" y="1180274"/>
            <a:ext cx="961103" cy="830997"/>
          </a:xfrm>
          <a:prstGeom prst="rect">
            <a:avLst/>
          </a:prstGeom>
        </p:spPr>
        <p:txBody>
          <a:bodyPr wrap="square">
            <a:spAutoFit/>
          </a:bodyPr>
          <a:lstStyle/>
          <a:p>
            <a:r>
              <a:rPr lang="en-US" sz="2400" b="1" dirty="0" err="1">
                <a:solidFill>
                  <a:srgbClr val="FF0000"/>
                </a:solidFill>
                <a:latin typeface="Times New Roman" pitchFamily="18" charset="0"/>
                <a:cs typeface="Times New Roman" pitchFamily="18" charset="0"/>
              </a:rPr>
              <a:t>Khí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độc</a:t>
            </a:r>
            <a:endParaRPr lang="en-US" sz="2400" b="1" dirty="0">
              <a:solidFill>
                <a:srgbClr val="FF0000"/>
              </a:solidFill>
              <a:latin typeface="Times New Roman" pitchFamily="18" charset="0"/>
              <a:cs typeface="Times New Roman" pitchFamily="18" charset="0"/>
            </a:endParaRPr>
          </a:p>
        </p:txBody>
      </p:sp>
      <p:sp>
        <p:nvSpPr>
          <p:cNvPr id="16" name="Rectangle 15">
            <a:extLst>
              <a:ext uri="{FF2B5EF4-FFF2-40B4-BE49-F238E27FC236}">
                <a16:creationId xmlns="" xmlns:a16="http://schemas.microsoft.com/office/drawing/2014/main" id="{D608AC44-B172-468C-8FE7-5C459A05F7DF}"/>
              </a:ext>
            </a:extLst>
          </p:cNvPr>
          <p:cNvSpPr/>
          <p:nvPr/>
        </p:nvSpPr>
        <p:spPr>
          <a:xfrm>
            <a:off x="7429200" y="1175590"/>
            <a:ext cx="1317101" cy="523220"/>
          </a:xfrm>
          <a:prstGeom prst="rect">
            <a:avLst/>
          </a:prstGeom>
        </p:spPr>
        <p:txBody>
          <a:bodyPr wrap="square">
            <a:spAutoFit/>
          </a:bodyPr>
          <a:lstStyle/>
          <a:p>
            <a:r>
              <a:rPr lang="en-US" sz="2800" b="1" dirty="0" err="1">
                <a:solidFill>
                  <a:srgbClr val="002060"/>
                </a:solidFill>
                <a:latin typeface="Times New Roman" pitchFamily="18" charset="0"/>
                <a:cs typeface="Times New Roman" pitchFamily="18" charset="0"/>
              </a:rPr>
              <a:t>Gỉ</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sắt</a:t>
            </a:r>
            <a:r>
              <a:rPr lang="en-US" sz="2800" b="1"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235879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5" y="0"/>
            <a:ext cx="9144000" cy="7703574"/>
          </a:xfrm>
          <a:prstGeom prst="rect">
            <a:avLst/>
          </a:prstGeom>
        </p:spPr>
      </p:pic>
      <p:pic>
        <p:nvPicPr>
          <p:cNvPr id="3" name="Picture 2">
            <a:extLst>
              <a:ext uri="{FF2B5EF4-FFF2-40B4-BE49-F238E27FC236}">
                <a16:creationId xmlns="" xmlns:a16="http://schemas.microsoft.com/office/drawing/2014/main" id="{2DEE7B2F-7519-4509-8DD1-A4E632BC8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235" y="1502503"/>
            <a:ext cx="4042739" cy="2383703"/>
          </a:xfrm>
          <a:prstGeom prst="rect">
            <a:avLst/>
          </a:prstGeom>
        </p:spPr>
      </p:pic>
      <p:pic>
        <p:nvPicPr>
          <p:cNvPr id="6" name="Picture 5">
            <a:extLst>
              <a:ext uri="{FF2B5EF4-FFF2-40B4-BE49-F238E27FC236}">
                <a16:creationId xmlns="" xmlns:a16="http://schemas.microsoft.com/office/drawing/2014/main" id="{DCABD061-4049-4444-877B-4EA2FE23D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374" y="1502503"/>
            <a:ext cx="4172339" cy="2383703"/>
          </a:xfrm>
          <a:prstGeom prst="rect">
            <a:avLst/>
          </a:prstGeom>
        </p:spPr>
      </p:pic>
      <p:pic>
        <p:nvPicPr>
          <p:cNvPr id="9" name="Picture 8">
            <a:extLst>
              <a:ext uri="{FF2B5EF4-FFF2-40B4-BE49-F238E27FC236}">
                <a16:creationId xmlns="" xmlns:a16="http://schemas.microsoft.com/office/drawing/2014/main" id="{07FDE20E-89E0-4BEE-B722-739BFC7400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900" y="4030208"/>
            <a:ext cx="4042739" cy="2522992"/>
          </a:xfrm>
          <a:prstGeom prst="rect">
            <a:avLst/>
          </a:prstGeom>
        </p:spPr>
      </p:pic>
      <p:pic>
        <p:nvPicPr>
          <p:cNvPr id="11" name="Picture 10">
            <a:extLst>
              <a:ext uri="{FF2B5EF4-FFF2-40B4-BE49-F238E27FC236}">
                <a16:creationId xmlns="" xmlns:a16="http://schemas.microsoft.com/office/drawing/2014/main" id="{E753CB55-B9E5-458D-BA69-7E4AAD1A5C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7371" y="4030208"/>
            <a:ext cx="4172341" cy="2522992"/>
          </a:xfrm>
          <a:prstGeom prst="rect">
            <a:avLst/>
          </a:prstGeom>
        </p:spPr>
      </p:pic>
      <p:sp>
        <p:nvSpPr>
          <p:cNvPr id="7" name="Rectangle 6">
            <a:extLst>
              <a:ext uri="{FF2B5EF4-FFF2-40B4-BE49-F238E27FC236}">
                <a16:creationId xmlns="" xmlns:a16="http://schemas.microsoft.com/office/drawing/2014/main" id="{37637A17-79F7-4CB3-824C-3E770A52E79A}"/>
              </a:ext>
            </a:extLst>
          </p:cNvPr>
          <p:cNvSpPr/>
          <p:nvPr/>
        </p:nvSpPr>
        <p:spPr>
          <a:xfrm>
            <a:off x="730371" y="-38622"/>
            <a:ext cx="85344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vi-VN" sz="3200" b="1" dirty="0">
                <a:solidFill>
                  <a:srgbClr val="FF0000"/>
                </a:solidFill>
                <a:latin typeface="+mj-lt"/>
              </a:rPr>
              <a:t>     Em hãy nêu một số trường hợp </a:t>
            </a:r>
            <a:r>
              <a:rPr lang="vi-VN" sz="3200" b="1">
                <a:solidFill>
                  <a:srgbClr val="FF0000"/>
                </a:solidFill>
                <a:latin typeface="+mj-lt"/>
              </a:rPr>
              <a:t>khác </a:t>
            </a:r>
            <a:r>
              <a:rPr lang="vi-VN" sz="3200" b="1" smtClean="0">
                <a:solidFill>
                  <a:srgbClr val="FF0000"/>
                </a:solidFill>
                <a:latin typeface="+mj-lt"/>
              </a:rPr>
              <a:t>về ánh sáng quá </a:t>
            </a:r>
            <a:r>
              <a:rPr lang="vi-VN" sz="3200" b="1" dirty="0">
                <a:solidFill>
                  <a:srgbClr val="FF0000"/>
                </a:solidFill>
                <a:latin typeface="+mj-lt"/>
              </a:rPr>
              <a:t>mạnh cần </a:t>
            </a:r>
            <a:r>
              <a:rPr lang="vi-VN" sz="3200" b="1">
                <a:solidFill>
                  <a:srgbClr val="FF0000"/>
                </a:solidFill>
                <a:latin typeface="+mj-lt"/>
              </a:rPr>
              <a:t>tránh </a:t>
            </a:r>
            <a:r>
              <a:rPr lang="vi-VN" sz="3200" b="1" smtClean="0">
                <a:solidFill>
                  <a:srgbClr val="FF0000"/>
                </a:solidFill>
                <a:latin typeface="+mj-lt"/>
              </a:rPr>
              <a:t>không để </a:t>
            </a:r>
            <a:r>
              <a:rPr lang="vi-VN" sz="3200" b="1" dirty="0">
                <a:solidFill>
                  <a:srgbClr val="FF0000"/>
                </a:solidFill>
                <a:latin typeface="+mj-lt"/>
              </a:rPr>
              <a:t>chiếu thẳng vào mắt?</a:t>
            </a:r>
          </a:p>
        </p:txBody>
      </p:sp>
      <p:pic>
        <p:nvPicPr>
          <p:cNvPr id="4" name="Picture 3">
            <a:extLst>
              <a:ext uri="{FF2B5EF4-FFF2-40B4-BE49-F238E27FC236}">
                <a16:creationId xmlns="" xmlns:a16="http://schemas.microsoft.com/office/drawing/2014/main" id="{FC813779-3001-44E4-B66D-495FF4228E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 y="82636"/>
            <a:ext cx="783771" cy="1077217"/>
          </a:xfrm>
          <a:prstGeom prst="rect">
            <a:avLst/>
          </a:prstGeom>
        </p:spPr>
      </p:pic>
      <p:sp>
        <p:nvSpPr>
          <p:cNvPr id="10" name="TextBox 9"/>
          <p:cNvSpPr txBox="1">
            <a:spLocks noChangeArrowheads="1"/>
          </p:cNvSpPr>
          <p:nvPr/>
        </p:nvSpPr>
        <p:spPr bwMode="auto">
          <a:xfrm>
            <a:off x="342975" y="3515380"/>
            <a:ext cx="3009826" cy="523220"/>
          </a:xfrm>
          <a:prstGeom prst="rect">
            <a:avLst/>
          </a:prstGeom>
          <a:solidFill>
            <a:schemeClr val="bg1"/>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sz="2800" dirty="0" err="1" smtClean="0">
                <a:solidFill>
                  <a:srgbClr val="FF0000"/>
                </a:solidFill>
                <a:latin typeface="Times New Roman" panose="02020603050405020304" pitchFamily="18" charset="0"/>
                <a:cs typeface="Times New Roman" panose="02020603050405020304" pitchFamily="18" charset="0"/>
              </a:rPr>
              <a:t>Ánh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sáng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đèn</a:t>
            </a:r>
            <a:r>
              <a:rPr lang="en-US" sz="2800" dirty="0" smtClean="0">
                <a:solidFill>
                  <a:srgbClr val="FF0000"/>
                </a:solidFill>
                <a:latin typeface="Times New Roman" panose="02020603050405020304" pitchFamily="18" charset="0"/>
                <a:cs typeface="Times New Roman" panose="02020603050405020304" pitchFamily="18" charset="0"/>
              </a:rPr>
              <a:t> pin</a:t>
            </a:r>
          </a:p>
        </p:txBody>
      </p:sp>
      <p:sp>
        <p:nvSpPr>
          <p:cNvPr id="12" name="TextBox 11"/>
          <p:cNvSpPr txBox="1">
            <a:spLocks noChangeArrowheads="1"/>
          </p:cNvSpPr>
          <p:nvPr/>
        </p:nvSpPr>
        <p:spPr bwMode="auto">
          <a:xfrm>
            <a:off x="4678776" y="3506988"/>
            <a:ext cx="3009826" cy="523220"/>
          </a:xfrm>
          <a:prstGeom prst="rect">
            <a:avLst/>
          </a:prstGeom>
          <a:solidFill>
            <a:schemeClr val="bg1"/>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sz="2800" smtClean="0">
                <a:solidFill>
                  <a:srgbClr val="FF0000"/>
                </a:solidFill>
                <a:latin typeface="Times New Roman" panose="02020603050405020304" pitchFamily="18" charset="0"/>
                <a:cs typeface="Times New Roman" panose="02020603050405020304" pitchFamily="18" charset="0"/>
              </a:rPr>
              <a:t>Đèn pha ô tô</a:t>
            </a:r>
            <a:endParaRPr lang="en-US" sz="2800" dirty="0" smtClean="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2514601" y="6011517"/>
            <a:ext cx="1815836" cy="523220"/>
          </a:xfrm>
          <a:prstGeom prst="rect">
            <a:avLst/>
          </a:prstGeom>
          <a:solidFill>
            <a:schemeClr val="bg1"/>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sz="2800" dirty="0" smtClean="0">
                <a:solidFill>
                  <a:srgbClr val="FF0000"/>
                </a:solidFill>
                <a:latin typeface="Times New Roman" panose="02020603050405020304" pitchFamily="18" charset="0"/>
                <a:cs typeface="Times New Roman" panose="02020603050405020304" pitchFamily="18" charset="0"/>
              </a:rPr>
              <a:t>Tia laze</a:t>
            </a:r>
          </a:p>
        </p:txBody>
      </p:sp>
      <p:sp>
        <p:nvSpPr>
          <p:cNvPr id="14" name="TextBox 13"/>
          <p:cNvSpPr txBox="1">
            <a:spLocks noChangeArrowheads="1"/>
          </p:cNvSpPr>
          <p:nvPr/>
        </p:nvSpPr>
        <p:spPr bwMode="auto">
          <a:xfrm>
            <a:off x="6934201" y="5968425"/>
            <a:ext cx="1900586" cy="523220"/>
          </a:xfrm>
          <a:prstGeom prst="rect">
            <a:avLst/>
          </a:prstGeom>
          <a:solidFill>
            <a:schemeClr val="bg1"/>
          </a:solid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sz="2800" dirty="0" err="1" smtClean="0">
                <a:solidFill>
                  <a:srgbClr val="FF0000"/>
                </a:solidFill>
                <a:latin typeface="Times New Roman" panose="02020603050405020304" pitchFamily="18" charset="0"/>
                <a:cs typeface="Times New Roman" panose="02020603050405020304" pitchFamily="18" charset="0"/>
              </a:rPr>
              <a:t>Đèn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nê-ông</a:t>
            </a:r>
            <a:endParaRPr lang="en-US" sz="28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95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par>
                                <p:cTn id="38" presetID="22" presetClass="entr" presetSubtype="4"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1384</TotalTime>
  <Words>1030</Words>
  <Application>Microsoft Office PowerPoint</Application>
  <PresentationFormat>On-screen Show (4:3)</PresentationFormat>
  <Paragraphs>119</Paragraphs>
  <Slides>25</Slides>
  <Notes>4</Notes>
  <HiddenSlides>0</HiddenSlides>
  <MMClips>0</MMClips>
  <ScaleCrop>false</ScaleCrop>
  <HeadingPairs>
    <vt:vector size="4" baseType="variant">
      <vt:variant>
        <vt:lpstr>Theme</vt:lpstr>
      </vt:variant>
      <vt:variant>
        <vt:i4>7</vt:i4>
      </vt:variant>
      <vt:variant>
        <vt:lpstr>Slide Titles</vt:lpstr>
      </vt:variant>
      <vt:variant>
        <vt:i4>25</vt:i4>
      </vt:variant>
    </vt:vector>
  </HeadingPairs>
  <TitlesOfParts>
    <vt:vector size="32" baseType="lpstr">
      <vt:lpstr>Office Theme</vt:lpstr>
      <vt:lpstr>1_Office Theme</vt:lpstr>
      <vt:lpstr>Default Design</vt:lpstr>
      <vt:lpstr>1_Default Design</vt:lpstr>
      <vt:lpstr>2_Default Design</vt:lpstr>
      <vt:lpstr>3_Default Design</vt:lpstr>
      <vt:lpstr>2_Office Theme</vt:lpstr>
      <vt:lpstr>Khoa học 4</vt:lpstr>
      <vt:lpstr>Khởi động</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cp:lastModifiedBy>
  <cp:revision>314</cp:revision>
  <dcterms:created xsi:type="dcterms:W3CDTF">2016-02-20T22:48:46Z</dcterms:created>
  <dcterms:modified xsi:type="dcterms:W3CDTF">2022-02-26T11:53:29Z</dcterms:modified>
</cp:coreProperties>
</file>