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2" r:id="rId2"/>
    <p:sldId id="281" r:id="rId3"/>
    <p:sldId id="257" r:id="rId4"/>
    <p:sldId id="285" r:id="rId5"/>
    <p:sldId id="279" r:id="rId6"/>
    <p:sldId id="282" r:id="rId7"/>
    <p:sldId id="273" r:id="rId8"/>
    <p:sldId id="275" r:id="rId9"/>
    <p:sldId id="259" r:id="rId10"/>
    <p:sldId id="274" r:id="rId11"/>
    <p:sldId id="276" r:id="rId12"/>
    <p:sldId id="262" r:id="rId13"/>
    <p:sldId id="277" r:id="rId14"/>
    <p:sldId id="278" r:id="rId15"/>
    <p:sldId id="260" r:id="rId16"/>
    <p:sldId id="263" r:id="rId17"/>
    <p:sldId id="284" r:id="rId18"/>
    <p:sldId id="269" r:id="rId19"/>
    <p:sldId id="264" r:id="rId20"/>
    <p:sldId id="266" r:id="rId21"/>
    <p:sldId id="268" r:id="rId22"/>
    <p:sldId id="271" r:id="rId23"/>
    <p:sldId id="280"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sz="2800" kern="1200">
        <a:solidFill>
          <a:schemeClr val="tx1"/>
        </a:solidFill>
        <a:latin typeface=".VnTime" panose="020B7200000000000000" pitchFamily="34" charset="0"/>
        <a:ea typeface="+mn-ea"/>
        <a:cs typeface="+mn-cs"/>
      </a:defRPr>
    </a:lvl1pPr>
    <a:lvl2pPr marL="457200" algn="l" rtl="0" fontAlgn="base">
      <a:spcBef>
        <a:spcPct val="0"/>
      </a:spcBef>
      <a:spcAft>
        <a:spcPct val="0"/>
      </a:spcAft>
      <a:defRPr sz="2800" kern="1200">
        <a:solidFill>
          <a:schemeClr val="tx1"/>
        </a:solidFill>
        <a:latin typeface=".VnTime" panose="020B7200000000000000" pitchFamily="34" charset="0"/>
        <a:ea typeface="+mn-ea"/>
        <a:cs typeface="+mn-cs"/>
      </a:defRPr>
    </a:lvl2pPr>
    <a:lvl3pPr marL="914400" algn="l" rtl="0" fontAlgn="base">
      <a:spcBef>
        <a:spcPct val="0"/>
      </a:spcBef>
      <a:spcAft>
        <a:spcPct val="0"/>
      </a:spcAft>
      <a:defRPr sz="2800" kern="1200">
        <a:solidFill>
          <a:schemeClr val="tx1"/>
        </a:solidFill>
        <a:latin typeface=".VnTime" panose="020B7200000000000000" pitchFamily="34" charset="0"/>
        <a:ea typeface="+mn-ea"/>
        <a:cs typeface="+mn-cs"/>
      </a:defRPr>
    </a:lvl3pPr>
    <a:lvl4pPr marL="1371600" algn="l" rtl="0" fontAlgn="base">
      <a:spcBef>
        <a:spcPct val="0"/>
      </a:spcBef>
      <a:spcAft>
        <a:spcPct val="0"/>
      </a:spcAft>
      <a:defRPr sz="2800" kern="1200">
        <a:solidFill>
          <a:schemeClr val="tx1"/>
        </a:solidFill>
        <a:latin typeface=".VnTime" panose="020B7200000000000000" pitchFamily="34" charset="0"/>
        <a:ea typeface="+mn-ea"/>
        <a:cs typeface="+mn-cs"/>
      </a:defRPr>
    </a:lvl4pPr>
    <a:lvl5pPr marL="1828800" algn="l" rtl="0" fontAlgn="base">
      <a:spcBef>
        <a:spcPct val="0"/>
      </a:spcBef>
      <a:spcAft>
        <a:spcPct val="0"/>
      </a:spcAft>
      <a:defRPr sz="2800" kern="1200">
        <a:solidFill>
          <a:schemeClr val="tx1"/>
        </a:solidFill>
        <a:latin typeface=".VnTime" panose="020B7200000000000000" pitchFamily="34" charset="0"/>
        <a:ea typeface="+mn-ea"/>
        <a:cs typeface="+mn-cs"/>
      </a:defRPr>
    </a:lvl5pPr>
    <a:lvl6pPr marL="2286000" algn="l" defTabSz="914400" rtl="0" eaLnBrk="1" latinLnBrk="0" hangingPunct="1">
      <a:defRPr sz="2800" kern="1200">
        <a:solidFill>
          <a:schemeClr val="tx1"/>
        </a:solidFill>
        <a:latin typeface=".VnTime" panose="020B7200000000000000" pitchFamily="34" charset="0"/>
        <a:ea typeface="+mn-ea"/>
        <a:cs typeface="+mn-cs"/>
      </a:defRPr>
    </a:lvl6pPr>
    <a:lvl7pPr marL="2743200" algn="l" defTabSz="914400" rtl="0" eaLnBrk="1" latinLnBrk="0" hangingPunct="1">
      <a:defRPr sz="2800" kern="1200">
        <a:solidFill>
          <a:schemeClr val="tx1"/>
        </a:solidFill>
        <a:latin typeface=".VnTime" panose="020B7200000000000000" pitchFamily="34" charset="0"/>
        <a:ea typeface="+mn-ea"/>
        <a:cs typeface="+mn-cs"/>
      </a:defRPr>
    </a:lvl7pPr>
    <a:lvl8pPr marL="3200400" algn="l" defTabSz="914400" rtl="0" eaLnBrk="1" latinLnBrk="0" hangingPunct="1">
      <a:defRPr sz="2800" kern="1200">
        <a:solidFill>
          <a:schemeClr val="tx1"/>
        </a:solidFill>
        <a:latin typeface=".VnTime" panose="020B7200000000000000" pitchFamily="34" charset="0"/>
        <a:ea typeface="+mn-ea"/>
        <a:cs typeface="+mn-cs"/>
      </a:defRPr>
    </a:lvl8pPr>
    <a:lvl9pPr marL="3657600" algn="l" defTabSz="914400" rtl="0" eaLnBrk="1" latinLnBrk="0" hangingPunct="1">
      <a:defRPr sz="28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66"/>
    <a:srgbClr val="FFCCCC"/>
    <a:srgbClr val="FF99FF"/>
    <a:srgbClr val="FF99CC"/>
    <a:srgbClr val="FF33CC"/>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94660"/>
  </p:normalViewPr>
  <p:slideViewPr>
    <p:cSldViewPr>
      <p:cViewPr varScale="1">
        <p:scale>
          <a:sx n="64" d="100"/>
          <a:sy n="64" d="100"/>
        </p:scale>
        <p:origin x="15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5DD8EB11-5406-4D7D-A4B3-982550787B16}">
      <dgm:prSet/>
      <dgm:spPr/>
      <dgm:t>
        <a:bodyPr/>
        <a:lstStyle/>
        <a:p>
          <a:pPr rtl="0"/>
          <a:r>
            <a:rPr lang="en-US" b="1">
              <a:latin typeface="Times New Roman" panose="02020603050405020304" pitchFamily="18" charset="0"/>
              <a:cs typeface="Times New Roman" panose="02020603050405020304" pitchFamily="18" charset="0"/>
            </a:rPr>
            <a:t>  Nắm được các tính chất của phép nhân phân số.</a:t>
          </a:r>
          <a:endParaRPr lang="en-US" b="1" dirty="0">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dgm:spPr>
        <a:solidFill>
          <a:srgbClr val="0000CC"/>
        </a:solidFill>
      </dgm:spPr>
      <dgm:t>
        <a:bodyPr/>
        <a:lstStyle/>
        <a:p>
          <a:pPr rtl="0"/>
          <a:r>
            <a:rPr lang="en-US" b="1">
              <a:latin typeface="Times New Roman" panose="02020603050405020304" pitchFamily="18" charset="0"/>
              <a:cs typeface="Times New Roman" panose="02020603050405020304" pitchFamily="18" charset="0"/>
            </a:rPr>
            <a:t>Biết vận dụng các tính chất đã học để tính giá trị biểu thức.</a:t>
          </a: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3F4E262-9CFD-4ED8-AF80-036573C47749}">
      <dgm:prSet/>
      <dgm:spPr>
        <a:solidFill>
          <a:srgbClr val="00B050"/>
        </a:solidFill>
      </dgm:spPr>
      <dgm:t>
        <a:bodyPr/>
        <a:lstStyle/>
        <a:p>
          <a:pPr rtl="0"/>
          <a:r>
            <a:rPr lang="en-US" b="1">
              <a:latin typeface="Times New Roman" panose="02020603050405020304" pitchFamily="18" charset="0"/>
              <a:cs typeface="Times New Roman" panose="02020603050405020304" pitchFamily="18" charset="0"/>
            </a:rPr>
            <a:t>      Giải toán với PS</a:t>
          </a:r>
        </a:p>
      </dgm:t>
    </dgm:pt>
    <dgm:pt modelId="{8C159ADC-2A23-410F-A3E0-D9C2199FB312}" type="parTrans" cxnId="{DD21C321-6257-443B-A62E-DE826CDADBB2}">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2A3B41E-95D4-4E54-8C82-ABA9DEF89764}" type="sibTrans" cxnId="{DD21C321-6257-443B-A62E-DE826CDADBB2}">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3059196D-AF0C-4463-A93E-812664631BA3}" type="pres">
      <dgm:prSet presAssocID="{5BE2D0CB-5BBD-4A03-A3CB-F48B34989FA3}" presName="Name0" presStyleCnt="0">
        <dgm:presLayoutVars>
          <dgm:chMax val="7"/>
          <dgm:chPref val="7"/>
          <dgm:dir/>
        </dgm:presLayoutVars>
      </dgm:prSet>
      <dgm:spPr/>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ScaleY="123011">
        <dgm:presLayoutVars>
          <dgm:bulletEnabled val="1"/>
        </dgm:presLayoutVars>
      </dgm:prSet>
      <dgm:spPr/>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Y="145376">
        <dgm:presLayoutVars>
          <dgm:bulletEnabled val="1"/>
        </dgm:presLayoutVars>
      </dgm:prSet>
      <dgm:spPr/>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0712428C-A333-426E-BA04-23AB6D4054BE}" type="pres">
      <dgm:prSet presAssocID="{93F4E262-9CFD-4ED8-AF80-036573C47749}" presName="text_3" presStyleLbl="node1" presStyleIdx="2" presStyleCnt="3">
        <dgm:presLayoutVars>
          <dgm:bulletEnabled val="1"/>
        </dgm:presLayoutVars>
      </dgm:prSet>
      <dgm:spPr/>
    </dgm:pt>
    <dgm:pt modelId="{992F7496-63EB-4EBE-A509-119A7BF3FC2C}" type="pres">
      <dgm:prSet presAssocID="{93F4E262-9CFD-4ED8-AF80-036573C47749}" presName="accent_3" presStyleCnt="0"/>
      <dgm:spPr/>
    </dgm:pt>
    <dgm:pt modelId="{ECF0BC32-79A4-48DD-8742-B90158C375BF}" type="pres">
      <dgm:prSet presAssocID="{93F4E262-9CFD-4ED8-AF80-036573C47749}" presName="accentRepeatNode" presStyleLbl="solidFgAcc1" presStyleIdx="2" presStyleCnt="3"/>
      <dgm:spPr>
        <a:blipFill rotWithShape="0">
          <a:blip xmlns:r="http://schemas.openxmlformats.org/officeDocument/2006/relationships" r:embed="rId1"/>
          <a:stretch>
            <a:fillRect/>
          </a:stretch>
        </a:blipFill>
      </dgm:spPr>
    </dgm:pt>
  </dgm:ptLst>
  <dgm:cxnLst>
    <dgm:cxn modelId="{DD21C321-6257-443B-A62E-DE826CDADBB2}" srcId="{5BE2D0CB-5BBD-4A03-A3CB-F48B34989FA3}" destId="{93F4E262-9CFD-4ED8-AF80-036573C47749}" srcOrd="2" destOrd="0" parTransId="{8C159ADC-2A23-410F-A3E0-D9C2199FB312}" sibTransId="{92A3B41E-95D4-4E54-8C82-ABA9DEF89764}"/>
    <dgm:cxn modelId="{6F722225-FCA0-4A6A-BDA7-CF7524EB3287}" type="presOf" srcId="{5BE2D0CB-5BBD-4A03-A3CB-F48B34989FA3}" destId="{3059196D-AF0C-4463-A93E-812664631BA3}" srcOrd="0" destOrd="0" presId="urn:microsoft.com/office/officeart/2008/layout/VerticalCurvedList"/>
    <dgm:cxn modelId="{82521061-9D64-489A-94AF-75CB5236D996}" srcId="{5BE2D0CB-5BBD-4A03-A3CB-F48B34989FA3}" destId="{2539990F-C84A-42AC-88CF-45ED9AC1F08B}" srcOrd="1" destOrd="0" parTransId="{64574260-1FE0-4A89-BB78-BBB47D8101A1}" sibTransId="{C4849DA6-49CB-4958-8795-0F017F45D2A1}"/>
    <dgm:cxn modelId="{F2FA8D4A-1C38-4041-8460-B7399007FE42}" type="presOf" srcId="{93F4E262-9CFD-4ED8-AF80-036573C47749}" destId="{0712428C-A333-426E-BA04-23AB6D4054BE}" srcOrd="0" destOrd="0" presId="urn:microsoft.com/office/officeart/2008/layout/VerticalCurvedList"/>
    <dgm:cxn modelId="{4990E18E-6560-4372-812E-DF814EA21528}" type="presOf" srcId="{2539990F-C84A-42AC-88CF-45ED9AC1F08B}" destId="{DB69836F-FE00-4372-B69A-DF0D28029991}" srcOrd="0" destOrd="0" presId="urn:microsoft.com/office/officeart/2008/layout/VerticalCurvedList"/>
    <dgm:cxn modelId="{E888D7DF-D36B-44F4-BEEF-AD34C02B705C}" type="presOf" srcId="{5DD8EB11-5406-4D7D-A4B3-982550787B16}" destId="{16095D2C-57B4-48CA-953C-267BD9DD484B}"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10C82BF2-8E78-4DCF-A7C0-F9BEB1D4D295}" type="presOf" srcId="{C9CE7A57-E5A3-450C-8737-C72D44C4E0F3}" destId="{D0EDBA11-CE96-4FCC-BFE8-4DE9D160E032}" srcOrd="0" destOrd="0" presId="urn:microsoft.com/office/officeart/2008/layout/VerticalCurvedList"/>
    <dgm:cxn modelId="{CA3D67D9-2D37-4FEC-991A-60DD6E3FA46C}" type="presParOf" srcId="{3059196D-AF0C-4463-A93E-812664631BA3}" destId="{558D9870-05E2-484E-9241-818D42D9FADA}" srcOrd="0" destOrd="0" presId="urn:microsoft.com/office/officeart/2008/layout/VerticalCurvedList"/>
    <dgm:cxn modelId="{9347CEEB-E53E-4B4D-94CB-E894DAB0B625}" type="presParOf" srcId="{558D9870-05E2-484E-9241-818D42D9FADA}" destId="{39FD721C-A262-4C4E-B494-AC1732E6F3A0}" srcOrd="0" destOrd="0" presId="urn:microsoft.com/office/officeart/2008/layout/VerticalCurvedList"/>
    <dgm:cxn modelId="{79095C20-1B34-4F2C-A602-E356F84A1CAF}" type="presParOf" srcId="{39FD721C-A262-4C4E-B494-AC1732E6F3A0}" destId="{849B6A22-FC21-4DC5-A1AF-CBADFA6E7F70}" srcOrd="0" destOrd="0" presId="urn:microsoft.com/office/officeart/2008/layout/VerticalCurvedList"/>
    <dgm:cxn modelId="{68605A30-756F-4EC7-B6AA-828C0EEB4E79}" type="presParOf" srcId="{39FD721C-A262-4C4E-B494-AC1732E6F3A0}" destId="{D0EDBA11-CE96-4FCC-BFE8-4DE9D160E032}" srcOrd="1" destOrd="0" presId="urn:microsoft.com/office/officeart/2008/layout/VerticalCurvedList"/>
    <dgm:cxn modelId="{776C76A5-D7F8-44B4-8192-BEC8A582A7CB}" type="presParOf" srcId="{39FD721C-A262-4C4E-B494-AC1732E6F3A0}" destId="{AF90F929-E81A-499C-8856-3125BD5771DB}" srcOrd="2" destOrd="0" presId="urn:microsoft.com/office/officeart/2008/layout/VerticalCurvedList"/>
    <dgm:cxn modelId="{5A4F5866-1F4F-4C4A-A16F-FEE0E389487D}" type="presParOf" srcId="{39FD721C-A262-4C4E-B494-AC1732E6F3A0}" destId="{AC2B4F2C-FF8C-404D-92B0-C7C0A29210D1}" srcOrd="3" destOrd="0" presId="urn:microsoft.com/office/officeart/2008/layout/VerticalCurvedList"/>
    <dgm:cxn modelId="{1B27790D-D52B-436C-BA36-1F4DFFE2DEB1}" type="presParOf" srcId="{558D9870-05E2-484E-9241-818D42D9FADA}" destId="{16095D2C-57B4-48CA-953C-267BD9DD484B}" srcOrd="1" destOrd="0" presId="urn:microsoft.com/office/officeart/2008/layout/VerticalCurvedList"/>
    <dgm:cxn modelId="{729C7E7F-FA64-4D1E-A93B-B649D57921CB}" type="presParOf" srcId="{558D9870-05E2-484E-9241-818D42D9FADA}" destId="{57F98E08-EB63-4773-8250-9B6C8F0D79DB}" srcOrd="2" destOrd="0" presId="urn:microsoft.com/office/officeart/2008/layout/VerticalCurvedList"/>
    <dgm:cxn modelId="{A406A91A-73BE-4025-9471-1D43368D60F1}" type="presParOf" srcId="{57F98E08-EB63-4773-8250-9B6C8F0D79DB}" destId="{73F439AE-4020-45C5-B27A-2DB6095092F8}" srcOrd="0" destOrd="0" presId="urn:microsoft.com/office/officeart/2008/layout/VerticalCurvedList"/>
    <dgm:cxn modelId="{E5964B85-498C-47E4-B7FD-DDCCA74551BC}" type="presParOf" srcId="{558D9870-05E2-484E-9241-818D42D9FADA}" destId="{DB69836F-FE00-4372-B69A-DF0D28029991}" srcOrd="3" destOrd="0" presId="urn:microsoft.com/office/officeart/2008/layout/VerticalCurvedList"/>
    <dgm:cxn modelId="{E6C89681-8447-4FEE-9297-F0BD9A8FF3DD}" type="presParOf" srcId="{558D9870-05E2-484E-9241-818D42D9FADA}" destId="{A23500C6-60B1-485B-9CAE-0E2BED65C988}" srcOrd="4" destOrd="0" presId="urn:microsoft.com/office/officeart/2008/layout/VerticalCurvedList"/>
    <dgm:cxn modelId="{52F8B2B9-32D4-4A53-ABA7-8453351B243B}" type="presParOf" srcId="{A23500C6-60B1-485B-9CAE-0E2BED65C988}" destId="{425517B2-2BDC-437A-9C2F-A102F25D4FDA}" srcOrd="0" destOrd="0" presId="urn:microsoft.com/office/officeart/2008/layout/VerticalCurvedList"/>
    <dgm:cxn modelId="{C6316BAC-3E30-4ACA-A2AB-D93991E371F0}" type="presParOf" srcId="{558D9870-05E2-484E-9241-818D42D9FADA}" destId="{0712428C-A333-426E-BA04-23AB6D4054BE}" srcOrd="5" destOrd="0" presId="urn:microsoft.com/office/officeart/2008/layout/VerticalCurvedList"/>
    <dgm:cxn modelId="{D0A27E6F-3C08-423C-BA39-CA9FD14AD3C5}" type="presParOf" srcId="{558D9870-05E2-484E-9241-818D42D9FADA}" destId="{992F7496-63EB-4EBE-A509-119A7BF3FC2C}" srcOrd="6" destOrd="0" presId="urn:microsoft.com/office/officeart/2008/layout/VerticalCurvedList"/>
    <dgm:cxn modelId="{68DCBB45-D4D3-43A9-9E3B-29BCF73C6F01}" type="presParOf" srcId="{992F7496-63EB-4EBE-A509-119A7BF3FC2C}" destId="{ECF0BC32-79A4-48DD-8742-B90158C375B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21967" y="-708608"/>
          <a:ext cx="5505640" cy="5505640"/>
        </a:xfrm>
        <a:prstGeom prst="blockArc">
          <a:avLst>
            <a:gd name="adj1" fmla="val 18900000"/>
            <a:gd name="adj2" fmla="val 2700000"/>
            <a:gd name="adj3" fmla="val 392"/>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568321" y="314763"/>
          <a:ext cx="6629760" cy="1005842"/>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9037" tIns="78740" rIns="78740" bIns="78740" numCol="1" spcCol="1270" anchor="ctr" anchorCtr="0">
          <a:noAutofit/>
        </a:bodyPr>
        <a:lstStyle/>
        <a:p>
          <a:pPr marL="0" lvl="0" indent="0" algn="l" defTabSz="1377950" rtl="0">
            <a:lnSpc>
              <a:spcPct val="90000"/>
            </a:lnSpc>
            <a:spcBef>
              <a:spcPct val="0"/>
            </a:spcBef>
            <a:spcAft>
              <a:spcPct val="35000"/>
            </a:spcAft>
            <a:buNone/>
          </a:pPr>
          <a:r>
            <a:rPr lang="en-US" sz="3100" b="1" kern="1200">
              <a:latin typeface="Times New Roman" panose="02020603050405020304" pitchFamily="18" charset="0"/>
              <a:cs typeface="Times New Roman" panose="02020603050405020304" pitchFamily="18" charset="0"/>
            </a:rPr>
            <a:t>  Nắm được các tính chất của phép nhân phân số.</a:t>
          </a:r>
          <a:endParaRPr lang="en-US" sz="3100" b="1" kern="1200" dirty="0">
            <a:latin typeface="Times New Roman" panose="02020603050405020304" pitchFamily="18" charset="0"/>
            <a:cs typeface="Times New Roman" panose="02020603050405020304" pitchFamily="18" charset="0"/>
          </a:endParaRPr>
        </a:p>
      </dsp:txBody>
      <dsp:txXfrm>
        <a:off x="568321" y="314763"/>
        <a:ext cx="6629760" cy="1005842"/>
      </dsp:txXfrm>
    </dsp:sp>
    <dsp:sp modelId="{73F439AE-4020-45C5-B27A-2DB6095092F8}">
      <dsp:nvSpPr>
        <dsp:cNvPr id="0" name=""/>
        <dsp:cNvSpPr/>
      </dsp:nvSpPr>
      <dsp:spPr>
        <a:xfrm>
          <a:off x="57268" y="306631"/>
          <a:ext cx="1022105" cy="1022105"/>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9836F-FE00-4372-B69A-DF0D28029991}">
      <dsp:nvSpPr>
        <dsp:cNvPr id="0" name=""/>
        <dsp:cNvSpPr/>
      </dsp:nvSpPr>
      <dsp:spPr>
        <a:xfrm>
          <a:off x="865549" y="1449852"/>
          <a:ext cx="6332532" cy="1188717"/>
        </a:xfrm>
        <a:prstGeom prst="rect">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9037"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a:latin typeface="Times New Roman" panose="02020603050405020304" pitchFamily="18" charset="0"/>
              <a:cs typeface="Times New Roman" panose="02020603050405020304" pitchFamily="18" charset="0"/>
            </a:rPr>
            <a:t>Biết vận dụng các tính chất đã học để tính giá trị biểu thức.</a:t>
          </a:r>
        </a:p>
      </dsp:txBody>
      <dsp:txXfrm>
        <a:off x="865549" y="1449852"/>
        <a:ext cx="6332532" cy="1188717"/>
      </dsp:txXfrm>
    </dsp:sp>
    <dsp:sp modelId="{425517B2-2BDC-437A-9C2F-A102F25D4FDA}">
      <dsp:nvSpPr>
        <dsp:cNvPr id="0" name=""/>
        <dsp:cNvSpPr/>
      </dsp:nvSpPr>
      <dsp:spPr>
        <a:xfrm>
          <a:off x="354496" y="1533158"/>
          <a:ext cx="1022105" cy="1022105"/>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sp>
    <dsp:sp modelId="{0712428C-A333-426E-BA04-23AB6D4054BE}">
      <dsp:nvSpPr>
        <dsp:cNvPr id="0" name=""/>
        <dsp:cNvSpPr/>
      </dsp:nvSpPr>
      <dsp:spPr>
        <a:xfrm>
          <a:off x="568321" y="2861896"/>
          <a:ext cx="6629760" cy="81768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9037" tIns="76200" rIns="76200" bIns="76200" numCol="1" spcCol="1270" anchor="ctr" anchorCtr="0">
          <a:noAutofit/>
        </a:bodyPr>
        <a:lstStyle/>
        <a:p>
          <a:pPr marL="0" lvl="0" indent="0" algn="l" defTabSz="1333500" rtl="0">
            <a:lnSpc>
              <a:spcPct val="90000"/>
            </a:lnSpc>
            <a:spcBef>
              <a:spcPct val="0"/>
            </a:spcBef>
            <a:spcAft>
              <a:spcPct val="35000"/>
            </a:spcAft>
            <a:buNone/>
          </a:pPr>
          <a:r>
            <a:rPr lang="en-US" sz="3000" b="1" kern="1200">
              <a:latin typeface="Times New Roman" panose="02020603050405020304" pitchFamily="18" charset="0"/>
              <a:cs typeface="Times New Roman" panose="02020603050405020304" pitchFamily="18" charset="0"/>
            </a:rPr>
            <a:t>      Giải toán với PS</a:t>
          </a:r>
        </a:p>
      </dsp:txBody>
      <dsp:txXfrm>
        <a:off x="568321" y="2861896"/>
        <a:ext cx="6629760" cy="817684"/>
      </dsp:txXfrm>
    </dsp:sp>
    <dsp:sp modelId="{ECF0BC32-79A4-48DD-8742-B90158C375BF}">
      <dsp:nvSpPr>
        <dsp:cNvPr id="0" name=""/>
        <dsp:cNvSpPr/>
      </dsp:nvSpPr>
      <dsp:spPr>
        <a:xfrm>
          <a:off x="57268" y="2759685"/>
          <a:ext cx="1022105" cy="1022105"/>
        </a:xfrm>
        <a:prstGeom prst="ellipse">
          <a:avLst/>
        </a:prstGeom>
        <a:blipFill rotWithShape="0">
          <a:blip xmlns:r="http://schemas.openxmlformats.org/officeDocument/2006/relationships" r:embed="rId1"/>
          <a:stretch>
            <a:fillRect/>
          </a:stretch>
        </a:blip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F220858-2EEF-46CF-9884-2A4730AF24C2}" type="datetimeFigureOut">
              <a:rPr lang="en-US"/>
              <a:pPr>
                <a:defRPr/>
              </a:pPr>
              <a:t>3/8/2022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987A5F-DD95-4C0E-A579-7898B9EEB121}" type="slidenum">
              <a:rPr lang="en-US"/>
              <a:pPr/>
              <a:t>‹#›</a:t>
            </a:fld>
            <a:endParaRPr lang="en-US"/>
          </a:p>
        </p:txBody>
      </p:sp>
    </p:spTree>
    <p:extLst>
      <p:ext uri="{BB962C8B-B14F-4D97-AF65-F5344CB8AC3E}">
        <p14:creationId xmlns:p14="http://schemas.microsoft.com/office/powerpoint/2010/main" val="38530350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011695-64E6-4F31-B489-7E6035AB0151}" type="slidenum">
              <a:rPr lang="en-US"/>
              <a:pPr/>
              <a:t>‹#›</a:t>
            </a:fld>
            <a:endParaRPr lang="en-US"/>
          </a:p>
        </p:txBody>
      </p:sp>
    </p:spTree>
    <p:extLst>
      <p:ext uri="{BB962C8B-B14F-4D97-AF65-F5344CB8AC3E}">
        <p14:creationId xmlns:p14="http://schemas.microsoft.com/office/powerpoint/2010/main" val="405674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151158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348304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229764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250024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237738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238860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275186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647878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66217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88004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FE5AD2-FB3E-453D-BE6E-3A3FAE53EB30}" type="slidenum">
              <a:rPr lang="en-US"/>
              <a:pPr/>
              <a:t>‹#›</a:t>
            </a:fld>
            <a:endParaRPr lang="en-US"/>
          </a:p>
        </p:txBody>
      </p:sp>
    </p:spTree>
    <p:extLst>
      <p:ext uri="{BB962C8B-B14F-4D97-AF65-F5344CB8AC3E}">
        <p14:creationId xmlns:p14="http://schemas.microsoft.com/office/powerpoint/2010/main" val="3974006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0615759-A856-4742-A9DD-6D117B933616}" type="slidenum">
              <a:rPr lang="en-US"/>
              <a:pPr/>
              <a:t>‹#›</a:t>
            </a:fld>
            <a:endParaRPr lang="en-US"/>
          </a:p>
        </p:txBody>
      </p:sp>
    </p:spTree>
    <p:extLst>
      <p:ext uri="{BB962C8B-B14F-4D97-AF65-F5344CB8AC3E}">
        <p14:creationId xmlns:p14="http://schemas.microsoft.com/office/powerpoint/2010/main" val="26989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ECC602-1A7D-42C4-B15E-0943D191A4EB}" type="slidenum">
              <a:rPr lang="en-US"/>
              <a:pPr/>
              <a:t>‹#›</a:t>
            </a:fld>
            <a:endParaRPr lang="en-US"/>
          </a:p>
        </p:txBody>
      </p:sp>
    </p:spTree>
    <p:extLst>
      <p:ext uri="{BB962C8B-B14F-4D97-AF65-F5344CB8AC3E}">
        <p14:creationId xmlns:p14="http://schemas.microsoft.com/office/powerpoint/2010/main" val="31413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34AA24-5F62-44EC-88D3-9DE13C1D952F}" type="slidenum">
              <a:rPr lang="en-US"/>
              <a:pPr/>
              <a:t>‹#›</a:t>
            </a:fld>
            <a:endParaRPr lang="en-US"/>
          </a:p>
        </p:txBody>
      </p:sp>
    </p:spTree>
    <p:extLst>
      <p:ext uri="{BB962C8B-B14F-4D97-AF65-F5344CB8AC3E}">
        <p14:creationId xmlns:p14="http://schemas.microsoft.com/office/powerpoint/2010/main" val="2815183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C7FD08-2C0C-45C0-8D34-D2F96AA62A5F}" type="slidenum">
              <a:rPr lang="en-US"/>
              <a:pPr/>
              <a:t>‹#›</a:t>
            </a:fld>
            <a:endParaRPr lang="en-US"/>
          </a:p>
        </p:txBody>
      </p:sp>
    </p:spTree>
    <p:extLst>
      <p:ext uri="{BB962C8B-B14F-4D97-AF65-F5344CB8AC3E}">
        <p14:creationId xmlns:p14="http://schemas.microsoft.com/office/powerpoint/2010/main" val="286399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FE5AD2-FB3E-453D-BE6E-3A3FAE53EB30}" type="slidenum">
              <a:rPr lang="en-US"/>
              <a:pPr/>
              <a:t>‹#›</a:t>
            </a:fld>
            <a:endParaRPr lang="en-US"/>
          </a:p>
        </p:txBody>
      </p:sp>
    </p:spTree>
    <p:extLst>
      <p:ext uri="{BB962C8B-B14F-4D97-AF65-F5344CB8AC3E}">
        <p14:creationId xmlns:p14="http://schemas.microsoft.com/office/powerpoint/2010/main" val="63260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F876DE-D4E6-4B8D-84DC-882196A4B27B}" type="slidenum">
              <a:rPr lang="en-US"/>
              <a:pPr/>
              <a:t>‹#›</a:t>
            </a:fld>
            <a:endParaRPr lang="en-US"/>
          </a:p>
        </p:txBody>
      </p:sp>
    </p:spTree>
    <p:extLst>
      <p:ext uri="{BB962C8B-B14F-4D97-AF65-F5344CB8AC3E}">
        <p14:creationId xmlns:p14="http://schemas.microsoft.com/office/powerpoint/2010/main" val="145292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8117BB-4258-4983-819B-A9B48C93AC86}" type="slidenum">
              <a:rPr lang="en-US"/>
              <a:pPr/>
              <a:t>‹#›</a:t>
            </a:fld>
            <a:endParaRPr lang="en-US"/>
          </a:p>
        </p:txBody>
      </p:sp>
    </p:spTree>
    <p:extLst>
      <p:ext uri="{BB962C8B-B14F-4D97-AF65-F5344CB8AC3E}">
        <p14:creationId xmlns:p14="http://schemas.microsoft.com/office/powerpoint/2010/main" val="63827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754FD5E-5C32-4FFF-888E-6262AB5030B4}" type="slidenum">
              <a:rPr lang="en-US"/>
              <a:pPr/>
              <a:t>‹#›</a:t>
            </a:fld>
            <a:endParaRPr lang="en-US"/>
          </a:p>
        </p:txBody>
      </p:sp>
    </p:spTree>
    <p:extLst>
      <p:ext uri="{BB962C8B-B14F-4D97-AF65-F5344CB8AC3E}">
        <p14:creationId xmlns:p14="http://schemas.microsoft.com/office/powerpoint/2010/main" val="85223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B601285-A35B-4EF2-9010-159EB180970E}" type="slidenum">
              <a:rPr lang="en-US"/>
              <a:pPr/>
              <a:t>‹#›</a:t>
            </a:fld>
            <a:endParaRPr lang="en-US"/>
          </a:p>
        </p:txBody>
      </p:sp>
    </p:spTree>
    <p:extLst>
      <p:ext uri="{BB962C8B-B14F-4D97-AF65-F5344CB8AC3E}">
        <p14:creationId xmlns:p14="http://schemas.microsoft.com/office/powerpoint/2010/main" val="232949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11651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AF919F7-8E87-4781-B20B-2807224D4429}" type="slidenum">
              <a:rPr lang="en-US"/>
              <a:pPr/>
              <a:t>‹#›</a:t>
            </a:fld>
            <a:endParaRPr lang="en-US"/>
          </a:p>
        </p:txBody>
      </p:sp>
    </p:spTree>
    <p:extLst>
      <p:ext uri="{BB962C8B-B14F-4D97-AF65-F5344CB8AC3E}">
        <p14:creationId xmlns:p14="http://schemas.microsoft.com/office/powerpoint/2010/main" val="419291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D0F831-B1D2-465B-B4FC-E86C515B18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63" r:id="rId4"/>
    <p:sldLayoutId id="2147483664" r:id="rId5"/>
    <p:sldLayoutId id="2147483665" r:id="rId6"/>
    <p:sldLayoutId id="2147483666" r:id="rId7"/>
    <p:sldLayoutId id="2147483667" r:id="rId8"/>
    <p:sldLayoutId id="2147483683" r:id="rId9"/>
    <p:sldLayoutId id="2147483681" r:id="rId10"/>
    <p:sldLayoutId id="2147483680" r:id="rId11"/>
    <p:sldLayoutId id="2147483679" r:id="rId12"/>
    <p:sldLayoutId id="2147483678" r:id="rId13"/>
    <p:sldLayoutId id="2147483677" r:id="rId14"/>
    <p:sldLayoutId id="2147483676" r:id="rId15"/>
    <p:sldLayoutId id="2147483675" r:id="rId16"/>
    <p:sldLayoutId id="2147483674" r:id="rId17"/>
    <p:sldLayoutId id="2147483673" r:id="rId18"/>
    <p:sldLayoutId id="2147483672" r:id="rId19"/>
    <p:sldLayoutId id="2147483668" r:id="rId20"/>
    <p:sldLayoutId id="2147483669" r:id="rId21"/>
    <p:sldLayoutId id="2147483670" r:id="rId22"/>
    <p:sldLayoutId id="2147483671" r:id="rId2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6.bin"/><Relationship Id="rId18" Type="http://schemas.openxmlformats.org/officeDocument/2006/relationships/image" Target="../media/image20.wmf"/><Relationship Id="rId3" Type="http://schemas.openxmlformats.org/officeDocument/2006/relationships/oleObject" Target="../embeddings/oleObject1.bin"/><Relationship Id="rId21" Type="http://schemas.openxmlformats.org/officeDocument/2006/relationships/image" Target="../media/image38.png"/><Relationship Id="rId7" Type="http://schemas.openxmlformats.org/officeDocument/2006/relationships/oleObject" Target="../embeddings/oleObject3.bin"/><Relationship Id="rId12" Type="http://schemas.openxmlformats.org/officeDocument/2006/relationships/image" Target="../media/image17.wmf"/><Relationship Id="rId17" Type="http://schemas.openxmlformats.org/officeDocument/2006/relationships/oleObject" Target="../embeddings/oleObject8.bin"/><Relationship Id="rId2" Type="http://schemas.openxmlformats.org/officeDocument/2006/relationships/slideLayout" Target="../slideLayouts/slideLayout8.xml"/><Relationship Id="rId16" Type="http://schemas.openxmlformats.org/officeDocument/2006/relationships/image" Target="../media/image19.wmf"/><Relationship Id="rId20" Type="http://schemas.openxmlformats.org/officeDocument/2006/relationships/image" Target="../media/image12.gif"/><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6.wmf"/><Relationship Id="rId19" Type="http://schemas.openxmlformats.org/officeDocument/2006/relationships/image" Target="../media/image11.gif"/><Relationship Id="rId4" Type="http://schemas.openxmlformats.org/officeDocument/2006/relationships/image" Target="../media/image13.wmf"/><Relationship Id="rId9" Type="http://schemas.openxmlformats.org/officeDocument/2006/relationships/oleObject" Target="../embeddings/oleObject4.bin"/><Relationship Id="rId1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oleObject" Target="../embeddings/oleObject14.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22.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oleObject" Target="../embeddings/oleObject15.bin"/><Relationship Id="rId7" Type="http://schemas.openxmlformats.org/officeDocument/2006/relationships/image" Target="../media/image11.gif"/><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22.wmf"/><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audio" Target="../media/audio3.wav"/><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audio" Target="../media/audio6.wav"/><Relationship Id="rId11" Type="http://schemas.openxmlformats.org/officeDocument/2006/relationships/oleObject" Target="../embeddings/oleObject20.bin"/><Relationship Id="rId5" Type="http://schemas.openxmlformats.org/officeDocument/2006/relationships/audio" Target="../media/audio5.wav"/><Relationship Id="rId15" Type="http://schemas.openxmlformats.org/officeDocument/2006/relationships/image" Target="../media/image34.png"/><Relationship Id="rId10" Type="http://schemas.openxmlformats.org/officeDocument/2006/relationships/image" Target="../media/image30.wmf"/><Relationship Id="rId4" Type="http://schemas.openxmlformats.org/officeDocument/2006/relationships/audio" Target="../media/audio4.wav"/><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4.png"/><Relationship Id="rId3" Type="http://schemas.openxmlformats.org/officeDocument/2006/relationships/audio" Target="../media/audio3.wav"/><Relationship Id="rId7" Type="http://schemas.openxmlformats.org/officeDocument/2006/relationships/oleObject" Target="../embeddings/oleObject22.bin"/><Relationship Id="rId12" Type="http://schemas.openxmlformats.org/officeDocument/2006/relationships/image" Target="../media/image37.wmf"/><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audio" Target="../media/audio6.wav"/><Relationship Id="rId11" Type="http://schemas.openxmlformats.org/officeDocument/2006/relationships/oleObject" Target="../embeddings/oleObject24.bin"/><Relationship Id="rId5" Type="http://schemas.openxmlformats.org/officeDocument/2006/relationships/audio" Target="../media/audio5.wav"/><Relationship Id="rId10" Type="http://schemas.openxmlformats.org/officeDocument/2006/relationships/image" Target="../media/image36.wmf"/><Relationship Id="rId4" Type="http://schemas.openxmlformats.org/officeDocument/2006/relationships/audio" Target="../media/audio4.wav"/><Relationship Id="rId9"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8.bin"/><Relationship Id="rId3" Type="http://schemas.openxmlformats.org/officeDocument/2006/relationships/audio" Target="../media/audio3.wav"/><Relationship Id="rId7" Type="http://schemas.openxmlformats.org/officeDocument/2006/relationships/oleObject" Target="../embeddings/oleObject25.bin"/><Relationship Id="rId12" Type="http://schemas.openxmlformats.org/officeDocument/2006/relationships/image" Target="../media/image40.wmf"/><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audio" Target="../media/audio6.wav"/><Relationship Id="rId11" Type="http://schemas.openxmlformats.org/officeDocument/2006/relationships/oleObject" Target="../embeddings/oleObject27.bin"/><Relationship Id="rId5" Type="http://schemas.openxmlformats.org/officeDocument/2006/relationships/audio" Target="../media/audio5.wav"/><Relationship Id="rId15" Type="http://schemas.openxmlformats.org/officeDocument/2006/relationships/image" Target="../media/image34.png"/><Relationship Id="rId10" Type="http://schemas.openxmlformats.org/officeDocument/2006/relationships/image" Target="../media/image39.wmf"/><Relationship Id="rId4" Type="http://schemas.openxmlformats.org/officeDocument/2006/relationships/audio" Target="../media/audio4.wav"/><Relationship Id="rId9" Type="http://schemas.openxmlformats.org/officeDocument/2006/relationships/oleObject" Target="../embeddings/oleObject26.bin"/><Relationship Id="rId14" Type="http://schemas.openxmlformats.org/officeDocument/2006/relationships/image" Target="../media/image41.wm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image" Target="../media/image60.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0.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035" y="1363282"/>
            <a:ext cx="8316187" cy="1731243"/>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5400" b="1">
                <a:ln/>
                <a:solidFill>
                  <a:srgbClr val="002060"/>
                </a:solidFill>
                <a:latin typeface="Times New Roman" panose="02020603050405020304" pitchFamily="18" charset="0"/>
                <a:cs typeface="Times New Roman" panose="02020603050405020304" pitchFamily="18" charset="0"/>
              </a:rPr>
              <a:t>Trường Tiểu học Việt Hưng</a:t>
            </a:r>
          </a:p>
          <a:p>
            <a:pPr algn="ctr"/>
            <a:r>
              <a:rPr lang="en-US" sz="5400" b="1">
                <a:ln/>
                <a:solidFill>
                  <a:srgbClr val="002060"/>
                </a:solidFill>
                <a:latin typeface="Times New Roman" panose="02020603050405020304" pitchFamily="18" charset="0"/>
                <a:cs typeface="Times New Roman" panose="02020603050405020304" pitchFamily="18" charset="0"/>
              </a:rPr>
              <a:t>Môn Toán 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2" y="-6824"/>
            <a:ext cx="9144000" cy="6864824"/>
          </a:xfrm>
          <a:prstGeom prst="rect">
            <a:avLst/>
          </a:prstGeom>
        </p:spPr>
      </p:pic>
      <p:sp>
        <p:nvSpPr>
          <p:cNvPr id="3" name="TextBox 2"/>
          <p:cNvSpPr txBox="1"/>
          <p:nvPr/>
        </p:nvSpPr>
        <p:spPr>
          <a:xfrm>
            <a:off x="862945" y="2371293"/>
            <a:ext cx="7378365" cy="1736646"/>
          </a:xfrm>
          <a:prstGeom prst="flowChartAlternateProcess">
            <a:avLst/>
          </a:prstGeom>
          <a:noFill/>
          <a:ln w="28575">
            <a:solidFill>
              <a:srgbClr val="FF0000"/>
            </a:solidFill>
          </a:ln>
        </p:spPr>
        <p:txBody>
          <a:bodyPr wrap="square" rtlCol="0">
            <a:spAutoFit/>
          </a:bodyPr>
          <a:lstStyle/>
          <a:p>
            <a:r>
              <a:rPr lang="en-US" sz="48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CHÀO MỪNG CÁC EM</a:t>
            </a:r>
          </a:p>
          <a:p>
            <a:r>
              <a:rPr lang="en-US" sz="48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ĐẾN VỚI MÔN TOÁN </a:t>
            </a:r>
          </a:p>
        </p:txBody>
      </p:sp>
      <p:pic>
        <p:nvPicPr>
          <p:cNvPr id="5" name="Picture 4"/>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751408" y="4695092"/>
            <a:ext cx="2343150" cy="2162908"/>
          </a:xfrm>
          <a:prstGeom prst="rect">
            <a:avLst/>
          </a:prstGeom>
        </p:spPr>
      </p:pic>
    </p:spTree>
    <p:extLst>
      <p:ext uri="{BB962C8B-B14F-4D97-AF65-F5344CB8AC3E}">
        <p14:creationId xmlns:p14="http://schemas.microsoft.com/office/powerpoint/2010/main" val="1999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3519537">
            <a:off x="673662" y="762000"/>
            <a:ext cx="914400" cy="990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838200" y="762000"/>
                <a:ext cx="533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a:p>
            </p:txBody>
          </p:sp>
        </mc:Choice>
        <mc:Fallback xmlns="">
          <p:sp>
            <p:nvSpPr>
              <p:cNvPr id="3" name="TextBox 2"/>
              <p:cNvSpPr txBox="1">
                <a:spLocks noRot="1" noChangeAspect="1" noMove="1" noResize="1" noEditPoints="1" noAdjustHandles="1" noChangeArrowheads="1" noChangeShapeType="1" noTextEdit="1"/>
              </p:cNvSpPr>
              <p:nvPr/>
            </p:nvSpPr>
            <p:spPr>
              <a:xfrm>
                <a:off x="838200" y="762000"/>
                <a:ext cx="533400" cy="898964"/>
              </a:xfrm>
              <a:prstGeom prst="rect">
                <a:avLst/>
              </a:prstGeom>
              <a:blipFill rotWithShape="0">
                <a:blip r:embed="rId2"/>
                <a:stretch>
                  <a:fillRect/>
                </a:stretch>
              </a:blipFill>
            </p:spPr>
            <p:txBody>
              <a:bodyPr/>
              <a:lstStyle/>
              <a:p>
                <a:r>
                  <a:rPr lang="en-US">
                    <a:noFill/>
                  </a:rPr>
                  <a:t> </a:t>
                </a:r>
              </a:p>
            </p:txBody>
          </p:sp>
        </mc:Fallback>
      </mc:AlternateContent>
      <p:sp>
        <p:nvSpPr>
          <p:cNvPr id="4" name="TextBox 3"/>
          <p:cNvSpPr txBox="1"/>
          <p:nvPr/>
        </p:nvSpPr>
        <p:spPr>
          <a:xfrm>
            <a:off x="1371600" y="990600"/>
            <a:ext cx="3048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5" name="TextBox 4"/>
              <p:cNvSpPr txBox="1"/>
              <p:nvPr/>
            </p:nvSpPr>
            <p:spPr>
              <a:xfrm>
                <a:off x="1524000" y="762000"/>
                <a:ext cx="914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1524000" y="762000"/>
                <a:ext cx="914400" cy="898964"/>
              </a:xfrm>
              <a:prstGeom prst="rect">
                <a:avLst/>
              </a:prstGeom>
              <a:blipFill rotWithShape="0">
                <a:blip r:embed="rId3"/>
                <a:stretch>
                  <a:fillRect/>
                </a:stretch>
              </a:blipFill>
            </p:spPr>
            <p:txBody>
              <a:bodyPr/>
              <a:lstStyle/>
              <a:p>
                <a:r>
                  <a:rPr lang="en-US">
                    <a:noFill/>
                  </a:rPr>
                  <a:t> </a:t>
                </a:r>
              </a:p>
            </p:txBody>
          </p:sp>
        </mc:Fallback>
      </mc:AlternateContent>
      <p:sp>
        <p:nvSpPr>
          <p:cNvPr id="6" name="Arc 5"/>
          <p:cNvSpPr/>
          <p:nvPr/>
        </p:nvSpPr>
        <p:spPr>
          <a:xfrm rot="2292328">
            <a:off x="1503802" y="786277"/>
            <a:ext cx="914400" cy="990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626604" y="990600"/>
            <a:ext cx="573796" cy="523220"/>
          </a:xfrm>
          <a:prstGeom prst="rect">
            <a:avLst/>
          </a:prstGeom>
          <a:noFill/>
        </p:spPr>
        <p:txBody>
          <a:bodyPr wrap="square" rtlCol="0">
            <a:spAutoFit/>
          </a:bodyPr>
          <a:lstStyle/>
          <a:p>
            <a:r>
              <a:rPr lang="en-US"/>
              <a:t>X</a:t>
            </a:r>
          </a:p>
        </p:txBody>
      </p:sp>
      <mc:AlternateContent xmlns:mc="http://schemas.openxmlformats.org/markup-compatibility/2006" xmlns:a14="http://schemas.microsoft.com/office/drawing/2010/main">
        <mc:Choice Requires="a14">
          <p:sp>
            <p:nvSpPr>
              <p:cNvPr id="8" name="TextBox 7"/>
              <p:cNvSpPr txBox="1"/>
              <p:nvPr/>
            </p:nvSpPr>
            <p:spPr>
              <a:xfrm>
                <a:off x="3236204" y="777436"/>
                <a:ext cx="421396"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8" name="TextBox 7"/>
              <p:cNvSpPr txBox="1">
                <a:spLocks noRot="1" noChangeAspect="1" noMove="1" noResize="1" noEditPoints="1" noAdjustHandles="1" noChangeArrowheads="1" noChangeShapeType="1" noTextEdit="1"/>
              </p:cNvSpPr>
              <p:nvPr/>
            </p:nvSpPr>
            <p:spPr>
              <a:xfrm>
                <a:off x="3236204" y="777436"/>
                <a:ext cx="421396" cy="898964"/>
              </a:xfrm>
              <a:prstGeom prst="rect">
                <a:avLst/>
              </a:prstGeom>
              <a:blipFill rotWithShape="0">
                <a:blip r:embed="rId4"/>
                <a:stretch>
                  <a:fillRect/>
                </a:stretch>
              </a:blipFill>
            </p:spPr>
            <p:txBody>
              <a:bodyPr/>
              <a:lstStyle/>
              <a:p>
                <a:r>
                  <a:rPr lang="en-US">
                    <a:noFill/>
                  </a:rPr>
                  <a:t> </a:t>
                </a:r>
              </a:p>
            </p:txBody>
          </p:sp>
        </mc:Fallback>
      </mc:AlternateContent>
      <p:sp>
        <p:nvSpPr>
          <p:cNvPr id="9" name="TextBox 8"/>
          <p:cNvSpPr txBox="1"/>
          <p:nvPr/>
        </p:nvSpPr>
        <p:spPr>
          <a:xfrm>
            <a:off x="3810000" y="990600"/>
            <a:ext cx="6858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0" name="TextBox 9"/>
              <p:cNvSpPr txBox="1"/>
              <p:nvPr/>
            </p:nvSpPr>
            <p:spPr>
              <a:xfrm>
                <a:off x="843963" y="777436"/>
                <a:ext cx="533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843963" y="777436"/>
                <a:ext cx="533400" cy="898964"/>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4648200" y="990600"/>
            <a:ext cx="228600" cy="523220"/>
          </a:xfrm>
          <a:prstGeom prst="rect">
            <a:avLst/>
          </a:prstGeom>
          <a:noFill/>
        </p:spPr>
        <p:txBody>
          <a:bodyPr wrap="square" rtlCol="0">
            <a:spAutoFit/>
          </a:bodyPr>
          <a:lstStyle/>
          <a:p>
            <a:r>
              <a:rPr lang="en-US"/>
              <a:t>X</a:t>
            </a:r>
          </a:p>
        </p:txBody>
      </p:sp>
      <mc:AlternateContent xmlns:mc="http://schemas.openxmlformats.org/markup-compatibility/2006" xmlns:a14="http://schemas.microsoft.com/office/drawing/2010/main">
        <mc:Choice Requires="a14">
          <p:sp>
            <p:nvSpPr>
              <p:cNvPr id="12" name="TextBox 11"/>
              <p:cNvSpPr txBox="1"/>
              <p:nvPr/>
            </p:nvSpPr>
            <p:spPr>
              <a:xfrm>
                <a:off x="3236204" y="762000"/>
                <a:ext cx="421396"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12" name="TextBox 11"/>
              <p:cNvSpPr txBox="1">
                <a:spLocks noRot="1" noChangeAspect="1" noMove="1" noResize="1" noEditPoints="1" noAdjustHandles="1" noChangeArrowheads="1" noChangeShapeType="1" noTextEdit="1"/>
              </p:cNvSpPr>
              <p:nvPr/>
            </p:nvSpPr>
            <p:spPr>
              <a:xfrm>
                <a:off x="3236204" y="762000"/>
                <a:ext cx="421396" cy="898964"/>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524000" y="762000"/>
                <a:ext cx="914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a:p>
            </p:txBody>
          </p:sp>
        </mc:Choice>
        <mc:Fallback xmlns="">
          <p:sp>
            <p:nvSpPr>
              <p:cNvPr id="13" name="TextBox 12"/>
              <p:cNvSpPr txBox="1">
                <a:spLocks noRot="1" noChangeAspect="1" noMove="1" noResize="1" noEditPoints="1" noAdjustHandles="1" noChangeArrowheads="1" noChangeShapeType="1" noTextEdit="1"/>
              </p:cNvSpPr>
              <p:nvPr/>
            </p:nvSpPr>
            <p:spPr>
              <a:xfrm>
                <a:off x="1524000" y="762000"/>
                <a:ext cx="914400" cy="898964"/>
              </a:xfrm>
              <a:prstGeom prst="rect">
                <a:avLst/>
              </a:prstGeom>
              <a:blipFill rotWithShape="0">
                <a:blip r:embed="rId3"/>
                <a:stretch>
                  <a:fillRect/>
                </a:stretch>
              </a:blipFill>
            </p:spPr>
            <p:txBody>
              <a:bodyPr/>
              <a:lstStyle/>
              <a:p>
                <a:r>
                  <a:rPr lang="en-US">
                    <a:noFill/>
                  </a:rPr>
                  <a:t> </a:t>
                </a:r>
              </a:p>
            </p:txBody>
          </p:sp>
        </mc:Fallback>
      </mc:AlternateContent>
      <p:sp>
        <p:nvSpPr>
          <p:cNvPr id="14" name="TextBox 13"/>
          <p:cNvSpPr txBox="1"/>
          <p:nvPr/>
        </p:nvSpPr>
        <p:spPr>
          <a:xfrm>
            <a:off x="6629400" y="990600"/>
            <a:ext cx="381000" cy="523220"/>
          </a:xfrm>
          <a:prstGeom prst="rect">
            <a:avLst/>
          </a:prstGeom>
          <a:noFill/>
        </p:spPr>
        <p:txBody>
          <a:bodyPr wrap="square" rtlCol="0">
            <a:spAutoFit/>
          </a:bodyPr>
          <a:lstStyle/>
          <a:p>
            <a:r>
              <a:rPr lang="en-US"/>
              <a:t>X</a:t>
            </a:r>
          </a:p>
        </p:txBody>
      </p:sp>
      <p:sp>
        <p:nvSpPr>
          <p:cNvPr id="15" name="TextBox 14"/>
          <p:cNvSpPr txBox="1"/>
          <p:nvPr/>
        </p:nvSpPr>
        <p:spPr>
          <a:xfrm>
            <a:off x="5638800" y="990600"/>
            <a:ext cx="3048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6" name="TextBox 15"/>
              <p:cNvSpPr txBox="1"/>
              <p:nvPr/>
            </p:nvSpPr>
            <p:spPr>
              <a:xfrm>
                <a:off x="3200400" y="762000"/>
                <a:ext cx="421396"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16" name="TextBox 15"/>
              <p:cNvSpPr txBox="1">
                <a:spLocks noRot="1" noChangeAspect="1" noMove="1" noResize="1" noEditPoints="1" noAdjustHandles="1" noChangeArrowheads="1" noChangeShapeType="1" noTextEdit="1"/>
              </p:cNvSpPr>
              <p:nvPr/>
            </p:nvSpPr>
            <p:spPr>
              <a:xfrm>
                <a:off x="3200400" y="762000"/>
                <a:ext cx="421396" cy="898964"/>
              </a:xfrm>
              <a:prstGeom prst="rect">
                <a:avLst/>
              </a:prstGeom>
              <a:blipFill rotWithShape="0">
                <a:blip r:embed="rId7"/>
                <a:stretch>
                  <a:fillRect/>
                </a:stretch>
              </a:blipFill>
            </p:spPr>
            <p:txBody>
              <a:bodyPr/>
              <a:lstStyle/>
              <a:p>
                <a:r>
                  <a:rPr lang="en-US">
                    <a:noFill/>
                  </a:rPr>
                  <a:t> </a:t>
                </a:r>
              </a:p>
            </p:txBody>
          </p:sp>
        </mc:Fallback>
      </mc:AlternateContent>
      <p:sp>
        <p:nvSpPr>
          <p:cNvPr id="17" name="TextBox 16"/>
          <p:cNvSpPr txBox="1"/>
          <p:nvPr/>
        </p:nvSpPr>
        <p:spPr>
          <a:xfrm>
            <a:off x="304800" y="2209800"/>
            <a:ext cx="1828800" cy="5232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Hoặc</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209800" y="3200400"/>
            <a:ext cx="416804"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8" name="TextBox 17"/>
              <p:cNvSpPr txBox="1"/>
              <p:nvPr/>
            </p:nvSpPr>
            <p:spPr>
              <a:xfrm>
                <a:off x="838200" y="3006732"/>
                <a:ext cx="5334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a:p>
            </p:txBody>
          </p:sp>
        </mc:Choice>
        <mc:Fallback xmlns="">
          <p:sp>
            <p:nvSpPr>
              <p:cNvPr id="18" name="TextBox 17"/>
              <p:cNvSpPr txBox="1">
                <a:spLocks noRot="1" noChangeAspect="1" noMove="1" noResize="1" noEditPoints="1" noAdjustHandles="1" noChangeArrowheads="1" noChangeShapeType="1" noTextEdit="1"/>
              </p:cNvSpPr>
              <p:nvPr/>
            </p:nvSpPr>
            <p:spPr>
              <a:xfrm>
                <a:off x="838200" y="3006732"/>
                <a:ext cx="533400" cy="90178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65811" y="2999752"/>
                <a:ext cx="5334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a:p>
            </p:txBody>
          </p:sp>
        </mc:Choice>
        <mc:Fallback xmlns="">
          <p:sp>
            <p:nvSpPr>
              <p:cNvPr id="19" name="TextBox 18"/>
              <p:cNvSpPr txBox="1">
                <a:spLocks noRot="1" noChangeAspect="1" noMove="1" noResize="1" noEditPoints="1" noAdjustHandles="1" noChangeArrowheads="1" noChangeShapeType="1" noTextEdit="1"/>
              </p:cNvSpPr>
              <p:nvPr/>
            </p:nvSpPr>
            <p:spPr>
              <a:xfrm>
                <a:off x="865811" y="2999752"/>
                <a:ext cx="533400" cy="901785"/>
              </a:xfrm>
              <a:prstGeom prst="rect">
                <a:avLst/>
              </a:prstGeom>
              <a:blipFill rotWithShape="0">
                <a:blip r:embed="rId9"/>
                <a:stretch>
                  <a:fillRect/>
                </a:stretch>
              </a:blipFill>
            </p:spPr>
            <p:txBody>
              <a:bodyPr/>
              <a:lstStyle/>
              <a:p>
                <a:r>
                  <a:rPr lang="en-US">
                    <a:noFill/>
                  </a:rPr>
                  <a:t> </a:t>
                </a:r>
              </a:p>
            </p:txBody>
          </p:sp>
        </mc:Fallback>
      </mc:AlternateContent>
      <p:sp>
        <p:nvSpPr>
          <p:cNvPr id="20" name="TextBox 19"/>
          <p:cNvSpPr txBox="1"/>
          <p:nvPr/>
        </p:nvSpPr>
        <p:spPr>
          <a:xfrm>
            <a:off x="1285164" y="3286780"/>
            <a:ext cx="437002" cy="523220"/>
          </a:xfrm>
          <a:prstGeom prst="rect">
            <a:avLst/>
          </a:prstGeom>
          <a:noFill/>
        </p:spPr>
        <p:txBody>
          <a:bodyPr wrap="square" rtlCol="0">
            <a:spAutoFit/>
          </a:bodyPr>
          <a:lstStyle/>
          <a:p>
            <a:r>
              <a:rPr lang="en-US"/>
              <a:t>X </a:t>
            </a:r>
          </a:p>
        </p:txBody>
      </p:sp>
      <p:sp>
        <p:nvSpPr>
          <p:cNvPr id="21" name="TextBox 20"/>
          <p:cNvSpPr txBox="1"/>
          <p:nvPr/>
        </p:nvSpPr>
        <p:spPr>
          <a:xfrm>
            <a:off x="1315598" y="3276600"/>
            <a:ext cx="437002" cy="523220"/>
          </a:xfrm>
          <a:prstGeom prst="rect">
            <a:avLst/>
          </a:prstGeom>
          <a:noFill/>
        </p:spPr>
        <p:txBody>
          <a:bodyPr wrap="square" rtlCol="0">
            <a:spAutoFit/>
          </a:bodyPr>
          <a:lstStyle/>
          <a:p>
            <a:r>
              <a:rPr lang="en-US"/>
              <a:t>X</a:t>
            </a:r>
          </a:p>
        </p:txBody>
      </p:sp>
      <mc:AlternateContent xmlns:mc="http://schemas.openxmlformats.org/markup-compatibility/2006" xmlns:a14="http://schemas.microsoft.com/office/drawing/2010/main">
        <mc:Choice Requires="a14">
          <p:sp>
            <p:nvSpPr>
              <p:cNvPr id="23" name="TextBox 22"/>
              <p:cNvSpPr txBox="1"/>
              <p:nvPr/>
            </p:nvSpPr>
            <p:spPr>
              <a:xfrm>
                <a:off x="1676400" y="3012528"/>
                <a:ext cx="533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3" name="TextBox 22"/>
              <p:cNvSpPr txBox="1">
                <a:spLocks noRot="1" noChangeAspect="1" noMove="1" noResize="1" noEditPoints="1" noAdjustHandles="1" noChangeArrowheads="1" noChangeShapeType="1" noTextEdit="1"/>
              </p:cNvSpPr>
              <p:nvPr/>
            </p:nvSpPr>
            <p:spPr>
              <a:xfrm>
                <a:off x="1676400" y="3012528"/>
                <a:ext cx="533400" cy="898964"/>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03148" y="3001163"/>
                <a:ext cx="533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4" name="TextBox 23"/>
              <p:cNvSpPr txBox="1">
                <a:spLocks noRot="1" noChangeAspect="1" noMove="1" noResize="1" noEditPoints="1" noAdjustHandles="1" noChangeArrowheads="1" noChangeShapeType="1" noTextEdit="1"/>
              </p:cNvSpPr>
              <p:nvPr/>
            </p:nvSpPr>
            <p:spPr>
              <a:xfrm>
                <a:off x="1703148" y="3001163"/>
                <a:ext cx="533400" cy="898964"/>
              </a:xfrm>
              <a:prstGeom prst="rect">
                <a:avLst/>
              </a:prstGeom>
              <a:blipFill rotWithShape="0">
                <a:blip r:embed="rId11"/>
                <a:stretch>
                  <a:fillRect/>
                </a:stretch>
              </a:blipFill>
            </p:spPr>
            <p:txBody>
              <a:bodyPr/>
              <a:lstStyle/>
              <a:p>
                <a:r>
                  <a:rPr lang="en-US">
                    <a:noFill/>
                  </a:rPr>
                  <a:t> </a:t>
                </a:r>
              </a:p>
            </p:txBody>
          </p:sp>
        </mc:Fallback>
      </mc:AlternateContent>
      <p:sp>
        <p:nvSpPr>
          <p:cNvPr id="26" name="TextBox 25"/>
          <p:cNvSpPr txBox="1"/>
          <p:nvPr/>
        </p:nvSpPr>
        <p:spPr>
          <a:xfrm>
            <a:off x="2209800" y="3210580"/>
            <a:ext cx="416804"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27" name="TextBox 26"/>
              <p:cNvSpPr txBox="1"/>
              <p:nvPr/>
            </p:nvSpPr>
            <p:spPr>
              <a:xfrm>
                <a:off x="2514600" y="2987236"/>
                <a:ext cx="58940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a:p>
            </p:txBody>
          </p:sp>
        </mc:Choice>
        <mc:Fallback xmlns="">
          <p:sp>
            <p:nvSpPr>
              <p:cNvPr id="27" name="TextBox 26"/>
              <p:cNvSpPr txBox="1">
                <a:spLocks noRot="1" noChangeAspect="1" noMove="1" noResize="1" noEditPoints="1" noAdjustHandles="1" noChangeArrowheads="1" noChangeShapeType="1" noTextEdit="1"/>
              </p:cNvSpPr>
              <p:nvPr/>
            </p:nvSpPr>
            <p:spPr>
              <a:xfrm>
                <a:off x="2514600" y="2987236"/>
                <a:ext cx="589402" cy="898964"/>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514600" y="2971800"/>
                <a:ext cx="589402"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a:p>
            </p:txBody>
          </p:sp>
        </mc:Choice>
        <mc:Fallback xmlns="">
          <p:sp>
            <p:nvSpPr>
              <p:cNvPr id="28" name="TextBox 27"/>
              <p:cNvSpPr txBox="1">
                <a:spLocks noRot="1" noChangeAspect="1" noMove="1" noResize="1" noEditPoints="1" noAdjustHandles="1" noChangeArrowheads="1" noChangeShapeType="1" noTextEdit="1"/>
              </p:cNvSpPr>
              <p:nvPr/>
            </p:nvSpPr>
            <p:spPr>
              <a:xfrm>
                <a:off x="2514600" y="2971800"/>
                <a:ext cx="589402" cy="898964"/>
              </a:xfrm>
              <a:prstGeom prst="rect">
                <a:avLst/>
              </a:prstGeom>
              <a:blipFill rotWithShape="0">
                <a:blip r:embed="rId13"/>
                <a:stretch>
                  <a:fillRect/>
                </a:stretch>
              </a:blipFill>
            </p:spPr>
            <p:txBody>
              <a:bodyPr/>
              <a:lstStyle/>
              <a:p>
                <a:r>
                  <a:rPr lang="en-US">
                    <a:noFill/>
                  </a:rPr>
                  <a:t> </a:t>
                </a:r>
              </a:p>
            </p:txBody>
          </p:sp>
        </mc:Fallback>
      </mc:AlternateContent>
      <p:sp>
        <p:nvSpPr>
          <p:cNvPr id="29" name="TextBox 28"/>
          <p:cNvSpPr txBox="1"/>
          <p:nvPr/>
        </p:nvSpPr>
        <p:spPr>
          <a:xfrm>
            <a:off x="2971800" y="3217866"/>
            <a:ext cx="437002" cy="523220"/>
          </a:xfrm>
          <a:prstGeom prst="rect">
            <a:avLst/>
          </a:prstGeom>
          <a:noFill/>
        </p:spPr>
        <p:txBody>
          <a:bodyPr wrap="square" rtlCol="0">
            <a:spAutoFit/>
          </a:bodyPr>
          <a:lstStyle/>
          <a:p>
            <a:r>
              <a:rPr lang="en-US"/>
              <a:t>X</a:t>
            </a:r>
          </a:p>
        </p:txBody>
      </p:sp>
      <mc:AlternateContent xmlns:mc="http://schemas.openxmlformats.org/markup-compatibility/2006" xmlns:a14="http://schemas.microsoft.com/office/drawing/2010/main">
        <mc:Choice Requires="a14">
          <p:sp>
            <p:nvSpPr>
              <p:cNvPr id="32" name="TextBox 31"/>
              <p:cNvSpPr txBox="1"/>
              <p:nvPr/>
            </p:nvSpPr>
            <p:spPr>
              <a:xfrm>
                <a:off x="3276600" y="2989266"/>
                <a:ext cx="6096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32" name="TextBox 31"/>
              <p:cNvSpPr txBox="1">
                <a:spLocks noRot="1" noChangeAspect="1" noMove="1" noResize="1" noEditPoints="1" noAdjustHandles="1" noChangeArrowheads="1" noChangeShapeType="1" noTextEdit="1"/>
              </p:cNvSpPr>
              <p:nvPr/>
            </p:nvSpPr>
            <p:spPr>
              <a:xfrm>
                <a:off x="3276600" y="2989266"/>
                <a:ext cx="609600" cy="898964"/>
              </a:xfrm>
              <a:prstGeom prst="rect">
                <a:avLst/>
              </a:prstGeom>
              <a:blipFill rotWithShape="0">
                <a:blip r:embed="rId14"/>
                <a:stretch>
                  <a:fillRect/>
                </a:stretch>
              </a:blipFill>
            </p:spPr>
            <p:txBody>
              <a:bodyPr/>
              <a:lstStyle/>
              <a:p>
                <a:r>
                  <a:rPr lang="en-US">
                    <a:noFill/>
                  </a:rPr>
                  <a:t> </a:t>
                </a:r>
              </a:p>
            </p:txBody>
          </p:sp>
        </mc:Fallback>
      </mc:AlternateContent>
      <p:sp>
        <p:nvSpPr>
          <p:cNvPr id="34" name="TextBox 33"/>
          <p:cNvSpPr txBox="1"/>
          <p:nvPr/>
        </p:nvSpPr>
        <p:spPr>
          <a:xfrm>
            <a:off x="3886200" y="3200400"/>
            <a:ext cx="457200" cy="523220"/>
          </a:xfrm>
          <a:prstGeom prst="rect">
            <a:avLst/>
          </a:prstGeom>
          <a:noFill/>
        </p:spPr>
        <p:txBody>
          <a:bodyPr wrap="square" rtlCol="0">
            <a:spAutoFit/>
          </a:bodyPr>
          <a:lstStyle/>
          <a:p>
            <a:r>
              <a:rPr lang="en-US"/>
              <a:t>=</a:t>
            </a:r>
          </a:p>
        </p:txBody>
      </p:sp>
      <p:sp>
        <p:nvSpPr>
          <p:cNvPr id="35" name="TextBox 34"/>
          <p:cNvSpPr txBox="1"/>
          <p:nvPr/>
        </p:nvSpPr>
        <p:spPr>
          <a:xfrm>
            <a:off x="4114800" y="2971800"/>
            <a:ext cx="152400" cy="830997"/>
          </a:xfrm>
          <a:prstGeom prst="rect">
            <a:avLst/>
          </a:prstGeom>
          <a:noFill/>
        </p:spPr>
        <p:txBody>
          <a:bodyPr wrap="square" rtlCol="0">
            <a:spAutoFit/>
          </a:bodyPr>
          <a:lstStyle/>
          <a:p>
            <a:r>
              <a:rPr lang="en-US" sz="4800"/>
              <a:t>(</a:t>
            </a:r>
          </a:p>
        </p:txBody>
      </p:sp>
      <p:sp>
        <p:nvSpPr>
          <p:cNvPr id="36" name="TextBox 35"/>
          <p:cNvSpPr txBox="1"/>
          <p:nvPr/>
        </p:nvSpPr>
        <p:spPr>
          <a:xfrm>
            <a:off x="5715000" y="2971800"/>
            <a:ext cx="228600" cy="830997"/>
          </a:xfrm>
          <a:prstGeom prst="rect">
            <a:avLst/>
          </a:prstGeom>
          <a:noFill/>
        </p:spPr>
        <p:txBody>
          <a:bodyPr wrap="square" rtlCol="0">
            <a:spAutoFit/>
          </a:bodyPr>
          <a:lstStyle/>
          <a:p>
            <a:r>
              <a:rPr lang="en-US" sz="4800"/>
              <a:t>)</a:t>
            </a:r>
          </a:p>
        </p:txBody>
      </p:sp>
      <p:sp>
        <p:nvSpPr>
          <p:cNvPr id="37" name="TextBox 36"/>
          <p:cNvSpPr txBox="1"/>
          <p:nvPr/>
        </p:nvSpPr>
        <p:spPr>
          <a:xfrm>
            <a:off x="171450" y="4419600"/>
            <a:ext cx="1600200" cy="523220"/>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Kết luận:</a:t>
            </a:r>
          </a:p>
        </p:txBody>
      </p:sp>
      <p:sp>
        <p:nvSpPr>
          <p:cNvPr id="38" name="TextBox 37"/>
          <p:cNvSpPr txBox="1"/>
          <p:nvPr/>
        </p:nvSpPr>
        <p:spPr>
          <a:xfrm>
            <a:off x="1543050" y="4419600"/>
            <a:ext cx="7067550" cy="1384995"/>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Khi nhân một tổng hai phân số với phân số thứ ba, ta có thể nhân từng PS của tổng với PS thứ 3 rồi cộng các kết quả lại.</a:t>
            </a:r>
          </a:p>
        </p:txBody>
      </p:sp>
      <p:sp>
        <p:nvSpPr>
          <p:cNvPr id="39" name="Rectangle 38"/>
          <p:cNvSpPr/>
          <p:nvPr/>
        </p:nvSpPr>
        <p:spPr>
          <a:xfrm>
            <a:off x="171450" y="4450080"/>
            <a:ext cx="841248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57200" y="228600"/>
            <a:ext cx="69342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Nhân một tổng hai phân số với phân số thứ ba</a:t>
            </a:r>
          </a:p>
        </p:txBody>
      </p:sp>
    </p:spTree>
    <p:extLst>
      <p:ext uri="{BB962C8B-B14F-4D97-AF65-F5344CB8AC3E}">
        <p14:creationId xmlns:p14="http://schemas.microsoft.com/office/powerpoint/2010/main" val="222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path" presetSubtype="0" accel="50000" decel="50000" fill="hold" grpId="1" nodeType="clickEffect">
                                  <p:stCondLst>
                                    <p:cond delay="0"/>
                                  </p:stCondLst>
                                  <p:childTnLst>
                                    <p:animMotion origin="layout" path="M 2.22222E-6 0.00115 L 0.09427 0.03194 C 0.11423 0.03888 0.14375 0.04282 0.17465 0.04282 C 0.20972 0.04282 0.23785 0.03888 0.25781 0.03194 L 0.35225 0.00115 " pathEditMode="relative" rAng="0" ptsTypes="AAAAA">
                                      <p:cBhvr>
                                        <p:cTn id="57" dur="2000" fill="hold"/>
                                        <p:tgtEl>
                                          <p:spTgt spid="10"/>
                                        </p:tgtEl>
                                        <p:attrNameLst>
                                          <p:attrName>ppt_x</p:attrName>
                                          <p:attrName>ppt_y</p:attrName>
                                        </p:attrNameLst>
                                      </p:cBhvr>
                                      <p:rCtr x="17604" y="2083"/>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path" presetSubtype="0" accel="50000" decel="50000" fill="hold" grpId="1" nodeType="clickEffect">
                                  <p:stCondLst>
                                    <p:cond delay="0"/>
                                  </p:stCondLst>
                                  <p:childTnLst>
                                    <p:animMotion origin="layout" path="M -1.38889E-6 2.22222E-6 L 0.05712 0.04305 C 0.0691 0.05278 0.08715 0.05833 0.10573 0.05833 C 0.12708 0.05833 0.14427 0.05278 0.15625 0.04305 L 0.21372 2.22222E-6 " pathEditMode="relative" rAng="0" ptsTypes="AAAAA">
                                      <p:cBhvr>
                                        <p:cTn id="66" dur="2000" fill="hold"/>
                                        <p:tgtEl>
                                          <p:spTgt spid="12"/>
                                        </p:tgtEl>
                                        <p:attrNameLst>
                                          <p:attrName>ppt_x</p:attrName>
                                          <p:attrName>ppt_y</p:attrName>
                                        </p:attrNameLst>
                                      </p:cBhvr>
                                      <p:rCtr x="10677" y="2917"/>
                                    </p:animMotion>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path" presetSubtype="0" accel="50000" decel="50000" fill="hold" grpId="1" nodeType="clickEffect">
                                  <p:stCondLst>
                                    <p:cond delay="0"/>
                                  </p:stCondLst>
                                  <p:childTnLst>
                                    <p:animMotion origin="layout" path="M 3.33333E-6 0.00116 L 0.12951 0.03194 C 0.15659 0.03889 0.19722 0.04282 0.23958 0.04282 C 0.28784 0.04282 0.32656 0.03889 0.35364 0.03194 L 0.48333 0.00116 " pathEditMode="relative" rAng="0" ptsTypes="AAAAA">
                                      <p:cBhvr>
                                        <p:cTn id="79" dur="2000" fill="hold"/>
                                        <p:tgtEl>
                                          <p:spTgt spid="13"/>
                                        </p:tgtEl>
                                        <p:attrNameLst>
                                          <p:attrName>ppt_x</p:attrName>
                                          <p:attrName>ppt_y</p:attrName>
                                        </p:attrNameLst>
                                      </p:cBhvr>
                                      <p:rCtr x="24167" y="2083"/>
                                    </p:animMotion>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arn(inVertical)">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37" presetClass="path" presetSubtype="0" accel="50000" decel="50000" fill="hold" grpId="1" nodeType="clickEffect">
                                  <p:stCondLst>
                                    <p:cond delay="0"/>
                                  </p:stCondLst>
                                  <p:childTnLst>
                                    <p:animMotion origin="layout" path="M 3.33333E-6 0.00116 L 0.11666 0.04028 C 0.14114 0.04907 0.17777 0.05394 0.2158 0.05394 C 0.25937 0.05394 0.29409 0.04907 0.31857 0.04028 L 0.43541 0.00116 " pathEditMode="relative" rAng="0" ptsTypes="AAAAA">
                                      <p:cBhvr>
                                        <p:cTn id="88" dur="2000" fill="hold"/>
                                        <p:tgtEl>
                                          <p:spTgt spid="16"/>
                                        </p:tgtEl>
                                        <p:attrNameLst>
                                          <p:attrName>ppt_x</p:attrName>
                                          <p:attrName>ppt_y</p:attrName>
                                        </p:attrNameLst>
                                      </p:cBhvr>
                                      <p:rCtr x="21771" y="2639"/>
                                    </p:animMotion>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barn(inVertical)">
                                      <p:cBhvr>
                                        <p:cTn id="96" dur="500"/>
                                        <p:tgtEl>
                                          <p:spTgt spid="18"/>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barn(inVertical)">
                                      <p:cBhvr>
                                        <p:cTn id="99" dur="500"/>
                                        <p:tgtEl>
                                          <p:spTgt spid="19"/>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arn(inVertical)">
                                      <p:cBhvr>
                                        <p:cTn id="102" dur="500"/>
                                        <p:tgtEl>
                                          <p:spTgt spid="20"/>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circle(in)">
                                      <p:cBhvr>
                                        <p:cTn id="105" dur="2000"/>
                                        <p:tgtEl>
                                          <p:spTgt spid="21"/>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barn(inVertical)">
                                      <p:cBhvr>
                                        <p:cTn id="108" dur="500"/>
                                        <p:tgtEl>
                                          <p:spTgt spid="32"/>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barn(inVertical)">
                                      <p:cBhvr>
                                        <p:cTn id="111" dur="500"/>
                                        <p:tgtEl>
                                          <p:spTgt spid="24"/>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barn(inVertical)">
                                      <p:cBhvr>
                                        <p:cTn id="114" dur="500"/>
                                        <p:tgtEl>
                                          <p:spTgt spid="25"/>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circle(in)">
                                      <p:cBhvr>
                                        <p:cTn id="117" dur="2000"/>
                                        <p:tgtEl>
                                          <p:spTgt spid="26"/>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barn(inVertical)">
                                      <p:cBhvr>
                                        <p:cTn id="120" dur="500"/>
                                        <p:tgtEl>
                                          <p:spTgt spid="27"/>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arn(inVertical)">
                                      <p:cBhvr>
                                        <p:cTn id="123" dur="500"/>
                                        <p:tgtEl>
                                          <p:spTgt spid="28"/>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barn(inVertical)">
                                      <p:cBhvr>
                                        <p:cTn id="126" dur="500"/>
                                        <p:tgtEl>
                                          <p:spTgt spid="29"/>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barn(inVertical)">
                                      <p:cBhvr>
                                        <p:cTn id="129" dur="500"/>
                                        <p:tgtEl>
                                          <p:spTgt spid="2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wipe(down)">
                                      <p:cBhvr>
                                        <p:cTn id="134" dur="500"/>
                                        <p:tgtEl>
                                          <p:spTgt spid="34"/>
                                        </p:tgtEl>
                                      </p:cBhvr>
                                    </p:animEffect>
                                  </p:childTnLst>
                                </p:cTn>
                              </p:par>
                              <p:par>
                                <p:cTn id="135" presetID="3" presetClass="emph" presetSubtype="2" fill="hold" grpId="1" nodeType="withEffect">
                                  <p:stCondLst>
                                    <p:cond delay="0"/>
                                  </p:stCondLst>
                                  <p:childTnLst>
                                    <p:animClr clrSpc="rgb" dir="cw">
                                      <p:cBhvr override="childStyle">
                                        <p:cTn id="136" dur="2000" fill="hold"/>
                                        <p:tgtEl>
                                          <p:spTgt spid="19"/>
                                        </p:tgtEl>
                                        <p:attrNameLst>
                                          <p:attrName>style.color</p:attrName>
                                        </p:attrNameLst>
                                      </p:cBhvr>
                                      <p:to>
                                        <a:srgbClr val="0000FF"/>
                                      </p:to>
                                    </p:animClr>
                                  </p:childTnLst>
                                </p:cTn>
                              </p:par>
                              <p:par>
                                <p:cTn id="137" presetID="3" presetClass="emph" presetSubtype="2" fill="hold" grpId="1" nodeType="withEffect">
                                  <p:stCondLst>
                                    <p:cond delay="0"/>
                                  </p:stCondLst>
                                  <p:childTnLst>
                                    <p:animClr clrSpc="rgb" dir="cw">
                                      <p:cBhvr override="childStyle">
                                        <p:cTn id="138" dur="2000" fill="hold"/>
                                        <p:tgtEl>
                                          <p:spTgt spid="28"/>
                                        </p:tgtEl>
                                        <p:attrNameLst>
                                          <p:attrName>style.color</p:attrName>
                                        </p:attrNameLst>
                                      </p:cBhvr>
                                      <p:to>
                                        <a:srgbClr val="00B050"/>
                                      </p:to>
                                    </p:animClr>
                                  </p:childTnLst>
                                </p:cTn>
                              </p:par>
                            </p:childTnLst>
                          </p:cTn>
                        </p:par>
                        <p:par>
                          <p:cTn id="139" fill="hold">
                            <p:stCondLst>
                              <p:cond delay="2000"/>
                            </p:stCondLst>
                            <p:childTnLst>
                              <p:par>
                                <p:cTn id="140" presetID="3" presetClass="emph" presetSubtype="2" fill="hold" grpId="1" nodeType="afterEffect">
                                  <p:stCondLst>
                                    <p:cond delay="0"/>
                                  </p:stCondLst>
                                  <p:childTnLst>
                                    <p:animClr clrSpc="rgb" dir="cw">
                                      <p:cBhvr override="childStyle">
                                        <p:cTn id="141" dur="2000" fill="hold"/>
                                        <p:tgtEl>
                                          <p:spTgt spid="32"/>
                                        </p:tgtEl>
                                        <p:attrNameLst>
                                          <p:attrName>style.color</p:attrName>
                                        </p:attrNameLst>
                                      </p:cBhvr>
                                      <p:to>
                                        <a:srgbClr val="FF0000"/>
                                      </p:to>
                                    </p:animClr>
                                  </p:childTnLst>
                                </p:cTn>
                              </p:par>
                              <p:par>
                                <p:cTn id="142" presetID="3" presetClass="emph" presetSubtype="2" fill="hold" grpId="1" nodeType="withEffect">
                                  <p:stCondLst>
                                    <p:cond delay="0"/>
                                  </p:stCondLst>
                                  <p:childTnLst>
                                    <p:animClr clrSpc="rgb" dir="cw">
                                      <p:cBhvr override="childStyle">
                                        <p:cTn id="143" dur="2500" fill="hold"/>
                                        <p:tgtEl>
                                          <p:spTgt spid="24"/>
                                        </p:tgtEl>
                                        <p:attrNameLst>
                                          <p:attrName>style.color</p:attrName>
                                        </p:attrNameLst>
                                      </p:cBhvr>
                                      <p:to>
                                        <a:srgbClr val="FF0000"/>
                                      </p:to>
                                    </p:animClr>
                                  </p:childTnLst>
                                </p:cTn>
                              </p:par>
                            </p:childTnLst>
                          </p:cTn>
                        </p:par>
                      </p:childTnLst>
                    </p:cTn>
                  </p:par>
                  <p:par>
                    <p:cTn id="144" fill="hold">
                      <p:stCondLst>
                        <p:cond delay="indefinite"/>
                      </p:stCondLst>
                      <p:childTnLst>
                        <p:par>
                          <p:cTn id="145" fill="hold">
                            <p:stCondLst>
                              <p:cond delay="0"/>
                            </p:stCondLst>
                            <p:childTnLst>
                              <p:par>
                                <p:cTn id="146" presetID="37" presetClass="path" presetSubtype="0" accel="50000" decel="50000" fill="hold" grpId="2" nodeType="clickEffect">
                                  <p:stCondLst>
                                    <p:cond delay="0"/>
                                  </p:stCondLst>
                                  <p:childTnLst>
                                    <p:animMotion origin="layout" path="M -4.72222E-6 -7.40741E-7 L 0.10139 0.03912 C 0.12275 0.04792 0.15469 0.05301 0.18768 0.05301 C 0.2257 0.05301 0.25608 0.04792 0.27744 0.03912 L 0.379 -7.40741E-7 " pathEditMode="relative" rAng="0" ptsTypes="AAAAA">
                                      <p:cBhvr>
                                        <p:cTn id="147" dur="2000" fill="hold"/>
                                        <p:tgtEl>
                                          <p:spTgt spid="19"/>
                                        </p:tgtEl>
                                        <p:attrNameLst>
                                          <p:attrName>ppt_x</p:attrName>
                                          <p:attrName>ppt_y</p:attrName>
                                        </p:attrNameLst>
                                      </p:cBhvr>
                                      <p:rCtr x="18941" y="2639"/>
                                    </p:animMotion>
                                  </p:childTnLst>
                                </p:cTn>
                              </p:par>
                              <p:par>
                                <p:cTn id="148" presetID="37" presetClass="path" presetSubtype="0" accel="50000" decel="50000" fill="hold" grpId="2" nodeType="withEffect">
                                  <p:stCondLst>
                                    <p:cond delay="0"/>
                                  </p:stCondLst>
                                  <p:childTnLst>
                                    <p:animMotion origin="layout" path="M 1.94444E-6 0.00116 L 0.08489 0.03102 C 0.10278 0.03797 0.12969 0.0419 0.15729 0.0419 C 0.18923 0.0419 0.21476 0.03797 0.23264 0.03102 L 0.31788 0.00116 " pathEditMode="relative" rAng="0" ptsTypes="AAAAA">
                                      <p:cBhvr>
                                        <p:cTn id="149" dur="2000" fill="hold"/>
                                        <p:tgtEl>
                                          <p:spTgt spid="28"/>
                                        </p:tgtEl>
                                        <p:attrNameLst>
                                          <p:attrName>ppt_x</p:attrName>
                                          <p:attrName>ppt_y</p:attrName>
                                        </p:attrNameLst>
                                      </p:cBhvr>
                                      <p:rCtr x="15885" y="2037"/>
                                    </p:animMotion>
                                  </p:childTnLst>
                                </p:cTn>
                              </p:par>
                            </p:childTnLst>
                          </p:cTn>
                        </p:par>
                      </p:childTnLst>
                    </p:cTn>
                  </p:par>
                  <p:par>
                    <p:cTn id="150" fill="hold">
                      <p:stCondLst>
                        <p:cond delay="indefinite"/>
                      </p:stCondLst>
                      <p:childTnLst>
                        <p:par>
                          <p:cTn id="151" fill="hold">
                            <p:stCondLst>
                              <p:cond delay="0"/>
                            </p:stCondLst>
                            <p:childTnLst>
                              <p:par>
                                <p:cTn id="152" presetID="37" presetClass="path" presetSubtype="0" accel="50000" decel="50000" fill="hold" grpId="1" nodeType="clickEffect">
                                  <p:stCondLst>
                                    <p:cond delay="0"/>
                                  </p:stCondLst>
                                  <p:childTnLst>
                                    <p:animMotion origin="layout" path="M 2.77778E-7 0 L 0.07865 0.04005 C 0.09531 0.04907 0.11997 0.05394 0.14566 0.05394 C 0.175 0.05394 0.19844 0.04907 0.2151 0.04005 L 0.29392 0 " pathEditMode="relative" rAng="0" ptsTypes="AAAAA">
                                      <p:cBhvr>
                                        <p:cTn id="153" dur="2000" fill="hold"/>
                                        <p:tgtEl>
                                          <p:spTgt spid="26"/>
                                        </p:tgtEl>
                                        <p:attrNameLst>
                                          <p:attrName>ppt_x</p:attrName>
                                          <p:attrName>ppt_y</p:attrName>
                                        </p:attrNameLst>
                                      </p:cBhvr>
                                      <p:rCtr x="14687" y="2685"/>
                                    </p:animMotion>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1000"/>
                                        <p:tgtEl>
                                          <p:spTgt spid="35"/>
                                        </p:tgtEl>
                                      </p:cBhvr>
                                    </p:animEffect>
                                    <p:anim calcmode="lin" valueType="num">
                                      <p:cBhvr>
                                        <p:cTn id="159" dur="1000" fill="hold"/>
                                        <p:tgtEl>
                                          <p:spTgt spid="35"/>
                                        </p:tgtEl>
                                        <p:attrNameLst>
                                          <p:attrName>ppt_x</p:attrName>
                                        </p:attrNameLst>
                                      </p:cBhvr>
                                      <p:tavLst>
                                        <p:tav tm="0">
                                          <p:val>
                                            <p:strVal val="#ppt_x"/>
                                          </p:val>
                                        </p:tav>
                                        <p:tav tm="100000">
                                          <p:val>
                                            <p:strVal val="#ppt_x"/>
                                          </p:val>
                                        </p:tav>
                                      </p:tavLst>
                                    </p:anim>
                                    <p:anim calcmode="lin" valueType="num">
                                      <p:cBhvr>
                                        <p:cTn id="160" dur="1000" fill="hold"/>
                                        <p:tgtEl>
                                          <p:spTgt spid="35"/>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fade">
                                      <p:cBhvr>
                                        <p:cTn id="163" dur="1000"/>
                                        <p:tgtEl>
                                          <p:spTgt spid="36"/>
                                        </p:tgtEl>
                                      </p:cBhvr>
                                    </p:animEffect>
                                    <p:anim calcmode="lin" valueType="num">
                                      <p:cBhvr>
                                        <p:cTn id="164" dur="1000" fill="hold"/>
                                        <p:tgtEl>
                                          <p:spTgt spid="36"/>
                                        </p:tgtEl>
                                        <p:attrNameLst>
                                          <p:attrName>ppt_x</p:attrName>
                                        </p:attrNameLst>
                                      </p:cBhvr>
                                      <p:tavLst>
                                        <p:tav tm="0">
                                          <p:val>
                                            <p:strVal val="#ppt_x"/>
                                          </p:val>
                                        </p:tav>
                                        <p:tav tm="100000">
                                          <p:val>
                                            <p:strVal val="#ppt_x"/>
                                          </p:val>
                                        </p:tav>
                                      </p:tavLst>
                                    </p:anim>
                                    <p:anim calcmode="lin" valueType="num">
                                      <p:cBhvr>
                                        <p:cTn id="1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37" presetClass="path" presetSubtype="0" accel="50000" decel="50000" fill="hold" grpId="1" nodeType="clickEffect">
                                  <p:stCondLst>
                                    <p:cond delay="0"/>
                                  </p:stCondLst>
                                  <p:childTnLst>
                                    <p:animMotion origin="layout" path="M 1.66667E-6 -0.00972 L 0.14028 0.0375 C 0.16979 0.04815 0.21389 0.05394 0.25972 0.05394 C 0.31215 0.05394 0.35399 0.04815 0.38351 0.0375 L 0.52396 -0.00972 " pathEditMode="relative" rAng="0" ptsTypes="AAAAA">
                                      <p:cBhvr>
                                        <p:cTn id="169" dur="2000" fill="hold"/>
                                        <p:tgtEl>
                                          <p:spTgt spid="21"/>
                                        </p:tgtEl>
                                        <p:attrNameLst>
                                          <p:attrName>ppt_x</p:attrName>
                                          <p:attrName>ppt_y</p:attrName>
                                        </p:attrNameLst>
                                      </p:cBhvr>
                                      <p:rCtr x="26198" y="3171"/>
                                    </p:animMotion>
                                  </p:childTnLst>
                                </p:cTn>
                              </p:par>
                            </p:childTnLst>
                          </p:cTn>
                        </p:par>
                      </p:childTnLst>
                    </p:cTn>
                  </p:par>
                  <p:par>
                    <p:cTn id="170" fill="hold">
                      <p:stCondLst>
                        <p:cond delay="indefinite"/>
                      </p:stCondLst>
                      <p:childTnLst>
                        <p:par>
                          <p:cTn id="171" fill="hold">
                            <p:stCondLst>
                              <p:cond delay="0"/>
                            </p:stCondLst>
                            <p:childTnLst>
                              <p:par>
                                <p:cTn id="172" presetID="37" presetClass="path" presetSubtype="0" accel="50000" decel="50000" fill="hold" grpId="2" nodeType="clickEffect">
                                  <p:stCondLst>
                                    <p:cond delay="0"/>
                                  </p:stCondLst>
                                  <p:childTnLst>
                                    <p:animMotion origin="layout" path="M -1.38889E-6 -0.00116 L 0.13733 0.03079 C 0.16615 0.03819 0.2092 0.04213 0.25399 0.04213 C 0.30521 0.04213 0.34618 0.03819 0.375 0.03079 L 0.5125 -0.00116 " pathEditMode="relative" rAng="0" ptsTypes="AAAAA">
                                      <p:cBhvr>
                                        <p:cTn id="173" dur="2000" fill="hold"/>
                                        <p:tgtEl>
                                          <p:spTgt spid="24"/>
                                        </p:tgtEl>
                                        <p:attrNameLst>
                                          <p:attrName>ppt_x</p:attrName>
                                          <p:attrName>ppt_y</p:attrName>
                                        </p:attrNameLst>
                                      </p:cBhvr>
                                      <p:rCtr x="25625" y="2153"/>
                                    </p:animMotion>
                                  </p:childTnLst>
                                </p:cTn>
                              </p:par>
                              <p:par>
                                <p:cTn id="174" presetID="3" presetClass="emph" presetSubtype="2" fill="hold" grpId="1" nodeType="withEffect">
                                  <p:stCondLst>
                                    <p:cond delay="0"/>
                                  </p:stCondLst>
                                  <p:childTnLst>
                                    <p:animClr clrSpc="rgb" dir="cw">
                                      <p:cBhvr override="childStyle">
                                        <p:cTn id="175" dur="2000" fill="hold"/>
                                        <p:tgtEl>
                                          <p:spTgt spid="23"/>
                                        </p:tgtEl>
                                        <p:attrNameLst>
                                          <p:attrName>style.color</p:attrName>
                                        </p:attrNameLst>
                                      </p:cBhvr>
                                      <p:to>
                                        <a:srgbClr val="FF0000"/>
                                      </p:to>
                                    </p:animClr>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wipe(down)">
                                      <p:cBhvr>
                                        <p:cTn id="180" dur="500"/>
                                        <p:tgtEl>
                                          <p:spTgt spid="37"/>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wipe(down)">
                                      <p:cBhvr>
                                        <p:cTn id="185" dur="500"/>
                                        <p:tgtEl>
                                          <p:spTgt spid="38"/>
                                        </p:tgtEl>
                                      </p:cBhvr>
                                    </p:animEffect>
                                  </p:childTnLst>
                                </p:cTn>
                              </p:par>
                            </p:childTnLst>
                          </p:cTn>
                        </p:par>
                        <p:par>
                          <p:cTn id="186" fill="hold">
                            <p:stCondLst>
                              <p:cond delay="500"/>
                            </p:stCondLst>
                            <p:childTnLst>
                              <p:par>
                                <p:cTn id="187" presetID="16" presetClass="entr" presetSubtype="21"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Effect transition="in" filter="barn(inVertical)">
                                      <p:cBhvr>
                                        <p:cTn id="18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p:bldP spid="8" grpId="0"/>
      <p:bldP spid="9" grpId="0"/>
      <p:bldP spid="10" grpId="0"/>
      <p:bldP spid="10" grpId="1"/>
      <p:bldP spid="11" grpId="0"/>
      <p:bldP spid="12" grpId="0"/>
      <p:bldP spid="12" grpId="1"/>
      <p:bldP spid="13" grpId="0"/>
      <p:bldP spid="13" grpId="1"/>
      <p:bldP spid="14" grpId="0"/>
      <p:bldP spid="15" grpId="0"/>
      <p:bldP spid="16" grpId="0"/>
      <p:bldP spid="16" grpId="1"/>
      <p:bldP spid="17" grpId="0"/>
      <p:bldP spid="25" grpId="0"/>
      <p:bldP spid="18" grpId="0"/>
      <p:bldP spid="19" grpId="0"/>
      <p:bldP spid="19" grpId="1"/>
      <p:bldP spid="19" grpId="2"/>
      <p:bldP spid="20" grpId="0"/>
      <p:bldP spid="21" grpId="0"/>
      <p:bldP spid="21" grpId="1"/>
      <p:bldP spid="23" grpId="0"/>
      <p:bldP spid="23" grpId="1"/>
      <p:bldP spid="24" grpId="0"/>
      <p:bldP spid="24" grpId="1"/>
      <p:bldP spid="24" grpId="2"/>
      <p:bldP spid="26" grpId="0"/>
      <p:bldP spid="26" grpId="1"/>
      <p:bldP spid="27" grpId="0"/>
      <p:bldP spid="28" grpId="0"/>
      <p:bldP spid="28" grpId="1"/>
      <p:bldP spid="28" grpId="2"/>
      <p:bldP spid="29" grpId="0"/>
      <p:bldP spid="32" grpId="0"/>
      <p:bldP spid="32" grpId="1"/>
      <p:bldP spid="34" grpId="0"/>
      <p:bldP spid="35" grpId="0"/>
      <p:bldP spid="36" grpId="0"/>
      <p:bldP spid="37" grpId="0"/>
      <p:bldP spid="38"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1722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Bài 1.b) Tính bằng hai cách: </a:t>
            </a:r>
            <a:r>
              <a:rPr lang="en-US">
                <a:solidFill>
                  <a:srgbClr val="FF0000"/>
                </a:solidFill>
                <a:latin typeface="Times New Roman" panose="02020603050405020304" pitchFamily="18" charset="0"/>
                <a:cs typeface="Times New Roman" panose="02020603050405020304" pitchFamily="18" charset="0"/>
              </a:rPr>
              <a:t>(làm vở)</a:t>
            </a:r>
          </a:p>
        </p:txBody>
      </p:sp>
      <mc:AlternateContent xmlns:mc="http://schemas.openxmlformats.org/markup-compatibility/2006" xmlns:a14="http://schemas.microsoft.com/office/drawing/2010/main">
        <mc:Choice Requires="a14">
          <p:sp>
            <p:nvSpPr>
              <p:cNvPr id="3" name="TextBox 2"/>
              <p:cNvSpPr txBox="1"/>
              <p:nvPr/>
            </p:nvSpPr>
            <p:spPr>
              <a:xfrm>
                <a:off x="685800" y="1066800"/>
                <a:ext cx="3124200" cy="128118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b1,Cách 1: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22</m:t>
                        </m:r>
                      </m:den>
                    </m:f>
                    <m:r>
                      <a:rPr lang="en-US" sz="3200" b="0" i="1" smtClean="0">
                        <a:latin typeface="Cambria Math" panose="02040503050406030204" pitchFamily="18" charset="0"/>
                      </a:rPr>
                      <m:t>𝑋</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11</m:t>
                        </m:r>
                      </m:den>
                    </m:f>
                    <m:r>
                      <a:rPr lang="en-US" sz="3200" b="0" i="1" smtClean="0">
                        <a:latin typeface="Cambria Math" panose="02040503050406030204" pitchFamily="18" charset="0"/>
                      </a:rPr>
                      <m:t>𝑋</m:t>
                    </m:r>
                    <m:r>
                      <a:rPr lang="en-US" sz="3200" b="0" i="1" smtClean="0">
                        <a:latin typeface="Cambria Math" panose="02040503050406030204" pitchFamily="18" charset="0"/>
                      </a:rPr>
                      <m:t> 22</m:t>
                    </m:r>
                  </m:oMath>
                </a14:m>
                <a:endParaRPr lang="en-US" sz="320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85800" y="1066800"/>
                <a:ext cx="3124200" cy="1281185"/>
              </a:xfrm>
              <a:prstGeom prst="rect">
                <a:avLst/>
              </a:prstGeom>
              <a:blipFill rotWithShape="0">
                <a:blip r:embed="rId2"/>
                <a:stretch>
                  <a:fillRect l="-5078" t="-6667"/>
                </a:stretch>
              </a:blipFill>
            </p:spPr>
            <p:txBody>
              <a:bodyPr/>
              <a:lstStyle/>
              <a:p>
                <a:r>
                  <a:rPr lang="en-US">
                    <a:noFill/>
                  </a:rPr>
                  <a:t> </a:t>
                </a:r>
              </a:p>
            </p:txBody>
          </p:sp>
        </mc:Fallback>
      </mc:AlternateContent>
      <p:sp>
        <p:nvSpPr>
          <p:cNvPr id="6" name="TextBox 5"/>
          <p:cNvSpPr txBox="1"/>
          <p:nvPr/>
        </p:nvSpPr>
        <p:spPr>
          <a:xfrm>
            <a:off x="304800" y="2824528"/>
            <a:ext cx="5334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7" name="TextBox 6"/>
              <p:cNvSpPr txBox="1"/>
              <p:nvPr/>
            </p:nvSpPr>
            <p:spPr>
              <a:xfrm>
                <a:off x="838200" y="2682436"/>
                <a:ext cx="685799"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242</m:t>
                          </m:r>
                        </m:den>
                      </m:f>
                      <m:r>
                        <a:rPr lang="en-US" b="0" i="1" smtClean="0">
                          <a:latin typeface="Cambria Math" panose="02040503050406030204" pitchFamily="18" charset="0"/>
                        </a:rPr>
                        <m:t>𝑋</m:t>
                      </m:r>
                      <m:r>
                        <a:rPr lang="en-US" b="0" i="1" smtClean="0">
                          <a:latin typeface="Cambria Math" panose="02040503050406030204" pitchFamily="18" charset="0"/>
                        </a:rPr>
                        <m:t> 22</m:t>
                      </m:r>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838200" y="2682436"/>
                <a:ext cx="685799" cy="898964"/>
              </a:xfrm>
              <a:prstGeom prst="rect">
                <a:avLst/>
              </a:prstGeom>
              <a:blipFill rotWithShape="0">
                <a:blip r:embed="rId3"/>
                <a:stretch>
                  <a:fillRect r="-108036"/>
                </a:stretch>
              </a:blipFill>
            </p:spPr>
            <p:txBody>
              <a:bodyPr/>
              <a:lstStyle/>
              <a:p>
                <a:r>
                  <a:rPr lang="en-US">
                    <a:noFill/>
                  </a:rPr>
                  <a:t> </a:t>
                </a:r>
              </a:p>
            </p:txBody>
          </p:sp>
        </mc:Fallback>
      </mc:AlternateContent>
      <p:sp>
        <p:nvSpPr>
          <p:cNvPr id="8" name="TextBox 7"/>
          <p:cNvSpPr txBox="1"/>
          <p:nvPr/>
        </p:nvSpPr>
        <p:spPr>
          <a:xfrm>
            <a:off x="304800" y="5039380"/>
            <a:ext cx="609600" cy="523220"/>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9" name="TextBox 8"/>
              <p:cNvSpPr txBox="1"/>
              <p:nvPr/>
            </p:nvSpPr>
            <p:spPr>
              <a:xfrm>
                <a:off x="762000" y="4816036"/>
                <a:ext cx="7620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11</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762000" y="4816036"/>
                <a:ext cx="762000" cy="89896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81182" y="1147581"/>
                <a:ext cx="2209800" cy="128118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b1,Cách 2: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22</m:t>
                        </m:r>
                      </m:den>
                    </m:f>
                    <m:r>
                      <a:rPr lang="en-US" sz="3200" b="0" i="1" smtClean="0">
                        <a:latin typeface="Cambria Math" panose="02040503050406030204" pitchFamily="18" charset="0"/>
                      </a:rPr>
                      <m:t>𝑋</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11</m:t>
                        </m:r>
                      </m:den>
                    </m:f>
                    <m:r>
                      <a:rPr lang="en-US" sz="3200" b="0" i="1" smtClean="0">
                        <a:latin typeface="Cambria Math" panose="02040503050406030204" pitchFamily="18" charset="0"/>
                      </a:rPr>
                      <m:t>𝑋</m:t>
                    </m:r>
                    <m:r>
                      <a:rPr lang="en-US" sz="3200" b="0" i="1" smtClean="0">
                        <a:latin typeface="Cambria Math" panose="02040503050406030204" pitchFamily="18" charset="0"/>
                      </a:rPr>
                      <m:t> 22</m:t>
                    </m:r>
                  </m:oMath>
                </a14:m>
                <a:endParaRPr lang="en-US" sz="320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881182" y="1147581"/>
                <a:ext cx="2209800" cy="1281185"/>
              </a:xfrm>
              <a:prstGeom prst="rect">
                <a:avLst/>
              </a:prstGeom>
              <a:blipFill rotWithShape="0">
                <a:blip r:embed="rId5"/>
                <a:stretch>
                  <a:fillRect l="-7182" t="-6667"/>
                </a:stretch>
              </a:blipFill>
            </p:spPr>
            <p:txBody>
              <a:bodyPr/>
              <a:lstStyle/>
              <a:p>
                <a:r>
                  <a:rPr lang="en-US">
                    <a:noFill/>
                  </a:rPr>
                  <a:t> </a:t>
                </a:r>
              </a:p>
            </p:txBody>
          </p:sp>
        </mc:Fallback>
      </mc:AlternateContent>
      <p:sp>
        <p:nvSpPr>
          <p:cNvPr id="14" name="TextBox 13"/>
          <p:cNvSpPr txBox="1"/>
          <p:nvPr/>
        </p:nvSpPr>
        <p:spPr>
          <a:xfrm>
            <a:off x="4724400" y="2709812"/>
            <a:ext cx="3810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6" name="TextBox 15"/>
              <p:cNvSpPr txBox="1"/>
              <p:nvPr/>
            </p:nvSpPr>
            <p:spPr>
              <a:xfrm>
                <a:off x="5027728" y="2640258"/>
                <a:ext cx="2263588" cy="788742"/>
              </a:xfrm>
              <a:prstGeom prst="rect">
                <a:avLst/>
              </a:prstGeom>
              <a:noFill/>
            </p:spPr>
            <p:txBody>
              <a:bodyPr wrap="square" rtlCol="0">
                <a:spAutoFit/>
              </a:bodyPr>
              <a:lstStyle/>
              <a:p>
                <a:r>
                  <a:rPr lang="en-US" sz="3200"/>
                  <a:t>(</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22</m:t>
                        </m:r>
                      </m:den>
                    </m:f>
                    <m:r>
                      <a:rPr lang="en-US" sz="3200" b="0" i="1" smtClean="0">
                        <a:latin typeface="Cambria Math" panose="02040503050406030204" pitchFamily="18" charset="0"/>
                      </a:rPr>
                      <m:t>𝑋</m:t>
                    </m:r>
                    <m:r>
                      <a:rPr lang="en-US" sz="3200" b="0" i="1" smtClean="0">
                        <a:latin typeface="Cambria Math" panose="02040503050406030204" pitchFamily="18" charset="0"/>
                      </a:rPr>
                      <m:t> 22)</m:t>
                    </m:r>
                  </m:oMath>
                </a14:m>
                <a:endParaRPr lang="en-US" sz="3200"/>
              </a:p>
            </p:txBody>
          </p:sp>
        </mc:Choice>
        <mc:Fallback xmlns="">
          <p:sp>
            <p:nvSpPr>
              <p:cNvPr id="16" name="TextBox 15"/>
              <p:cNvSpPr txBox="1">
                <a:spLocks noRot="1" noChangeAspect="1" noMove="1" noResize="1" noEditPoints="1" noAdjustHandles="1" noChangeArrowheads="1" noChangeShapeType="1" noTextEdit="1"/>
              </p:cNvSpPr>
              <p:nvPr/>
            </p:nvSpPr>
            <p:spPr>
              <a:xfrm>
                <a:off x="5027728" y="2640258"/>
                <a:ext cx="2263588" cy="788742"/>
              </a:xfrm>
              <a:prstGeom prst="rect">
                <a:avLst/>
              </a:prstGeom>
              <a:blipFill rotWithShape="0">
                <a:blip r:embed="rId6"/>
                <a:stretch>
                  <a:fillRect l="-7008"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25135" y="2640258"/>
                <a:ext cx="2290265" cy="788742"/>
              </a:xfrm>
              <a:prstGeom prst="rect">
                <a:avLst/>
              </a:prstGeom>
              <a:noFill/>
            </p:spPr>
            <p:txBody>
              <a:bodyPr wrap="square" rtlCol="0">
                <a:spAutoFit/>
              </a:bodyPr>
              <a:lstStyle/>
              <a:p>
                <a:r>
                  <a:rPr lang="en-US" sz="3200"/>
                  <a:t>X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11</m:t>
                        </m:r>
                      </m:den>
                    </m:f>
                  </m:oMath>
                </a14:m>
                <a:endParaRPr lang="en-US" sz="3200"/>
              </a:p>
            </p:txBody>
          </p:sp>
        </mc:Choice>
        <mc:Fallback xmlns="">
          <p:sp>
            <p:nvSpPr>
              <p:cNvPr id="17" name="TextBox 16"/>
              <p:cNvSpPr txBox="1">
                <a:spLocks noRot="1" noChangeAspect="1" noMove="1" noResize="1" noEditPoints="1" noAdjustHandles="1" noChangeArrowheads="1" noChangeShapeType="1" noTextEdit="1"/>
              </p:cNvSpPr>
              <p:nvPr/>
            </p:nvSpPr>
            <p:spPr>
              <a:xfrm>
                <a:off x="6625135" y="2640258"/>
                <a:ext cx="2290265" cy="788742"/>
              </a:xfrm>
              <a:prstGeom prst="rect">
                <a:avLst/>
              </a:prstGeom>
              <a:blipFill rotWithShape="0">
                <a:blip r:embed="rId7"/>
                <a:stretch>
                  <a:fillRect l="-6915" b="-10769"/>
                </a:stretch>
              </a:blipFill>
            </p:spPr>
            <p:txBody>
              <a:bodyPr/>
              <a:lstStyle/>
              <a:p>
                <a:r>
                  <a:rPr lang="en-US">
                    <a:noFill/>
                  </a:rPr>
                  <a:t> </a:t>
                </a:r>
              </a:p>
            </p:txBody>
          </p:sp>
        </mc:Fallback>
      </mc:AlternateContent>
      <p:sp>
        <p:nvSpPr>
          <p:cNvPr id="18" name="TextBox 17"/>
          <p:cNvSpPr txBox="1"/>
          <p:nvPr/>
        </p:nvSpPr>
        <p:spPr>
          <a:xfrm>
            <a:off x="4724400" y="5244049"/>
            <a:ext cx="1066800" cy="523220"/>
          </a:xfrm>
          <a:prstGeom prst="rect">
            <a:avLst/>
          </a:prstGeom>
          <a:noFill/>
        </p:spPr>
        <p:txBody>
          <a:bodyPr wrap="square" rtlCol="0">
            <a:spAutoFit/>
          </a:bodyPr>
          <a:lstStyle/>
          <a:p>
            <a:r>
              <a:rPr lang="en-US"/>
              <a:t>= 3</a:t>
            </a:r>
          </a:p>
        </p:txBody>
      </p:sp>
      <mc:AlternateContent xmlns:mc="http://schemas.openxmlformats.org/markup-compatibility/2006" xmlns:a14="http://schemas.microsoft.com/office/drawing/2010/main">
        <mc:Choice Requires="a14">
          <p:sp>
            <p:nvSpPr>
              <p:cNvPr id="19" name="TextBox 18"/>
              <p:cNvSpPr txBox="1"/>
              <p:nvPr/>
            </p:nvSpPr>
            <p:spPr>
              <a:xfrm>
                <a:off x="5867400" y="5154858"/>
                <a:ext cx="1676400" cy="788742"/>
              </a:xfrm>
              <a:prstGeom prst="rect">
                <a:avLst/>
              </a:prstGeom>
              <a:noFill/>
            </p:spPr>
            <p:txBody>
              <a:bodyPr wrap="square" rtlCol="0">
                <a:spAutoFit/>
              </a:bodyPr>
              <a:lstStyle/>
              <a:p>
                <a:r>
                  <a:rPr lang="en-US" sz="3200"/>
                  <a:t>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3</m:t>
                        </m:r>
                      </m:num>
                      <m:den>
                        <m:r>
                          <a:rPr lang="en-US" sz="3200" b="0" i="1" smtClean="0">
                            <a:latin typeface="Cambria Math" panose="02040503050406030204" pitchFamily="18" charset="0"/>
                          </a:rPr>
                          <m:t>11</m:t>
                        </m:r>
                      </m:den>
                    </m:f>
                  </m:oMath>
                </a14:m>
                <a:endParaRPr lang="en-US" sz="3200"/>
              </a:p>
            </p:txBody>
          </p:sp>
        </mc:Choice>
        <mc:Fallback xmlns="">
          <p:sp>
            <p:nvSpPr>
              <p:cNvPr id="19" name="TextBox 18"/>
              <p:cNvSpPr txBox="1">
                <a:spLocks noRot="1" noChangeAspect="1" noMove="1" noResize="1" noEditPoints="1" noAdjustHandles="1" noChangeArrowheads="1" noChangeShapeType="1" noTextEdit="1"/>
              </p:cNvSpPr>
              <p:nvPr/>
            </p:nvSpPr>
            <p:spPr>
              <a:xfrm>
                <a:off x="5867400" y="5154858"/>
                <a:ext cx="1676400" cy="788742"/>
              </a:xfrm>
              <a:prstGeom prst="rect">
                <a:avLst/>
              </a:prstGeom>
              <a:blipFill rotWithShape="0">
                <a:blip r:embed="rId8"/>
                <a:stretch>
                  <a:fillRect/>
                </a:stretch>
              </a:blipFill>
            </p:spPr>
            <p:txBody>
              <a:bodyPr/>
              <a:lstStyle/>
              <a:p>
                <a:r>
                  <a:rPr lang="en-US">
                    <a:noFill/>
                  </a:rPr>
                  <a:t> </a:t>
                </a:r>
              </a:p>
            </p:txBody>
          </p:sp>
        </mc:Fallback>
      </mc:AlternateContent>
      <p:sp>
        <p:nvSpPr>
          <p:cNvPr id="20" name="TextBox 19"/>
          <p:cNvSpPr txBox="1"/>
          <p:nvPr/>
        </p:nvSpPr>
        <p:spPr>
          <a:xfrm>
            <a:off x="5486400" y="5301139"/>
            <a:ext cx="457200" cy="400110"/>
          </a:xfrm>
          <a:prstGeom prst="rect">
            <a:avLst/>
          </a:prstGeom>
          <a:noFill/>
        </p:spPr>
        <p:txBody>
          <a:bodyPr wrap="square" rtlCol="0">
            <a:spAutoFit/>
          </a:bodyPr>
          <a:lstStyle/>
          <a:p>
            <a:r>
              <a:rPr lang="en-US" sz="2000"/>
              <a:t>X</a:t>
            </a:r>
          </a:p>
        </p:txBody>
      </p:sp>
      <mc:AlternateContent xmlns:mc="http://schemas.openxmlformats.org/markup-compatibility/2006" xmlns:a14="http://schemas.microsoft.com/office/drawing/2010/main">
        <mc:Choice Requires="a14">
          <p:sp>
            <p:nvSpPr>
              <p:cNvPr id="21" name="TextBox 20"/>
              <p:cNvSpPr txBox="1"/>
              <p:nvPr/>
            </p:nvSpPr>
            <p:spPr>
              <a:xfrm>
                <a:off x="4800600" y="5927798"/>
                <a:ext cx="1024435" cy="701602"/>
              </a:xfrm>
              <a:prstGeom prst="rect">
                <a:avLst/>
              </a:prstGeom>
              <a:noFill/>
            </p:spPr>
            <p:txBody>
              <a:bodyPr wrap="square" rtlCol="0">
                <a:spAutoFit/>
              </a:bodyPr>
              <a:lstStyle/>
              <a:p>
                <a:r>
                  <a:rPr lang="en-US"/>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11</m:t>
                        </m:r>
                      </m:den>
                    </m:f>
                  </m:oMath>
                </a14:m>
                <a:endParaRPr lang="en-US"/>
              </a:p>
            </p:txBody>
          </p:sp>
        </mc:Choice>
        <mc:Fallback xmlns="">
          <p:sp>
            <p:nvSpPr>
              <p:cNvPr id="21" name="TextBox 20"/>
              <p:cNvSpPr txBox="1">
                <a:spLocks noRot="1" noChangeAspect="1" noMove="1" noResize="1" noEditPoints="1" noAdjustHandles="1" noChangeArrowheads="1" noChangeShapeType="1" noTextEdit="1"/>
              </p:cNvSpPr>
              <p:nvPr/>
            </p:nvSpPr>
            <p:spPr>
              <a:xfrm>
                <a:off x="4800600" y="5927798"/>
                <a:ext cx="1024435" cy="701602"/>
              </a:xfrm>
              <a:prstGeom prst="rect">
                <a:avLst/>
              </a:prstGeom>
              <a:blipFill rotWithShape="0">
                <a:blip r:embed="rId9"/>
                <a:stretch>
                  <a:fillRect l="-12500" b="-9483"/>
                </a:stretch>
              </a:blipFill>
            </p:spPr>
            <p:txBody>
              <a:bodyPr/>
              <a:lstStyle/>
              <a:p>
                <a:r>
                  <a:rPr lang="en-US">
                    <a:noFill/>
                  </a:rPr>
                  <a:t> </a:t>
                </a:r>
              </a:p>
            </p:txBody>
          </p:sp>
        </mc:Fallback>
      </mc:AlternateContent>
      <p:cxnSp>
        <p:nvCxnSpPr>
          <p:cNvPr id="23" name="Straight Connector 22"/>
          <p:cNvCxnSpPr/>
          <p:nvPr/>
        </p:nvCxnSpPr>
        <p:spPr>
          <a:xfrm>
            <a:off x="4343400" y="12192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3860908"/>
            <a:ext cx="381000" cy="523220"/>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5" name="TextBox 24"/>
              <p:cNvSpPr txBox="1"/>
              <p:nvPr/>
            </p:nvSpPr>
            <p:spPr>
              <a:xfrm>
                <a:off x="590550" y="3723492"/>
                <a:ext cx="16764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198</m:t>
                          </m:r>
                        </m:num>
                        <m:den>
                          <m:r>
                            <a:rPr lang="en-US" b="0" i="1" smtClean="0">
                              <a:latin typeface="Cambria Math" panose="02040503050406030204" pitchFamily="18" charset="0"/>
                            </a:rPr>
                            <m:t>242</m:t>
                          </m:r>
                        </m:den>
                      </m:f>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90550" y="3723492"/>
                <a:ext cx="1676400" cy="898964"/>
              </a:xfrm>
              <a:prstGeom prst="rect">
                <a:avLst/>
              </a:prstGeom>
              <a:blipFill rotWithShape="0">
                <a:blip r:embed="rId10"/>
                <a:stretch>
                  <a:fillRect/>
                </a:stretch>
              </a:blipFill>
            </p:spPr>
            <p:txBody>
              <a:bodyPr/>
              <a:lstStyle/>
              <a:p>
                <a:r>
                  <a:rPr lang="en-US">
                    <a:noFill/>
                  </a:rPr>
                  <a:t> </a:t>
                </a:r>
              </a:p>
            </p:txBody>
          </p:sp>
        </mc:Fallback>
      </mc:AlternateContent>
      <p:sp>
        <p:nvSpPr>
          <p:cNvPr id="26" name="Rectangle 25"/>
          <p:cNvSpPr/>
          <p:nvPr/>
        </p:nvSpPr>
        <p:spPr>
          <a:xfrm>
            <a:off x="4876800" y="1066800"/>
            <a:ext cx="2133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724400" y="3848263"/>
                <a:ext cx="2819400" cy="876137"/>
              </a:xfrm>
              <a:prstGeom prst="rect">
                <a:avLst/>
              </a:prstGeom>
              <a:noFill/>
            </p:spPr>
            <p:txBody>
              <a:bodyPr wrap="square" rtlCol="0">
                <a:spAutoFit/>
              </a:bodyPr>
              <a:lstStyle/>
              <a:p>
                <a:r>
                  <a:rPr lang="en-US" sz="3600"/>
                  <a:t>=</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3  </m:t>
                        </m:r>
                        <m:r>
                          <a:rPr lang="en-US" sz="3600" b="0" i="1" smtClean="0">
                            <a:latin typeface="Cambria Math" panose="02040503050406030204" pitchFamily="18" charset="0"/>
                          </a:rPr>
                          <m:t>𝑋</m:t>
                        </m:r>
                        <m:r>
                          <a:rPr lang="en-US" sz="3600" b="0" i="1" smtClean="0">
                            <a:latin typeface="Cambria Math" panose="02040503050406030204" pitchFamily="18" charset="0"/>
                          </a:rPr>
                          <m:t> 22</m:t>
                        </m:r>
                      </m:num>
                      <m:den>
                        <m:r>
                          <a:rPr lang="en-US" sz="3600" b="0" i="1" smtClean="0">
                            <a:latin typeface="Cambria Math" panose="02040503050406030204" pitchFamily="18" charset="0"/>
                          </a:rPr>
                          <m:t>22</m:t>
                        </m:r>
                      </m:den>
                    </m:f>
                    <m:r>
                      <a:rPr lang="en-US" sz="3600" b="0" i="1" smtClean="0">
                        <a:latin typeface="Cambria Math" panose="02040503050406030204" pitchFamily="18" charset="0"/>
                      </a:rPr>
                      <m:t> </m:t>
                    </m:r>
                    <m:r>
                      <a:rPr lang="en-US" sz="3600" b="0" i="1" smtClean="0">
                        <a:latin typeface="Cambria Math" panose="02040503050406030204" pitchFamily="18" charset="0"/>
                      </a:rPr>
                      <m:t>𝑋</m:t>
                    </m:r>
                    <m:r>
                      <a:rPr lang="en-US" sz="3600" b="0" i="1" smtClean="0">
                        <a:latin typeface="Cambria Math" panose="02040503050406030204" pitchFamily="18" charset="0"/>
                      </a:rPr>
                      <m:t> </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11</m:t>
                        </m:r>
                      </m:den>
                    </m:f>
                  </m:oMath>
                </a14:m>
                <a:endParaRPr lang="en-US" sz="3600"/>
              </a:p>
            </p:txBody>
          </p:sp>
        </mc:Choice>
        <mc:Fallback xmlns="">
          <p:sp>
            <p:nvSpPr>
              <p:cNvPr id="27" name="TextBox 26"/>
              <p:cNvSpPr txBox="1">
                <a:spLocks noRot="1" noChangeAspect="1" noMove="1" noResize="1" noEditPoints="1" noAdjustHandles="1" noChangeArrowheads="1" noChangeShapeType="1" noTextEdit="1"/>
              </p:cNvSpPr>
              <p:nvPr/>
            </p:nvSpPr>
            <p:spPr>
              <a:xfrm>
                <a:off x="4724400" y="3848263"/>
                <a:ext cx="2819400" cy="876137"/>
              </a:xfrm>
              <a:prstGeom prst="rect">
                <a:avLst/>
              </a:prstGeom>
              <a:blipFill rotWithShape="0">
                <a:blip r:embed="rId11"/>
                <a:stretch>
                  <a:fillRect l="-6479" b="-11111"/>
                </a:stretch>
              </a:blipFill>
            </p:spPr>
            <p:txBody>
              <a:bodyPr/>
              <a:lstStyle/>
              <a:p>
                <a:r>
                  <a:rPr lang="en-US">
                    <a:noFill/>
                  </a:rPr>
                  <a:t> </a:t>
                </a:r>
              </a:p>
            </p:txBody>
          </p:sp>
        </mc:Fallback>
      </mc:AlternateContent>
      <p:cxnSp>
        <p:nvCxnSpPr>
          <p:cNvPr id="29" name="Straight Connector 28"/>
          <p:cNvCxnSpPr/>
          <p:nvPr/>
        </p:nvCxnSpPr>
        <p:spPr>
          <a:xfrm>
            <a:off x="5791200" y="3860908"/>
            <a:ext cx="266700" cy="4254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27343" y="4367284"/>
            <a:ext cx="225757" cy="452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0239" y="3600531"/>
            <a:ext cx="2743200" cy="1371600"/>
          </a:xfrm>
          <a:prstGeom prst="rect">
            <a:avLst/>
          </a:prstGeom>
          <a:noFill/>
          <a:ln>
            <a:solidFill>
              <a:srgbClr val="FF0000"/>
            </a:solidFill>
          </a:ln>
        </p:spPr>
        <p:txBody>
          <a:bodyPr wrap="square" rtlCol="0">
            <a:spAutoFit/>
          </a:bodyPr>
          <a:lstStyle/>
          <a:p>
            <a:endParaRPr lang="en-US"/>
          </a:p>
        </p:txBody>
      </p:sp>
      <p:sp>
        <p:nvSpPr>
          <p:cNvPr id="35" name="TextBox 34"/>
          <p:cNvSpPr txBox="1"/>
          <p:nvPr/>
        </p:nvSpPr>
        <p:spPr>
          <a:xfrm>
            <a:off x="7543800" y="3962400"/>
            <a:ext cx="16002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nháp</a:t>
            </a:r>
          </a:p>
        </p:txBody>
      </p:sp>
      <p:sp>
        <p:nvSpPr>
          <p:cNvPr id="4" name="TextBox 3"/>
          <p:cNvSpPr txBox="1"/>
          <p:nvPr/>
        </p:nvSpPr>
        <p:spPr>
          <a:xfrm>
            <a:off x="320040" y="144066"/>
            <a:ext cx="3566160" cy="1532334"/>
          </a:xfrm>
          <a:prstGeom prst="flowChartAlternateProcess">
            <a:avLst/>
          </a:prstGeom>
          <a:solidFill>
            <a:schemeClr val="accent2">
              <a:lumMod val="60000"/>
              <a:lumOff val="40000"/>
            </a:schemeClr>
          </a:solidFill>
          <a:ln>
            <a:solidFill>
              <a:srgbClr val="002060"/>
            </a:solidFill>
          </a:ln>
        </p:spPr>
        <p:txBody>
          <a:bodyPr wrap="square" rtlCol="0">
            <a:spAutoFit/>
          </a:bodyPr>
          <a:lstStyle/>
          <a:p>
            <a:r>
              <a:rPr lang="en-US">
                <a:latin typeface="Times New Roman" panose="02020603050405020304" pitchFamily="18" charset="0"/>
                <a:cs typeface="Times New Roman" panose="02020603050405020304" pitchFamily="18" charset="0"/>
              </a:rPr>
              <a:t>Cách 1: tính theo thứ tự thực hiện các phép tính trong biểu thức.</a:t>
            </a:r>
          </a:p>
        </p:txBody>
      </p:sp>
      <p:sp>
        <p:nvSpPr>
          <p:cNvPr id="5" name="TextBox 4"/>
          <p:cNvSpPr txBox="1"/>
          <p:nvPr/>
        </p:nvSpPr>
        <p:spPr>
          <a:xfrm>
            <a:off x="4800600" y="220266"/>
            <a:ext cx="3657600" cy="1532334"/>
          </a:xfrm>
          <a:prstGeom prst="flowChartAlternateProcess">
            <a:avLst/>
          </a:prstGeom>
          <a:solidFill>
            <a:schemeClr val="accent2">
              <a:lumMod val="60000"/>
              <a:lumOff val="40000"/>
            </a:schemeClr>
          </a:solidFill>
          <a:ln>
            <a:solidFill>
              <a:srgbClr val="002060"/>
            </a:solidFill>
          </a:ln>
        </p:spPr>
        <p:txBody>
          <a:bodyPr wrap="square" rtlCol="0">
            <a:spAutoFit/>
          </a:bodyPr>
          <a:lstStyle/>
          <a:p>
            <a:r>
              <a:rPr lang="en-US">
                <a:latin typeface="Times New Roman" panose="02020603050405020304" pitchFamily="18" charset="0"/>
                <a:cs typeface="Times New Roman" panose="02020603050405020304" pitchFamily="18" charset="0"/>
              </a:rPr>
              <a:t>Cách 2: áp dụng tính chất kết hợp của phép nhân phân số.</a:t>
            </a:r>
          </a:p>
        </p:txBody>
      </p:sp>
    </p:spTree>
    <p:extLst>
      <p:ext uri="{BB962C8B-B14F-4D97-AF65-F5344CB8AC3E}">
        <p14:creationId xmlns:p14="http://schemas.microsoft.com/office/powerpoint/2010/main" val="343584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25"/>
                                        </p:tgtEl>
                                        <p:attrNameLst>
                                          <p:attrName>ppt_x</p:attrName>
                                        </p:attrNameLst>
                                      </p:cBhvr>
                                      <p:tavLst>
                                        <p:tav tm="0">
                                          <p:val>
                                            <p:strVal val="ppt_x"/>
                                          </p:val>
                                        </p:tav>
                                        <p:tav tm="100000">
                                          <p:val>
                                            <p:strVal val="ppt_x"/>
                                          </p:val>
                                        </p:tav>
                                      </p:tavLst>
                                    </p:anim>
                                    <p:anim calcmode="lin" valueType="num">
                                      <p:cBhvr additive="base">
                                        <p:cTn id="45" dur="500"/>
                                        <p:tgtEl>
                                          <p:spTgt spid="25"/>
                                        </p:tgtEl>
                                        <p:attrNameLst>
                                          <p:attrName>ppt_y</p:attrName>
                                        </p:attrNameLst>
                                      </p:cBhvr>
                                      <p:tavLst>
                                        <p:tav tm="0">
                                          <p:val>
                                            <p:strVal val="ppt_y"/>
                                          </p:val>
                                        </p:tav>
                                        <p:tav tm="100000">
                                          <p:val>
                                            <p:strVal val="1+ppt_h/2"/>
                                          </p:val>
                                        </p:tav>
                                      </p:tavLst>
                                    </p:anim>
                                    <p:set>
                                      <p:cBhvr>
                                        <p:cTn id="46" dur="1" fill="hold">
                                          <p:stCondLst>
                                            <p:cond delay="499"/>
                                          </p:stCondLst>
                                        </p:cTn>
                                        <p:tgtEl>
                                          <p:spTgt spid="25"/>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24"/>
                                        </p:tgtEl>
                                        <p:attrNameLst>
                                          <p:attrName>ppt_x</p:attrName>
                                        </p:attrNameLst>
                                      </p:cBhvr>
                                      <p:tavLst>
                                        <p:tav tm="0">
                                          <p:val>
                                            <p:strVal val="ppt_x"/>
                                          </p:val>
                                        </p:tav>
                                        <p:tav tm="100000">
                                          <p:val>
                                            <p:strVal val="ppt_x"/>
                                          </p:val>
                                        </p:tav>
                                      </p:tavLst>
                                    </p:anim>
                                    <p:anim calcmode="lin" valueType="num">
                                      <p:cBhvr additive="base">
                                        <p:cTn id="49" dur="500"/>
                                        <p:tgtEl>
                                          <p:spTgt spid="24"/>
                                        </p:tgtEl>
                                        <p:attrNameLst>
                                          <p:attrName>ppt_y</p:attrName>
                                        </p:attrNameLst>
                                      </p:cBhvr>
                                      <p:tavLst>
                                        <p:tav tm="0">
                                          <p:val>
                                            <p:strVal val="ppt_y"/>
                                          </p:val>
                                        </p:tav>
                                        <p:tav tm="100000">
                                          <p:val>
                                            <p:strVal val="1+ppt_h/2"/>
                                          </p:val>
                                        </p:tav>
                                      </p:tavLst>
                                    </p:anim>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0 -4.07407E-6 L 0 -0.1456 " pathEditMode="relative" rAng="0" ptsTypes="AA">
                                      <p:cBhvr>
                                        <p:cTn id="54" dur="2000" fill="hold"/>
                                        <p:tgtEl>
                                          <p:spTgt spid="9"/>
                                        </p:tgtEl>
                                        <p:attrNameLst>
                                          <p:attrName>ppt_x</p:attrName>
                                          <p:attrName>ppt_y</p:attrName>
                                        </p:attrNameLst>
                                      </p:cBhvr>
                                      <p:rCtr x="0" y="-7292"/>
                                    </p:animMotion>
                                  </p:childTnLst>
                                </p:cTn>
                              </p:par>
                              <p:par>
                                <p:cTn id="55" presetID="42" presetClass="path" presetSubtype="0" accel="50000" decel="50000" fill="hold" grpId="1" nodeType="withEffect">
                                  <p:stCondLst>
                                    <p:cond delay="0"/>
                                  </p:stCondLst>
                                  <p:childTnLst>
                                    <p:animMotion origin="layout" path="M 3.33333E-6 3.33333E-6 L 3.33333E-6 -0.13959 " pathEditMode="relative" rAng="0" ptsTypes="AA">
                                      <p:cBhvr>
                                        <p:cTn id="56" dur="2000" fill="hold"/>
                                        <p:tgtEl>
                                          <p:spTgt spid="8"/>
                                        </p:tgtEl>
                                        <p:attrNameLst>
                                          <p:attrName>ppt_x</p:attrName>
                                          <p:attrName>ppt_y</p:attrName>
                                        </p:attrNameLst>
                                      </p:cBhvr>
                                      <p:rCtr x="0" y="-6991"/>
                                    </p:animMotion>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wipe(down)">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down)">
                                      <p:cBhvr>
                                        <p:cTn id="108" dur="50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wipe(down)">
                                      <p:cBhvr>
                                        <p:cTn id="116" dur="500"/>
                                        <p:tgtEl>
                                          <p:spTgt spid="35"/>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barn(inVertical)">
                                      <p:cBhvr>
                                        <p:cTn id="121" dur="500"/>
                                        <p:tgtEl>
                                          <p:spTgt spid="4"/>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barn(inVertical)">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xit" presetSubtype="0" fill="hold" grpId="1" nodeType="clickEffect">
                                  <p:stCondLst>
                                    <p:cond delay="0"/>
                                  </p:stCondLst>
                                  <p:childTnLst>
                                    <p:animEffect transition="out" filter="fade">
                                      <p:cBhvr>
                                        <p:cTn id="128" dur="1000"/>
                                        <p:tgtEl>
                                          <p:spTgt spid="4"/>
                                        </p:tgtEl>
                                      </p:cBhvr>
                                    </p:animEffect>
                                    <p:anim calcmode="lin" valueType="num">
                                      <p:cBhvr>
                                        <p:cTn id="129" dur="1000"/>
                                        <p:tgtEl>
                                          <p:spTgt spid="4"/>
                                        </p:tgtEl>
                                        <p:attrNameLst>
                                          <p:attrName>ppt_x</p:attrName>
                                        </p:attrNameLst>
                                      </p:cBhvr>
                                      <p:tavLst>
                                        <p:tav tm="0">
                                          <p:val>
                                            <p:strVal val="ppt_x"/>
                                          </p:val>
                                        </p:tav>
                                        <p:tav tm="100000">
                                          <p:val>
                                            <p:strVal val="ppt_x"/>
                                          </p:val>
                                        </p:tav>
                                      </p:tavLst>
                                    </p:anim>
                                    <p:anim calcmode="lin" valueType="num">
                                      <p:cBhvr>
                                        <p:cTn id="130" dur="1000"/>
                                        <p:tgtEl>
                                          <p:spTgt spid="4"/>
                                        </p:tgtEl>
                                        <p:attrNameLst>
                                          <p:attrName>ppt_y</p:attrName>
                                        </p:attrNameLst>
                                      </p:cBhvr>
                                      <p:tavLst>
                                        <p:tav tm="0">
                                          <p:val>
                                            <p:strVal val="ppt_y"/>
                                          </p:val>
                                        </p:tav>
                                        <p:tav tm="100000">
                                          <p:val>
                                            <p:strVal val="ppt_y+.1"/>
                                          </p:val>
                                        </p:tav>
                                      </p:tavLst>
                                    </p:anim>
                                    <p:set>
                                      <p:cBhvr>
                                        <p:cTn id="131" dur="1" fill="hold">
                                          <p:stCondLst>
                                            <p:cond delay="999"/>
                                          </p:stCondLst>
                                        </p:cTn>
                                        <p:tgtEl>
                                          <p:spTgt spid="4"/>
                                        </p:tgtEl>
                                        <p:attrNameLst>
                                          <p:attrName>style.visibility</p:attrName>
                                        </p:attrNameLst>
                                      </p:cBhvr>
                                      <p:to>
                                        <p:strVal val="hidden"/>
                                      </p:to>
                                    </p:set>
                                  </p:childTnLst>
                                </p:cTn>
                              </p:par>
                              <p:par>
                                <p:cTn id="132" presetID="42" presetClass="exit" presetSubtype="0" fill="hold" grpId="1" nodeType="withEffect">
                                  <p:stCondLst>
                                    <p:cond delay="0"/>
                                  </p:stCondLst>
                                  <p:childTnLst>
                                    <p:animEffect transition="out" filter="fade">
                                      <p:cBhvr>
                                        <p:cTn id="133" dur="1000"/>
                                        <p:tgtEl>
                                          <p:spTgt spid="5"/>
                                        </p:tgtEl>
                                      </p:cBhvr>
                                    </p:animEffect>
                                    <p:anim calcmode="lin" valueType="num">
                                      <p:cBhvr>
                                        <p:cTn id="134" dur="1000"/>
                                        <p:tgtEl>
                                          <p:spTgt spid="5"/>
                                        </p:tgtEl>
                                        <p:attrNameLst>
                                          <p:attrName>ppt_x</p:attrName>
                                        </p:attrNameLst>
                                      </p:cBhvr>
                                      <p:tavLst>
                                        <p:tav tm="0">
                                          <p:val>
                                            <p:strVal val="ppt_x"/>
                                          </p:val>
                                        </p:tav>
                                        <p:tav tm="100000">
                                          <p:val>
                                            <p:strVal val="ppt_x"/>
                                          </p:val>
                                        </p:tav>
                                      </p:tavLst>
                                    </p:anim>
                                    <p:anim calcmode="lin" valueType="num">
                                      <p:cBhvr>
                                        <p:cTn id="135" dur="1000"/>
                                        <p:tgtEl>
                                          <p:spTgt spid="5"/>
                                        </p:tgtEl>
                                        <p:attrNameLst>
                                          <p:attrName>ppt_y</p:attrName>
                                        </p:attrNameLst>
                                      </p:cBhvr>
                                      <p:tavLst>
                                        <p:tav tm="0">
                                          <p:val>
                                            <p:strVal val="ppt_y"/>
                                          </p:val>
                                        </p:tav>
                                        <p:tav tm="100000">
                                          <p:val>
                                            <p:strVal val="ppt_y+.1"/>
                                          </p:val>
                                        </p:tav>
                                      </p:tavLst>
                                    </p:anim>
                                    <p:set>
                                      <p:cBhvr>
                                        <p:cTn id="136" dur="1" fill="hold">
                                          <p:stCondLst>
                                            <p:cond delay="999"/>
                                          </p:stCondLst>
                                        </p:cTn>
                                        <p:tgtEl>
                                          <p:spTgt spid="5"/>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2" presetClass="exit" presetSubtype="0" fill="hold" grpId="1" nodeType="clickEffect">
                                  <p:stCondLst>
                                    <p:cond delay="0"/>
                                  </p:stCondLst>
                                  <p:childTnLst>
                                    <p:animEffect transition="out" filter="fade">
                                      <p:cBhvr>
                                        <p:cTn id="140" dur="1000"/>
                                        <p:tgtEl>
                                          <p:spTgt spid="27"/>
                                        </p:tgtEl>
                                      </p:cBhvr>
                                    </p:animEffect>
                                    <p:anim calcmode="lin" valueType="num">
                                      <p:cBhvr>
                                        <p:cTn id="141" dur="1000"/>
                                        <p:tgtEl>
                                          <p:spTgt spid="27"/>
                                        </p:tgtEl>
                                        <p:attrNameLst>
                                          <p:attrName>ppt_x</p:attrName>
                                        </p:attrNameLst>
                                      </p:cBhvr>
                                      <p:tavLst>
                                        <p:tav tm="0">
                                          <p:val>
                                            <p:strVal val="ppt_x"/>
                                          </p:val>
                                        </p:tav>
                                        <p:tav tm="100000">
                                          <p:val>
                                            <p:strVal val="ppt_x"/>
                                          </p:val>
                                        </p:tav>
                                      </p:tavLst>
                                    </p:anim>
                                    <p:anim calcmode="lin" valueType="num">
                                      <p:cBhvr>
                                        <p:cTn id="142" dur="1000"/>
                                        <p:tgtEl>
                                          <p:spTgt spid="27"/>
                                        </p:tgtEl>
                                        <p:attrNameLst>
                                          <p:attrName>ppt_y</p:attrName>
                                        </p:attrNameLst>
                                      </p:cBhvr>
                                      <p:tavLst>
                                        <p:tav tm="0">
                                          <p:val>
                                            <p:strVal val="ppt_y"/>
                                          </p:val>
                                        </p:tav>
                                        <p:tav tm="100000">
                                          <p:val>
                                            <p:strVal val="ppt_y+.1"/>
                                          </p:val>
                                        </p:tav>
                                      </p:tavLst>
                                    </p:anim>
                                    <p:set>
                                      <p:cBhvr>
                                        <p:cTn id="143" dur="1" fill="hold">
                                          <p:stCondLst>
                                            <p:cond delay="999"/>
                                          </p:stCondLst>
                                        </p:cTn>
                                        <p:tgtEl>
                                          <p:spTgt spid="27"/>
                                        </p:tgtEl>
                                        <p:attrNameLst>
                                          <p:attrName>style.visibility</p:attrName>
                                        </p:attrNameLst>
                                      </p:cBhvr>
                                      <p:to>
                                        <p:strVal val="hidden"/>
                                      </p:to>
                                    </p:set>
                                  </p:childTnLst>
                                </p:cTn>
                              </p:par>
                              <p:par>
                                <p:cTn id="144" presetID="42" presetClass="exit" presetSubtype="0" fill="hold" nodeType="withEffect">
                                  <p:stCondLst>
                                    <p:cond delay="0"/>
                                  </p:stCondLst>
                                  <p:childTnLst>
                                    <p:animEffect transition="out" filter="fade">
                                      <p:cBhvr>
                                        <p:cTn id="145" dur="1000"/>
                                        <p:tgtEl>
                                          <p:spTgt spid="29"/>
                                        </p:tgtEl>
                                      </p:cBhvr>
                                    </p:animEffect>
                                    <p:anim calcmode="lin" valueType="num">
                                      <p:cBhvr>
                                        <p:cTn id="146" dur="1000"/>
                                        <p:tgtEl>
                                          <p:spTgt spid="29"/>
                                        </p:tgtEl>
                                        <p:attrNameLst>
                                          <p:attrName>ppt_x</p:attrName>
                                        </p:attrNameLst>
                                      </p:cBhvr>
                                      <p:tavLst>
                                        <p:tav tm="0">
                                          <p:val>
                                            <p:strVal val="ppt_x"/>
                                          </p:val>
                                        </p:tav>
                                        <p:tav tm="100000">
                                          <p:val>
                                            <p:strVal val="ppt_x"/>
                                          </p:val>
                                        </p:tav>
                                      </p:tavLst>
                                    </p:anim>
                                    <p:anim calcmode="lin" valueType="num">
                                      <p:cBhvr>
                                        <p:cTn id="147" dur="1000"/>
                                        <p:tgtEl>
                                          <p:spTgt spid="29"/>
                                        </p:tgtEl>
                                        <p:attrNameLst>
                                          <p:attrName>ppt_y</p:attrName>
                                        </p:attrNameLst>
                                      </p:cBhvr>
                                      <p:tavLst>
                                        <p:tav tm="0">
                                          <p:val>
                                            <p:strVal val="ppt_y"/>
                                          </p:val>
                                        </p:tav>
                                        <p:tav tm="100000">
                                          <p:val>
                                            <p:strVal val="ppt_y+.1"/>
                                          </p:val>
                                        </p:tav>
                                      </p:tavLst>
                                    </p:anim>
                                    <p:set>
                                      <p:cBhvr>
                                        <p:cTn id="148" dur="1" fill="hold">
                                          <p:stCondLst>
                                            <p:cond delay="999"/>
                                          </p:stCondLst>
                                        </p:cTn>
                                        <p:tgtEl>
                                          <p:spTgt spid="29"/>
                                        </p:tgtEl>
                                        <p:attrNameLst>
                                          <p:attrName>style.visibility</p:attrName>
                                        </p:attrNameLst>
                                      </p:cBhvr>
                                      <p:to>
                                        <p:strVal val="hidden"/>
                                      </p:to>
                                    </p:set>
                                  </p:childTnLst>
                                </p:cTn>
                              </p:par>
                              <p:par>
                                <p:cTn id="149" presetID="42" presetClass="exit" presetSubtype="0" fill="hold" nodeType="withEffect">
                                  <p:stCondLst>
                                    <p:cond delay="0"/>
                                  </p:stCondLst>
                                  <p:childTnLst>
                                    <p:animEffect transition="out" filter="fade">
                                      <p:cBhvr>
                                        <p:cTn id="150" dur="1000"/>
                                        <p:tgtEl>
                                          <p:spTgt spid="30"/>
                                        </p:tgtEl>
                                      </p:cBhvr>
                                    </p:animEffect>
                                    <p:anim calcmode="lin" valueType="num">
                                      <p:cBhvr>
                                        <p:cTn id="151" dur="1000"/>
                                        <p:tgtEl>
                                          <p:spTgt spid="30"/>
                                        </p:tgtEl>
                                        <p:attrNameLst>
                                          <p:attrName>ppt_x</p:attrName>
                                        </p:attrNameLst>
                                      </p:cBhvr>
                                      <p:tavLst>
                                        <p:tav tm="0">
                                          <p:val>
                                            <p:strVal val="ppt_x"/>
                                          </p:val>
                                        </p:tav>
                                        <p:tav tm="100000">
                                          <p:val>
                                            <p:strVal val="ppt_x"/>
                                          </p:val>
                                        </p:tav>
                                      </p:tavLst>
                                    </p:anim>
                                    <p:anim calcmode="lin" valueType="num">
                                      <p:cBhvr>
                                        <p:cTn id="152" dur="1000"/>
                                        <p:tgtEl>
                                          <p:spTgt spid="30"/>
                                        </p:tgtEl>
                                        <p:attrNameLst>
                                          <p:attrName>ppt_y</p:attrName>
                                        </p:attrNameLst>
                                      </p:cBhvr>
                                      <p:tavLst>
                                        <p:tav tm="0">
                                          <p:val>
                                            <p:strVal val="ppt_y"/>
                                          </p:val>
                                        </p:tav>
                                        <p:tav tm="100000">
                                          <p:val>
                                            <p:strVal val="ppt_y+.1"/>
                                          </p:val>
                                        </p:tav>
                                      </p:tavLst>
                                    </p:anim>
                                    <p:set>
                                      <p:cBhvr>
                                        <p:cTn id="153" dur="1" fill="hold">
                                          <p:stCondLst>
                                            <p:cond delay="999"/>
                                          </p:stCondLst>
                                        </p:cTn>
                                        <p:tgtEl>
                                          <p:spTgt spid="30"/>
                                        </p:tgtEl>
                                        <p:attrNameLst>
                                          <p:attrName>style.visibility</p:attrName>
                                        </p:attrNameLst>
                                      </p:cBhvr>
                                      <p:to>
                                        <p:strVal val="hidden"/>
                                      </p:to>
                                    </p:set>
                                  </p:childTnLst>
                                </p:cTn>
                              </p:par>
                              <p:par>
                                <p:cTn id="154" presetID="42" presetClass="exit" presetSubtype="0" fill="hold" grpId="1" nodeType="withEffect">
                                  <p:stCondLst>
                                    <p:cond delay="0"/>
                                  </p:stCondLst>
                                  <p:childTnLst>
                                    <p:animEffect transition="out" filter="fade">
                                      <p:cBhvr>
                                        <p:cTn id="155" dur="1000"/>
                                        <p:tgtEl>
                                          <p:spTgt spid="34"/>
                                        </p:tgtEl>
                                      </p:cBhvr>
                                    </p:animEffect>
                                    <p:anim calcmode="lin" valueType="num">
                                      <p:cBhvr>
                                        <p:cTn id="156" dur="1000"/>
                                        <p:tgtEl>
                                          <p:spTgt spid="34"/>
                                        </p:tgtEl>
                                        <p:attrNameLst>
                                          <p:attrName>ppt_x</p:attrName>
                                        </p:attrNameLst>
                                      </p:cBhvr>
                                      <p:tavLst>
                                        <p:tav tm="0">
                                          <p:val>
                                            <p:strVal val="ppt_x"/>
                                          </p:val>
                                        </p:tav>
                                        <p:tav tm="100000">
                                          <p:val>
                                            <p:strVal val="ppt_x"/>
                                          </p:val>
                                        </p:tav>
                                      </p:tavLst>
                                    </p:anim>
                                    <p:anim calcmode="lin" valueType="num">
                                      <p:cBhvr>
                                        <p:cTn id="157" dur="1000"/>
                                        <p:tgtEl>
                                          <p:spTgt spid="34"/>
                                        </p:tgtEl>
                                        <p:attrNameLst>
                                          <p:attrName>ppt_y</p:attrName>
                                        </p:attrNameLst>
                                      </p:cBhvr>
                                      <p:tavLst>
                                        <p:tav tm="0">
                                          <p:val>
                                            <p:strVal val="ppt_y"/>
                                          </p:val>
                                        </p:tav>
                                        <p:tav tm="100000">
                                          <p:val>
                                            <p:strVal val="ppt_y+.1"/>
                                          </p:val>
                                        </p:tav>
                                      </p:tavLst>
                                    </p:anim>
                                    <p:set>
                                      <p:cBhvr>
                                        <p:cTn id="158" dur="1" fill="hold">
                                          <p:stCondLst>
                                            <p:cond delay="999"/>
                                          </p:stCondLst>
                                        </p:cTn>
                                        <p:tgtEl>
                                          <p:spTgt spid="34"/>
                                        </p:tgtEl>
                                        <p:attrNameLst>
                                          <p:attrName>style.visibility</p:attrName>
                                        </p:attrNameLst>
                                      </p:cBhvr>
                                      <p:to>
                                        <p:strVal val="hidden"/>
                                      </p:to>
                                    </p:set>
                                  </p:childTnLst>
                                </p:cTn>
                              </p:par>
                              <p:par>
                                <p:cTn id="159" presetID="42" presetClass="exit" presetSubtype="0" fill="hold" grpId="1" nodeType="withEffect">
                                  <p:stCondLst>
                                    <p:cond delay="0"/>
                                  </p:stCondLst>
                                  <p:childTnLst>
                                    <p:animEffect transition="out" filter="fade">
                                      <p:cBhvr>
                                        <p:cTn id="160" dur="1000"/>
                                        <p:tgtEl>
                                          <p:spTgt spid="35"/>
                                        </p:tgtEl>
                                      </p:cBhvr>
                                    </p:animEffect>
                                    <p:anim calcmode="lin" valueType="num">
                                      <p:cBhvr>
                                        <p:cTn id="161" dur="1000"/>
                                        <p:tgtEl>
                                          <p:spTgt spid="35"/>
                                        </p:tgtEl>
                                        <p:attrNameLst>
                                          <p:attrName>ppt_x</p:attrName>
                                        </p:attrNameLst>
                                      </p:cBhvr>
                                      <p:tavLst>
                                        <p:tav tm="0">
                                          <p:val>
                                            <p:strVal val="ppt_x"/>
                                          </p:val>
                                        </p:tav>
                                        <p:tav tm="100000">
                                          <p:val>
                                            <p:strVal val="ppt_x"/>
                                          </p:val>
                                        </p:tav>
                                      </p:tavLst>
                                    </p:anim>
                                    <p:anim calcmode="lin" valueType="num">
                                      <p:cBhvr>
                                        <p:cTn id="162" dur="1000"/>
                                        <p:tgtEl>
                                          <p:spTgt spid="35"/>
                                        </p:tgtEl>
                                        <p:attrNameLst>
                                          <p:attrName>ppt_y</p:attrName>
                                        </p:attrNameLst>
                                      </p:cBhvr>
                                      <p:tavLst>
                                        <p:tav tm="0">
                                          <p:val>
                                            <p:strVal val="ppt_y"/>
                                          </p:val>
                                        </p:tav>
                                        <p:tav tm="100000">
                                          <p:val>
                                            <p:strVal val="ppt_y+.1"/>
                                          </p:val>
                                        </p:tav>
                                      </p:tavLst>
                                    </p:anim>
                                    <p:set>
                                      <p:cBhvr>
                                        <p:cTn id="163" dur="1" fill="hold">
                                          <p:stCondLst>
                                            <p:cond delay="999"/>
                                          </p:stCondLst>
                                        </p:cTn>
                                        <p:tgtEl>
                                          <p:spTgt spid="35"/>
                                        </p:tgtEl>
                                        <p:attrNameLst>
                                          <p:attrName>style.visibility</p:attrName>
                                        </p:attrNameLst>
                                      </p:cBhvr>
                                      <p:to>
                                        <p:strVal val="hidden"/>
                                      </p:to>
                                    </p:set>
                                  </p:childTnLst>
                                </p:cTn>
                              </p:par>
                              <p:par>
                                <p:cTn id="164" presetID="64" presetClass="path" presetSubtype="0" accel="50000" decel="50000" fill="hold" grpId="1" nodeType="withEffect">
                                  <p:stCondLst>
                                    <p:cond delay="0"/>
                                  </p:stCondLst>
                                  <p:childTnLst>
                                    <p:animMotion origin="layout" path="M 0 0 L 0 -0.25 E" pathEditMode="relative" ptsTypes="">
                                      <p:cBhvr>
                                        <p:cTn id="165" dur="2000" fill="hold"/>
                                        <p:tgtEl>
                                          <p:spTgt spid="18"/>
                                        </p:tgtEl>
                                        <p:attrNameLst>
                                          <p:attrName>ppt_x</p:attrName>
                                          <p:attrName>ppt_y</p:attrName>
                                        </p:attrNameLst>
                                      </p:cBhvr>
                                    </p:animMotion>
                                  </p:childTnLst>
                                </p:cTn>
                              </p:par>
                              <p:par>
                                <p:cTn id="166" presetID="64" presetClass="path" presetSubtype="0" accel="50000" decel="50000" fill="hold" grpId="1" nodeType="withEffect">
                                  <p:stCondLst>
                                    <p:cond delay="0"/>
                                  </p:stCondLst>
                                  <p:childTnLst>
                                    <p:animMotion origin="layout" path="M 0 0 L 0 -0.25 E" pathEditMode="relative" ptsTypes="">
                                      <p:cBhvr>
                                        <p:cTn id="167" dur="2000" fill="hold"/>
                                        <p:tgtEl>
                                          <p:spTgt spid="20"/>
                                        </p:tgtEl>
                                        <p:attrNameLst>
                                          <p:attrName>ppt_x</p:attrName>
                                          <p:attrName>ppt_y</p:attrName>
                                        </p:attrNameLst>
                                      </p:cBhvr>
                                    </p:animMotion>
                                  </p:childTnLst>
                                </p:cTn>
                              </p:par>
                              <p:par>
                                <p:cTn id="168" presetID="64" presetClass="path" presetSubtype="0" accel="50000" decel="50000" fill="hold" grpId="1" nodeType="withEffect">
                                  <p:stCondLst>
                                    <p:cond delay="0"/>
                                  </p:stCondLst>
                                  <p:childTnLst>
                                    <p:animMotion origin="layout" path="M 0 0 L 0 -0.25 E" pathEditMode="relative" ptsTypes="">
                                      <p:cBhvr>
                                        <p:cTn id="169" dur="2000" fill="hold"/>
                                        <p:tgtEl>
                                          <p:spTgt spid="19"/>
                                        </p:tgtEl>
                                        <p:attrNameLst>
                                          <p:attrName>ppt_x</p:attrName>
                                          <p:attrName>ppt_y</p:attrName>
                                        </p:attrNameLst>
                                      </p:cBhvr>
                                    </p:animMotion>
                                  </p:childTnLst>
                                </p:cTn>
                              </p:par>
                              <p:par>
                                <p:cTn id="170" presetID="64" presetClass="path" presetSubtype="0" accel="50000" decel="50000" fill="hold" grpId="1" nodeType="withEffect">
                                  <p:stCondLst>
                                    <p:cond delay="0"/>
                                  </p:stCondLst>
                                  <p:childTnLst>
                                    <p:animMotion origin="layout" path="M 0 0 L 0 -0.25 E" pathEditMode="relative" ptsTypes="">
                                      <p:cBhvr>
                                        <p:cTn id="171" dur="2000" fill="hold"/>
                                        <p:tgtEl>
                                          <p:spTgt spid="21"/>
                                        </p:tgtEl>
                                        <p:attrNameLst>
                                          <p:attrName>ppt_x</p:attrName>
                                          <p:attrName>ppt_y</p:attrName>
                                        </p:attrNameLst>
                                      </p:cBhvr>
                                    </p:animMotion>
                                  </p:childTnLst>
                                </p:cTn>
                              </p:par>
                            </p:childTnLst>
                          </p:cTn>
                        </p:par>
                      </p:childTnLst>
                    </p:cTn>
                  </p:par>
                  <p:par>
                    <p:cTn id="172" fill="hold">
                      <p:stCondLst>
                        <p:cond delay="indefinite"/>
                      </p:stCondLst>
                      <p:childTnLst>
                        <p:par>
                          <p:cTn id="173" fill="hold">
                            <p:stCondLst>
                              <p:cond delay="0"/>
                            </p:stCondLst>
                            <p:childTnLst>
                              <p:par>
                                <p:cTn id="174" presetID="16" presetClass="entr" presetSubtype="21" fill="hold" grpId="0" nodeType="click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barn(inVertical)">
                                      <p:cBhvr>
                                        <p:cTn id="1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8" grpId="1"/>
      <p:bldP spid="9" grpId="0"/>
      <p:bldP spid="9" grpId="1"/>
      <p:bldP spid="13" grpId="0"/>
      <p:bldP spid="14" grpId="0"/>
      <p:bldP spid="16" grpId="0"/>
      <p:bldP spid="17" grpId="0"/>
      <p:bldP spid="18" grpId="0"/>
      <p:bldP spid="18" grpId="1"/>
      <p:bldP spid="19" grpId="0"/>
      <p:bldP spid="19" grpId="1"/>
      <p:bldP spid="20" grpId="0"/>
      <p:bldP spid="20" grpId="1"/>
      <p:bldP spid="21" grpId="0"/>
      <p:bldP spid="21" grpId="1"/>
      <p:bldP spid="24" grpId="0"/>
      <p:bldP spid="24" grpId="1"/>
      <p:bldP spid="25" grpId="0"/>
      <p:bldP spid="25" grpId="1"/>
      <p:bldP spid="26" grpId="0" animBg="1"/>
      <p:bldP spid="27" grpId="0"/>
      <p:bldP spid="27" grpId="1"/>
      <p:bldP spid="34" grpId="0" animBg="1"/>
      <p:bldP spid="34" grpId="1" animBg="1"/>
      <p:bldP spid="35" grpId="0"/>
      <p:bldP spid="35" grpId="1"/>
      <p:bldP spid="4" grpId="0" animBg="1"/>
      <p:bldP spid="4"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583" y="1056620"/>
            <a:ext cx="1914842" cy="681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6" name="Text Box 74"/>
          <p:cNvSpPr txBox="1">
            <a:spLocks noChangeArrowheads="1"/>
          </p:cNvSpPr>
          <p:nvPr/>
        </p:nvSpPr>
        <p:spPr bwMode="auto">
          <a:xfrm>
            <a:off x="0" y="523220"/>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2400" b="1" u="sng" dirty="0" err="1">
                <a:latin typeface="Times New Roman" panose="02020603050405020304" pitchFamily="18" charset="0"/>
                <a:cs typeface="Times New Roman" panose="02020603050405020304" pitchFamily="18" charset="0"/>
              </a:rPr>
              <a:t>Bài</a:t>
            </a:r>
            <a:r>
              <a:rPr lang="en-US" sz="2400" b="1" u="sng" dirty="0">
                <a:latin typeface="Times New Roman" panose="02020603050405020304" pitchFamily="18" charset="0"/>
                <a:cs typeface="Times New Roman" panose="02020603050405020304" pitchFamily="18" charset="0"/>
              </a:rPr>
              <a:t> 1b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a:latin typeface=".VnAvant" panose="020B7200000000000000" pitchFamily="34" charset="0"/>
              </a:rPr>
              <a:t>:</a:t>
            </a:r>
          </a:p>
        </p:txBody>
      </p:sp>
      <p:sp>
        <p:nvSpPr>
          <p:cNvPr id="8268" name="Line 76"/>
          <p:cNvSpPr>
            <a:spLocks noChangeShapeType="1"/>
          </p:cNvSpPr>
          <p:nvPr/>
        </p:nvSpPr>
        <p:spPr bwMode="auto">
          <a:xfrm>
            <a:off x="4114800" y="1219200"/>
            <a:ext cx="0" cy="3733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8269" name="Object 77"/>
          <p:cNvGraphicFramePr>
            <a:graphicFrameLocks noChangeAspect="1"/>
          </p:cNvGraphicFramePr>
          <p:nvPr>
            <p:extLst>
              <p:ext uri="{D42A27DB-BD31-4B8C-83A1-F6EECF244321}">
                <p14:modId xmlns:p14="http://schemas.microsoft.com/office/powerpoint/2010/main" val="1958323932"/>
              </p:ext>
            </p:extLst>
          </p:nvPr>
        </p:nvGraphicFramePr>
        <p:xfrm>
          <a:off x="1035050" y="1693862"/>
          <a:ext cx="1936750" cy="976313"/>
        </p:xfrm>
        <a:graphic>
          <a:graphicData uri="http://schemas.openxmlformats.org/presentationml/2006/ole">
            <mc:AlternateContent xmlns:mc="http://schemas.openxmlformats.org/markup-compatibility/2006">
              <mc:Choice xmlns:v="urn:schemas-microsoft-com:vml" Requires="v">
                <p:oleObj spid="_x0000_s6482" name="Equation" r:id="rId3" imgW="698197" imgH="393529" progId="Equation.3">
                  <p:embed/>
                </p:oleObj>
              </mc:Choice>
              <mc:Fallback>
                <p:oleObj name="Equation" r:id="rId3" imgW="698197" imgH="393529" progId="Equation.3">
                  <p:embed/>
                  <p:pic>
                    <p:nvPicPr>
                      <p:cNvPr id="0" name="Object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1693862"/>
                        <a:ext cx="1936750" cy="97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0" name="Object 78"/>
          <p:cNvGraphicFramePr>
            <a:graphicFrameLocks noChangeAspect="1"/>
          </p:cNvGraphicFramePr>
          <p:nvPr>
            <p:extLst>
              <p:ext uri="{D42A27DB-BD31-4B8C-83A1-F6EECF244321}">
                <p14:modId xmlns:p14="http://schemas.microsoft.com/office/powerpoint/2010/main" val="2931482812"/>
              </p:ext>
            </p:extLst>
          </p:nvPr>
        </p:nvGraphicFramePr>
        <p:xfrm>
          <a:off x="821054" y="2819400"/>
          <a:ext cx="2192337" cy="936625"/>
        </p:xfrm>
        <a:graphic>
          <a:graphicData uri="http://schemas.openxmlformats.org/presentationml/2006/ole">
            <mc:AlternateContent xmlns:mc="http://schemas.openxmlformats.org/markup-compatibility/2006">
              <mc:Choice xmlns:v="urn:schemas-microsoft-com:vml" Requires="v">
                <p:oleObj spid="_x0000_s6483" name="Equation" r:id="rId5" imgW="825500" imgH="393700" progId="Equation.3">
                  <p:embed/>
                </p:oleObj>
              </mc:Choice>
              <mc:Fallback>
                <p:oleObj name="Equation" r:id="rId5" imgW="825500" imgH="393700" progId="Equation.3">
                  <p:embed/>
                  <p:pic>
                    <p:nvPicPr>
                      <p:cNvPr id="0" name="Object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054" y="2819400"/>
                        <a:ext cx="2192337"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1" name="Object 79"/>
          <p:cNvGraphicFramePr>
            <a:graphicFrameLocks noChangeAspect="1"/>
          </p:cNvGraphicFramePr>
          <p:nvPr>
            <p:extLst>
              <p:ext uri="{D42A27DB-BD31-4B8C-83A1-F6EECF244321}">
                <p14:modId xmlns:p14="http://schemas.microsoft.com/office/powerpoint/2010/main" val="1985727257"/>
              </p:ext>
            </p:extLst>
          </p:nvPr>
        </p:nvGraphicFramePr>
        <p:xfrm>
          <a:off x="838200" y="3886200"/>
          <a:ext cx="1447800" cy="936625"/>
        </p:xfrm>
        <a:graphic>
          <a:graphicData uri="http://schemas.openxmlformats.org/presentationml/2006/ole">
            <mc:AlternateContent xmlns:mc="http://schemas.openxmlformats.org/markup-compatibility/2006">
              <mc:Choice xmlns:v="urn:schemas-microsoft-com:vml" Requires="v">
                <p:oleObj spid="_x0000_s6484" name="Equation" r:id="rId7" imgW="482391" imgH="393529" progId="Equation.3">
                  <p:embed/>
                </p:oleObj>
              </mc:Choice>
              <mc:Fallback>
                <p:oleObj name="Equation" r:id="rId7" imgW="482391" imgH="393529" progId="Equation.3">
                  <p:embed/>
                  <p:pic>
                    <p:nvPicPr>
                      <p:cNvPr id="0" name="Object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886200"/>
                        <a:ext cx="14478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3" name="Object 81"/>
          <p:cNvGraphicFramePr>
            <a:graphicFrameLocks noChangeAspect="1"/>
          </p:cNvGraphicFramePr>
          <p:nvPr>
            <p:extLst>
              <p:ext uri="{D42A27DB-BD31-4B8C-83A1-F6EECF244321}">
                <p14:modId xmlns:p14="http://schemas.microsoft.com/office/powerpoint/2010/main" val="3814929221"/>
              </p:ext>
            </p:extLst>
          </p:nvPr>
        </p:nvGraphicFramePr>
        <p:xfrm>
          <a:off x="838200" y="4876800"/>
          <a:ext cx="1600200" cy="936625"/>
        </p:xfrm>
        <a:graphic>
          <a:graphicData uri="http://schemas.openxmlformats.org/presentationml/2006/ole">
            <mc:AlternateContent xmlns:mc="http://schemas.openxmlformats.org/markup-compatibility/2006">
              <mc:Choice xmlns:v="urn:schemas-microsoft-com:vml" Requires="v">
                <p:oleObj spid="_x0000_s6485" name="Equation" r:id="rId9" imgW="583947" imgH="393529" progId="Equation.3">
                  <p:embed/>
                </p:oleObj>
              </mc:Choice>
              <mc:Fallback>
                <p:oleObj name="Equation" r:id="rId9" imgW="583947" imgH="393529" progId="Equation.3">
                  <p:embed/>
                  <p:pic>
                    <p:nvPicPr>
                      <p:cNvPr id="0" name="Object 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876800"/>
                        <a:ext cx="1600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4" name="Object 82"/>
          <p:cNvGraphicFramePr>
            <a:graphicFrameLocks noChangeAspect="1"/>
          </p:cNvGraphicFramePr>
          <p:nvPr>
            <p:extLst>
              <p:ext uri="{D42A27DB-BD31-4B8C-83A1-F6EECF244321}">
                <p14:modId xmlns:p14="http://schemas.microsoft.com/office/powerpoint/2010/main" val="1743912080"/>
              </p:ext>
            </p:extLst>
          </p:nvPr>
        </p:nvGraphicFramePr>
        <p:xfrm>
          <a:off x="4587875" y="1676400"/>
          <a:ext cx="1889125" cy="935037"/>
        </p:xfrm>
        <a:graphic>
          <a:graphicData uri="http://schemas.openxmlformats.org/presentationml/2006/ole">
            <mc:AlternateContent xmlns:mc="http://schemas.openxmlformats.org/markup-compatibility/2006">
              <mc:Choice xmlns:v="urn:schemas-microsoft-com:vml" Requires="v">
                <p:oleObj spid="_x0000_s6486" name="Equation" r:id="rId11" imgW="698197" imgH="393529" progId="Equation.3">
                  <p:embed/>
                </p:oleObj>
              </mc:Choice>
              <mc:Fallback>
                <p:oleObj name="Equation" r:id="rId11" imgW="698197" imgH="393529" progId="Equation.3">
                  <p:embed/>
                  <p:pic>
                    <p:nvPicPr>
                      <p:cNvPr id="0" name="Object 8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7875" y="1676400"/>
                        <a:ext cx="188912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5" name="Object 83"/>
          <p:cNvGraphicFramePr>
            <a:graphicFrameLocks noChangeAspect="1"/>
          </p:cNvGraphicFramePr>
          <p:nvPr>
            <p:extLst>
              <p:ext uri="{D42A27DB-BD31-4B8C-83A1-F6EECF244321}">
                <p14:modId xmlns:p14="http://schemas.microsoft.com/office/powerpoint/2010/main" val="3247512310"/>
              </p:ext>
            </p:extLst>
          </p:nvPr>
        </p:nvGraphicFramePr>
        <p:xfrm>
          <a:off x="4419600" y="2667000"/>
          <a:ext cx="2667000" cy="936625"/>
        </p:xfrm>
        <a:graphic>
          <a:graphicData uri="http://schemas.openxmlformats.org/presentationml/2006/ole">
            <mc:AlternateContent xmlns:mc="http://schemas.openxmlformats.org/markup-compatibility/2006">
              <mc:Choice xmlns:v="urn:schemas-microsoft-com:vml" Requires="v">
                <p:oleObj spid="_x0000_s6487" name="Equation" r:id="rId13" imgW="939392" imgH="393529" progId="Equation.3">
                  <p:embed/>
                </p:oleObj>
              </mc:Choice>
              <mc:Fallback>
                <p:oleObj name="Equation" r:id="rId13" imgW="939392" imgH="393529" progId="Equation.3">
                  <p:embed/>
                  <p:pic>
                    <p:nvPicPr>
                      <p:cNvPr id="0" name="Object 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2667000"/>
                        <a:ext cx="26670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7" name="Object 85"/>
          <p:cNvGraphicFramePr>
            <a:graphicFrameLocks noChangeAspect="1"/>
          </p:cNvGraphicFramePr>
          <p:nvPr>
            <p:extLst>
              <p:ext uri="{D42A27DB-BD31-4B8C-83A1-F6EECF244321}">
                <p14:modId xmlns:p14="http://schemas.microsoft.com/office/powerpoint/2010/main" val="4252824204"/>
              </p:ext>
            </p:extLst>
          </p:nvPr>
        </p:nvGraphicFramePr>
        <p:xfrm>
          <a:off x="4533900" y="3810000"/>
          <a:ext cx="1866900" cy="936625"/>
        </p:xfrm>
        <a:graphic>
          <a:graphicData uri="http://schemas.openxmlformats.org/presentationml/2006/ole">
            <mc:AlternateContent xmlns:mc="http://schemas.openxmlformats.org/markup-compatibility/2006">
              <mc:Choice xmlns:v="urn:schemas-microsoft-com:vml" Requires="v">
                <p:oleObj spid="_x0000_s6488" name="Equation" r:id="rId15" imgW="558558" imgH="393529" progId="Equation.3">
                  <p:embed/>
                </p:oleObj>
              </mc:Choice>
              <mc:Fallback>
                <p:oleObj name="Equation" r:id="rId15" imgW="558558" imgH="393529" progId="Equation.3">
                  <p:embed/>
                  <p:pic>
                    <p:nvPicPr>
                      <p:cNvPr id="0" name="Object 8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33900" y="3810000"/>
                        <a:ext cx="18669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8" name="Object 86"/>
          <p:cNvGraphicFramePr>
            <a:graphicFrameLocks noChangeAspect="1"/>
          </p:cNvGraphicFramePr>
          <p:nvPr>
            <p:extLst>
              <p:ext uri="{D42A27DB-BD31-4B8C-83A1-F6EECF244321}">
                <p14:modId xmlns:p14="http://schemas.microsoft.com/office/powerpoint/2010/main" val="1818134967"/>
              </p:ext>
            </p:extLst>
          </p:nvPr>
        </p:nvGraphicFramePr>
        <p:xfrm>
          <a:off x="4404519" y="4800600"/>
          <a:ext cx="1706563" cy="2012950"/>
        </p:xfrm>
        <a:graphic>
          <a:graphicData uri="http://schemas.openxmlformats.org/presentationml/2006/ole">
            <mc:AlternateContent xmlns:mc="http://schemas.openxmlformats.org/markup-compatibility/2006">
              <mc:Choice xmlns:v="urn:schemas-microsoft-com:vml" Requires="v">
                <p:oleObj spid="_x0000_s6489" name="Equation" r:id="rId17" imgW="622080" imgH="850680" progId="Equation.3">
                  <p:embed/>
                </p:oleObj>
              </mc:Choice>
              <mc:Fallback>
                <p:oleObj name="Equation" r:id="rId17" imgW="622080" imgH="850680" progId="Equation.3">
                  <p:embed/>
                  <p:pic>
                    <p:nvPicPr>
                      <p:cNvPr id="0" name="Object 86"/>
                      <p:cNvPicPr>
                        <a:picLocks noChangeAspect="1" noChangeArrowheads="1"/>
                      </p:cNvPicPr>
                      <p:nvPr/>
                    </p:nvPicPr>
                    <p:blipFill>
                      <a:blip r:embed="rId18"/>
                      <a:srcRect/>
                      <a:stretch>
                        <a:fillRect/>
                      </a:stretch>
                    </p:blipFill>
                    <p:spPr bwMode="auto">
                      <a:xfrm>
                        <a:off x="4404519" y="4800600"/>
                        <a:ext cx="1706563" cy="2012950"/>
                      </a:xfrm>
                      <a:prstGeom prst="rect">
                        <a:avLst/>
                      </a:prstGeom>
                      <a:noFill/>
                      <a:ln>
                        <a:noFill/>
                      </a:ln>
                      <a:effectLst/>
                    </p:spPr>
                  </p:pic>
                </p:oleObj>
              </mc:Fallback>
            </mc:AlternateContent>
          </a:graphicData>
        </a:graphic>
      </p:graphicFrame>
      <p:pic>
        <p:nvPicPr>
          <p:cNvPr id="6157" name="Picture 87" descr="755219ckwns085ks"/>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rot="-5400000">
            <a:off x="7629525" y="5495925"/>
            <a:ext cx="5429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88" descr="755219ckwns085ks"/>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rot="10800000">
            <a:off x="8234362" y="2328861"/>
            <a:ext cx="5429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89" descr="865419n6pz3asnwn"/>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410575" y="4648200"/>
            <a:ext cx="7334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91000" y="381000"/>
            <a:ext cx="1508125" cy="523220"/>
          </a:xfrm>
          <a:prstGeom prst="rect">
            <a:avLst/>
          </a:prstGeom>
          <a:solidFill>
            <a:schemeClr val="accent1">
              <a:lumMod val="20000"/>
              <a:lumOff val="80000"/>
            </a:schemeClr>
          </a:solidFill>
          <a:ln>
            <a:solidFill>
              <a:schemeClr val="tx2"/>
            </a:solidFill>
          </a:ln>
        </p:spPr>
        <p:txBody>
          <a:bodyPr wrap="square" rtlCol="0">
            <a:spAutoFit/>
          </a:bodyPr>
          <a:lstStyle/>
          <a:p>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vở</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1219200"/>
            <a:ext cx="12954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Cách 1:</a:t>
            </a:r>
          </a:p>
        </p:txBody>
      </p:sp>
      <p:sp>
        <p:nvSpPr>
          <p:cNvPr id="18" name="TextBox 17"/>
          <p:cNvSpPr txBox="1"/>
          <p:nvPr/>
        </p:nvSpPr>
        <p:spPr>
          <a:xfrm>
            <a:off x="5410200" y="1143000"/>
            <a:ext cx="12954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Cách 2:</a:t>
            </a:r>
          </a:p>
        </p:txBody>
      </p:sp>
      <p:sp>
        <p:nvSpPr>
          <p:cNvPr id="4" name="Rectangle 3"/>
          <p:cNvSpPr/>
          <p:nvPr/>
        </p:nvSpPr>
        <p:spPr>
          <a:xfrm>
            <a:off x="4367490" y="4800600"/>
            <a:ext cx="1809910" cy="1004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51982" y="3276600"/>
            <a:ext cx="962818" cy="523220"/>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nháp</a:t>
            </a:r>
          </a:p>
        </p:txBody>
      </p:sp>
      <p:sp>
        <p:nvSpPr>
          <p:cNvPr id="21" name="Rectangle 20"/>
          <p:cNvSpPr/>
          <p:nvPr/>
        </p:nvSpPr>
        <p:spPr>
          <a:xfrm>
            <a:off x="763091" y="2805113"/>
            <a:ext cx="2344737" cy="1004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429000" y="5257800"/>
            <a:ext cx="962818" cy="523220"/>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nháp</a:t>
            </a:r>
          </a:p>
        </p:txBody>
      </p:sp>
      <mc:AlternateContent xmlns:mc="http://schemas.openxmlformats.org/markup-compatibility/2006" xmlns:a14="http://schemas.microsoft.com/office/drawing/2010/main">
        <mc:Choice Requires="a14">
          <p:sp>
            <p:nvSpPr>
              <p:cNvPr id="6" name="TextBox 5"/>
              <p:cNvSpPr txBox="1"/>
              <p:nvPr/>
            </p:nvSpPr>
            <p:spPr>
              <a:xfrm>
                <a:off x="6248400" y="4876800"/>
                <a:ext cx="2124075" cy="887166"/>
              </a:xfrm>
              <a:prstGeom prst="rect">
                <a:avLst/>
              </a:prstGeom>
              <a:noFill/>
            </p:spPr>
            <p:txBody>
              <a:bodyPr wrap="square" rtlCol="0">
                <a:spAutoFit/>
              </a:bodyPr>
              <a:lstStyle/>
              <a:p>
                <a:r>
                  <a:rPr lang="en-US" sz="3600"/>
                  <a:t>=</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5</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3</m:t>
                        </m:r>
                      </m:den>
                    </m:f>
                  </m:oMath>
                </a14:m>
                <a:endParaRPr lang="en-US" sz="3600"/>
              </a:p>
            </p:txBody>
          </p:sp>
        </mc:Choice>
        <mc:Fallback xmlns="">
          <p:sp>
            <p:nvSpPr>
              <p:cNvPr id="6" name="TextBox 5"/>
              <p:cNvSpPr txBox="1">
                <a:spLocks noRot="1" noChangeAspect="1" noMove="1" noResize="1" noEditPoints="1" noAdjustHandles="1" noChangeArrowheads="1" noChangeShapeType="1" noTextEdit="1"/>
              </p:cNvSpPr>
              <p:nvPr/>
            </p:nvSpPr>
            <p:spPr>
              <a:xfrm>
                <a:off x="6248400" y="4876800"/>
                <a:ext cx="2124075" cy="887166"/>
              </a:xfrm>
              <a:prstGeom prst="rect">
                <a:avLst/>
              </a:prstGeom>
              <a:blipFill rotWithShape="0">
                <a:blip r:embed="rId21"/>
                <a:stretch>
                  <a:fillRect l="-8621" b="-10274"/>
                </a:stretch>
              </a:blipFill>
            </p:spPr>
            <p:txBody>
              <a:bodyPr/>
              <a:lstStyle/>
              <a:p>
                <a:r>
                  <a:rPr lang="en-US">
                    <a:noFill/>
                  </a:rPr>
                  <a:t> </a:t>
                </a:r>
              </a:p>
            </p:txBody>
          </p:sp>
        </mc:Fallback>
      </mc:AlternateContent>
      <p:sp>
        <p:nvSpPr>
          <p:cNvPr id="25" name="TextBox 24"/>
          <p:cNvSpPr txBox="1"/>
          <p:nvPr/>
        </p:nvSpPr>
        <p:spPr>
          <a:xfrm>
            <a:off x="30707" y="33595"/>
            <a:ext cx="3566160" cy="1532334"/>
          </a:xfrm>
          <a:prstGeom prst="flowChartAlternateProcess">
            <a:avLst/>
          </a:prstGeom>
          <a:solidFill>
            <a:schemeClr val="accent2">
              <a:lumMod val="60000"/>
              <a:lumOff val="40000"/>
            </a:schemeClr>
          </a:solidFill>
          <a:ln>
            <a:solidFill>
              <a:srgbClr val="002060"/>
            </a:solidFill>
          </a:ln>
        </p:spPr>
        <p:txBody>
          <a:bodyPr wrap="square" rtlCol="0">
            <a:spAutoFit/>
          </a:bodyPr>
          <a:lstStyle/>
          <a:p>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5481282" y="-51524"/>
            <a:ext cx="3657600" cy="1532334"/>
          </a:xfrm>
          <a:prstGeom prst="flowChartAlternateProcess">
            <a:avLst/>
          </a:prstGeom>
          <a:solidFill>
            <a:schemeClr val="accent2">
              <a:lumMod val="60000"/>
              <a:lumOff val="40000"/>
            </a:schemeClr>
          </a:solidFill>
          <a:ln>
            <a:solidFill>
              <a:srgbClr val="002060"/>
            </a:solidFill>
          </a:ln>
        </p:spPr>
        <p:txBody>
          <a:bodyPr wrap="square" rtlCol="0">
            <a:spAutoFit/>
          </a:bodyPr>
          <a:lstStyle/>
          <a:p>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PS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PS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66"/>
                                        </p:tgtEl>
                                        <p:attrNameLst>
                                          <p:attrName>style.visibility</p:attrName>
                                        </p:attrNameLst>
                                      </p:cBhvr>
                                      <p:to>
                                        <p:strVal val="visible"/>
                                      </p:to>
                                    </p:set>
                                    <p:anim calcmode="lin" valueType="num">
                                      <p:cBhvr additive="base">
                                        <p:cTn id="7" dur="500" fill="hold"/>
                                        <p:tgtEl>
                                          <p:spTgt spid="8266"/>
                                        </p:tgtEl>
                                        <p:attrNameLst>
                                          <p:attrName>ppt_x</p:attrName>
                                        </p:attrNameLst>
                                      </p:cBhvr>
                                      <p:tavLst>
                                        <p:tav tm="0">
                                          <p:val>
                                            <p:strVal val="#ppt_x"/>
                                          </p:val>
                                        </p:tav>
                                        <p:tav tm="100000">
                                          <p:val>
                                            <p:strVal val="#ppt_x"/>
                                          </p:val>
                                        </p:tav>
                                      </p:tavLst>
                                    </p:anim>
                                    <p:anim calcmode="lin" valueType="num">
                                      <p:cBhvr additive="base">
                                        <p:cTn id="8" dur="500" fill="hold"/>
                                        <p:tgtEl>
                                          <p:spTgt spid="8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268"/>
                                        </p:tgtEl>
                                        <p:attrNameLst>
                                          <p:attrName>style.visibility</p:attrName>
                                        </p:attrNameLst>
                                      </p:cBhvr>
                                      <p:to>
                                        <p:strVal val="visible"/>
                                      </p:to>
                                    </p:set>
                                    <p:anim calcmode="lin" valueType="num">
                                      <p:cBhvr additive="base">
                                        <p:cTn id="18" dur="500" fill="hold"/>
                                        <p:tgtEl>
                                          <p:spTgt spid="8268"/>
                                        </p:tgtEl>
                                        <p:attrNameLst>
                                          <p:attrName>ppt_x</p:attrName>
                                        </p:attrNameLst>
                                      </p:cBhvr>
                                      <p:tavLst>
                                        <p:tav tm="0">
                                          <p:val>
                                            <p:strVal val="#ppt_x"/>
                                          </p:val>
                                        </p:tav>
                                        <p:tav tm="100000">
                                          <p:val>
                                            <p:strVal val="#ppt_x"/>
                                          </p:val>
                                        </p:tav>
                                      </p:tavLst>
                                    </p:anim>
                                    <p:anim calcmode="lin" valueType="num">
                                      <p:cBhvr additive="base">
                                        <p:cTn id="19" dur="500" fill="hold"/>
                                        <p:tgtEl>
                                          <p:spTgt spid="826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2" presetClass="entr" presetSubtype="4" fill="hold" nodeType="withEffect">
                                  <p:stCondLst>
                                    <p:cond delay="0"/>
                                  </p:stCondLst>
                                  <p:childTnLst>
                                    <p:set>
                                      <p:cBhvr>
                                        <p:cTn id="29" dur="1" fill="hold">
                                          <p:stCondLst>
                                            <p:cond delay="0"/>
                                          </p:stCondLst>
                                        </p:cTn>
                                        <p:tgtEl>
                                          <p:spTgt spid="8269"/>
                                        </p:tgtEl>
                                        <p:attrNameLst>
                                          <p:attrName>style.visibility</p:attrName>
                                        </p:attrNameLst>
                                      </p:cBhvr>
                                      <p:to>
                                        <p:strVal val="visible"/>
                                      </p:to>
                                    </p:set>
                                    <p:anim calcmode="lin" valueType="num">
                                      <p:cBhvr additive="base">
                                        <p:cTn id="30" dur="500" fill="hold"/>
                                        <p:tgtEl>
                                          <p:spTgt spid="8269"/>
                                        </p:tgtEl>
                                        <p:attrNameLst>
                                          <p:attrName>ppt_x</p:attrName>
                                        </p:attrNameLst>
                                      </p:cBhvr>
                                      <p:tavLst>
                                        <p:tav tm="0">
                                          <p:val>
                                            <p:strVal val="#ppt_x"/>
                                          </p:val>
                                        </p:tav>
                                        <p:tav tm="100000">
                                          <p:val>
                                            <p:strVal val="#ppt_x"/>
                                          </p:val>
                                        </p:tav>
                                      </p:tavLst>
                                    </p:anim>
                                    <p:anim calcmode="lin" valueType="num">
                                      <p:cBhvr additive="base">
                                        <p:cTn id="31" dur="500" fill="hold"/>
                                        <p:tgtEl>
                                          <p:spTgt spid="826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274"/>
                                        </p:tgtEl>
                                        <p:attrNameLst>
                                          <p:attrName>style.visibility</p:attrName>
                                        </p:attrNameLst>
                                      </p:cBhvr>
                                      <p:to>
                                        <p:strVal val="visible"/>
                                      </p:to>
                                    </p:set>
                                    <p:anim calcmode="lin" valueType="num">
                                      <p:cBhvr additive="base">
                                        <p:cTn id="34" dur="500" fill="hold"/>
                                        <p:tgtEl>
                                          <p:spTgt spid="8274"/>
                                        </p:tgtEl>
                                        <p:attrNameLst>
                                          <p:attrName>ppt_x</p:attrName>
                                        </p:attrNameLst>
                                      </p:cBhvr>
                                      <p:tavLst>
                                        <p:tav tm="0">
                                          <p:val>
                                            <p:strVal val="#ppt_x"/>
                                          </p:val>
                                        </p:tav>
                                        <p:tav tm="100000">
                                          <p:val>
                                            <p:strVal val="#ppt_x"/>
                                          </p:val>
                                        </p:tav>
                                      </p:tavLst>
                                    </p:anim>
                                    <p:anim calcmode="lin" valueType="num">
                                      <p:cBhvr additive="base">
                                        <p:cTn id="35" dur="500" fill="hold"/>
                                        <p:tgtEl>
                                          <p:spTgt spid="827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270"/>
                                        </p:tgtEl>
                                        <p:attrNameLst>
                                          <p:attrName>style.visibility</p:attrName>
                                        </p:attrNameLst>
                                      </p:cBhvr>
                                      <p:to>
                                        <p:strVal val="visible"/>
                                      </p:to>
                                    </p:set>
                                    <p:anim calcmode="lin" valueType="num">
                                      <p:cBhvr additive="base">
                                        <p:cTn id="48" dur="500" fill="hold"/>
                                        <p:tgtEl>
                                          <p:spTgt spid="8270"/>
                                        </p:tgtEl>
                                        <p:attrNameLst>
                                          <p:attrName>ppt_x</p:attrName>
                                        </p:attrNameLst>
                                      </p:cBhvr>
                                      <p:tavLst>
                                        <p:tav tm="0">
                                          <p:val>
                                            <p:strVal val="#ppt_x"/>
                                          </p:val>
                                        </p:tav>
                                        <p:tav tm="100000">
                                          <p:val>
                                            <p:strVal val="#ppt_x"/>
                                          </p:val>
                                        </p:tav>
                                      </p:tavLst>
                                    </p:anim>
                                    <p:anim calcmode="lin" valueType="num">
                                      <p:cBhvr additive="base">
                                        <p:cTn id="49" dur="500" fill="hold"/>
                                        <p:tgtEl>
                                          <p:spTgt spid="827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271"/>
                                        </p:tgtEl>
                                        <p:attrNameLst>
                                          <p:attrName>style.visibility</p:attrName>
                                        </p:attrNameLst>
                                      </p:cBhvr>
                                      <p:to>
                                        <p:strVal val="visible"/>
                                      </p:to>
                                    </p:set>
                                    <p:anim calcmode="lin" valueType="num">
                                      <p:cBhvr additive="base">
                                        <p:cTn id="54" dur="500" fill="hold"/>
                                        <p:tgtEl>
                                          <p:spTgt spid="8271"/>
                                        </p:tgtEl>
                                        <p:attrNameLst>
                                          <p:attrName>ppt_x</p:attrName>
                                        </p:attrNameLst>
                                      </p:cBhvr>
                                      <p:tavLst>
                                        <p:tav tm="0">
                                          <p:val>
                                            <p:strVal val="#ppt_x"/>
                                          </p:val>
                                        </p:tav>
                                        <p:tav tm="100000">
                                          <p:val>
                                            <p:strVal val="#ppt_x"/>
                                          </p:val>
                                        </p:tav>
                                      </p:tavLst>
                                    </p:anim>
                                    <p:anim calcmode="lin" valueType="num">
                                      <p:cBhvr additive="base">
                                        <p:cTn id="55" dur="500" fill="hold"/>
                                        <p:tgtEl>
                                          <p:spTgt spid="827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273"/>
                                        </p:tgtEl>
                                        <p:attrNameLst>
                                          <p:attrName>style.visibility</p:attrName>
                                        </p:attrNameLst>
                                      </p:cBhvr>
                                      <p:to>
                                        <p:strVal val="visible"/>
                                      </p:to>
                                    </p:set>
                                    <p:anim calcmode="lin" valueType="num">
                                      <p:cBhvr additive="base">
                                        <p:cTn id="60" dur="500" fill="hold"/>
                                        <p:tgtEl>
                                          <p:spTgt spid="8273"/>
                                        </p:tgtEl>
                                        <p:attrNameLst>
                                          <p:attrName>ppt_x</p:attrName>
                                        </p:attrNameLst>
                                      </p:cBhvr>
                                      <p:tavLst>
                                        <p:tav tm="0">
                                          <p:val>
                                            <p:strVal val="#ppt_x"/>
                                          </p:val>
                                        </p:tav>
                                        <p:tav tm="100000">
                                          <p:val>
                                            <p:strVal val="#ppt_x"/>
                                          </p:val>
                                        </p:tav>
                                      </p:tavLst>
                                    </p:anim>
                                    <p:anim calcmode="lin" valueType="num">
                                      <p:cBhvr additive="base">
                                        <p:cTn id="61" dur="500" fill="hold"/>
                                        <p:tgtEl>
                                          <p:spTgt spid="827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275"/>
                                        </p:tgtEl>
                                        <p:attrNameLst>
                                          <p:attrName>style.visibility</p:attrName>
                                        </p:attrNameLst>
                                      </p:cBhvr>
                                      <p:to>
                                        <p:strVal val="visible"/>
                                      </p:to>
                                    </p:set>
                                    <p:anim calcmode="lin" valueType="num">
                                      <p:cBhvr additive="base">
                                        <p:cTn id="66" dur="500" fill="hold"/>
                                        <p:tgtEl>
                                          <p:spTgt spid="8275"/>
                                        </p:tgtEl>
                                        <p:attrNameLst>
                                          <p:attrName>ppt_x</p:attrName>
                                        </p:attrNameLst>
                                      </p:cBhvr>
                                      <p:tavLst>
                                        <p:tav tm="0">
                                          <p:val>
                                            <p:strVal val="#ppt_x"/>
                                          </p:val>
                                        </p:tav>
                                        <p:tav tm="100000">
                                          <p:val>
                                            <p:strVal val="#ppt_x"/>
                                          </p:val>
                                        </p:tav>
                                      </p:tavLst>
                                    </p:anim>
                                    <p:anim calcmode="lin" valueType="num">
                                      <p:cBhvr additive="base">
                                        <p:cTn id="67" dur="500" fill="hold"/>
                                        <p:tgtEl>
                                          <p:spTgt spid="827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8277"/>
                                        </p:tgtEl>
                                        <p:attrNameLst>
                                          <p:attrName>style.visibility</p:attrName>
                                        </p:attrNameLst>
                                      </p:cBhvr>
                                      <p:to>
                                        <p:strVal val="visible"/>
                                      </p:to>
                                    </p:set>
                                    <p:anim calcmode="lin" valueType="num">
                                      <p:cBhvr additive="base">
                                        <p:cTn id="72" dur="500" fill="hold"/>
                                        <p:tgtEl>
                                          <p:spTgt spid="8277"/>
                                        </p:tgtEl>
                                        <p:attrNameLst>
                                          <p:attrName>ppt_x</p:attrName>
                                        </p:attrNameLst>
                                      </p:cBhvr>
                                      <p:tavLst>
                                        <p:tav tm="0">
                                          <p:val>
                                            <p:strVal val="#ppt_x"/>
                                          </p:val>
                                        </p:tav>
                                        <p:tav tm="100000">
                                          <p:val>
                                            <p:strVal val="#ppt_x"/>
                                          </p:val>
                                        </p:tav>
                                      </p:tavLst>
                                    </p:anim>
                                    <p:anim calcmode="lin" valueType="num">
                                      <p:cBhvr additive="base">
                                        <p:cTn id="73" dur="500" fill="hold"/>
                                        <p:tgtEl>
                                          <p:spTgt spid="827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8278"/>
                                        </p:tgtEl>
                                        <p:attrNameLst>
                                          <p:attrName>style.visibility</p:attrName>
                                        </p:attrNameLst>
                                      </p:cBhvr>
                                      <p:to>
                                        <p:strVal val="visible"/>
                                      </p:to>
                                    </p:set>
                                    <p:anim calcmode="lin" valueType="num">
                                      <p:cBhvr additive="base">
                                        <p:cTn id="78" dur="500" fill="hold"/>
                                        <p:tgtEl>
                                          <p:spTgt spid="8278"/>
                                        </p:tgtEl>
                                        <p:attrNameLst>
                                          <p:attrName>ppt_x</p:attrName>
                                        </p:attrNameLst>
                                      </p:cBhvr>
                                      <p:tavLst>
                                        <p:tav tm="0">
                                          <p:val>
                                            <p:strVal val="#ppt_x"/>
                                          </p:val>
                                        </p:tav>
                                        <p:tav tm="100000">
                                          <p:val>
                                            <p:strVal val="#ppt_x"/>
                                          </p:val>
                                        </p:tav>
                                      </p:tavLst>
                                    </p:anim>
                                    <p:anim calcmode="lin" valueType="num">
                                      <p:cBhvr additive="base">
                                        <p:cTn id="79" dur="500" fill="hold"/>
                                        <p:tgtEl>
                                          <p:spTgt spid="827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wipe(down)">
                                      <p:cBhvr>
                                        <p:cTn id="89" dur="500"/>
                                        <p:tgtEl>
                                          <p:spTgt spid="4"/>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00"/>
                                        <p:tgtEl>
                                          <p:spTgt spid="5"/>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down)">
                                      <p:cBhvr>
                                        <p:cTn id="95" dur="500"/>
                                        <p:tgtEl>
                                          <p:spTgt spid="21"/>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xit" presetSubtype="0" fill="hold" nodeType="clickEffect">
                                  <p:stCondLst>
                                    <p:cond delay="0"/>
                                  </p:stCondLst>
                                  <p:childTnLst>
                                    <p:animEffect transition="out" filter="fade">
                                      <p:cBhvr>
                                        <p:cTn id="102" dur="1000"/>
                                        <p:tgtEl>
                                          <p:spTgt spid="8270"/>
                                        </p:tgtEl>
                                      </p:cBhvr>
                                    </p:animEffect>
                                    <p:anim calcmode="lin" valueType="num">
                                      <p:cBhvr>
                                        <p:cTn id="103" dur="1000"/>
                                        <p:tgtEl>
                                          <p:spTgt spid="8270"/>
                                        </p:tgtEl>
                                        <p:attrNameLst>
                                          <p:attrName>ppt_x</p:attrName>
                                        </p:attrNameLst>
                                      </p:cBhvr>
                                      <p:tavLst>
                                        <p:tav tm="0">
                                          <p:val>
                                            <p:strVal val="ppt_x"/>
                                          </p:val>
                                        </p:tav>
                                        <p:tav tm="100000">
                                          <p:val>
                                            <p:strVal val="ppt_x"/>
                                          </p:val>
                                        </p:tav>
                                      </p:tavLst>
                                    </p:anim>
                                    <p:anim calcmode="lin" valueType="num">
                                      <p:cBhvr>
                                        <p:cTn id="104" dur="1000"/>
                                        <p:tgtEl>
                                          <p:spTgt spid="8270"/>
                                        </p:tgtEl>
                                        <p:attrNameLst>
                                          <p:attrName>ppt_y</p:attrName>
                                        </p:attrNameLst>
                                      </p:cBhvr>
                                      <p:tavLst>
                                        <p:tav tm="0">
                                          <p:val>
                                            <p:strVal val="ppt_y"/>
                                          </p:val>
                                        </p:tav>
                                        <p:tav tm="100000">
                                          <p:val>
                                            <p:strVal val="ppt_y+.1"/>
                                          </p:val>
                                        </p:tav>
                                      </p:tavLst>
                                    </p:anim>
                                    <p:set>
                                      <p:cBhvr>
                                        <p:cTn id="105" dur="1" fill="hold">
                                          <p:stCondLst>
                                            <p:cond delay="999"/>
                                          </p:stCondLst>
                                        </p:cTn>
                                        <p:tgtEl>
                                          <p:spTgt spid="8270"/>
                                        </p:tgtEl>
                                        <p:attrNameLst>
                                          <p:attrName>style.visibility</p:attrName>
                                        </p:attrNameLst>
                                      </p:cBhvr>
                                      <p:to>
                                        <p:strVal val="hidden"/>
                                      </p:to>
                                    </p:set>
                                  </p:childTnLst>
                                </p:cTn>
                              </p:par>
                              <p:par>
                                <p:cTn id="106" presetID="42" presetClass="exit" presetSubtype="0" fill="hold" nodeType="withEffect">
                                  <p:stCondLst>
                                    <p:cond delay="0"/>
                                  </p:stCondLst>
                                  <p:childTnLst>
                                    <p:animEffect transition="out" filter="fade">
                                      <p:cBhvr>
                                        <p:cTn id="107" dur="1000"/>
                                        <p:tgtEl>
                                          <p:spTgt spid="8278"/>
                                        </p:tgtEl>
                                      </p:cBhvr>
                                    </p:animEffect>
                                    <p:anim calcmode="lin" valueType="num">
                                      <p:cBhvr>
                                        <p:cTn id="108" dur="1000"/>
                                        <p:tgtEl>
                                          <p:spTgt spid="8278"/>
                                        </p:tgtEl>
                                        <p:attrNameLst>
                                          <p:attrName>ppt_x</p:attrName>
                                        </p:attrNameLst>
                                      </p:cBhvr>
                                      <p:tavLst>
                                        <p:tav tm="0">
                                          <p:val>
                                            <p:strVal val="ppt_x"/>
                                          </p:val>
                                        </p:tav>
                                        <p:tav tm="100000">
                                          <p:val>
                                            <p:strVal val="ppt_x"/>
                                          </p:val>
                                        </p:tav>
                                      </p:tavLst>
                                    </p:anim>
                                    <p:anim calcmode="lin" valueType="num">
                                      <p:cBhvr>
                                        <p:cTn id="109" dur="1000"/>
                                        <p:tgtEl>
                                          <p:spTgt spid="8278"/>
                                        </p:tgtEl>
                                        <p:attrNameLst>
                                          <p:attrName>ppt_y</p:attrName>
                                        </p:attrNameLst>
                                      </p:cBhvr>
                                      <p:tavLst>
                                        <p:tav tm="0">
                                          <p:val>
                                            <p:strVal val="ppt_y"/>
                                          </p:val>
                                        </p:tav>
                                        <p:tav tm="100000">
                                          <p:val>
                                            <p:strVal val="ppt_y+.1"/>
                                          </p:val>
                                        </p:tav>
                                      </p:tavLst>
                                    </p:anim>
                                    <p:set>
                                      <p:cBhvr>
                                        <p:cTn id="110" dur="1" fill="hold">
                                          <p:stCondLst>
                                            <p:cond delay="999"/>
                                          </p:stCondLst>
                                        </p:cTn>
                                        <p:tgtEl>
                                          <p:spTgt spid="8278"/>
                                        </p:tgtEl>
                                        <p:attrNameLst>
                                          <p:attrName>style.visibility</p:attrName>
                                        </p:attrNameLst>
                                      </p:cBhvr>
                                      <p:to>
                                        <p:strVal val="hidden"/>
                                      </p:to>
                                    </p:set>
                                  </p:childTnLst>
                                </p:cTn>
                              </p:par>
                              <p:par>
                                <p:cTn id="111" presetID="42" presetClass="exit" presetSubtype="0" fill="hold" grpId="1" nodeType="withEffect">
                                  <p:stCondLst>
                                    <p:cond delay="0"/>
                                  </p:stCondLst>
                                  <p:childTnLst>
                                    <p:animEffect transition="out" filter="fade">
                                      <p:cBhvr>
                                        <p:cTn id="112" dur="1000"/>
                                        <p:tgtEl>
                                          <p:spTgt spid="4"/>
                                        </p:tgtEl>
                                      </p:cBhvr>
                                    </p:animEffect>
                                    <p:anim calcmode="lin" valueType="num">
                                      <p:cBhvr>
                                        <p:cTn id="113" dur="1000"/>
                                        <p:tgtEl>
                                          <p:spTgt spid="4"/>
                                        </p:tgtEl>
                                        <p:attrNameLst>
                                          <p:attrName>ppt_x</p:attrName>
                                        </p:attrNameLst>
                                      </p:cBhvr>
                                      <p:tavLst>
                                        <p:tav tm="0">
                                          <p:val>
                                            <p:strVal val="ppt_x"/>
                                          </p:val>
                                        </p:tav>
                                        <p:tav tm="100000">
                                          <p:val>
                                            <p:strVal val="ppt_x"/>
                                          </p:val>
                                        </p:tav>
                                      </p:tavLst>
                                    </p:anim>
                                    <p:anim calcmode="lin" valueType="num">
                                      <p:cBhvr>
                                        <p:cTn id="114" dur="1000"/>
                                        <p:tgtEl>
                                          <p:spTgt spid="4"/>
                                        </p:tgtEl>
                                        <p:attrNameLst>
                                          <p:attrName>ppt_y</p:attrName>
                                        </p:attrNameLst>
                                      </p:cBhvr>
                                      <p:tavLst>
                                        <p:tav tm="0">
                                          <p:val>
                                            <p:strVal val="ppt_y"/>
                                          </p:val>
                                        </p:tav>
                                        <p:tav tm="100000">
                                          <p:val>
                                            <p:strVal val="ppt_y+.1"/>
                                          </p:val>
                                        </p:tav>
                                      </p:tavLst>
                                    </p:anim>
                                    <p:set>
                                      <p:cBhvr>
                                        <p:cTn id="115" dur="1" fill="hold">
                                          <p:stCondLst>
                                            <p:cond delay="999"/>
                                          </p:stCondLst>
                                        </p:cTn>
                                        <p:tgtEl>
                                          <p:spTgt spid="4"/>
                                        </p:tgtEl>
                                        <p:attrNameLst>
                                          <p:attrName>style.visibility</p:attrName>
                                        </p:attrNameLst>
                                      </p:cBhvr>
                                      <p:to>
                                        <p:strVal val="hidden"/>
                                      </p:to>
                                    </p:set>
                                  </p:childTnLst>
                                </p:cTn>
                              </p:par>
                              <p:par>
                                <p:cTn id="116" presetID="42" presetClass="exit" presetSubtype="0" fill="hold" grpId="1" nodeType="withEffect">
                                  <p:stCondLst>
                                    <p:cond delay="0"/>
                                  </p:stCondLst>
                                  <p:childTnLst>
                                    <p:animEffect transition="out" filter="fade">
                                      <p:cBhvr>
                                        <p:cTn id="117" dur="1000"/>
                                        <p:tgtEl>
                                          <p:spTgt spid="5"/>
                                        </p:tgtEl>
                                      </p:cBhvr>
                                    </p:animEffect>
                                    <p:anim calcmode="lin" valueType="num">
                                      <p:cBhvr>
                                        <p:cTn id="118" dur="1000"/>
                                        <p:tgtEl>
                                          <p:spTgt spid="5"/>
                                        </p:tgtEl>
                                        <p:attrNameLst>
                                          <p:attrName>ppt_x</p:attrName>
                                        </p:attrNameLst>
                                      </p:cBhvr>
                                      <p:tavLst>
                                        <p:tav tm="0">
                                          <p:val>
                                            <p:strVal val="ppt_x"/>
                                          </p:val>
                                        </p:tav>
                                        <p:tav tm="100000">
                                          <p:val>
                                            <p:strVal val="ppt_x"/>
                                          </p:val>
                                        </p:tav>
                                      </p:tavLst>
                                    </p:anim>
                                    <p:anim calcmode="lin" valueType="num">
                                      <p:cBhvr>
                                        <p:cTn id="119" dur="1000"/>
                                        <p:tgtEl>
                                          <p:spTgt spid="5"/>
                                        </p:tgtEl>
                                        <p:attrNameLst>
                                          <p:attrName>ppt_y</p:attrName>
                                        </p:attrNameLst>
                                      </p:cBhvr>
                                      <p:tavLst>
                                        <p:tav tm="0">
                                          <p:val>
                                            <p:strVal val="ppt_y"/>
                                          </p:val>
                                        </p:tav>
                                        <p:tav tm="100000">
                                          <p:val>
                                            <p:strVal val="ppt_y+.1"/>
                                          </p:val>
                                        </p:tav>
                                      </p:tavLst>
                                    </p:anim>
                                    <p:set>
                                      <p:cBhvr>
                                        <p:cTn id="120" dur="1" fill="hold">
                                          <p:stCondLst>
                                            <p:cond delay="999"/>
                                          </p:stCondLst>
                                        </p:cTn>
                                        <p:tgtEl>
                                          <p:spTgt spid="5"/>
                                        </p:tgtEl>
                                        <p:attrNameLst>
                                          <p:attrName>style.visibility</p:attrName>
                                        </p:attrNameLst>
                                      </p:cBhvr>
                                      <p:to>
                                        <p:strVal val="hidden"/>
                                      </p:to>
                                    </p:set>
                                  </p:childTnLst>
                                </p:cTn>
                              </p:par>
                              <p:par>
                                <p:cTn id="121" presetID="42" presetClass="exit" presetSubtype="0" fill="hold" grpId="1" nodeType="withEffect">
                                  <p:stCondLst>
                                    <p:cond delay="0"/>
                                  </p:stCondLst>
                                  <p:childTnLst>
                                    <p:animEffect transition="out" filter="fade">
                                      <p:cBhvr>
                                        <p:cTn id="122" dur="1000"/>
                                        <p:tgtEl>
                                          <p:spTgt spid="21"/>
                                        </p:tgtEl>
                                      </p:cBhvr>
                                    </p:animEffect>
                                    <p:anim calcmode="lin" valueType="num">
                                      <p:cBhvr>
                                        <p:cTn id="123" dur="1000"/>
                                        <p:tgtEl>
                                          <p:spTgt spid="21"/>
                                        </p:tgtEl>
                                        <p:attrNameLst>
                                          <p:attrName>ppt_x</p:attrName>
                                        </p:attrNameLst>
                                      </p:cBhvr>
                                      <p:tavLst>
                                        <p:tav tm="0">
                                          <p:val>
                                            <p:strVal val="ppt_x"/>
                                          </p:val>
                                        </p:tav>
                                        <p:tav tm="100000">
                                          <p:val>
                                            <p:strVal val="ppt_x"/>
                                          </p:val>
                                        </p:tav>
                                      </p:tavLst>
                                    </p:anim>
                                    <p:anim calcmode="lin" valueType="num">
                                      <p:cBhvr>
                                        <p:cTn id="124" dur="1000"/>
                                        <p:tgtEl>
                                          <p:spTgt spid="21"/>
                                        </p:tgtEl>
                                        <p:attrNameLst>
                                          <p:attrName>ppt_y</p:attrName>
                                        </p:attrNameLst>
                                      </p:cBhvr>
                                      <p:tavLst>
                                        <p:tav tm="0">
                                          <p:val>
                                            <p:strVal val="ppt_y"/>
                                          </p:val>
                                        </p:tav>
                                        <p:tav tm="100000">
                                          <p:val>
                                            <p:strVal val="ppt_y+.1"/>
                                          </p:val>
                                        </p:tav>
                                      </p:tavLst>
                                    </p:anim>
                                    <p:set>
                                      <p:cBhvr>
                                        <p:cTn id="125" dur="1" fill="hold">
                                          <p:stCondLst>
                                            <p:cond delay="999"/>
                                          </p:stCondLst>
                                        </p:cTn>
                                        <p:tgtEl>
                                          <p:spTgt spid="21"/>
                                        </p:tgtEl>
                                        <p:attrNameLst>
                                          <p:attrName>style.visibility</p:attrName>
                                        </p:attrNameLst>
                                      </p:cBhvr>
                                      <p:to>
                                        <p:strVal val="hidden"/>
                                      </p:to>
                                    </p:set>
                                  </p:childTnLst>
                                </p:cTn>
                              </p:par>
                              <p:par>
                                <p:cTn id="126" presetID="42" presetClass="exit" presetSubtype="0" fill="hold" grpId="1" nodeType="withEffect">
                                  <p:stCondLst>
                                    <p:cond delay="0"/>
                                  </p:stCondLst>
                                  <p:childTnLst>
                                    <p:animEffect transition="out" filter="fade">
                                      <p:cBhvr>
                                        <p:cTn id="127" dur="1000"/>
                                        <p:tgtEl>
                                          <p:spTgt spid="22"/>
                                        </p:tgtEl>
                                      </p:cBhvr>
                                    </p:animEffect>
                                    <p:anim calcmode="lin" valueType="num">
                                      <p:cBhvr>
                                        <p:cTn id="128" dur="1000"/>
                                        <p:tgtEl>
                                          <p:spTgt spid="22"/>
                                        </p:tgtEl>
                                        <p:attrNameLst>
                                          <p:attrName>ppt_x</p:attrName>
                                        </p:attrNameLst>
                                      </p:cBhvr>
                                      <p:tavLst>
                                        <p:tav tm="0">
                                          <p:val>
                                            <p:strVal val="ppt_x"/>
                                          </p:val>
                                        </p:tav>
                                        <p:tav tm="100000">
                                          <p:val>
                                            <p:strVal val="ppt_x"/>
                                          </p:val>
                                        </p:tav>
                                      </p:tavLst>
                                    </p:anim>
                                    <p:anim calcmode="lin" valueType="num">
                                      <p:cBhvr>
                                        <p:cTn id="129" dur="1000"/>
                                        <p:tgtEl>
                                          <p:spTgt spid="22"/>
                                        </p:tgtEl>
                                        <p:attrNameLst>
                                          <p:attrName>ppt_y</p:attrName>
                                        </p:attrNameLst>
                                      </p:cBhvr>
                                      <p:tavLst>
                                        <p:tav tm="0">
                                          <p:val>
                                            <p:strVal val="ppt_y"/>
                                          </p:val>
                                        </p:tav>
                                        <p:tav tm="100000">
                                          <p:val>
                                            <p:strVal val="ppt_y+.1"/>
                                          </p:val>
                                        </p:tav>
                                      </p:tavLst>
                                    </p:anim>
                                    <p:set>
                                      <p:cBhvr>
                                        <p:cTn id="130" dur="1" fill="hold">
                                          <p:stCondLst>
                                            <p:cond delay="999"/>
                                          </p:stCondLst>
                                        </p:cTn>
                                        <p:tgtEl>
                                          <p:spTgt spid="22"/>
                                        </p:tgtEl>
                                        <p:attrNameLst>
                                          <p:attrName>style.visibility</p:attrName>
                                        </p:attrNameLst>
                                      </p:cBhvr>
                                      <p:to>
                                        <p:strVal val="hidden"/>
                                      </p:to>
                                    </p:set>
                                  </p:childTnLst>
                                </p:cTn>
                              </p:par>
                              <p:par>
                                <p:cTn id="131" presetID="64" presetClass="path" presetSubtype="0" accel="50000" decel="50000" fill="hold" nodeType="withEffect">
                                  <p:stCondLst>
                                    <p:cond delay="0"/>
                                  </p:stCondLst>
                                  <p:childTnLst>
                                    <p:animMotion origin="layout" path="M -3.33333E-6 -3.7037E-6 L 0.00816 -0.15393 " pathEditMode="relative" rAng="0" ptsTypes="AA">
                                      <p:cBhvr>
                                        <p:cTn id="132" dur="2000" fill="hold"/>
                                        <p:tgtEl>
                                          <p:spTgt spid="8271"/>
                                        </p:tgtEl>
                                        <p:attrNameLst>
                                          <p:attrName>ppt_x</p:attrName>
                                          <p:attrName>ppt_y</p:attrName>
                                        </p:attrNameLst>
                                      </p:cBhvr>
                                      <p:rCtr x="399" y="-7708"/>
                                    </p:animMotion>
                                  </p:childTnLst>
                                </p:cTn>
                              </p:par>
                              <p:par>
                                <p:cTn id="133" presetID="64" presetClass="path" presetSubtype="0" accel="50000" decel="50000" fill="hold" nodeType="withEffect">
                                  <p:stCondLst>
                                    <p:cond delay="0"/>
                                  </p:stCondLst>
                                  <p:childTnLst>
                                    <p:animMotion origin="layout" path="M 3.33333E-6 1.85185E-6 L -0.00834 -0.14445 " pathEditMode="relative" rAng="0" ptsTypes="AA">
                                      <p:cBhvr>
                                        <p:cTn id="134" dur="2000" fill="hold"/>
                                        <p:tgtEl>
                                          <p:spTgt spid="8273"/>
                                        </p:tgtEl>
                                        <p:attrNameLst>
                                          <p:attrName>ppt_x</p:attrName>
                                          <p:attrName>ppt_y</p:attrName>
                                        </p:attrNameLst>
                                      </p:cBhvr>
                                      <p:rCtr x="-417" y="-7222"/>
                                    </p:animMotion>
                                  </p:childTnLst>
                                </p:cTn>
                              </p:par>
                              <p:par>
                                <p:cTn id="135" presetID="35" presetClass="path" presetSubtype="0" accel="50000" decel="50000" fill="hold" grpId="1" nodeType="withEffect">
                                  <p:stCondLst>
                                    <p:cond delay="0"/>
                                  </p:stCondLst>
                                  <p:childTnLst>
                                    <p:animMotion origin="layout" path="M 1.94444E-6 4.07407E-6 L -0.19757 0.00926 " pathEditMode="relative" rAng="0" ptsTypes="AA">
                                      <p:cBhvr>
                                        <p:cTn id="136" dur="2000" fill="hold"/>
                                        <p:tgtEl>
                                          <p:spTgt spid="6"/>
                                        </p:tgtEl>
                                        <p:attrNameLst>
                                          <p:attrName>ppt_x</p:attrName>
                                          <p:attrName>ppt_y</p:attrName>
                                        </p:attrNameLst>
                                      </p:cBhvr>
                                      <p:rCtr x="-9878" y="463"/>
                                    </p:animMotion>
                                  </p:childTnLst>
                                </p:cTn>
                              </p:par>
                            </p:childTnLst>
                          </p:cTn>
                        </p:par>
                      </p:childTnLst>
                    </p:cTn>
                  </p:par>
                  <p:par>
                    <p:cTn id="137" fill="hold">
                      <p:stCondLst>
                        <p:cond delay="indefinite"/>
                      </p:stCondLst>
                      <p:childTnLst>
                        <p:par>
                          <p:cTn id="138" fill="hold">
                            <p:stCondLst>
                              <p:cond delay="0"/>
                            </p:stCondLst>
                            <p:childTnLst>
                              <p:par>
                                <p:cTn id="139" presetID="42" presetClass="exit" presetSubtype="0" fill="hold" grpId="1" nodeType="clickEffect">
                                  <p:stCondLst>
                                    <p:cond delay="0"/>
                                  </p:stCondLst>
                                  <p:childTnLst>
                                    <p:animEffect transition="out" filter="fade">
                                      <p:cBhvr>
                                        <p:cTn id="140" dur="1000"/>
                                        <p:tgtEl>
                                          <p:spTgt spid="25"/>
                                        </p:tgtEl>
                                      </p:cBhvr>
                                    </p:animEffect>
                                    <p:anim calcmode="lin" valueType="num">
                                      <p:cBhvr>
                                        <p:cTn id="141" dur="1000"/>
                                        <p:tgtEl>
                                          <p:spTgt spid="25"/>
                                        </p:tgtEl>
                                        <p:attrNameLst>
                                          <p:attrName>ppt_x</p:attrName>
                                        </p:attrNameLst>
                                      </p:cBhvr>
                                      <p:tavLst>
                                        <p:tav tm="0">
                                          <p:val>
                                            <p:strVal val="ppt_x"/>
                                          </p:val>
                                        </p:tav>
                                        <p:tav tm="100000">
                                          <p:val>
                                            <p:strVal val="ppt_x"/>
                                          </p:val>
                                        </p:tav>
                                      </p:tavLst>
                                    </p:anim>
                                    <p:anim calcmode="lin" valueType="num">
                                      <p:cBhvr>
                                        <p:cTn id="142" dur="1000"/>
                                        <p:tgtEl>
                                          <p:spTgt spid="25"/>
                                        </p:tgtEl>
                                        <p:attrNameLst>
                                          <p:attrName>ppt_y</p:attrName>
                                        </p:attrNameLst>
                                      </p:cBhvr>
                                      <p:tavLst>
                                        <p:tav tm="0">
                                          <p:val>
                                            <p:strVal val="ppt_y"/>
                                          </p:val>
                                        </p:tav>
                                        <p:tav tm="100000">
                                          <p:val>
                                            <p:strVal val="ppt_y+.1"/>
                                          </p:val>
                                        </p:tav>
                                      </p:tavLst>
                                    </p:anim>
                                    <p:set>
                                      <p:cBhvr>
                                        <p:cTn id="143" dur="1" fill="hold">
                                          <p:stCondLst>
                                            <p:cond delay="999"/>
                                          </p:stCondLst>
                                        </p:cTn>
                                        <p:tgtEl>
                                          <p:spTgt spid="25"/>
                                        </p:tgtEl>
                                        <p:attrNameLst>
                                          <p:attrName>style.visibility</p:attrName>
                                        </p:attrNameLst>
                                      </p:cBhvr>
                                      <p:to>
                                        <p:strVal val="hidden"/>
                                      </p:to>
                                    </p:set>
                                  </p:childTnLst>
                                </p:cTn>
                              </p:par>
                              <p:par>
                                <p:cTn id="144" presetID="42" presetClass="exit" presetSubtype="0" fill="hold" grpId="1" nodeType="withEffect">
                                  <p:stCondLst>
                                    <p:cond delay="0"/>
                                  </p:stCondLst>
                                  <p:childTnLst>
                                    <p:animEffect transition="out" filter="fade">
                                      <p:cBhvr>
                                        <p:cTn id="145" dur="1000"/>
                                        <p:tgtEl>
                                          <p:spTgt spid="26"/>
                                        </p:tgtEl>
                                      </p:cBhvr>
                                    </p:animEffect>
                                    <p:anim calcmode="lin" valueType="num">
                                      <p:cBhvr>
                                        <p:cTn id="146" dur="1000"/>
                                        <p:tgtEl>
                                          <p:spTgt spid="26"/>
                                        </p:tgtEl>
                                        <p:attrNameLst>
                                          <p:attrName>ppt_x</p:attrName>
                                        </p:attrNameLst>
                                      </p:cBhvr>
                                      <p:tavLst>
                                        <p:tav tm="0">
                                          <p:val>
                                            <p:strVal val="ppt_x"/>
                                          </p:val>
                                        </p:tav>
                                        <p:tav tm="100000">
                                          <p:val>
                                            <p:strVal val="ppt_x"/>
                                          </p:val>
                                        </p:tav>
                                      </p:tavLst>
                                    </p:anim>
                                    <p:anim calcmode="lin" valueType="num">
                                      <p:cBhvr>
                                        <p:cTn id="147" dur="1000"/>
                                        <p:tgtEl>
                                          <p:spTgt spid="26"/>
                                        </p:tgtEl>
                                        <p:attrNameLst>
                                          <p:attrName>ppt_y</p:attrName>
                                        </p:attrNameLst>
                                      </p:cBhvr>
                                      <p:tavLst>
                                        <p:tav tm="0">
                                          <p:val>
                                            <p:strVal val="ppt_y"/>
                                          </p:val>
                                        </p:tav>
                                        <p:tav tm="100000">
                                          <p:val>
                                            <p:strVal val="ppt_y+.1"/>
                                          </p:val>
                                        </p:tav>
                                      </p:tavLst>
                                    </p:anim>
                                    <p:set>
                                      <p:cBhvr>
                                        <p:cTn id="148" dur="1" fill="hold">
                                          <p:stCondLst>
                                            <p:cond delay="999"/>
                                          </p:stCondLst>
                                        </p:cTn>
                                        <p:tgtEl>
                                          <p:spTgt spid="26"/>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6" presetClass="entr" presetSubtype="21" fill="hold" grpId="0" nodeType="click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barn(inVertical)">
                                      <p:cBhvr>
                                        <p:cTn id="1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266" grpId="0"/>
      <p:bldP spid="8268" grpId="0" animBg="1"/>
      <p:bldP spid="2" grpId="0" animBg="1"/>
      <p:bldP spid="3" grpId="0"/>
      <p:bldP spid="18" grpId="0"/>
      <p:bldP spid="4" grpId="0" animBg="1"/>
      <p:bldP spid="4" grpId="1" animBg="1"/>
      <p:bldP spid="5" grpId="0"/>
      <p:bldP spid="5" grpId="1"/>
      <p:bldP spid="21" grpId="0" animBg="1"/>
      <p:bldP spid="21" grpId="1" animBg="1"/>
      <p:bldP spid="22" grpId="0"/>
      <p:bldP spid="22" grpId="1"/>
      <p:bldP spid="6" grpId="0"/>
      <p:bldP spid="6" grpId="1"/>
      <p:bldP spid="25" grpId="0" animBg="1"/>
      <p:bldP spid="25" grpId="1"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1305"/>
            <a:ext cx="71628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Bài 1b.Tính bằng hai cách: </a:t>
            </a:r>
            <a:r>
              <a:rPr lang="en-US">
                <a:solidFill>
                  <a:srgbClr val="FF0000"/>
                </a:solidFill>
                <a:latin typeface="Times New Roman" panose="02020603050405020304" pitchFamily="18" charset="0"/>
                <a:cs typeface="Times New Roman" panose="02020603050405020304" pitchFamily="18" charset="0"/>
              </a:rPr>
              <a:t>(Làm vở)</a:t>
            </a:r>
          </a:p>
        </p:txBody>
      </p:sp>
      <p:cxnSp>
        <p:nvCxnSpPr>
          <p:cNvPr id="4" name="Straight Connector 3"/>
          <p:cNvCxnSpPr/>
          <p:nvPr/>
        </p:nvCxnSpPr>
        <p:spPr>
          <a:xfrm>
            <a:off x="4343400" y="751820"/>
            <a:ext cx="0" cy="6106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19812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Cách 1:</a:t>
            </a:r>
          </a:p>
        </p:txBody>
      </p:sp>
      <p:sp>
        <p:nvSpPr>
          <p:cNvPr id="6" name="TextBox 5"/>
          <p:cNvSpPr txBox="1"/>
          <p:nvPr/>
        </p:nvSpPr>
        <p:spPr>
          <a:xfrm>
            <a:off x="4495800" y="831438"/>
            <a:ext cx="19812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Cách 2:</a:t>
            </a:r>
          </a:p>
        </p:txBody>
      </p:sp>
      <mc:AlternateContent xmlns:mc="http://schemas.openxmlformats.org/markup-compatibility/2006" xmlns:a14="http://schemas.microsoft.com/office/drawing/2010/main">
        <mc:Choice Requires="a14">
          <p:sp>
            <p:nvSpPr>
              <p:cNvPr id="7" name="TextBox 6"/>
              <p:cNvSpPr txBox="1"/>
              <p:nvPr/>
            </p:nvSpPr>
            <p:spPr>
              <a:xfrm>
                <a:off x="0" y="1676400"/>
                <a:ext cx="28956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a:p>
            </p:txBody>
          </p:sp>
        </mc:Choice>
        <mc:Fallback xmlns="">
          <p:sp>
            <p:nvSpPr>
              <p:cNvPr id="7" name="TextBox 6"/>
              <p:cNvSpPr txBox="1">
                <a:spLocks noRot="1" noChangeAspect="1" noMove="1" noResize="1" noEditPoints="1" noAdjustHandles="1" noChangeArrowheads="1" noChangeShapeType="1" noTextEdit="1"/>
              </p:cNvSpPr>
              <p:nvPr/>
            </p:nvSpPr>
            <p:spPr>
              <a:xfrm>
                <a:off x="0" y="1676400"/>
                <a:ext cx="2895600" cy="901785"/>
              </a:xfrm>
              <a:prstGeom prst="rect">
                <a:avLst/>
              </a:prstGeom>
              <a:blipFill rotWithShape="0">
                <a:blip r:embed="rId2"/>
                <a:stretch>
                  <a:fillRect/>
                </a:stretch>
              </a:blipFill>
            </p:spPr>
            <p:txBody>
              <a:bodyPr/>
              <a:lstStyle/>
              <a:p>
                <a:r>
                  <a:rPr lang="en-US">
                    <a:noFill/>
                  </a:rPr>
                  <a:t> </a:t>
                </a:r>
              </a:p>
            </p:txBody>
          </p:sp>
        </mc:Fallback>
      </mc:AlternateContent>
      <p:sp>
        <p:nvSpPr>
          <p:cNvPr id="8" name="TextBox 7"/>
          <p:cNvSpPr txBox="1"/>
          <p:nvPr/>
        </p:nvSpPr>
        <p:spPr>
          <a:xfrm>
            <a:off x="152400" y="2971800"/>
            <a:ext cx="5334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0" name="TextBox 9"/>
              <p:cNvSpPr txBox="1"/>
              <p:nvPr/>
            </p:nvSpPr>
            <p:spPr>
              <a:xfrm>
                <a:off x="448670" y="2782517"/>
                <a:ext cx="19050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35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34</m:t>
                          </m:r>
                        </m:num>
                        <m:den>
                          <m:r>
                            <a:rPr lang="en-US" b="0" i="1" smtClean="0">
                              <a:latin typeface="Cambria Math" panose="02040503050406030204" pitchFamily="18" charset="0"/>
                            </a:rPr>
                            <m:t>105</m:t>
                          </m:r>
                        </m:den>
                      </m:f>
                    </m:oMath>
                  </m:oMathPara>
                </a14:m>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448670" y="2782517"/>
                <a:ext cx="1905000" cy="901785"/>
              </a:xfrm>
              <a:prstGeom prst="rect">
                <a:avLst/>
              </a:prstGeom>
              <a:blipFill rotWithShape="0">
                <a:blip r:embed="rId3"/>
                <a:stretch>
                  <a:fillRect/>
                </a:stretch>
              </a:blipFill>
            </p:spPr>
            <p:txBody>
              <a:bodyPr/>
              <a:lstStyle/>
              <a:p>
                <a:r>
                  <a:rPr lang="en-US">
                    <a:noFill/>
                  </a:rPr>
                  <a:t> </a:t>
                </a:r>
              </a:p>
            </p:txBody>
          </p:sp>
        </mc:Fallback>
      </mc:AlternateContent>
      <p:sp>
        <p:nvSpPr>
          <p:cNvPr id="11" name="TextBox 10"/>
          <p:cNvSpPr txBox="1"/>
          <p:nvPr/>
        </p:nvSpPr>
        <p:spPr>
          <a:xfrm>
            <a:off x="152400" y="4419600"/>
            <a:ext cx="5334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2" name="TextBox 11"/>
              <p:cNvSpPr txBox="1"/>
              <p:nvPr/>
            </p:nvSpPr>
            <p:spPr>
              <a:xfrm>
                <a:off x="685800" y="4191000"/>
                <a:ext cx="9906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oMath>
                  </m:oMathPara>
                </a14:m>
                <a:endParaRPr lang="en-US"/>
              </a:p>
            </p:txBody>
          </p:sp>
        </mc:Choice>
        <mc:Fallback xmlns="">
          <p:sp>
            <p:nvSpPr>
              <p:cNvPr id="12" name="TextBox 11"/>
              <p:cNvSpPr txBox="1">
                <a:spLocks noRot="1" noChangeAspect="1" noMove="1" noResize="1" noEditPoints="1" noAdjustHandles="1" noChangeArrowheads="1" noChangeShapeType="1" noTextEdit="1"/>
              </p:cNvSpPr>
              <p:nvPr/>
            </p:nvSpPr>
            <p:spPr>
              <a:xfrm>
                <a:off x="685800" y="4191000"/>
                <a:ext cx="990600" cy="89896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26674" y="1716739"/>
                <a:ext cx="28956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m:oMathPara>
                </a14:m>
                <a:endParaRPr lang="en-US"/>
              </a:p>
            </p:txBody>
          </p:sp>
        </mc:Choice>
        <mc:Fallback xmlns="">
          <p:sp>
            <p:nvSpPr>
              <p:cNvPr id="13" name="TextBox 12"/>
              <p:cNvSpPr txBox="1">
                <a:spLocks noRot="1" noChangeAspect="1" noMove="1" noResize="1" noEditPoints="1" noAdjustHandles="1" noChangeArrowheads="1" noChangeShapeType="1" noTextEdit="1"/>
              </p:cNvSpPr>
              <p:nvPr/>
            </p:nvSpPr>
            <p:spPr>
              <a:xfrm>
                <a:off x="4726674" y="1716739"/>
                <a:ext cx="2895600" cy="901785"/>
              </a:xfrm>
              <a:prstGeom prst="rect">
                <a:avLst/>
              </a:prstGeom>
              <a:blipFill rotWithShape="0">
                <a:blip r:embed="rId5"/>
                <a:stretch>
                  <a:fillRect/>
                </a:stretch>
              </a:blipFill>
            </p:spPr>
            <p:txBody>
              <a:bodyPr/>
              <a:lstStyle/>
              <a:p>
                <a:r>
                  <a:rPr lang="en-US">
                    <a:noFill/>
                  </a:rPr>
                  <a:t> </a:t>
                </a:r>
              </a:p>
            </p:txBody>
          </p:sp>
        </mc:Fallback>
      </mc:AlternateContent>
      <p:sp>
        <p:nvSpPr>
          <p:cNvPr id="14" name="TextBox 13"/>
          <p:cNvSpPr txBox="1"/>
          <p:nvPr/>
        </p:nvSpPr>
        <p:spPr>
          <a:xfrm>
            <a:off x="4572000" y="3134380"/>
            <a:ext cx="5334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15" name="TextBox 14"/>
              <p:cNvSpPr txBox="1"/>
              <p:nvPr/>
            </p:nvSpPr>
            <p:spPr>
              <a:xfrm>
                <a:off x="4838700" y="2881240"/>
                <a:ext cx="1494431"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d>
                    </m:oMath>
                  </m:oMathPara>
                </a14:m>
                <a:endParaRPr lang="en-US"/>
              </a:p>
            </p:txBody>
          </p:sp>
        </mc:Choice>
        <mc:Fallback xmlns="">
          <p:sp>
            <p:nvSpPr>
              <p:cNvPr id="15" name="TextBox 14"/>
              <p:cNvSpPr txBox="1">
                <a:spLocks noRot="1" noChangeAspect="1" noMove="1" noResize="1" noEditPoints="1" noAdjustHandles="1" noChangeArrowheads="1" noChangeShapeType="1" noTextEdit="1"/>
              </p:cNvSpPr>
              <p:nvPr/>
            </p:nvSpPr>
            <p:spPr>
              <a:xfrm>
                <a:off x="4838700" y="2881240"/>
                <a:ext cx="1494431" cy="1060483"/>
              </a:xfrm>
              <a:prstGeom prst="rect">
                <a:avLst/>
              </a:prstGeom>
              <a:blipFill rotWithShape="0">
                <a:blip r:embed="rId6"/>
                <a:stretch>
                  <a:fillRect/>
                </a:stretch>
              </a:blipFill>
            </p:spPr>
            <p:txBody>
              <a:bodyPr/>
              <a:lstStyle/>
              <a:p>
                <a:r>
                  <a:rPr lang="en-US">
                    <a:noFill/>
                  </a:rPr>
                  <a:t> </a:t>
                </a:r>
              </a:p>
            </p:txBody>
          </p:sp>
        </mc:Fallback>
      </mc:AlternateContent>
      <p:sp>
        <p:nvSpPr>
          <p:cNvPr id="16" name="TextBox 15"/>
          <p:cNvSpPr txBox="1"/>
          <p:nvPr/>
        </p:nvSpPr>
        <p:spPr>
          <a:xfrm>
            <a:off x="4572000" y="4419600"/>
            <a:ext cx="381000" cy="523220"/>
          </a:xfrm>
          <a:prstGeom prst="rect">
            <a:avLst/>
          </a:prstGeom>
          <a:noFill/>
        </p:spPr>
        <p:txBody>
          <a:bodyPr wrap="square" rtlCol="0">
            <a:spAutoFit/>
          </a:bodyPr>
          <a:lstStyle/>
          <a:p>
            <a:r>
              <a:rPr lang="en-US"/>
              <a:t>=</a:t>
            </a:r>
          </a:p>
        </p:txBody>
      </p:sp>
      <p:sp>
        <p:nvSpPr>
          <p:cNvPr id="17" name="TextBox 16"/>
          <p:cNvSpPr txBox="1"/>
          <p:nvPr/>
        </p:nvSpPr>
        <p:spPr>
          <a:xfrm>
            <a:off x="5257801" y="4419600"/>
            <a:ext cx="381000" cy="584775"/>
          </a:xfrm>
          <a:prstGeom prst="rect">
            <a:avLst/>
          </a:prstGeom>
          <a:noFill/>
        </p:spPr>
        <p:txBody>
          <a:bodyPr wrap="square" rtlCol="0">
            <a:spAutoFit/>
          </a:bodyPr>
          <a:lstStyle/>
          <a:p>
            <a:r>
              <a:rPr lang="en-US" sz="3200"/>
              <a:t>1 </a:t>
            </a:r>
          </a:p>
        </p:txBody>
      </p:sp>
      <p:sp>
        <p:nvSpPr>
          <p:cNvPr id="18" name="TextBox 17"/>
          <p:cNvSpPr txBox="1"/>
          <p:nvPr/>
        </p:nvSpPr>
        <p:spPr>
          <a:xfrm>
            <a:off x="5791200" y="4495800"/>
            <a:ext cx="381000" cy="461665"/>
          </a:xfrm>
          <a:prstGeom prst="rect">
            <a:avLst/>
          </a:prstGeom>
          <a:noFill/>
        </p:spPr>
        <p:txBody>
          <a:bodyPr wrap="square" rtlCol="0">
            <a:spAutoFit/>
          </a:bodyPr>
          <a:lstStyle/>
          <a:p>
            <a:r>
              <a:rPr lang="en-US" sz="2400"/>
              <a:t>X</a:t>
            </a:r>
          </a:p>
        </p:txBody>
      </p:sp>
      <mc:AlternateContent xmlns:mc="http://schemas.openxmlformats.org/markup-compatibility/2006" xmlns:a14="http://schemas.microsoft.com/office/drawing/2010/main">
        <mc:Choice Requires="a14">
          <p:sp>
            <p:nvSpPr>
              <p:cNvPr id="19" name="TextBox 18"/>
              <p:cNvSpPr txBox="1"/>
              <p:nvPr/>
            </p:nvSpPr>
            <p:spPr>
              <a:xfrm>
                <a:off x="6172200" y="4191000"/>
                <a:ext cx="6858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oMath>
                  </m:oMathPara>
                </a14:m>
                <a:endParaRPr lang="en-US"/>
              </a:p>
            </p:txBody>
          </p:sp>
        </mc:Choice>
        <mc:Fallback xmlns="">
          <p:sp>
            <p:nvSpPr>
              <p:cNvPr id="19" name="TextBox 18"/>
              <p:cNvSpPr txBox="1">
                <a:spLocks noRot="1" noChangeAspect="1" noMove="1" noResize="1" noEditPoints="1" noAdjustHandles="1" noChangeArrowheads="1" noChangeShapeType="1" noTextEdit="1"/>
              </p:cNvSpPr>
              <p:nvPr/>
            </p:nvSpPr>
            <p:spPr>
              <a:xfrm>
                <a:off x="6172200" y="4191000"/>
                <a:ext cx="685800" cy="898964"/>
              </a:xfrm>
              <a:prstGeom prst="rect">
                <a:avLst/>
              </a:prstGeom>
              <a:blipFill rotWithShape="0">
                <a:blip r:embed="rId7"/>
                <a:stretch>
                  <a:fillRect/>
                </a:stretch>
              </a:blipFill>
            </p:spPr>
            <p:txBody>
              <a:bodyPr/>
              <a:lstStyle/>
              <a:p>
                <a:r>
                  <a:rPr lang="en-US">
                    <a:noFill/>
                  </a:rPr>
                  <a:t> </a:t>
                </a:r>
              </a:p>
            </p:txBody>
          </p:sp>
        </mc:Fallback>
      </mc:AlternateContent>
      <p:sp>
        <p:nvSpPr>
          <p:cNvPr id="20" name="TextBox 19"/>
          <p:cNvSpPr txBox="1"/>
          <p:nvPr/>
        </p:nvSpPr>
        <p:spPr>
          <a:xfrm>
            <a:off x="4572000" y="5638800"/>
            <a:ext cx="533400" cy="53340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21" name="TextBox 20"/>
              <p:cNvSpPr txBox="1"/>
              <p:nvPr/>
            </p:nvSpPr>
            <p:spPr>
              <a:xfrm>
                <a:off x="5105400" y="5456018"/>
                <a:ext cx="10668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oMath>
                  </m:oMathPara>
                </a14:m>
                <a:endParaRPr lang="en-US"/>
              </a:p>
            </p:txBody>
          </p:sp>
        </mc:Choice>
        <mc:Fallback xmlns="">
          <p:sp>
            <p:nvSpPr>
              <p:cNvPr id="21" name="TextBox 20"/>
              <p:cNvSpPr txBox="1">
                <a:spLocks noRot="1" noChangeAspect="1" noMove="1" noResize="1" noEditPoints="1" noAdjustHandles="1" noChangeArrowheads="1" noChangeShapeType="1" noTextEdit="1"/>
              </p:cNvSpPr>
              <p:nvPr/>
            </p:nvSpPr>
            <p:spPr>
              <a:xfrm>
                <a:off x="5105400" y="5456018"/>
                <a:ext cx="1066800" cy="898964"/>
              </a:xfrm>
              <a:prstGeom prst="rect">
                <a:avLst/>
              </a:prstGeom>
              <a:blipFill rotWithShape="0">
                <a:blip r:embed="rId8"/>
                <a:stretch>
                  <a:fillRect/>
                </a:stretch>
              </a:blipFill>
            </p:spPr>
            <p:txBody>
              <a:bodyPr/>
              <a:lstStyle/>
              <a:p>
                <a:r>
                  <a:rPr lang="en-US">
                    <a:noFill/>
                  </a:rPr>
                  <a:t> </a:t>
                </a:r>
              </a:p>
            </p:txBody>
          </p:sp>
        </mc:Fallback>
      </mc:AlternateContent>
      <p:sp>
        <p:nvSpPr>
          <p:cNvPr id="23" name="Rectangle 22"/>
          <p:cNvSpPr/>
          <p:nvPr/>
        </p:nvSpPr>
        <p:spPr>
          <a:xfrm>
            <a:off x="4503193" y="768036"/>
            <a:ext cx="1409700" cy="772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333131" y="3134380"/>
            <a:ext cx="524869" cy="523220"/>
          </a:xfrm>
          <a:prstGeom prst="rect">
            <a:avLst/>
          </a:prstGeom>
          <a:noFill/>
        </p:spPr>
        <p:txBody>
          <a:bodyPr wrap="square" rtlCol="0">
            <a:spAutoFit/>
          </a:bodyPr>
          <a:lstStyle/>
          <a:p>
            <a:r>
              <a:rPr lang="en-US"/>
              <a:t>X</a:t>
            </a:r>
          </a:p>
        </p:txBody>
      </p:sp>
      <mc:AlternateContent xmlns:mc="http://schemas.openxmlformats.org/markup-compatibility/2006" xmlns:a14="http://schemas.microsoft.com/office/drawing/2010/main">
        <mc:Choice Requires="a14">
          <p:sp>
            <p:nvSpPr>
              <p:cNvPr id="25" name="TextBox 24"/>
              <p:cNvSpPr txBox="1"/>
              <p:nvPr/>
            </p:nvSpPr>
            <p:spPr>
              <a:xfrm>
                <a:off x="6781800" y="2895600"/>
                <a:ext cx="838199"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17</m:t>
                          </m:r>
                        </m:num>
                        <m:den>
                          <m:r>
                            <a:rPr lang="en-US" b="0" i="1" smtClean="0">
                              <a:latin typeface="Cambria Math" panose="02040503050406030204" pitchFamily="18" charset="0"/>
                            </a:rPr>
                            <m:t>21</m:t>
                          </m:r>
                        </m:den>
                      </m:f>
                    </m:oMath>
                  </m:oMathPara>
                </a14:m>
                <a:endParaRPr lang="en-US"/>
              </a:p>
            </p:txBody>
          </p:sp>
        </mc:Choice>
        <mc:Fallback xmlns="">
          <p:sp>
            <p:nvSpPr>
              <p:cNvPr id="25" name="TextBox 24"/>
              <p:cNvSpPr txBox="1">
                <a:spLocks noRot="1" noChangeAspect="1" noMove="1" noResize="1" noEditPoints="1" noAdjustHandles="1" noChangeArrowheads="1" noChangeShapeType="1" noTextEdit="1"/>
              </p:cNvSpPr>
              <p:nvPr/>
            </p:nvSpPr>
            <p:spPr>
              <a:xfrm>
                <a:off x="6781800" y="2895600"/>
                <a:ext cx="838199" cy="898964"/>
              </a:xfrm>
              <a:prstGeom prst="rect">
                <a:avLst/>
              </a:prstGeom>
              <a:blipFill rotWithShape="0">
                <a:blip r:embed="rId9"/>
                <a:stretch>
                  <a:fillRect/>
                </a:stretch>
              </a:blipFill>
            </p:spPr>
            <p:txBody>
              <a:bodyPr/>
              <a:lstStyle/>
              <a:p>
                <a:r>
                  <a:rPr lang="en-US">
                    <a:noFill/>
                  </a:rPr>
                  <a:t> </a:t>
                </a:r>
              </a:p>
            </p:txBody>
          </p:sp>
        </mc:Fallback>
      </mc:AlternateContent>
      <p:sp>
        <p:nvSpPr>
          <p:cNvPr id="26" name="TextBox 25"/>
          <p:cNvSpPr txBox="1"/>
          <p:nvPr/>
        </p:nvSpPr>
        <p:spPr>
          <a:xfrm>
            <a:off x="-6824" y="-3078"/>
            <a:ext cx="3566160" cy="1532334"/>
          </a:xfrm>
          <a:prstGeom prst="flowChartAlternateProcess">
            <a:avLst/>
          </a:prstGeom>
          <a:solidFill>
            <a:schemeClr val="accent2">
              <a:lumMod val="60000"/>
              <a:lumOff val="40000"/>
            </a:schemeClr>
          </a:solidFill>
          <a:ln>
            <a:solidFill>
              <a:srgbClr val="002060"/>
            </a:solidFill>
          </a:ln>
        </p:spPr>
        <p:txBody>
          <a:bodyPr wrap="square" rtlCol="0">
            <a:spAutoFit/>
          </a:bodyPr>
          <a:lstStyle/>
          <a:p>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a:t>
            </a:r>
          </a:p>
        </p:txBody>
      </p:sp>
      <p:sp>
        <p:nvSpPr>
          <p:cNvPr id="27" name="TextBox 26"/>
          <p:cNvSpPr txBox="1"/>
          <p:nvPr/>
        </p:nvSpPr>
        <p:spPr>
          <a:xfrm>
            <a:off x="4436985" y="164236"/>
            <a:ext cx="3657600" cy="1532334"/>
          </a:xfrm>
          <a:prstGeom prst="flowChartAlternateProcess">
            <a:avLst/>
          </a:prstGeom>
          <a:solidFill>
            <a:schemeClr val="accent2">
              <a:lumMod val="60000"/>
              <a:lumOff val="40000"/>
            </a:schemeClr>
          </a:solidFill>
          <a:ln>
            <a:solidFill>
              <a:srgbClr val="002060"/>
            </a:solidFill>
          </a:ln>
        </p:spPr>
        <p:txBody>
          <a:bodyPr wrap="square" rtlCol="0">
            <a:spAutoFit/>
          </a:bodyPr>
          <a:lstStyle/>
          <a:p>
            <a:r>
              <a:rPr lang="en-US">
                <a:latin typeface="Times New Roman" panose="02020603050405020304" pitchFamily="18" charset="0"/>
                <a:cs typeface="Times New Roman" panose="02020603050405020304" pitchFamily="18" charset="0"/>
              </a:rPr>
              <a:t>Cách 2: áp dụng tính chất: nhân một tổng hai PS với PS thứ 3.</a:t>
            </a:r>
          </a:p>
        </p:txBody>
      </p:sp>
      <p:sp>
        <p:nvSpPr>
          <p:cNvPr id="28" name="Oval 27"/>
          <p:cNvSpPr/>
          <p:nvPr/>
        </p:nvSpPr>
        <p:spPr>
          <a:xfrm>
            <a:off x="5486400" y="1676400"/>
            <a:ext cx="548640" cy="1106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09360" y="1637083"/>
            <a:ext cx="548640" cy="11061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97910" y="3395990"/>
            <a:ext cx="837306" cy="523220"/>
          </a:xfrm>
          <a:prstGeom prst="rect">
            <a:avLst/>
          </a:prstGeom>
          <a:noFill/>
        </p:spPr>
        <p:txBody>
          <a:bodyPr wrap="square" rtlCol="0">
            <a:spAutoFit/>
          </a:bodyPr>
          <a:lstStyle/>
          <a:p>
            <a:r>
              <a:rPr lang="en-US" dirty="0"/>
              <a:t>(3)</a:t>
            </a:r>
          </a:p>
        </p:txBody>
      </p:sp>
      <p:sp>
        <p:nvSpPr>
          <p:cNvPr id="31" name="TextBox 30"/>
          <p:cNvSpPr txBox="1"/>
          <p:nvPr/>
        </p:nvSpPr>
        <p:spPr>
          <a:xfrm>
            <a:off x="1828800" y="3733800"/>
            <a:ext cx="2286000" cy="2464058"/>
          </a:xfrm>
          <a:prstGeom prst="roundRect">
            <a:avLst/>
          </a:prstGeom>
          <a:solidFill>
            <a:schemeClr val="accent2">
              <a:lumMod val="40000"/>
              <a:lumOff val="60000"/>
            </a:schemeClr>
          </a:solidFill>
          <a:ln>
            <a:solidFill>
              <a:schemeClr val="tx1"/>
            </a:solidFill>
          </a:ln>
        </p:spPr>
        <p:txBody>
          <a:bodyPr wrap="square" rtlCol="0">
            <a:spAutoFit/>
          </a:bodyPr>
          <a:lstStyle/>
          <a:p>
            <a:r>
              <a:rPr lang="en-US">
                <a:latin typeface="Times New Roman" panose="02020603050405020304" pitchFamily="18" charset="0"/>
                <a:cs typeface="Times New Roman" panose="02020603050405020304" pitchFamily="18" charset="0"/>
              </a:rPr>
              <a:t>Cộng hai PS khác MS:</a:t>
            </a:r>
          </a:p>
          <a:p>
            <a:r>
              <a:rPr lang="en-US">
                <a:latin typeface="Times New Roman" panose="02020603050405020304" pitchFamily="18" charset="0"/>
                <a:cs typeface="Times New Roman" panose="02020603050405020304" pitchFamily="18" charset="0"/>
              </a:rPr>
              <a:t>- QĐMS</a:t>
            </a:r>
          </a:p>
          <a:p>
            <a:r>
              <a:rPr lang="en-US">
                <a:latin typeface="Times New Roman" panose="02020603050405020304" pitchFamily="18" charset="0"/>
                <a:cs typeface="Times New Roman" panose="02020603050405020304" pitchFamily="18" charset="0"/>
              </a:rPr>
              <a:t>- cộng</a:t>
            </a:r>
          </a:p>
          <a:p>
            <a:r>
              <a:rPr lang="en-US">
                <a:latin typeface="Times New Roman" panose="02020603050405020304" pitchFamily="18" charset="0"/>
                <a:cs typeface="Times New Roman" panose="02020603050405020304" pitchFamily="18" charset="0"/>
              </a:rPr>
              <a:t>- RGPS</a:t>
            </a:r>
          </a:p>
        </p:txBody>
      </p:sp>
      <p:sp>
        <p:nvSpPr>
          <p:cNvPr id="33" name="TextBox 32"/>
          <p:cNvSpPr txBox="1"/>
          <p:nvPr/>
        </p:nvSpPr>
        <p:spPr>
          <a:xfrm>
            <a:off x="5682246" y="137160"/>
            <a:ext cx="3108960" cy="983873"/>
          </a:xfrm>
          <a:prstGeom prst="cloudCallout">
            <a:avLst/>
          </a:prstGeom>
          <a:solidFill>
            <a:srgbClr val="FFCCCC"/>
          </a:solidFill>
          <a:ln>
            <a:solidFill>
              <a:schemeClr val="tx1">
                <a:lumMod val="95000"/>
                <a:lumOff val="5000"/>
              </a:schemeClr>
            </a:solidFill>
          </a:ln>
        </p:spPr>
        <p:txBody>
          <a:bodyPr wrap="square" rtlCol="0">
            <a:spAutoFit/>
          </a:bodyPr>
          <a:lstStyle/>
          <a:p>
            <a:r>
              <a:rPr lang="en-US" sz="3600" dirty="0" err="1">
                <a:latin typeface="Times New Roman" panose="02020603050405020304" pitchFamily="18" charset="0"/>
                <a:cs typeface="Times New Roman" panose="02020603050405020304" pitchFamily="18" charset="0"/>
              </a:rPr>
              <a:t>Ghi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10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00"/>
                                        <p:tgtEl>
                                          <p:spTgt spid="20"/>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down)">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xit" presetSubtype="0" fill="hold" grpId="1" nodeType="clickEffect">
                                  <p:stCondLst>
                                    <p:cond delay="0"/>
                                  </p:stCondLst>
                                  <p:childTnLst>
                                    <p:animEffect transition="out" filter="fade">
                                      <p:cBhvr>
                                        <p:cTn id="103" dur="1000"/>
                                        <p:tgtEl>
                                          <p:spTgt spid="26"/>
                                        </p:tgtEl>
                                      </p:cBhvr>
                                    </p:animEffect>
                                    <p:anim calcmode="lin" valueType="num">
                                      <p:cBhvr>
                                        <p:cTn id="104" dur="1000"/>
                                        <p:tgtEl>
                                          <p:spTgt spid="26"/>
                                        </p:tgtEl>
                                        <p:attrNameLst>
                                          <p:attrName>ppt_x</p:attrName>
                                        </p:attrNameLst>
                                      </p:cBhvr>
                                      <p:tavLst>
                                        <p:tav tm="0">
                                          <p:val>
                                            <p:strVal val="ppt_x"/>
                                          </p:val>
                                        </p:tav>
                                        <p:tav tm="100000">
                                          <p:val>
                                            <p:strVal val="ppt_x"/>
                                          </p:val>
                                        </p:tav>
                                      </p:tavLst>
                                    </p:anim>
                                    <p:anim calcmode="lin" valueType="num">
                                      <p:cBhvr>
                                        <p:cTn id="105" dur="1000"/>
                                        <p:tgtEl>
                                          <p:spTgt spid="26"/>
                                        </p:tgtEl>
                                        <p:attrNameLst>
                                          <p:attrName>ppt_y</p:attrName>
                                        </p:attrNameLst>
                                      </p:cBhvr>
                                      <p:tavLst>
                                        <p:tav tm="0">
                                          <p:val>
                                            <p:strVal val="ppt_y"/>
                                          </p:val>
                                        </p:tav>
                                        <p:tav tm="100000">
                                          <p:val>
                                            <p:strVal val="ppt_y+.1"/>
                                          </p:val>
                                        </p:tav>
                                      </p:tavLst>
                                    </p:anim>
                                    <p:set>
                                      <p:cBhvr>
                                        <p:cTn id="106" dur="1" fill="hold">
                                          <p:stCondLst>
                                            <p:cond delay="999"/>
                                          </p:stCondLst>
                                        </p:cTn>
                                        <p:tgtEl>
                                          <p:spTgt spid="26"/>
                                        </p:tgtEl>
                                        <p:attrNameLst>
                                          <p:attrName>style.visibility</p:attrName>
                                        </p:attrNameLst>
                                      </p:cBhvr>
                                      <p:to>
                                        <p:strVal val="hidden"/>
                                      </p:to>
                                    </p:set>
                                  </p:childTnLst>
                                </p:cTn>
                              </p:par>
                              <p:par>
                                <p:cTn id="107" presetID="42" presetClass="exit" presetSubtype="0" fill="hold" grpId="1" nodeType="withEffect">
                                  <p:stCondLst>
                                    <p:cond delay="0"/>
                                  </p:stCondLst>
                                  <p:childTnLst>
                                    <p:animEffect transition="out" filter="fade">
                                      <p:cBhvr>
                                        <p:cTn id="108" dur="1000"/>
                                        <p:tgtEl>
                                          <p:spTgt spid="27"/>
                                        </p:tgtEl>
                                      </p:cBhvr>
                                    </p:animEffect>
                                    <p:anim calcmode="lin" valueType="num">
                                      <p:cBhvr>
                                        <p:cTn id="109" dur="1000"/>
                                        <p:tgtEl>
                                          <p:spTgt spid="27"/>
                                        </p:tgtEl>
                                        <p:attrNameLst>
                                          <p:attrName>ppt_x</p:attrName>
                                        </p:attrNameLst>
                                      </p:cBhvr>
                                      <p:tavLst>
                                        <p:tav tm="0">
                                          <p:val>
                                            <p:strVal val="ppt_x"/>
                                          </p:val>
                                        </p:tav>
                                        <p:tav tm="100000">
                                          <p:val>
                                            <p:strVal val="ppt_x"/>
                                          </p:val>
                                        </p:tav>
                                      </p:tavLst>
                                    </p:anim>
                                    <p:anim calcmode="lin" valueType="num">
                                      <p:cBhvr>
                                        <p:cTn id="110" dur="1000"/>
                                        <p:tgtEl>
                                          <p:spTgt spid="27"/>
                                        </p:tgtEl>
                                        <p:attrNameLst>
                                          <p:attrName>ppt_y</p:attrName>
                                        </p:attrNameLst>
                                      </p:cBhvr>
                                      <p:tavLst>
                                        <p:tav tm="0">
                                          <p:val>
                                            <p:strVal val="ppt_y"/>
                                          </p:val>
                                        </p:tav>
                                        <p:tav tm="100000">
                                          <p:val>
                                            <p:strVal val="ppt_y+.1"/>
                                          </p:val>
                                        </p:tav>
                                      </p:tavLst>
                                    </p:anim>
                                    <p:set>
                                      <p:cBhvr>
                                        <p:cTn id="111" dur="1" fill="hold">
                                          <p:stCondLst>
                                            <p:cond delay="999"/>
                                          </p:stCondLst>
                                        </p:cTn>
                                        <p:tgtEl>
                                          <p:spTgt spid="27"/>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wipe(down)">
                                      <p:cBhvr>
                                        <p:cTn id="116" dur="500"/>
                                        <p:tgtEl>
                                          <p:spTgt spid="31"/>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down)">
                                      <p:cBhvr>
                                        <p:cTn id="121" dur="5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1000"/>
                                        <p:tgtEl>
                                          <p:spTgt spid="33"/>
                                        </p:tgtEl>
                                      </p:cBhvr>
                                    </p:animEffect>
                                    <p:anim calcmode="lin" valueType="num">
                                      <p:cBhvr>
                                        <p:cTn id="127" dur="1000" fill="hold"/>
                                        <p:tgtEl>
                                          <p:spTgt spid="33"/>
                                        </p:tgtEl>
                                        <p:attrNameLst>
                                          <p:attrName>ppt_x</p:attrName>
                                        </p:attrNameLst>
                                      </p:cBhvr>
                                      <p:tavLst>
                                        <p:tav tm="0">
                                          <p:val>
                                            <p:strVal val="#ppt_x"/>
                                          </p:val>
                                        </p:tav>
                                        <p:tav tm="100000">
                                          <p:val>
                                            <p:strVal val="#ppt_x"/>
                                          </p:val>
                                        </p:tav>
                                      </p:tavLst>
                                    </p:anim>
                                    <p:anim calcmode="lin" valueType="num">
                                      <p:cBhvr>
                                        <p:cTn id="1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3" grpId="0" animBg="1"/>
      <p:bldP spid="24" grpId="0"/>
      <p:bldP spid="25" grpId="0"/>
      <p:bldP spid="26" grpId="0" animBg="1"/>
      <p:bldP spid="26" grpId="1" animBg="1"/>
      <p:bldP spid="27" grpId="0" animBg="1"/>
      <p:bldP spid="27" grpId="1" animBg="1"/>
      <p:bldP spid="28" grpId="0" animBg="1"/>
      <p:bldP spid="29" grpId="0" animBg="1"/>
      <p:bldP spid="30" grpId="0"/>
      <p:bldP spid="31"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6800"/>
            <a:ext cx="8321040" cy="4130695"/>
          </a:xfrm>
          <a:prstGeom prst="horizontalScroll">
            <a:avLst/>
          </a:prstGeom>
          <a:solidFill>
            <a:srgbClr val="99FF66"/>
          </a:solidFill>
          <a:ln>
            <a:solidFill>
              <a:schemeClr val="tx1">
                <a:lumMod val="95000"/>
                <a:lumOff val="5000"/>
              </a:schemeClr>
            </a:solidFill>
          </a:ln>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biểu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thức</a:t>
            </a:r>
            <a:r>
              <a:rPr lang="en-US">
                <a:solidFill>
                  <a:srgbClr val="FF0000"/>
                </a:solidFill>
                <a:latin typeface="Times New Roman" panose="02020603050405020304" pitchFamily="18" charset="0"/>
                <a:cs typeface="Times New Roman" panose="02020603050405020304" pitchFamily="18" charset="0"/>
              </a:rPr>
              <a:t> bằng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cách</a:t>
            </a:r>
            <a:r>
              <a:rPr lang="en-US" dirty="0">
                <a:solidFill>
                  <a:srgbClr val="FF0000"/>
                </a:solidFill>
                <a:latin typeface="Times New Roman" panose="02020603050405020304" pitchFamily="18" charset="0"/>
                <a:cs typeface="Times New Roman" panose="02020603050405020304" pitchFamily="18" charset="0"/>
              </a:rPr>
              <a:t>, ta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a:t>
            </a:r>
          </a:p>
          <a:p>
            <a:r>
              <a:rPr lang="en-US" u="sng" dirty="0" err="1">
                <a:latin typeface="Times New Roman" panose="02020603050405020304" pitchFamily="18" charset="0"/>
                <a:cs typeface="Times New Roman" panose="02020603050405020304" pitchFamily="18" charset="0"/>
              </a:rPr>
              <a:t>Cách</a:t>
            </a:r>
            <a:r>
              <a:rPr lang="en-US" u="sng"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a:t>
            </a:r>
          </a:p>
          <a:p>
            <a:r>
              <a:rPr lang="en-US" u="sng" dirty="0" err="1">
                <a:latin typeface="Times New Roman" panose="02020603050405020304" pitchFamily="18" charset="0"/>
                <a:cs typeface="Times New Roman" panose="02020603050405020304" pitchFamily="18" charset="0"/>
              </a:rPr>
              <a:t>Cách</a:t>
            </a:r>
            <a:r>
              <a:rPr lang="en-US"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683455" y="152400"/>
            <a:ext cx="1865142" cy="1514773"/>
          </a:xfrm>
          <a:prstGeom prst="smileyFace">
            <a:avLst/>
          </a:prstGeom>
          <a:solidFill>
            <a:srgbClr val="FFCCCC"/>
          </a:solidFill>
          <a:ln>
            <a:solidFill>
              <a:schemeClr val="tx1">
                <a:lumMod val="95000"/>
                <a:lumOff val="5000"/>
              </a:schemeClr>
            </a:solidFill>
          </a:ln>
        </p:spPr>
        <p:txBody>
          <a:bodyPr wrap="square" rtlCol="0">
            <a:spAutoFit/>
          </a:bodyPr>
          <a:lstStyle/>
          <a:p>
            <a:pPr algn="ctr"/>
            <a:r>
              <a:rPr lang="en-US" sz="3200"/>
              <a:t>GHI NHỚ</a:t>
            </a:r>
          </a:p>
        </p:txBody>
      </p:sp>
    </p:spTree>
    <p:extLst>
      <p:ext uri="{BB962C8B-B14F-4D97-AF65-F5344CB8AC3E}">
        <p14:creationId xmlns:p14="http://schemas.microsoft.com/office/powerpoint/2010/main" val="14160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228600" y="381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a:t> </a:t>
            </a:r>
            <a:r>
              <a:rPr lang="en-US" dirty="0">
                <a:latin typeface="Times New Roman" panose="02020603050405020304" pitchFamily="18" charset="0"/>
                <a:cs typeface="Times New Roman" panose="02020603050405020304" pitchFamily="18" charset="0"/>
              </a:rPr>
              <a:t>m</a:t>
            </a:r>
            <a:r>
              <a:rPr lang="en-US" dirty="0"/>
              <a:t>.</a:t>
            </a:r>
          </a:p>
        </p:txBody>
      </p:sp>
      <p:graphicFrame>
        <p:nvGraphicFramePr>
          <p:cNvPr id="6150" name="Object 6"/>
          <p:cNvGraphicFramePr>
            <a:graphicFrameLocks noChangeAspect="1"/>
          </p:cNvGraphicFramePr>
          <p:nvPr>
            <p:extLst>
              <p:ext uri="{D42A27DB-BD31-4B8C-83A1-F6EECF244321}">
                <p14:modId xmlns:p14="http://schemas.microsoft.com/office/powerpoint/2010/main" val="4061478429"/>
              </p:ext>
            </p:extLst>
          </p:nvPr>
        </p:nvGraphicFramePr>
        <p:xfrm>
          <a:off x="6807200" y="148718"/>
          <a:ext cx="412750" cy="1066800"/>
        </p:xfrm>
        <a:graphic>
          <a:graphicData uri="http://schemas.openxmlformats.org/presentationml/2006/ole">
            <mc:AlternateContent xmlns:mc="http://schemas.openxmlformats.org/markup-compatibility/2006">
              <mc:Choice xmlns:v="urn:schemas-microsoft-com:vml" Requires="v">
                <p:oleObj spid="_x0000_s7349" name="Equation" r:id="rId3" imgW="152334" imgH="393529" progId="Equation.3">
                  <p:embed/>
                </p:oleObj>
              </mc:Choice>
              <mc:Fallback>
                <p:oleObj name="Equation" r:id="rId3" imgW="152334"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00" y="148718"/>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3238184521"/>
              </p:ext>
            </p:extLst>
          </p:nvPr>
        </p:nvGraphicFramePr>
        <p:xfrm>
          <a:off x="1201430" y="761919"/>
          <a:ext cx="417299" cy="1066800"/>
        </p:xfrm>
        <a:graphic>
          <a:graphicData uri="http://schemas.openxmlformats.org/presentationml/2006/ole">
            <mc:AlternateContent xmlns:mc="http://schemas.openxmlformats.org/markup-compatibility/2006">
              <mc:Choice xmlns:v="urn:schemas-microsoft-com:vml" Requires="v">
                <p:oleObj spid="_x0000_s7350" name="Equation" r:id="rId5" imgW="152334" imgH="393529" progId="Equation.3">
                  <p:embed/>
                </p:oleObj>
              </mc:Choice>
              <mc:Fallback>
                <p:oleObj name="Equation" r:id="rId5" imgW="152334"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430" y="761919"/>
                        <a:ext cx="417299" cy="1066800"/>
                      </a:xfrm>
                      <a:prstGeom prst="rect">
                        <a:avLst/>
                      </a:prstGeom>
                      <a:noFill/>
                      <a:ln>
                        <a:noFill/>
                      </a:ln>
                      <a:effectLst/>
                    </p:spPr>
                  </p:pic>
                </p:oleObj>
              </mc:Fallback>
            </mc:AlternateContent>
          </a:graphicData>
        </a:graphic>
      </p:graphicFrame>
      <p:sp>
        <p:nvSpPr>
          <p:cNvPr id="6152" name="Text Box 8"/>
          <p:cNvSpPr txBox="1">
            <a:spLocks noChangeArrowheads="1"/>
          </p:cNvSpPr>
          <p:nvPr/>
        </p:nvSpPr>
        <p:spPr bwMode="auto">
          <a:xfrm>
            <a:off x="3319145" y="2895481"/>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dirty="0">
                <a:latin typeface="Times New Roman" panose="02020603050405020304" pitchFamily="18" charset="0"/>
                <a:cs typeface="Times New Roman" panose="02020603050405020304" pitchFamily="18" charset="0"/>
              </a:rPr>
              <a:t>Chu vi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a:t>
            </a:r>
          </a:p>
        </p:txBody>
      </p:sp>
      <p:sp>
        <p:nvSpPr>
          <p:cNvPr id="6153" name="Text Box 9"/>
          <p:cNvSpPr txBox="1">
            <a:spLocks noChangeArrowheads="1"/>
          </p:cNvSpPr>
          <p:nvPr/>
        </p:nvSpPr>
        <p:spPr bwMode="auto">
          <a:xfrm>
            <a:off x="4498975" y="5690558"/>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m    </a:t>
            </a:r>
          </a:p>
        </p:txBody>
      </p:sp>
      <p:graphicFrame>
        <p:nvGraphicFramePr>
          <p:cNvPr id="6154" name="Object 10"/>
          <p:cNvGraphicFramePr>
            <a:graphicFrameLocks noChangeAspect="1"/>
          </p:cNvGraphicFramePr>
          <p:nvPr>
            <p:extLst>
              <p:ext uri="{D42A27DB-BD31-4B8C-83A1-F6EECF244321}">
                <p14:modId xmlns:p14="http://schemas.microsoft.com/office/powerpoint/2010/main" val="1616511757"/>
              </p:ext>
            </p:extLst>
          </p:nvPr>
        </p:nvGraphicFramePr>
        <p:xfrm>
          <a:off x="4041775" y="4029075"/>
          <a:ext cx="3054350" cy="1250950"/>
        </p:xfrm>
        <a:graphic>
          <a:graphicData uri="http://schemas.openxmlformats.org/presentationml/2006/ole">
            <mc:AlternateContent xmlns:mc="http://schemas.openxmlformats.org/markup-compatibility/2006">
              <mc:Choice xmlns:v="urn:schemas-microsoft-com:vml" Requires="v">
                <p:oleObj spid="_x0000_s7351" name="Equation" r:id="rId7" imgW="1054100" imgH="431800" progId="Equation.3">
                  <p:embed/>
                </p:oleObj>
              </mc:Choice>
              <mc:Fallback>
                <p:oleObj name="Equation" r:id="rId7" imgW="1054100" imgH="431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1775" y="4029075"/>
                        <a:ext cx="3054350"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5" name="Text Box 11"/>
          <p:cNvSpPr txBox="1">
            <a:spLocks noChangeArrowheads="1"/>
          </p:cNvSpPr>
          <p:nvPr/>
        </p:nvSpPr>
        <p:spPr bwMode="auto">
          <a:xfrm>
            <a:off x="7013575" y="436245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atin typeface=".VnAvant" panose="020B7200000000000000" pitchFamily="34" charset="0"/>
              </a:rPr>
              <a:t>(m)</a:t>
            </a:r>
          </a:p>
        </p:txBody>
      </p:sp>
      <p:graphicFrame>
        <p:nvGraphicFramePr>
          <p:cNvPr id="6156" name="Object 12"/>
          <p:cNvGraphicFramePr>
            <a:graphicFrameLocks noChangeAspect="1"/>
          </p:cNvGraphicFramePr>
          <p:nvPr>
            <p:extLst>
              <p:ext uri="{D42A27DB-BD31-4B8C-83A1-F6EECF244321}">
                <p14:modId xmlns:p14="http://schemas.microsoft.com/office/powerpoint/2010/main" val="104774769"/>
              </p:ext>
            </p:extLst>
          </p:nvPr>
        </p:nvGraphicFramePr>
        <p:xfrm>
          <a:off x="5938837" y="5417507"/>
          <a:ext cx="619125" cy="1065213"/>
        </p:xfrm>
        <a:graphic>
          <a:graphicData uri="http://schemas.openxmlformats.org/presentationml/2006/ole">
            <mc:AlternateContent xmlns:mc="http://schemas.openxmlformats.org/markup-compatibility/2006">
              <mc:Choice xmlns:v="urn:schemas-microsoft-com:vml" Requires="v">
                <p:oleObj spid="_x0000_s7352" name="Equation" r:id="rId9" imgW="228501" imgH="393529" progId="Equation.3">
                  <p:embed/>
                </p:oleObj>
              </mc:Choice>
              <mc:Fallback>
                <p:oleObj name="Equation" r:id="rId9" imgW="228501" imgH="393529"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837" y="5417507"/>
                        <a:ext cx="619125"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Text Box 13"/>
          <p:cNvSpPr txBox="1">
            <a:spLocks noChangeArrowheads="1"/>
          </p:cNvSpPr>
          <p:nvPr/>
        </p:nvSpPr>
        <p:spPr bwMode="auto">
          <a:xfrm>
            <a:off x="5260974" y="1790710"/>
            <a:ext cx="21304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giải</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2400" y="2765426"/>
            <a:ext cx="2438400" cy="523220"/>
          </a:xfrm>
          <a:prstGeom prst="rect">
            <a:avLst/>
          </a:prstGeom>
          <a:noFill/>
        </p:spPr>
        <p:txBody>
          <a:bodyPr wrap="square" rtlCol="0">
            <a:spAutoFit/>
          </a:bodyPr>
          <a:lstStyle/>
          <a:p>
            <a:r>
              <a:rPr lang="en-US" u="sng">
                <a:latin typeface="Times New Roman" panose="02020603050405020304" pitchFamily="18" charset="0"/>
                <a:cs typeface="Times New Roman" panose="02020603050405020304" pitchFamily="18" charset="0"/>
              </a:rPr>
              <a:t>Tóm tắt:</a:t>
            </a:r>
          </a:p>
        </p:txBody>
      </p:sp>
      <p:sp>
        <p:nvSpPr>
          <p:cNvPr id="3" name="TextBox 2"/>
          <p:cNvSpPr txBox="1"/>
          <p:nvPr/>
        </p:nvSpPr>
        <p:spPr>
          <a:xfrm>
            <a:off x="-42544" y="3443789"/>
            <a:ext cx="3124200" cy="224676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Chiều dài:           m  </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Chiều rộng:         m</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Chu vi: ?  m</a:t>
            </a:r>
          </a:p>
        </p:txBody>
      </p:sp>
      <p:graphicFrame>
        <p:nvGraphicFramePr>
          <p:cNvPr id="13" name="Object 6"/>
          <p:cNvGraphicFramePr>
            <a:graphicFrameLocks noChangeAspect="1"/>
          </p:cNvGraphicFramePr>
          <p:nvPr>
            <p:extLst>
              <p:ext uri="{D42A27DB-BD31-4B8C-83A1-F6EECF244321}">
                <p14:modId xmlns:p14="http://schemas.microsoft.com/office/powerpoint/2010/main" val="249777600"/>
              </p:ext>
            </p:extLst>
          </p:nvPr>
        </p:nvGraphicFramePr>
        <p:xfrm>
          <a:off x="1771650" y="3198270"/>
          <a:ext cx="412750" cy="1066800"/>
        </p:xfrm>
        <a:graphic>
          <a:graphicData uri="http://schemas.openxmlformats.org/presentationml/2006/ole">
            <mc:AlternateContent xmlns:mc="http://schemas.openxmlformats.org/markup-compatibility/2006">
              <mc:Choice xmlns:v="urn:schemas-microsoft-com:vml" Requires="v">
                <p:oleObj spid="_x0000_s7353" name="Equation" r:id="rId11" imgW="152334" imgH="393529" progId="Equation.3">
                  <p:embed/>
                </p:oleObj>
              </mc:Choice>
              <mc:Fallback>
                <p:oleObj name="Equation" r:id="rId11" imgW="152334"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3198270"/>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154323066"/>
              </p:ext>
            </p:extLst>
          </p:nvPr>
        </p:nvGraphicFramePr>
        <p:xfrm>
          <a:off x="1991306" y="4066738"/>
          <a:ext cx="412750" cy="1066800"/>
        </p:xfrm>
        <a:graphic>
          <a:graphicData uri="http://schemas.openxmlformats.org/presentationml/2006/ole">
            <mc:AlternateContent xmlns:mc="http://schemas.openxmlformats.org/markup-compatibility/2006">
              <mc:Choice xmlns:v="urn:schemas-microsoft-com:vml" Requires="v">
                <p:oleObj spid="_x0000_s7354" name="Equation" r:id="rId12" imgW="152334" imgH="393529" progId="Equation.3">
                  <p:embed/>
                </p:oleObj>
              </mc:Choice>
              <mc:Fallback>
                <p:oleObj name="Equation" r:id="rId12" imgW="152334"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306" y="4066738"/>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p:cNvCxnSpPr/>
          <p:nvPr/>
        </p:nvCxnSpPr>
        <p:spPr>
          <a:xfrm>
            <a:off x="3200400" y="2514600"/>
            <a:ext cx="0" cy="41148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194284"/>
            <a:ext cx="8503920" cy="2962513"/>
          </a:xfrm>
          <a:prstGeom prst="roundRect">
            <a:avLst/>
          </a:prstGeom>
          <a:solidFill>
            <a:schemeClr val="accent2">
              <a:lumMod val="40000"/>
              <a:lumOff val="60000"/>
            </a:schemeClr>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1.Muốn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a:t>
            </a:r>
            <a:r>
              <a:rPr lang="en-US" dirty="0">
                <a:latin typeface="Times New Roman" panose="02020603050405020304" pitchFamily="18" charset="0"/>
                <a:cs typeface="Times New Roman" panose="02020603050405020304" pitchFamily="18" charset="0"/>
              </a:rPr>
              <a:t> vi HCN ta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2.</a:t>
            </a: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PS,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KQ </a:t>
            </a:r>
            <a:r>
              <a:rPr lang="en-US" dirty="0" err="1">
                <a:latin typeface="Times New Roman" panose="02020603050405020304" pitchFamily="18" charset="0"/>
                <a:cs typeface="Times New Roman" panose="02020603050405020304" pitchFamily="18" charset="0"/>
              </a:rPr>
              <a:t>cuối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PS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nháp</a:t>
            </a:r>
            <a:r>
              <a:rPr lang="en-US"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par>
                                <p:cTn id="8" presetID="8" presetClass="entr" presetSubtype="16"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diamond(in)">
                                      <p:cBhvr>
                                        <p:cTn id="10" dur="2000"/>
                                        <p:tgtEl>
                                          <p:spTgt spid="6150"/>
                                        </p:tgtEl>
                                      </p:cBhvr>
                                    </p:animEffect>
                                  </p:childTnLst>
                                </p:cTn>
                              </p:par>
                              <p:par>
                                <p:cTn id="11" presetID="8" presetClass="entr" presetSubtype="16" fill="hold" nodeType="with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diamond(in)">
                                      <p:cBhvr>
                                        <p:cTn id="13" dur="2000"/>
                                        <p:tgtEl>
                                          <p:spTgt spid="61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157"/>
                                        </p:tgtEl>
                                        <p:attrNameLst>
                                          <p:attrName>style.visibility</p:attrName>
                                        </p:attrNameLst>
                                      </p:cBhvr>
                                      <p:to>
                                        <p:strVal val="visible"/>
                                      </p:to>
                                    </p:set>
                                    <p:animEffect transition="in" filter="checkerboard(across)">
                                      <p:cBhvr>
                                        <p:cTn id="35" dur="500"/>
                                        <p:tgtEl>
                                          <p:spTgt spid="615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6152"/>
                                        </p:tgtEl>
                                        <p:attrNameLst>
                                          <p:attrName>style.visibility</p:attrName>
                                        </p:attrNameLst>
                                      </p:cBhvr>
                                      <p:to>
                                        <p:strVal val="visible"/>
                                      </p:to>
                                    </p:set>
                                    <p:animEffect transition="in" filter="checkerboard(across)">
                                      <p:cBhvr>
                                        <p:cTn id="40" dur="500"/>
                                        <p:tgtEl>
                                          <p:spTgt spid="615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6154"/>
                                        </p:tgtEl>
                                        <p:attrNameLst>
                                          <p:attrName>style.visibility</p:attrName>
                                        </p:attrNameLst>
                                      </p:cBhvr>
                                      <p:to>
                                        <p:strVal val="visible"/>
                                      </p:to>
                                    </p:set>
                                    <p:animEffect transition="in" filter="checkerboard(across)">
                                      <p:cBhvr>
                                        <p:cTn id="45" dur="500"/>
                                        <p:tgtEl>
                                          <p:spTgt spid="6154"/>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155"/>
                                        </p:tgtEl>
                                        <p:attrNameLst>
                                          <p:attrName>style.visibility</p:attrName>
                                        </p:attrNameLst>
                                      </p:cBhvr>
                                      <p:to>
                                        <p:strVal val="visible"/>
                                      </p:to>
                                    </p:set>
                                    <p:animEffect transition="in" filter="checkerboard(across)">
                                      <p:cBhvr>
                                        <p:cTn id="48" dur="500"/>
                                        <p:tgtEl>
                                          <p:spTgt spid="615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6153"/>
                                        </p:tgtEl>
                                        <p:attrNameLst>
                                          <p:attrName>style.visibility</p:attrName>
                                        </p:attrNameLst>
                                      </p:cBhvr>
                                      <p:to>
                                        <p:strVal val="visible"/>
                                      </p:to>
                                    </p:set>
                                    <p:animEffect transition="in" filter="checkerboard(across)">
                                      <p:cBhvr>
                                        <p:cTn id="53" dur="500"/>
                                        <p:tgtEl>
                                          <p:spTgt spid="6153"/>
                                        </p:tgtEl>
                                      </p:cBhvr>
                                    </p:animEffect>
                                  </p:childTnLst>
                                </p:cTn>
                              </p:par>
                              <p:par>
                                <p:cTn id="54" presetID="5" presetClass="entr" presetSubtype="10" fill="hold" nodeType="withEffect">
                                  <p:stCondLst>
                                    <p:cond delay="0"/>
                                  </p:stCondLst>
                                  <p:childTnLst>
                                    <p:set>
                                      <p:cBhvr>
                                        <p:cTn id="55" dur="1" fill="hold">
                                          <p:stCondLst>
                                            <p:cond delay="0"/>
                                          </p:stCondLst>
                                        </p:cTn>
                                        <p:tgtEl>
                                          <p:spTgt spid="6156"/>
                                        </p:tgtEl>
                                        <p:attrNameLst>
                                          <p:attrName>style.visibility</p:attrName>
                                        </p:attrNameLst>
                                      </p:cBhvr>
                                      <p:to>
                                        <p:strVal val="visible"/>
                                      </p:to>
                                    </p:set>
                                    <p:animEffect transition="in" filter="checkerboard(across)">
                                      <p:cBhvr>
                                        <p:cTn id="56" dur="500"/>
                                        <p:tgtEl>
                                          <p:spTgt spid="615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2" grpId="0"/>
      <p:bldP spid="6153" grpId="0"/>
      <p:bldP spid="6155" grpId="0"/>
      <p:bldP spid="6157" grpId="0"/>
      <p:bldP spid="2" grpId="0"/>
      <p:bldP spid="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0" y="457200"/>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175000"/>
              </a:lnSpc>
              <a:spcBef>
                <a:spcPct val="50000"/>
              </a:spcBef>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3:</a:t>
            </a:r>
            <a:r>
              <a:rPr lang="en-US"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May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túi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may 3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túi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endParaRPr lang="en-US" dirty="0">
              <a:latin typeface=".VnAvant" panose="020B7200000000000000" pitchFamily="34" charset="0"/>
            </a:endParaRPr>
          </a:p>
        </p:txBody>
      </p:sp>
      <p:graphicFrame>
        <p:nvGraphicFramePr>
          <p:cNvPr id="9223" name="Object 7"/>
          <p:cNvGraphicFramePr>
            <a:graphicFrameLocks noChangeAspect="1"/>
          </p:cNvGraphicFramePr>
          <p:nvPr>
            <p:extLst>
              <p:ext uri="{D42A27DB-BD31-4B8C-83A1-F6EECF244321}">
                <p14:modId xmlns:p14="http://schemas.microsoft.com/office/powerpoint/2010/main" val="2219085088"/>
              </p:ext>
            </p:extLst>
          </p:nvPr>
        </p:nvGraphicFramePr>
        <p:xfrm>
          <a:off x="4365625" y="457200"/>
          <a:ext cx="412750" cy="1066800"/>
        </p:xfrm>
        <a:graphic>
          <a:graphicData uri="http://schemas.openxmlformats.org/presentationml/2006/ole">
            <mc:AlternateContent xmlns:mc="http://schemas.openxmlformats.org/markup-compatibility/2006">
              <mc:Choice xmlns:v="urn:schemas-microsoft-com:vml" Requires="v">
                <p:oleObj spid="_x0000_s8286" name="Equation" r:id="rId3" imgW="152334" imgH="393529" progId="Equation.3">
                  <p:embed/>
                </p:oleObj>
              </mc:Choice>
              <mc:Fallback>
                <p:oleObj name="Equation" r:id="rId3" imgW="152334" imgH="393529"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5" y="457200"/>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Text Box 8"/>
          <p:cNvSpPr txBox="1">
            <a:spLocks noChangeArrowheads="1"/>
          </p:cNvSpPr>
          <p:nvPr/>
        </p:nvSpPr>
        <p:spPr bwMode="auto">
          <a:xfrm>
            <a:off x="3324225" y="3240690"/>
            <a:ext cx="5667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dirty="0">
                <a:latin typeface="Times New Roman" panose="02020603050405020304" pitchFamily="18" charset="0"/>
                <a:cs typeface="Times New Roman" panose="02020603050405020304" pitchFamily="18" charset="0"/>
              </a:rPr>
              <a:t>May 3 </a:t>
            </a:r>
            <a:r>
              <a:rPr lang="en-US" dirty="0" err="1">
                <a:latin typeface="Times New Roman" panose="02020603050405020304" pitchFamily="18" charset="0"/>
                <a:cs typeface="Times New Roman" panose="02020603050405020304" pitchFamily="18" charset="0"/>
              </a:rPr>
              <a:t>túi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endParaRPr lang="en-US" dirty="0">
              <a:latin typeface="Times New Roman" panose="02020603050405020304" pitchFamily="18" charset="0"/>
              <a:cs typeface="Times New Roman" panose="02020603050405020304" pitchFamily="18" charset="0"/>
            </a:endParaRPr>
          </a:p>
        </p:txBody>
      </p:sp>
      <p:sp>
        <p:nvSpPr>
          <p:cNvPr id="9225" name="Text Box 9"/>
          <p:cNvSpPr txBox="1">
            <a:spLocks noChangeArrowheads="1"/>
          </p:cNvSpPr>
          <p:nvPr/>
        </p:nvSpPr>
        <p:spPr bwMode="auto">
          <a:xfrm>
            <a:off x="5715000" y="535953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2 m</a:t>
            </a:r>
          </a:p>
        </p:txBody>
      </p:sp>
      <p:graphicFrame>
        <p:nvGraphicFramePr>
          <p:cNvPr id="9226" name="Object 10"/>
          <p:cNvGraphicFramePr>
            <a:graphicFrameLocks noChangeAspect="1"/>
          </p:cNvGraphicFramePr>
          <p:nvPr>
            <p:extLst>
              <p:ext uri="{D42A27DB-BD31-4B8C-83A1-F6EECF244321}">
                <p14:modId xmlns:p14="http://schemas.microsoft.com/office/powerpoint/2010/main" val="1442172378"/>
              </p:ext>
            </p:extLst>
          </p:nvPr>
        </p:nvGraphicFramePr>
        <p:xfrm>
          <a:off x="3968750" y="4194797"/>
          <a:ext cx="1619250" cy="1141413"/>
        </p:xfrm>
        <a:graphic>
          <a:graphicData uri="http://schemas.openxmlformats.org/presentationml/2006/ole">
            <mc:AlternateContent xmlns:mc="http://schemas.openxmlformats.org/markup-compatibility/2006">
              <mc:Choice xmlns:v="urn:schemas-microsoft-com:vml" Requires="v">
                <p:oleObj spid="_x0000_s8287" name="Equation" r:id="rId5" imgW="558558" imgH="393529" progId="Equation.3">
                  <p:embed/>
                </p:oleObj>
              </mc:Choice>
              <mc:Fallback>
                <p:oleObj name="Equation" r:id="rId5" imgW="558558" imgH="393529"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750" y="4194797"/>
                        <a:ext cx="161925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7" name="Text Box 11"/>
          <p:cNvSpPr txBox="1">
            <a:spLocks noChangeArrowheads="1"/>
          </p:cNvSpPr>
          <p:nvPr/>
        </p:nvSpPr>
        <p:spPr bwMode="auto">
          <a:xfrm>
            <a:off x="5538787" y="4474197"/>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atin typeface=".VnAvant" panose="020B7200000000000000" pitchFamily="34" charset="0"/>
              </a:rPr>
              <a:t>(m)</a:t>
            </a:r>
          </a:p>
        </p:txBody>
      </p:sp>
      <p:sp>
        <p:nvSpPr>
          <p:cNvPr id="9229" name="Text Box 13"/>
          <p:cNvSpPr txBox="1">
            <a:spLocks noChangeArrowheads="1"/>
          </p:cNvSpPr>
          <p:nvPr/>
        </p:nvSpPr>
        <p:spPr bwMode="auto">
          <a:xfrm>
            <a:off x="4830763" y="2473571"/>
            <a:ext cx="233208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giải</a:t>
            </a:r>
            <a:endParaRPr lang="en-US" dirty="0">
              <a:latin typeface="Times New Roman" panose="02020603050405020304" pitchFamily="18" charset="0"/>
              <a:cs typeface="Times New Roman" panose="02020603050405020304" pitchFamily="18" charset="0"/>
            </a:endParaRPr>
          </a:p>
        </p:txBody>
      </p:sp>
      <p:pic>
        <p:nvPicPr>
          <p:cNvPr id="8201" name="Picture 17" descr="755219ckwns085k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629525" y="5495925"/>
            <a:ext cx="5429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8" descr="755219ckwns085k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8601075" y="2695575"/>
            <a:ext cx="5429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9" descr="865419n6pz3asnw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410575" y="4648200"/>
            <a:ext cx="7334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250156" y="2695575"/>
            <a:ext cx="0" cy="4229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0791" y="2431726"/>
            <a:ext cx="2362200" cy="523220"/>
          </a:xfrm>
          <a:prstGeom prst="rect">
            <a:avLst/>
          </a:prstGeom>
          <a:noFill/>
        </p:spPr>
        <p:txBody>
          <a:bodyPr wrap="square" rtlCol="0">
            <a:spAutoFit/>
          </a:bodyPr>
          <a:lstStyle/>
          <a:p>
            <a:r>
              <a:rPr lang="en-US" u="sng">
                <a:latin typeface="Times New Roman" panose="02020603050405020304" pitchFamily="18" charset="0"/>
                <a:cs typeface="Times New Roman" panose="02020603050405020304" pitchFamily="18" charset="0"/>
              </a:rPr>
              <a:t>Tóm tắt</a:t>
            </a:r>
            <a:r>
              <a:rPr lang="en-US">
                <a:latin typeface="Times New Roman" panose="02020603050405020304" pitchFamily="18" charset="0"/>
                <a:cs typeface="Times New Roman" panose="02020603050405020304" pitchFamily="18" charset="0"/>
              </a:rPr>
              <a:t>:</a:t>
            </a:r>
          </a:p>
        </p:txBody>
      </p:sp>
      <p:sp>
        <p:nvSpPr>
          <p:cNvPr id="5" name="TextBox 4"/>
          <p:cNvSpPr txBox="1"/>
          <p:nvPr/>
        </p:nvSpPr>
        <p:spPr>
          <a:xfrm>
            <a:off x="228600" y="3352800"/>
            <a:ext cx="3095624" cy="1384995"/>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1 túi:            m</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3 túi: …..   m vải?</a:t>
            </a:r>
          </a:p>
        </p:txBody>
      </p:sp>
      <p:graphicFrame>
        <p:nvGraphicFramePr>
          <p:cNvPr id="16" name="Object 7"/>
          <p:cNvGraphicFramePr>
            <a:graphicFrameLocks noChangeAspect="1"/>
          </p:cNvGraphicFramePr>
          <p:nvPr>
            <p:extLst>
              <p:ext uri="{D42A27DB-BD31-4B8C-83A1-F6EECF244321}">
                <p14:modId xmlns:p14="http://schemas.microsoft.com/office/powerpoint/2010/main" val="1562006899"/>
              </p:ext>
            </p:extLst>
          </p:nvPr>
        </p:nvGraphicFramePr>
        <p:xfrm>
          <a:off x="1404938" y="3184343"/>
          <a:ext cx="412750" cy="1066800"/>
        </p:xfrm>
        <a:graphic>
          <a:graphicData uri="http://schemas.openxmlformats.org/presentationml/2006/ole">
            <mc:AlternateContent xmlns:mc="http://schemas.openxmlformats.org/markup-compatibility/2006">
              <mc:Choice xmlns:v="urn:schemas-microsoft-com:vml" Requires="v">
                <p:oleObj spid="_x0000_s8288" name="Equation" r:id="rId9" imgW="152334" imgH="393529" progId="Equation.3">
                  <p:embed/>
                </p:oleObj>
              </mc:Choice>
              <mc:Fallback>
                <p:oleObj name="Equation" r:id="rId9" imgW="152334"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3184343"/>
                        <a:ext cx="4127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82550" y="3931430"/>
            <a:ext cx="4572000" cy="2826306"/>
          </a:xfrm>
          <a:prstGeom prst="flowChartAlternateProcess">
            <a:avLst/>
          </a:prstGeom>
          <a:solidFill>
            <a:srgbClr val="99FF66"/>
          </a:solidFill>
          <a:ln>
            <a:solidFill>
              <a:schemeClr val="accent1"/>
            </a:solidFill>
          </a:ln>
        </p:spPr>
        <p:txBody>
          <a:bodyPr wrap="square" rtlCol="0">
            <a:spAutoFit/>
          </a:bodyPr>
          <a:lstStyle/>
          <a:p>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par>
                                <p:cTn id="8" presetID="8" presetClass="entr" presetSubtype="16"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diamond(in)">
                                      <p:cBhvr>
                                        <p:cTn id="10" dur="2000"/>
                                        <p:tgtEl>
                                          <p:spTgt spid="92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229"/>
                                        </p:tgtEl>
                                        <p:attrNameLst>
                                          <p:attrName>style.visibility</p:attrName>
                                        </p:attrNameLst>
                                      </p:cBhvr>
                                      <p:to>
                                        <p:strVal val="visible"/>
                                      </p:to>
                                    </p:set>
                                    <p:animEffect transition="in" filter="checkerboard(across)">
                                      <p:cBhvr>
                                        <p:cTn id="33" dur="500"/>
                                        <p:tgtEl>
                                          <p:spTgt spid="922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9224"/>
                                        </p:tgtEl>
                                        <p:attrNameLst>
                                          <p:attrName>style.visibility</p:attrName>
                                        </p:attrNameLst>
                                      </p:cBhvr>
                                      <p:to>
                                        <p:strVal val="visible"/>
                                      </p:to>
                                    </p:set>
                                    <p:animEffect transition="in" filter="checkerboard(across)">
                                      <p:cBhvr>
                                        <p:cTn id="38" dur="500"/>
                                        <p:tgtEl>
                                          <p:spTgt spid="9224"/>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9226"/>
                                        </p:tgtEl>
                                        <p:attrNameLst>
                                          <p:attrName>style.visibility</p:attrName>
                                        </p:attrNameLst>
                                      </p:cBhvr>
                                      <p:to>
                                        <p:strVal val="visible"/>
                                      </p:to>
                                    </p:set>
                                    <p:animEffect transition="in" filter="checkerboard(across)">
                                      <p:cBhvr>
                                        <p:cTn id="43" dur="500"/>
                                        <p:tgtEl>
                                          <p:spTgt spid="922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9227"/>
                                        </p:tgtEl>
                                        <p:attrNameLst>
                                          <p:attrName>style.visibility</p:attrName>
                                        </p:attrNameLst>
                                      </p:cBhvr>
                                      <p:to>
                                        <p:strVal val="visible"/>
                                      </p:to>
                                    </p:set>
                                    <p:animEffect transition="in" filter="checkerboard(across)">
                                      <p:cBhvr>
                                        <p:cTn id="46" dur="500"/>
                                        <p:tgtEl>
                                          <p:spTgt spid="922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9225"/>
                                        </p:tgtEl>
                                        <p:attrNameLst>
                                          <p:attrName>style.visibility</p:attrName>
                                        </p:attrNameLst>
                                      </p:cBhvr>
                                      <p:to>
                                        <p:strVal val="visible"/>
                                      </p:to>
                                    </p:set>
                                    <p:animEffect transition="in" filter="checkerboard(across)">
                                      <p:cBhvr>
                                        <p:cTn id="49" dur="500"/>
                                        <p:tgtEl>
                                          <p:spTgt spid="92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4" grpId="0"/>
      <p:bldP spid="9225" grpId="0"/>
      <p:bldP spid="9227" grpId="0"/>
      <p:bldP spid="9229" grpId="0"/>
      <p:bldP spid="2"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560" y="3542110"/>
            <a:ext cx="2235994"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412081"/>
            <a:ext cx="543996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A6D5E53-4DA9-4671-9C39-6BD20806C05B}"/>
              </a:ext>
            </a:extLst>
          </p:cNvPr>
          <p:cNvSpPr/>
          <p:nvPr/>
        </p:nvSpPr>
        <p:spPr>
          <a:xfrm>
            <a:off x="3681547" y="2672138"/>
            <a:ext cx="2821781" cy="600164"/>
          </a:xfrm>
          <a:prstGeom prst="rect">
            <a:avLst/>
          </a:prstGeom>
          <a:noFill/>
        </p:spPr>
        <p:txBody>
          <a:bodyPr>
            <a:spAutoFit/>
          </a:bodyPr>
          <a:lstStyle/>
          <a:p>
            <a:pPr algn="ctr" defTabSz="685800" eaLnBrk="0" hangingPunct="0">
              <a:defRPr/>
            </a:pPr>
            <a:r>
              <a:rPr lang="en-US" sz="33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85694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19"/>
          <p:cNvSpPr>
            <a:spLocks noChangeArrowheads="1" noChangeShapeType="1" noTextEdit="1"/>
          </p:cNvSpPr>
          <p:nvPr/>
        </p:nvSpPr>
        <p:spPr bwMode="auto">
          <a:xfrm>
            <a:off x="1143000" y="990600"/>
            <a:ext cx="7162800" cy="2209800"/>
          </a:xfrm>
          <a:prstGeom prst="rect">
            <a:avLst/>
          </a:prstGeom>
        </p:spPr>
        <p:txBody>
          <a:bodyPr wrap="none" fromWordArt="1">
            <a:prstTxWarp prst="textWave1">
              <a:avLst>
                <a:gd name="adj1" fmla="val 13005"/>
                <a:gd name="adj2" fmla="val -514"/>
              </a:avLst>
            </a:prstTxWarp>
            <a:scene3d>
              <a:camera prst="legacyObliqueTopRight"/>
              <a:lightRig rig="legacyFlat2" dir="t"/>
            </a:scene3d>
            <a:sp3d extrusionH="430200" prstMaterial="legacyMatte">
              <a:extrusionClr>
                <a:srgbClr val="CCFFCC"/>
              </a:extrusionClr>
              <a:contourClr>
                <a:srgbClr val="FFFFFF"/>
              </a:contourClr>
            </a:sp3d>
          </a:bodyPr>
          <a:lstStyle/>
          <a:p>
            <a:pPr algn="ctr"/>
            <a:r>
              <a:rPr lang="en-US" sz="3600" b="1" kern="10">
                <a:ln w="9525">
                  <a:round/>
                  <a:headEnd/>
                  <a:tailEnd/>
                </a:ln>
                <a:blipFill dpi="0" rotWithShape="1">
                  <a:blip r:embed="rId4"/>
                  <a:srcRect/>
                  <a:stretch>
                    <a:fillRect/>
                  </a:stretch>
                </a:blipFill>
                <a:latin typeface="Arial" panose="020B0604020202020204" pitchFamily="34" charset="0"/>
                <a:cs typeface="Arial" panose="020B0604020202020204" pitchFamily="34" charset="0"/>
              </a:rPr>
              <a:t>RUNG CHUÔNG VÀNG</a:t>
            </a:r>
          </a:p>
        </p:txBody>
      </p:sp>
      <p:pic>
        <p:nvPicPr>
          <p:cNvPr id="16387" name="Picture 3" descr="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429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724608s7aonrbep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410075"/>
            <a:ext cx="76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724608s7aonrbep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4562475"/>
            <a:ext cx="76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sndAc>
      <p:stSnd>
        <p:snd r:embed="rId2" name="d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plus(in)">
                                      <p:cBhvr>
                                        <p:cTn id="7" dur="10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3" name="Rung Chuong Vang.wav"/>
                                        </p:tgtEl>
                                      </p:cMediaNode>
                                    </p:audio>
                                  </p:subTnLst>
                                </p:cTn>
                              </p:par>
                              <p:par>
                                <p:cTn id="8" presetID="53" presetClass="entr" presetSubtype="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 calcmode="lin" valueType="num">
                                      <p:cBhvr>
                                        <p:cTn id="10" dur="500" fill="hold"/>
                                        <p:tgtEl>
                                          <p:spTgt spid="16387"/>
                                        </p:tgtEl>
                                        <p:attrNameLst>
                                          <p:attrName>ppt_w</p:attrName>
                                        </p:attrNameLst>
                                      </p:cBhvr>
                                      <p:tavLst>
                                        <p:tav tm="0">
                                          <p:val>
                                            <p:fltVal val="0"/>
                                          </p:val>
                                        </p:tav>
                                        <p:tav tm="100000">
                                          <p:val>
                                            <p:strVal val="#ppt_w"/>
                                          </p:val>
                                        </p:tav>
                                      </p:tavLst>
                                    </p:anim>
                                    <p:anim calcmode="lin" valueType="num">
                                      <p:cBhvr>
                                        <p:cTn id="11" dur="500" fill="hold"/>
                                        <p:tgtEl>
                                          <p:spTgt spid="16387"/>
                                        </p:tgtEl>
                                        <p:attrNameLst>
                                          <p:attrName>ppt_h</p:attrName>
                                        </p:attrNameLst>
                                      </p:cBhvr>
                                      <p:tavLst>
                                        <p:tav tm="0">
                                          <p:val>
                                            <p:fltVal val="0"/>
                                          </p:val>
                                        </p:tav>
                                        <p:tav tm="100000">
                                          <p:val>
                                            <p:strVal val="#ppt_h"/>
                                          </p:val>
                                        </p:tav>
                                      </p:tavLst>
                                    </p:anim>
                                    <p:animEffect transition="in" filter="fade">
                                      <p:cBhvr>
                                        <p:cTn id="12"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Oval 14"/>
          <p:cNvSpPr>
            <a:spLocks noChangeArrowheads="1"/>
          </p:cNvSpPr>
          <p:nvPr/>
        </p:nvSpPr>
        <p:spPr bwMode="auto">
          <a:xfrm>
            <a:off x="2971800" y="4075113"/>
            <a:ext cx="685800" cy="685800"/>
          </a:xfrm>
          <a:prstGeom prst="ellipse">
            <a:avLst/>
          </a:prstGeom>
          <a:solidFill>
            <a:srgbClr val="FF0000">
              <a:alpha val="63136"/>
            </a:srgbClr>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aphicFrame>
        <p:nvGraphicFramePr>
          <p:cNvPr id="10245" name="Object 5"/>
          <p:cNvGraphicFramePr>
            <a:graphicFrameLocks noChangeAspect="1"/>
          </p:cNvGraphicFramePr>
          <p:nvPr/>
        </p:nvGraphicFramePr>
        <p:xfrm>
          <a:off x="6248400" y="152400"/>
          <a:ext cx="1166813" cy="2092325"/>
        </p:xfrm>
        <a:graphic>
          <a:graphicData uri="http://schemas.openxmlformats.org/presentationml/2006/ole">
            <mc:AlternateContent xmlns:mc="http://schemas.openxmlformats.org/markup-compatibility/2006">
              <mc:Choice xmlns:v="urn:schemas-microsoft-com:vml" Requires="v">
                <p:oleObj spid="_x0000_s10394" name="Equation" r:id="rId7" imgW="368300" imgH="660400" progId="Equation.3">
                  <p:embed/>
                </p:oleObj>
              </mc:Choice>
              <mc:Fallback>
                <p:oleObj name="Equation" r:id="rId7" imgW="368300" imgH="660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52400"/>
                        <a:ext cx="1166813" cy="209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Text Box 6"/>
          <p:cNvSpPr txBox="1">
            <a:spLocks noChangeArrowheads="1"/>
          </p:cNvSpPr>
          <p:nvPr/>
        </p:nvSpPr>
        <p:spPr bwMode="auto">
          <a:xfrm>
            <a:off x="3128963" y="25146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a:latin typeface=".VnAvant" panose="020B7200000000000000" pitchFamily="34" charset="0"/>
              </a:rPr>
              <a:t>A</a:t>
            </a:r>
            <a:r>
              <a:rPr lang="en-US">
                <a:latin typeface=".VnAvant" panose="020B7200000000000000" pitchFamily="34" charset="0"/>
              </a:rPr>
              <a:t>.</a:t>
            </a:r>
          </a:p>
        </p:txBody>
      </p:sp>
      <p:graphicFrame>
        <p:nvGraphicFramePr>
          <p:cNvPr id="10247" name="Object 7"/>
          <p:cNvGraphicFramePr>
            <a:graphicFrameLocks noChangeAspect="1"/>
          </p:cNvGraphicFramePr>
          <p:nvPr/>
        </p:nvGraphicFramePr>
        <p:xfrm>
          <a:off x="3867150" y="3617913"/>
          <a:ext cx="536575" cy="2173287"/>
        </p:xfrm>
        <a:graphic>
          <a:graphicData uri="http://schemas.openxmlformats.org/presentationml/2006/ole">
            <mc:AlternateContent xmlns:mc="http://schemas.openxmlformats.org/markup-compatibility/2006">
              <mc:Choice xmlns:v="urn:schemas-microsoft-com:vml" Requires="v">
                <p:oleObj spid="_x0000_s10395" name="Equation" r:id="rId9" imgW="152334" imgH="660113" progId="Equation.3">
                  <p:embed/>
                </p:oleObj>
              </mc:Choice>
              <mc:Fallback>
                <p:oleObj name="Equation" r:id="rId9" imgW="152334" imgH="660113"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7150" y="3617913"/>
                        <a:ext cx="536575" cy="217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8"/>
          <p:cNvSpPr txBox="1">
            <a:spLocks noChangeArrowheads="1"/>
          </p:cNvSpPr>
          <p:nvPr/>
        </p:nvSpPr>
        <p:spPr bwMode="auto">
          <a:xfrm>
            <a:off x="3124200" y="413226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a:latin typeface=".VnAvant" panose="020B7200000000000000" pitchFamily="34" charset="0"/>
              </a:rPr>
              <a:t>B.</a:t>
            </a:r>
          </a:p>
        </p:txBody>
      </p:sp>
      <p:graphicFrame>
        <p:nvGraphicFramePr>
          <p:cNvPr id="10249" name="Object 9"/>
          <p:cNvGraphicFramePr>
            <a:graphicFrameLocks noChangeAspect="1"/>
          </p:cNvGraphicFramePr>
          <p:nvPr/>
        </p:nvGraphicFramePr>
        <p:xfrm>
          <a:off x="3690938" y="2057400"/>
          <a:ext cx="852487" cy="1371600"/>
        </p:xfrm>
        <a:graphic>
          <a:graphicData uri="http://schemas.openxmlformats.org/presentationml/2006/ole">
            <mc:AlternateContent xmlns:mc="http://schemas.openxmlformats.org/markup-compatibility/2006">
              <mc:Choice xmlns:v="urn:schemas-microsoft-com:vml" Requires="v">
                <p:oleObj spid="_x0000_s10396" name="Equation" r:id="rId11" imgW="228501" imgH="393529" progId="Equation.3">
                  <p:embed/>
                </p:oleObj>
              </mc:Choice>
              <mc:Fallback>
                <p:oleObj name="Equation" r:id="rId11" imgW="228501" imgH="393529"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0938" y="2057400"/>
                        <a:ext cx="85248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0" name="Text Box 12"/>
          <p:cNvSpPr txBox="1">
            <a:spLocks noChangeArrowheads="1"/>
          </p:cNvSpPr>
          <p:nvPr/>
        </p:nvSpPr>
        <p:spPr bwMode="auto">
          <a:xfrm>
            <a:off x="3048000" y="55435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a:latin typeface=".VnAvant" panose="020B7200000000000000" pitchFamily="34" charset="0"/>
              </a:rPr>
              <a:t>C</a:t>
            </a:r>
            <a:r>
              <a:rPr lang="en-US">
                <a:latin typeface=".VnAvant" panose="020B7200000000000000" pitchFamily="34" charset="0"/>
              </a:rPr>
              <a:t>.</a:t>
            </a:r>
          </a:p>
        </p:txBody>
      </p:sp>
      <p:graphicFrame>
        <p:nvGraphicFramePr>
          <p:cNvPr id="10251" name="Object 13"/>
          <p:cNvGraphicFramePr>
            <a:graphicFrameLocks noChangeAspect="1"/>
          </p:cNvGraphicFramePr>
          <p:nvPr/>
        </p:nvGraphicFramePr>
        <p:xfrm>
          <a:off x="3827463" y="5257800"/>
          <a:ext cx="601662" cy="1447800"/>
        </p:xfrm>
        <a:graphic>
          <a:graphicData uri="http://schemas.openxmlformats.org/presentationml/2006/ole">
            <mc:AlternateContent xmlns:mc="http://schemas.openxmlformats.org/markup-compatibility/2006">
              <mc:Choice xmlns:v="urn:schemas-microsoft-com:vml" Requires="v">
                <p:oleObj spid="_x0000_s10397" name="Equation" r:id="rId13" imgW="152334" imgH="393529" progId="Equation.3">
                  <p:embed/>
                </p:oleObj>
              </mc:Choice>
              <mc:Fallback>
                <p:oleObj name="Equation" r:id="rId13" imgW="152334" imgH="393529"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7463" y="5257800"/>
                        <a:ext cx="601662"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52"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56" name="WordArt 16"/>
          <p:cNvSpPr>
            <a:spLocks noChangeArrowheads="1" noChangeShapeType="1" noTextEdit="1"/>
          </p:cNvSpPr>
          <p:nvPr/>
        </p:nvSpPr>
        <p:spPr bwMode="auto">
          <a:xfrm>
            <a:off x="8029575" y="5591175"/>
            <a:ext cx="749300" cy="9493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10</a:t>
            </a:r>
          </a:p>
        </p:txBody>
      </p:sp>
      <p:sp>
        <p:nvSpPr>
          <p:cNvPr id="10257" name="WordArt 17"/>
          <p:cNvSpPr>
            <a:spLocks noChangeArrowheads="1" noChangeShapeType="1" noTextEdit="1"/>
          </p:cNvSpPr>
          <p:nvPr/>
        </p:nvSpPr>
        <p:spPr bwMode="auto">
          <a:xfrm>
            <a:off x="8153400" y="5635625"/>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9</a:t>
            </a:r>
          </a:p>
        </p:txBody>
      </p:sp>
      <p:sp>
        <p:nvSpPr>
          <p:cNvPr id="10258" name="WordArt 18"/>
          <p:cNvSpPr>
            <a:spLocks noChangeArrowheads="1" noChangeShapeType="1" noTextEdit="1"/>
          </p:cNvSpPr>
          <p:nvPr/>
        </p:nvSpPr>
        <p:spPr bwMode="auto">
          <a:xfrm>
            <a:off x="8153400" y="563880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8</a:t>
            </a:r>
          </a:p>
        </p:txBody>
      </p:sp>
      <p:sp>
        <p:nvSpPr>
          <p:cNvPr id="10259" name="WordArt 19"/>
          <p:cNvSpPr>
            <a:spLocks noChangeArrowheads="1" noChangeShapeType="1" noTextEdit="1"/>
          </p:cNvSpPr>
          <p:nvPr/>
        </p:nvSpPr>
        <p:spPr bwMode="auto">
          <a:xfrm>
            <a:off x="8210550" y="5651500"/>
            <a:ext cx="323850" cy="89217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7</a:t>
            </a:r>
          </a:p>
        </p:txBody>
      </p:sp>
      <p:sp>
        <p:nvSpPr>
          <p:cNvPr id="10260" name="WordArt 20"/>
          <p:cNvSpPr>
            <a:spLocks noChangeArrowheads="1" noChangeShapeType="1" noTextEdit="1"/>
          </p:cNvSpPr>
          <p:nvPr/>
        </p:nvSpPr>
        <p:spPr bwMode="auto">
          <a:xfrm>
            <a:off x="8197850" y="568325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6</a:t>
            </a:r>
          </a:p>
        </p:txBody>
      </p:sp>
      <p:sp>
        <p:nvSpPr>
          <p:cNvPr id="10261" name="WordArt 21"/>
          <p:cNvSpPr>
            <a:spLocks noChangeArrowheads="1" noChangeShapeType="1" noTextEdit="1"/>
          </p:cNvSpPr>
          <p:nvPr/>
        </p:nvSpPr>
        <p:spPr bwMode="auto">
          <a:xfrm>
            <a:off x="8229600" y="566420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5</a:t>
            </a:r>
          </a:p>
        </p:txBody>
      </p:sp>
      <p:sp>
        <p:nvSpPr>
          <p:cNvPr id="10262" name="WordArt 22"/>
          <p:cNvSpPr>
            <a:spLocks noChangeArrowheads="1" noChangeShapeType="1" noTextEdit="1"/>
          </p:cNvSpPr>
          <p:nvPr/>
        </p:nvSpPr>
        <p:spPr bwMode="auto">
          <a:xfrm>
            <a:off x="8229600" y="5638800"/>
            <a:ext cx="4064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4</a:t>
            </a:r>
          </a:p>
        </p:txBody>
      </p:sp>
      <p:sp>
        <p:nvSpPr>
          <p:cNvPr id="10263" name="WordArt 23"/>
          <p:cNvSpPr>
            <a:spLocks noChangeArrowheads="1" noChangeShapeType="1" noTextEdit="1"/>
          </p:cNvSpPr>
          <p:nvPr/>
        </p:nvSpPr>
        <p:spPr bwMode="auto">
          <a:xfrm>
            <a:off x="8153400" y="5638800"/>
            <a:ext cx="425450" cy="89217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3</a:t>
            </a:r>
          </a:p>
        </p:txBody>
      </p:sp>
      <p:sp>
        <p:nvSpPr>
          <p:cNvPr id="10264" name="WordArt 24"/>
          <p:cNvSpPr>
            <a:spLocks noChangeArrowheads="1" noChangeShapeType="1" noTextEdit="1"/>
          </p:cNvSpPr>
          <p:nvPr/>
        </p:nvSpPr>
        <p:spPr bwMode="auto">
          <a:xfrm>
            <a:off x="8305800" y="5638800"/>
            <a:ext cx="4064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2</a:t>
            </a:r>
          </a:p>
        </p:txBody>
      </p:sp>
      <p:sp>
        <p:nvSpPr>
          <p:cNvPr id="10265" name="WordArt 25"/>
          <p:cNvSpPr>
            <a:spLocks noChangeArrowheads="1" noChangeShapeType="1" noTextEdit="1"/>
          </p:cNvSpPr>
          <p:nvPr/>
        </p:nvSpPr>
        <p:spPr bwMode="auto">
          <a:xfrm>
            <a:off x="8382000" y="5638800"/>
            <a:ext cx="3048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1</a:t>
            </a:r>
          </a:p>
        </p:txBody>
      </p:sp>
      <p:sp>
        <p:nvSpPr>
          <p:cNvPr id="2" name="Text Box 26"/>
          <p:cNvSpPr txBox="1">
            <a:spLocks noChangeArrowheads="1"/>
          </p:cNvSpPr>
          <p:nvPr/>
        </p:nvSpPr>
        <p:spPr bwMode="auto">
          <a:xfrm>
            <a:off x="1676400" y="7924800"/>
            <a:ext cx="5791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nvGrpSpPr>
          <p:cNvPr id="10267" name="Group 27"/>
          <p:cNvGrpSpPr>
            <a:grpSpLocks/>
          </p:cNvGrpSpPr>
          <p:nvPr/>
        </p:nvGrpSpPr>
        <p:grpSpPr bwMode="auto">
          <a:xfrm>
            <a:off x="7228681" y="4802187"/>
            <a:ext cx="2055813" cy="2055813"/>
            <a:chOff x="4656" y="-192"/>
            <a:chExt cx="1295" cy="1295"/>
          </a:xfrm>
        </p:grpSpPr>
        <p:sp>
          <p:nvSpPr>
            <p:cNvPr id="10268" name="AutoShape 28"/>
            <p:cNvSpPr>
              <a:spLocks noChangeArrowheads="1"/>
            </p:cNvSpPr>
            <p:nvPr/>
          </p:nvSpPr>
          <p:spPr bwMode="auto">
            <a:xfrm>
              <a:off x="4656" y="-192"/>
              <a:ext cx="1296" cy="1296"/>
            </a:xfrm>
            <a:prstGeom prst="irregularSeal2">
              <a:avLst/>
            </a:prstGeom>
            <a:gradFill rotWithShape="0">
              <a:gsLst>
                <a:gs pos="0">
                  <a:srgbClr val="FFFFFF"/>
                </a:gs>
                <a:gs pos="100000">
                  <a:srgbClr val="FF3399"/>
                </a:gs>
              </a:gsLst>
              <a:path path="shape">
                <a:fillToRect l="50000" t="50000" r="50000" b="50000"/>
              </a:path>
            </a:gra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0269" name="WordArt 29"/>
            <p:cNvSpPr>
              <a:spLocks noChangeArrowheads="1" noChangeShapeType="1" noTextEdit="1"/>
            </p:cNvSpPr>
            <p:nvPr/>
          </p:nvSpPr>
          <p:spPr bwMode="auto">
            <a:xfrm>
              <a:off x="4908" y="294"/>
              <a:ext cx="724" cy="385"/>
            </a:xfrm>
            <a:prstGeom prst="rect">
              <a:avLst/>
            </a:prstGeom>
          </p:spPr>
          <p:txBody>
            <a:bodyPr wrap="none" fromWordArt="1">
              <a:prstTxWarp prst="textPlain">
                <a:avLst>
                  <a:gd name="adj" fmla="val 50000"/>
                </a:avLst>
              </a:prstTxWarp>
            </a:bodyPr>
            <a:lstStyle/>
            <a:p>
              <a:pPr algn="ctr"/>
              <a:r>
                <a:rPr lang="en-US" sz="3600" kern="10" dirty="0" err="1">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Hết</a:t>
              </a:r>
              <a:r>
                <a:rPr lang="en-US" sz="3600" kern="10" dirty="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 </a:t>
              </a:r>
              <a:r>
                <a:rPr lang="en-US" sz="3600" kern="10" dirty="0" err="1">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giờ</a:t>
              </a:r>
              <a:endParaRPr lang="en-US" sz="3600" kern="10" dirty="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endParaRPr>
            </a:p>
          </p:txBody>
        </p:sp>
      </p:grpSp>
      <p:sp>
        <p:nvSpPr>
          <p:cNvPr id="3" name="Rectangle 30"/>
          <p:cNvSpPr>
            <a:spLocks noChangeArrowheads="1"/>
          </p:cNvSpPr>
          <p:nvPr/>
        </p:nvSpPr>
        <p:spPr bwMode="auto">
          <a:xfrm>
            <a:off x="0" y="5410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0266" name="Rectangle 31"/>
          <p:cNvSpPr>
            <a:spLocks noChangeArrowheads="1"/>
          </p:cNvSpPr>
          <p:nvPr/>
        </p:nvSpPr>
        <p:spPr bwMode="auto">
          <a:xfrm>
            <a:off x="0" y="5410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4" name="Rectangle 32"/>
          <p:cNvSpPr>
            <a:spLocks noChangeArrowheads="1"/>
          </p:cNvSpPr>
          <p:nvPr/>
        </p:nvSpPr>
        <p:spPr bwMode="auto">
          <a:xfrm>
            <a:off x="0" y="6172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5" name="Rectangle 4"/>
          <p:cNvSpPr/>
          <p:nvPr/>
        </p:nvSpPr>
        <p:spPr>
          <a:xfrm>
            <a:off x="1741226" y="481796"/>
            <a:ext cx="6640773" cy="523220"/>
          </a:xfrm>
          <a:prstGeom prst="rect">
            <a:avLst/>
          </a:prstGeom>
        </p:spPr>
        <p:txBody>
          <a:bodyPr wrap="square">
            <a:spAutoFit/>
          </a:bodyPr>
          <a:lstStyle/>
          <a:p>
            <a:r>
              <a:rPr lang="en-US" b="1" u="sng" dirty="0" err="1">
                <a:solidFill>
                  <a:srgbClr val="000000"/>
                </a:solidFill>
                <a:latin typeface="Times New Roman" panose="02020603050405020304" pitchFamily="18" charset="0"/>
              </a:rPr>
              <a:t>Câu</a:t>
            </a:r>
            <a:r>
              <a:rPr lang="en-US" b="1" u="sng" dirty="0">
                <a:solidFill>
                  <a:srgbClr val="000000"/>
                </a:solidFill>
                <a:latin typeface="Times New Roman" panose="02020603050405020304" pitchFamily="18" charset="0"/>
              </a:rPr>
              <a:t> 1</a:t>
            </a:r>
            <a:r>
              <a:rPr lang="en-US" b="1"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Kết</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quả</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của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phép</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tính</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là</a:t>
            </a:r>
            <a:r>
              <a:rPr lang="en-US" dirty="0">
                <a:solidFill>
                  <a:srgbClr val="000000"/>
                </a:solidFill>
                <a:latin typeface="Times New Roman" panose="02020603050405020304" pitchFamily="18" charset="0"/>
              </a:rPr>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grpId="0" nodeType="clickEffect">
                                  <p:stCondLst>
                                    <p:cond delay="0"/>
                                  </p:stCondLst>
                                  <p:childTnLst>
                                    <p:set>
                                      <p:cBhvr additive="repl">
                                        <p:cTn id="6" dur="1" fill="hold">
                                          <p:stCondLst>
                                            <p:cond delay="0"/>
                                          </p:stCondLst>
                                        </p:cTn>
                                        <p:tgtEl>
                                          <p:spTgt spid="10256"/>
                                        </p:tgtEl>
                                        <p:attrNameLst>
                                          <p:attrName>style.visibility</p:attrName>
                                        </p:attrNameLst>
                                      </p:cBhvr>
                                      <p:to>
                                        <p:strVal val="visible"/>
                                      </p:to>
                                    </p:set>
                                    <p:anim calcmode="lin" valueType="num">
                                      <p:cBhvr additive="repl">
                                        <p:cTn id="7" dur="1000" fill="hold"/>
                                        <p:tgtEl>
                                          <p:spTgt spid="10256"/>
                                        </p:tgtEl>
                                        <p:attrNameLst>
                                          <p:attrName>ppt_w</p:attrName>
                                        </p:attrNameLst>
                                      </p:cBhvr>
                                      <p:tavLst>
                                        <p:tav tm="100000">
                                          <p:val>
                                            <p:fltVal val="0"/>
                                          </p:val>
                                        </p:tav>
                                        <p:tav>
                                          <p:val>
                                            <p:strVal val="#ppt_w"/>
                                          </p:val>
                                        </p:tav>
                                      </p:tavLst>
                                    </p:anim>
                                    <p:anim calcmode="lin" valueType="num">
                                      <p:cBhvr additive="repl">
                                        <p:cTn id="8" dur="1000" fill="hold"/>
                                        <p:tgtEl>
                                          <p:spTgt spid="10256"/>
                                        </p:tgtEl>
                                        <p:attrNameLst>
                                          <p:attrName>ppt_h</p:attrName>
                                        </p:attrNameLst>
                                      </p:cBhvr>
                                      <p:tavLst>
                                        <p:tav tm="100000">
                                          <p:val>
                                            <p:fltVal val="0"/>
                                          </p:val>
                                        </p:tav>
                                        <p:tav>
                                          <p:val>
                                            <p:strVal val="#ppt_h"/>
                                          </p:val>
                                        </p:tav>
                                      </p:tavLst>
                                    </p:anim>
                                    <p:animEffect transition="in" filter="fade">
                                      <p:cBhvr additive="repl">
                                        <p:cTn id="9" dur="1000"/>
                                        <p:tgtEl>
                                          <p:spTgt spid="1025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3" presetClass="entr" fill="hold" grpId="0" nodeType="afterEffect">
                                  <p:stCondLst>
                                    <p:cond delay="0"/>
                                  </p:stCondLst>
                                  <p:childTnLst>
                                    <p:set>
                                      <p:cBhvr additive="repl">
                                        <p:cTn id="12" dur="1" fill="hold">
                                          <p:stCondLst>
                                            <p:cond delay="0"/>
                                          </p:stCondLst>
                                        </p:cTn>
                                        <p:tgtEl>
                                          <p:spTgt spid="10257"/>
                                        </p:tgtEl>
                                        <p:attrNameLst>
                                          <p:attrName>style.visibility</p:attrName>
                                        </p:attrNameLst>
                                      </p:cBhvr>
                                      <p:to>
                                        <p:strVal val="visible"/>
                                      </p:to>
                                    </p:set>
                                    <p:anim calcmode="lin" valueType="num">
                                      <p:cBhvr additive="repl">
                                        <p:cTn id="13" dur="1000" fill="hold"/>
                                        <p:tgtEl>
                                          <p:spTgt spid="10257"/>
                                        </p:tgtEl>
                                        <p:attrNameLst>
                                          <p:attrName>ppt_w</p:attrName>
                                        </p:attrNameLst>
                                      </p:cBhvr>
                                      <p:tavLst>
                                        <p:tav tm="100000">
                                          <p:val>
                                            <p:fltVal val="0"/>
                                          </p:val>
                                        </p:tav>
                                        <p:tav>
                                          <p:val>
                                            <p:strVal val="#ppt_w"/>
                                          </p:val>
                                        </p:tav>
                                      </p:tavLst>
                                    </p:anim>
                                    <p:anim calcmode="lin" valueType="num">
                                      <p:cBhvr additive="repl">
                                        <p:cTn id="14" dur="1000" fill="hold"/>
                                        <p:tgtEl>
                                          <p:spTgt spid="10257"/>
                                        </p:tgtEl>
                                        <p:attrNameLst>
                                          <p:attrName>ppt_h</p:attrName>
                                        </p:attrNameLst>
                                      </p:cBhvr>
                                      <p:tavLst>
                                        <p:tav tm="100000">
                                          <p:val>
                                            <p:fltVal val="0"/>
                                          </p:val>
                                        </p:tav>
                                        <p:tav>
                                          <p:val>
                                            <p:strVal val="#ppt_h"/>
                                          </p:val>
                                        </p:tav>
                                      </p:tavLst>
                                    </p:anim>
                                    <p:animEffect transition="in" filter="fade">
                                      <p:cBhvr additive="repl">
                                        <p:cTn id="15" dur="1000"/>
                                        <p:tgtEl>
                                          <p:spTgt spid="10257"/>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6" presetID="3" presetClass="exit" fill="hold" grpId="1" nodeType="withEffect">
                                  <p:stCondLst>
                                    <p:cond delay="0"/>
                                  </p:stCondLst>
                                  <p:childTnLst>
                                    <p:set>
                                      <p:cBhvr additive="repl">
                                        <p:cTn id="17" dur="1" fill="hold">
                                          <p:stCondLst>
                                            <p:cond delay="0"/>
                                          </p:stCondLst>
                                        </p:cTn>
                                        <p:tgtEl>
                                          <p:spTgt spid="10256"/>
                                        </p:tgtEl>
                                        <p:attrNameLst>
                                          <p:attrName>style.visibility</p:attrName>
                                        </p:attrNameLst>
                                      </p:cBhvr>
                                      <p:to>
                                        <p:strVal val="hidden"/>
                                      </p:to>
                                    </p:set>
                                  </p:childTnLst>
                                </p:cTn>
                              </p:par>
                            </p:childTnLst>
                          </p:cTn>
                        </p:par>
                        <p:par>
                          <p:cTn id="18" fill="hold" nodeType="afterGroup">
                            <p:stCondLst>
                              <p:cond delay="2000"/>
                            </p:stCondLst>
                            <p:childTnLst>
                              <p:par>
                                <p:cTn id="19" presetID="53" presetClass="entr" fill="hold" grpId="0" nodeType="afterEffect">
                                  <p:stCondLst>
                                    <p:cond delay="0"/>
                                  </p:stCondLst>
                                  <p:childTnLst>
                                    <p:set>
                                      <p:cBhvr additive="repl">
                                        <p:cTn id="20" dur="1" fill="hold">
                                          <p:stCondLst>
                                            <p:cond delay="0"/>
                                          </p:stCondLst>
                                        </p:cTn>
                                        <p:tgtEl>
                                          <p:spTgt spid="10258"/>
                                        </p:tgtEl>
                                        <p:attrNameLst>
                                          <p:attrName>style.visibility</p:attrName>
                                        </p:attrNameLst>
                                      </p:cBhvr>
                                      <p:to>
                                        <p:strVal val="visible"/>
                                      </p:to>
                                    </p:set>
                                    <p:anim calcmode="lin" valueType="num">
                                      <p:cBhvr additive="repl">
                                        <p:cTn id="21" dur="1000" fill="hold"/>
                                        <p:tgtEl>
                                          <p:spTgt spid="10258"/>
                                        </p:tgtEl>
                                        <p:attrNameLst>
                                          <p:attrName>ppt_w</p:attrName>
                                        </p:attrNameLst>
                                      </p:cBhvr>
                                      <p:tavLst>
                                        <p:tav tm="100000">
                                          <p:val>
                                            <p:fltVal val="0"/>
                                          </p:val>
                                        </p:tav>
                                        <p:tav>
                                          <p:val>
                                            <p:strVal val="#ppt_w"/>
                                          </p:val>
                                        </p:tav>
                                      </p:tavLst>
                                    </p:anim>
                                    <p:anim calcmode="lin" valueType="num">
                                      <p:cBhvr additive="repl">
                                        <p:cTn id="22" dur="1000" fill="hold"/>
                                        <p:tgtEl>
                                          <p:spTgt spid="10258"/>
                                        </p:tgtEl>
                                        <p:attrNameLst>
                                          <p:attrName>ppt_h</p:attrName>
                                        </p:attrNameLst>
                                      </p:cBhvr>
                                      <p:tavLst>
                                        <p:tav tm="100000">
                                          <p:val>
                                            <p:fltVal val="0"/>
                                          </p:val>
                                        </p:tav>
                                        <p:tav>
                                          <p:val>
                                            <p:strVal val="#ppt_h"/>
                                          </p:val>
                                        </p:tav>
                                      </p:tavLst>
                                    </p:anim>
                                    <p:animEffect transition="in" filter="fade">
                                      <p:cBhvr additive="repl">
                                        <p:cTn id="23" dur="1000"/>
                                        <p:tgtEl>
                                          <p:spTgt spid="10258"/>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4" presetID="3" presetClass="exit" fill="hold" grpId="1" nodeType="withEffect">
                                  <p:stCondLst>
                                    <p:cond delay="0"/>
                                  </p:stCondLst>
                                  <p:childTnLst>
                                    <p:set>
                                      <p:cBhvr additive="repl">
                                        <p:cTn id="25" dur="1" fill="hold">
                                          <p:stCondLst>
                                            <p:cond delay="0"/>
                                          </p:stCondLst>
                                        </p:cTn>
                                        <p:tgtEl>
                                          <p:spTgt spid="10257"/>
                                        </p:tgtEl>
                                        <p:attrNameLst>
                                          <p:attrName>style.visibility</p:attrName>
                                        </p:attrNameLst>
                                      </p:cBhvr>
                                      <p:to>
                                        <p:strVal val="hidden"/>
                                      </p:to>
                                    </p:set>
                                  </p:childTnLst>
                                </p:cTn>
                              </p:par>
                            </p:childTnLst>
                          </p:cTn>
                        </p:par>
                        <p:par>
                          <p:cTn id="26" fill="hold" nodeType="afterGroup">
                            <p:stCondLst>
                              <p:cond delay="3000"/>
                            </p:stCondLst>
                            <p:childTnLst>
                              <p:par>
                                <p:cTn id="27" presetID="53" presetClass="entr" fill="hold" grpId="0" nodeType="afterEffect">
                                  <p:stCondLst>
                                    <p:cond delay="0"/>
                                  </p:stCondLst>
                                  <p:childTnLst>
                                    <p:set>
                                      <p:cBhvr additive="repl">
                                        <p:cTn id="28" dur="1" fill="hold">
                                          <p:stCondLst>
                                            <p:cond delay="0"/>
                                          </p:stCondLst>
                                        </p:cTn>
                                        <p:tgtEl>
                                          <p:spTgt spid="10259"/>
                                        </p:tgtEl>
                                        <p:attrNameLst>
                                          <p:attrName>style.visibility</p:attrName>
                                        </p:attrNameLst>
                                      </p:cBhvr>
                                      <p:to>
                                        <p:strVal val="visible"/>
                                      </p:to>
                                    </p:set>
                                    <p:anim calcmode="lin" valueType="num">
                                      <p:cBhvr additive="repl">
                                        <p:cTn id="29" dur="1000" fill="hold"/>
                                        <p:tgtEl>
                                          <p:spTgt spid="10259"/>
                                        </p:tgtEl>
                                        <p:attrNameLst>
                                          <p:attrName>ppt_w</p:attrName>
                                        </p:attrNameLst>
                                      </p:cBhvr>
                                      <p:tavLst>
                                        <p:tav tm="100000">
                                          <p:val>
                                            <p:fltVal val="0"/>
                                          </p:val>
                                        </p:tav>
                                        <p:tav>
                                          <p:val>
                                            <p:strVal val="#ppt_w"/>
                                          </p:val>
                                        </p:tav>
                                      </p:tavLst>
                                    </p:anim>
                                    <p:anim calcmode="lin" valueType="num">
                                      <p:cBhvr additive="repl">
                                        <p:cTn id="30" dur="1000" fill="hold"/>
                                        <p:tgtEl>
                                          <p:spTgt spid="10259"/>
                                        </p:tgtEl>
                                        <p:attrNameLst>
                                          <p:attrName>ppt_h</p:attrName>
                                        </p:attrNameLst>
                                      </p:cBhvr>
                                      <p:tavLst>
                                        <p:tav tm="100000">
                                          <p:val>
                                            <p:fltVal val="0"/>
                                          </p:val>
                                        </p:tav>
                                        <p:tav>
                                          <p:val>
                                            <p:strVal val="#ppt_h"/>
                                          </p:val>
                                        </p:tav>
                                      </p:tavLst>
                                    </p:anim>
                                    <p:animEffect transition="in" filter="fade">
                                      <p:cBhvr additive="repl">
                                        <p:cTn id="31" dur="1000"/>
                                        <p:tgtEl>
                                          <p:spTgt spid="10259"/>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2" presetID="3" presetClass="exit" fill="hold" grpId="1" nodeType="withEffect">
                                  <p:stCondLst>
                                    <p:cond delay="0"/>
                                  </p:stCondLst>
                                  <p:childTnLst>
                                    <p:set>
                                      <p:cBhvr additive="repl">
                                        <p:cTn id="33" dur="1" fill="hold">
                                          <p:stCondLst>
                                            <p:cond delay="0"/>
                                          </p:stCondLst>
                                        </p:cTn>
                                        <p:tgtEl>
                                          <p:spTgt spid="10258"/>
                                        </p:tgtEl>
                                        <p:attrNameLst>
                                          <p:attrName>style.visibility</p:attrName>
                                        </p:attrNameLst>
                                      </p:cBhvr>
                                      <p:to>
                                        <p:strVal val="hidden"/>
                                      </p:to>
                                    </p:set>
                                  </p:childTnLst>
                                </p:cTn>
                              </p:par>
                            </p:childTnLst>
                          </p:cTn>
                        </p:par>
                        <p:par>
                          <p:cTn id="34" fill="hold" nodeType="afterGroup">
                            <p:stCondLst>
                              <p:cond delay="4000"/>
                            </p:stCondLst>
                            <p:childTnLst>
                              <p:par>
                                <p:cTn id="35" presetID="53" presetClass="entr" fill="hold" grpId="0" nodeType="afterEffect">
                                  <p:stCondLst>
                                    <p:cond delay="0"/>
                                  </p:stCondLst>
                                  <p:childTnLst>
                                    <p:set>
                                      <p:cBhvr additive="repl">
                                        <p:cTn id="36" dur="1" fill="hold">
                                          <p:stCondLst>
                                            <p:cond delay="0"/>
                                          </p:stCondLst>
                                        </p:cTn>
                                        <p:tgtEl>
                                          <p:spTgt spid="10260"/>
                                        </p:tgtEl>
                                        <p:attrNameLst>
                                          <p:attrName>style.visibility</p:attrName>
                                        </p:attrNameLst>
                                      </p:cBhvr>
                                      <p:to>
                                        <p:strVal val="visible"/>
                                      </p:to>
                                    </p:set>
                                    <p:anim calcmode="lin" valueType="num">
                                      <p:cBhvr additive="repl">
                                        <p:cTn id="37" dur="1000" fill="hold"/>
                                        <p:tgtEl>
                                          <p:spTgt spid="10260"/>
                                        </p:tgtEl>
                                        <p:attrNameLst>
                                          <p:attrName>ppt_w</p:attrName>
                                        </p:attrNameLst>
                                      </p:cBhvr>
                                      <p:tavLst>
                                        <p:tav tm="100000">
                                          <p:val>
                                            <p:fltVal val="0"/>
                                          </p:val>
                                        </p:tav>
                                        <p:tav>
                                          <p:val>
                                            <p:strVal val="#ppt_w"/>
                                          </p:val>
                                        </p:tav>
                                      </p:tavLst>
                                    </p:anim>
                                    <p:anim calcmode="lin" valueType="num">
                                      <p:cBhvr additive="repl">
                                        <p:cTn id="38" dur="1000" fill="hold"/>
                                        <p:tgtEl>
                                          <p:spTgt spid="10260"/>
                                        </p:tgtEl>
                                        <p:attrNameLst>
                                          <p:attrName>ppt_h</p:attrName>
                                        </p:attrNameLst>
                                      </p:cBhvr>
                                      <p:tavLst>
                                        <p:tav tm="100000">
                                          <p:val>
                                            <p:fltVal val="0"/>
                                          </p:val>
                                        </p:tav>
                                        <p:tav>
                                          <p:val>
                                            <p:strVal val="#ppt_h"/>
                                          </p:val>
                                        </p:tav>
                                      </p:tavLst>
                                    </p:anim>
                                    <p:animEffect transition="in" filter="fade">
                                      <p:cBhvr additive="repl">
                                        <p:cTn id="39" dur="1000"/>
                                        <p:tgtEl>
                                          <p:spTgt spid="10260"/>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40" presetID="3" presetClass="exit" fill="hold" grpId="1" nodeType="withEffect">
                                  <p:stCondLst>
                                    <p:cond delay="0"/>
                                  </p:stCondLst>
                                  <p:childTnLst>
                                    <p:set>
                                      <p:cBhvr additive="repl">
                                        <p:cTn id="41" dur="1" fill="hold">
                                          <p:stCondLst>
                                            <p:cond delay="0"/>
                                          </p:stCondLst>
                                        </p:cTn>
                                        <p:tgtEl>
                                          <p:spTgt spid="10259"/>
                                        </p:tgtEl>
                                        <p:attrNameLst>
                                          <p:attrName>style.visibility</p:attrName>
                                        </p:attrNameLst>
                                      </p:cBhvr>
                                      <p:to>
                                        <p:strVal val="hidden"/>
                                      </p:to>
                                    </p:set>
                                  </p:childTnLst>
                                </p:cTn>
                              </p:par>
                            </p:childTnLst>
                          </p:cTn>
                        </p:par>
                        <p:par>
                          <p:cTn id="42" fill="hold" nodeType="afterGroup">
                            <p:stCondLst>
                              <p:cond delay="5000"/>
                            </p:stCondLst>
                            <p:childTnLst>
                              <p:par>
                                <p:cTn id="43" presetID="53" presetClass="entr" fill="hold" grpId="0" nodeType="afterEffect">
                                  <p:stCondLst>
                                    <p:cond delay="0"/>
                                  </p:stCondLst>
                                  <p:childTnLst>
                                    <p:set>
                                      <p:cBhvr additive="repl">
                                        <p:cTn id="44" dur="1" fill="hold">
                                          <p:stCondLst>
                                            <p:cond delay="0"/>
                                          </p:stCondLst>
                                        </p:cTn>
                                        <p:tgtEl>
                                          <p:spTgt spid="10261"/>
                                        </p:tgtEl>
                                        <p:attrNameLst>
                                          <p:attrName>style.visibility</p:attrName>
                                        </p:attrNameLst>
                                      </p:cBhvr>
                                      <p:to>
                                        <p:strVal val="visible"/>
                                      </p:to>
                                    </p:set>
                                    <p:anim calcmode="lin" valueType="num">
                                      <p:cBhvr additive="repl">
                                        <p:cTn id="45" dur="1000" fill="hold"/>
                                        <p:tgtEl>
                                          <p:spTgt spid="10261"/>
                                        </p:tgtEl>
                                        <p:attrNameLst>
                                          <p:attrName>ppt_w</p:attrName>
                                        </p:attrNameLst>
                                      </p:cBhvr>
                                      <p:tavLst>
                                        <p:tav tm="100000">
                                          <p:val>
                                            <p:fltVal val="0"/>
                                          </p:val>
                                        </p:tav>
                                        <p:tav>
                                          <p:val>
                                            <p:strVal val="#ppt_w"/>
                                          </p:val>
                                        </p:tav>
                                      </p:tavLst>
                                    </p:anim>
                                    <p:anim calcmode="lin" valueType="num">
                                      <p:cBhvr additive="repl">
                                        <p:cTn id="46" dur="1000" fill="hold"/>
                                        <p:tgtEl>
                                          <p:spTgt spid="10261"/>
                                        </p:tgtEl>
                                        <p:attrNameLst>
                                          <p:attrName>ppt_h</p:attrName>
                                        </p:attrNameLst>
                                      </p:cBhvr>
                                      <p:tavLst>
                                        <p:tav tm="100000">
                                          <p:val>
                                            <p:fltVal val="0"/>
                                          </p:val>
                                        </p:tav>
                                        <p:tav>
                                          <p:val>
                                            <p:strVal val="#ppt_h"/>
                                          </p:val>
                                        </p:tav>
                                      </p:tavLst>
                                    </p:anim>
                                    <p:animEffect transition="in" filter="fade">
                                      <p:cBhvr additive="repl">
                                        <p:cTn id="47" dur="1000"/>
                                        <p:tgtEl>
                                          <p:spTgt spid="10261"/>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8" presetID="3" presetClass="exit" fill="hold" grpId="1" nodeType="withEffect">
                                  <p:stCondLst>
                                    <p:cond delay="0"/>
                                  </p:stCondLst>
                                  <p:childTnLst>
                                    <p:set>
                                      <p:cBhvr additive="repl">
                                        <p:cTn id="49" dur="1" fill="hold">
                                          <p:stCondLst>
                                            <p:cond delay="0"/>
                                          </p:stCondLst>
                                        </p:cTn>
                                        <p:tgtEl>
                                          <p:spTgt spid="10260"/>
                                        </p:tgtEl>
                                        <p:attrNameLst>
                                          <p:attrName>style.visibility</p:attrName>
                                        </p:attrNameLst>
                                      </p:cBhvr>
                                      <p:to>
                                        <p:strVal val="hidden"/>
                                      </p:to>
                                    </p:set>
                                  </p:childTnLst>
                                </p:cTn>
                              </p:par>
                            </p:childTnLst>
                          </p:cTn>
                        </p:par>
                        <p:par>
                          <p:cTn id="50" fill="hold" nodeType="afterGroup">
                            <p:stCondLst>
                              <p:cond delay="6000"/>
                            </p:stCondLst>
                            <p:childTnLst>
                              <p:par>
                                <p:cTn id="51" presetID="53" presetClass="entr" fill="hold" grpId="0" nodeType="afterEffect">
                                  <p:stCondLst>
                                    <p:cond delay="0"/>
                                  </p:stCondLst>
                                  <p:childTnLst>
                                    <p:set>
                                      <p:cBhvr additive="repl">
                                        <p:cTn id="52" dur="1" fill="hold">
                                          <p:stCondLst>
                                            <p:cond delay="0"/>
                                          </p:stCondLst>
                                        </p:cTn>
                                        <p:tgtEl>
                                          <p:spTgt spid="10262"/>
                                        </p:tgtEl>
                                        <p:attrNameLst>
                                          <p:attrName>style.visibility</p:attrName>
                                        </p:attrNameLst>
                                      </p:cBhvr>
                                      <p:to>
                                        <p:strVal val="visible"/>
                                      </p:to>
                                    </p:set>
                                    <p:anim calcmode="lin" valueType="num">
                                      <p:cBhvr additive="repl">
                                        <p:cTn id="53" dur="1000" fill="hold"/>
                                        <p:tgtEl>
                                          <p:spTgt spid="10262"/>
                                        </p:tgtEl>
                                        <p:attrNameLst>
                                          <p:attrName>ppt_w</p:attrName>
                                        </p:attrNameLst>
                                      </p:cBhvr>
                                      <p:tavLst>
                                        <p:tav tm="100000">
                                          <p:val>
                                            <p:fltVal val="0"/>
                                          </p:val>
                                        </p:tav>
                                        <p:tav>
                                          <p:val>
                                            <p:strVal val="#ppt_w"/>
                                          </p:val>
                                        </p:tav>
                                      </p:tavLst>
                                    </p:anim>
                                    <p:anim calcmode="lin" valueType="num">
                                      <p:cBhvr additive="repl">
                                        <p:cTn id="54" dur="1000" fill="hold"/>
                                        <p:tgtEl>
                                          <p:spTgt spid="10262"/>
                                        </p:tgtEl>
                                        <p:attrNameLst>
                                          <p:attrName>ppt_h</p:attrName>
                                        </p:attrNameLst>
                                      </p:cBhvr>
                                      <p:tavLst>
                                        <p:tav tm="100000">
                                          <p:val>
                                            <p:fltVal val="0"/>
                                          </p:val>
                                        </p:tav>
                                        <p:tav>
                                          <p:val>
                                            <p:strVal val="#ppt_h"/>
                                          </p:val>
                                        </p:tav>
                                      </p:tavLst>
                                    </p:anim>
                                    <p:animEffect transition="in" filter="fade">
                                      <p:cBhvr additive="repl">
                                        <p:cTn id="55" dur="1000"/>
                                        <p:tgtEl>
                                          <p:spTgt spid="10262"/>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6" presetID="3" presetClass="exit" fill="hold" grpId="1" nodeType="withEffect">
                                  <p:stCondLst>
                                    <p:cond delay="0"/>
                                  </p:stCondLst>
                                  <p:childTnLst>
                                    <p:set>
                                      <p:cBhvr additive="repl">
                                        <p:cTn id="57" dur="1" fill="hold">
                                          <p:stCondLst>
                                            <p:cond delay="0"/>
                                          </p:stCondLst>
                                        </p:cTn>
                                        <p:tgtEl>
                                          <p:spTgt spid="10261"/>
                                        </p:tgtEl>
                                        <p:attrNameLst>
                                          <p:attrName>style.visibility</p:attrName>
                                        </p:attrNameLst>
                                      </p:cBhvr>
                                      <p:to>
                                        <p:strVal val="hidden"/>
                                      </p:to>
                                    </p:set>
                                  </p:childTnLst>
                                </p:cTn>
                              </p:par>
                            </p:childTnLst>
                          </p:cTn>
                        </p:par>
                        <p:par>
                          <p:cTn id="58" fill="hold" nodeType="afterGroup">
                            <p:stCondLst>
                              <p:cond delay="7000"/>
                            </p:stCondLst>
                            <p:childTnLst>
                              <p:par>
                                <p:cTn id="59" presetID="53" presetClass="entr" fill="hold" grpId="0" nodeType="afterEffect">
                                  <p:stCondLst>
                                    <p:cond delay="0"/>
                                  </p:stCondLst>
                                  <p:childTnLst>
                                    <p:set>
                                      <p:cBhvr additive="repl">
                                        <p:cTn id="60" dur="1" fill="hold">
                                          <p:stCondLst>
                                            <p:cond delay="0"/>
                                          </p:stCondLst>
                                        </p:cTn>
                                        <p:tgtEl>
                                          <p:spTgt spid="10263"/>
                                        </p:tgtEl>
                                        <p:attrNameLst>
                                          <p:attrName>style.visibility</p:attrName>
                                        </p:attrNameLst>
                                      </p:cBhvr>
                                      <p:to>
                                        <p:strVal val="visible"/>
                                      </p:to>
                                    </p:set>
                                    <p:anim calcmode="lin" valueType="num">
                                      <p:cBhvr additive="repl">
                                        <p:cTn id="61" dur="1000" fill="hold"/>
                                        <p:tgtEl>
                                          <p:spTgt spid="10263"/>
                                        </p:tgtEl>
                                        <p:attrNameLst>
                                          <p:attrName>ppt_w</p:attrName>
                                        </p:attrNameLst>
                                      </p:cBhvr>
                                      <p:tavLst>
                                        <p:tav tm="100000">
                                          <p:val>
                                            <p:fltVal val="0"/>
                                          </p:val>
                                        </p:tav>
                                        <p:tav>
                                          <p:val>
                                            <p:strVal val="#ppt_w"/>
                                          </p:val>
                                        </p:tav>
                                      </p:tavLst>
                                    </p:anim>
                                    <p:anim calcmode="lin" valueType="num">
                                      <p:cBhvr additive="repl">
                                        <p:cTn id="62" dur="1000" fill="hold"/>
                                        <p:tgtEl>
                                          <p:spTgt spid="10263"/>
                                        </p:tgtEl>
                                        <p:attrNameLst>
                                          <p:attrName>ppt_h</p:attrName>
                                        </p:attrNameLst>
                                      </p:cBhvr>
                                      <p:tavLst>
                                        <p:tav tm="100000">
                                          <p:val>
                                            <p:fltVal val="0"/>
                                          </p:val>
                                        </p:tav>
                                        <p:tav>
                                          <p:val>
                                            <p:strVal val="#ppt_h"/>
                                          </p:val>
                                        </p:tav>
                                      </p:tavLst>
                                    </p:anim>
                                    <p:animEffect transition="in" filter="fade">
                                      <p:cBhvr additive="repl">
                                        <p:cTn id="63" dur="1000"/>
                                        <p:tgtEl>
                                          <p:spTgt spid="10263"/>
                                        </p:tgtEl>
                                      </p:cBhvr>
                                    </p:animEffec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4" presetID="3" presetClass="exit" fill="hold" grpId="1" nodeType="withEffect">
                                  <p:stCondLst>
                                    <p:cond delay="0"/>
                                  </p:stCondLst>
                                  <p:childTnLst>
                                    <p:set>
                                      <p:cBhvr additive="repl">
                                        <p:cTn id="65" dur="1" fill="hold">
                                          <p:stCondLst>
                                            <p:cond delay="0"/>
                                          </p:stCondLst>
                                        </p:cTn>
                                        <p:tgtEl>
                                          <p:spTgt spid="10262"/>
                                        </p:tgtEl>
                                        <p:attrNameLst>
                                          <p:attrName>style.visibility</p:attrName>
                                        </p:attrNameLst>
                                      </p:cBhvr>
                                      <p:to>
                                        <p:strVal val="hidden"/>
                                      </p:to>
                                    </p:set>
                                  </p:childTnLst>
                                </p:cTn>
                              </p:par>
                            </p:childTnLst>
                          </p:cTn>
                        </p:par>
                        <p:par>
                          <p:cTn id="66" fill="hold" nodeType="afterGroup">
                            <p:stCondLst>
                              <p:cond delay="8000"/>
                            </p:stCondLst>
                            <p:childTnLst>
                              <p:par>
                                <p:cTn id="67" presetID="53" presetClass="entr" fill="hold" grpId="0" nodeType="afterEffect">
                                  <p:stCondLst>
                                    <p:cond delay="0"/>
                                  </p:stCondLst>
                                  <p:childTnLst>
                                    <p:set>
                                      <p:cBhvr additive="repl">
                                        <p:cTn id="68" dur="1" fill="hold">
                                          <p:stCondLst>
                                            <p:cond delay="0"/>
                                          </p:stCondLst>
                                        </p:cTn>
                                        <p:tgtEl>
                                          <p:spTgt spid="10264"/>
                                        </p:tgtEl>
                                        <p:attrNameLst>
                                          <p:attrName>style.visibility</p:attrName>
                                        </p:attrNameLst>
                                      </p:cBhvr>
                                      <p:to>
                                        <p:strVal val="visible"/>
                                      </p:to>
                                    </p:set>
                                    <p:anim calcmode="lin" valueType="num">
                                      <p:cBhvr additive="repl">
                                        <p:cTn id="69" dur="1000" fill="hold"/>
                                        <p:tgtEl>
                                          <p:spTgt spid="10264"/>
                                        </p:tgtEl>
                                        <p:attrNameLst>
                                          <p:attrName>ppt_w</p:attrName>
                                        </p:attrNameLst>
                                      </p:cBhvr>
                                      <p:tavLst>
                                        <p:tav tm="100000">
                                          <p:val>
                                            <p:fltVal val="0"/>
                                          </p:val>
                                        </p:tav>
                                        <p:tav>
                                          <p:val>
                                            <p:strVal val="#ppt_w"/>
                                          </p:val>
                                        </p:tav>
                                      </p:tavLst>
                                    </p:anim>
                                    <p:anim calcmode="lin" valueType="num">
                                      <p:cBhvr additive="repl">
                                        <p:cTn id="70" dur="1000" fill="hold"/>
                                        <p:tgtEl>
                                          <p:spTgt spid="10264"/>
                                        </p:tgtEl>
                                        <p:attrNameLst>
                                          <p:attrName>ppt_h</p:attrName>
                                        </p:attrNameLst>
                                      </p:cBhvr>
                                      <p:tavLst>
                                        <p:tav tm="100000">
                                          <p:val>
                                            <p:fltVal val="0"/>
                                          </p:val>
                                        </p:tav>
                                        <p:tav>
                                          <p:val>
                                            <p:strVal val="#ppt_h"/>
                                          </p:val>
                                        </p:tav>
                                      </p:tavLst>
                                    </p:anim>
                                    <p:animEffect transition="in" filter="fade">
                                      <p:cBhvr additive="repl">
                                        <p:cTn id="71" dur="1000"/>
                                        <p:tgtEl>
                                          <p:spTgt spid="10264"/>
                                        </p:tgtEl>
                                      </p:cBhvr>
                                    </p:animEffec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2" presetID="3" presetClass="exit" fill="hold" grpId="1" nodeType="withEffect">
                                  <p:stCondLst>
                                    <p:cond delay="0"/>
                                  </p:stCondLst>
                                  <p:childTnLst>
                                    <p:set>
                                      <p:cBhvr additive="repl">
                                        <p:cTn id="73" dur="1" fill="hold">
                                          <p:stCondLst>
                                            <p:cond delay="0"/>
                                          </p:stCondLst>
                                        </p:cTn>
                                        <p:tgtEl>
                                          <p:spTgt spid="10263"/>
                                        </p:tgtEl>
                                        <p:attrNameLst>
                                          <p:attrName>style.visibility</p:attrName>
                                        </p:attrNameLst>
                                      </p:cBhvr>
                                      <p:to>
                                        <p:strVal val="hidden"/>
                                      </p:to>
                                    </p:set>
                                  </p:childTnLst>
                                </p:cTn>
                              </p:par>
                            </p:childTnLst>
                          </p:cTn>
                        </p:par>
                        <p:par>
                          <p:cTn id="74" fill="hold" nodeType="afterGroup">
                            <p:stCondLst>
                              <p:cond delay="9000"/>
                            </p:stCondLst>
                            <p:childTnLst>
                              <p:par>
                                <p:cTn id="75" presetID="53" presetClass="entr" fill="hold" grpId="0" nodeType="afterEffect">
                                  <p:stCondLst>
                                    <p:cond delay="0"/>
                                  </p:stCondLst>
                                  <p:childTnLst>
                                    <p:set>
                                      <p:cBhvr additive="repl">
                                        <p:cTn id="76" dur="1" fill="hold">
                                          <p:stCondLst>
                                            <p:cond delay="0"/>
                                          </p:stCondLst>
                                        </p:cTn>
                                        <p:tgtEl>
                                          <p:spTgt spid="10265"/>
                                        </p:tgtEl>
                                        <p:attrNameLst>
                                          <p:attrName>style.visibility</p:attrName>
                                        </p:attrNameLst>
                                      </p:cBhvr>
                                      <p:to>
                                        <p:strVal val="visible"/>
                                      </p:to>
                                    </p:set>
                                    <p:anim calcmode="lin" valueType="num">
                                      <p:cBhvr additive="repl">
                                        <p:cTn id="77" dur="1000" fill="hold"/>
                                        <p:tgtEl>
                                          <p:spTgt spid="10265"/>
                                        </p:tgtEl>
                                        <p:attrNameLst>
                                          <p:attrName>ppt_w</p:attrName>
                                        </p:attrNameLst>
                                      </p:cBhvr>
                                      <p:tavLst>
                                        <p:tav tm="100000">
                                          <p:val>
                                            <p:fltVal val="0"/>
                                          </p:val>
                                        </p:tav>
                                        <p:tav>
                                          <p:val>
                                            <p:strVal val="#ppt_w"/>
                                          </p:val>
                                        </p:tav>
                                      </p:tavLst>
                                    </p:anim>
                                    <p:anim calcmode="lin" valueType="num">
                                      <p:cBhvr additive="repl">
                                        <p:cTn id="78" dur="1000" fill="hold"/>
                                        <p:tgtEl>
                                          <p:spTgt spid="10265"/>
                                        </p:tgtEl>
                                        <p:attrNameLst>
                                          <p:attrName>ppt_h</p:attrName>
                                        </p:attrNameLst>
                                      </p:cBhvr>
                                      <p:tavLst>
                                        <p:tav tm="100000">
                                          <p:val>
                                            <p:fltVal val="0"/>
                                          </p:val>
                                        </p:tav>
                                        <p:tav>
                                          <p:val>
                                            <p:strVal val="#ppt_h"/>
                                          </p:val>
                                        </p:tav>
                                      </p:tavLst>
                                    </p:anim>
                                    <p:animEffect transition="in" filter="fade">
                                      <p:cBhvr additive="repl">
                                        <p:cTn id="79" dur="1000"/>
                                        <p:tgtEl>
                                          <p:spTgt spid="10265"/>
                                        </p:tgtEl>
                                      </p:cBhvr>
                                    </p:animEffect>
                                  </p:childTnLst>
                                  <p:subTnLst>
                                    <p:audio>
                                      <p:cMediaNode>
                                        <p:cTn display="0" masterRel="sameClick">
                                          <p:stCondLst>
                                            <p:cond evt="begin" delay="0">
                                              <p:tn val="75"/>
                                            </p:cond>
                                          </p:stCondLst>
                                          <p:endCondLst>
                                            <p:cond evt="onStopAudio" delay="0">
                                              <p:tgtEl>
                                                <p:sldTgt/>
                                              </p:tgtEl>
                                            </p:cond>
                                          </p:endCondLst>
                                        </p:cTn>
                                        <p:tgtEl>
                                          <p:sndTgt r:embed="rId4" name="cashreg.wav"/>
                                        </p:tgtEl>
                                      </p:cMediaNode>
                                    </p:audio>
                                  </p:subTnLst>
                                </p:cTn>
                              </p:par>
                              <p:par>
                                <p:cTn id="80" presetID="3" presetClass="exit" fill="hold" grpId="1" nodeType="withEffect">
                                  <p:stCondLst>
                                    <p:cond delay="0"/>
                                  </p:stCondLst>
                                  <p:childTnLst>
                                    <p:set>
                                      <p:cBhvr additive="repl">
                                        <p:cTn id="81" dur="1" fill="hold">
                                          <p:stCondLst>
                                            <p:cond delay="0"/>
                                          </p:stCondLst>
                                        </p:cTn>
                                        <p:tgtEl>
                                          <p:spTgt spid="10264"/>
                                        </p:tgtEl>
                                        <p:attrNameLst>
                                          <p:attrName>style.visibility</p:attrName>
                                        </p:attrNameLst>
                                      </p:cBhvr>
                                      <p:to>
                                        <p:strVal val="hidden"/>
                                      </p:to>
                                    </p:set>
                                  </p:childTnLst>
                                </p:cTn>
                              </p:par>
                            </p:childTnLst>
                          </p:cTn>
                        </p:par>
                        <p:par>
                          <p:cTn id="82" fill="hold" nodeType="afterGroup">
                            <p:stCondLst>
                              <p:cond delay="10000"/>
                            </p:stCondLst>
                            <p:childTnLst>
                              <p:par>
                                <p:cTn id="83" presetID="3" presetClass="exit" fill="hold" grpId="1" nodeType="afterEffect">
                                  <p:stCondLst>
                                    <p:cond delay="0"/>
                                  </p:stCondLst>
                                  <p:childTnLst>
                                    <p:set>
                                      <p:cBhvr additive="repl">
                                        <p:cTn id="84" dur="1" fill="hold">
                                          <p:stCondLst>
                                            <p:cond delay="0"/>
                                          </p:stCondLst>
                                        </p:cTn>
                                        <p:tgtEl>
                                          <p:spTgt spid="10265"/>
                                        </p:tgtEl>
                                        <p:attrNameLst>
                                          <p:attrName>style.visibility</p:attrName>
                                        </p:attrNameLst>
                                      </p:cBhvr>
                                      <p:to>
                                        <p:strVal val="hidden"/>
                                      </p:to>
                                    </p:set>
                                  </p:childTnLst>
                                </p:cTn>
                              </p:par>
                            </p:childTnLst>
                          </p:cTn>
                        </p:par>
                        <p:par>
                          <p:cTn id="85" fill="hold" nodeType="afterGroup">
                            <p:stCondLst>
                              <p:cond delay="10000"/>
                            </p:stCondLst>
                            <p:childTnLst>
                              <p:par>
                                <p:cTn id="86" presetID="51" presetClass="entr" fill="hold" nodeType="afterEffect">
                                  <p:stCondLst>
                                    <p:cond delay="0"/>
                                  </p:stCondLst>
                                  <p:childTnLst>
                                    <p:set>
                                      <p:cBhvr additive="repl">
                                        <p:cTn id="87" dur="1" fill="hold">
                                          <p:stCondLst>
                                            <p:cond delay="0"/>
                                          </p:stCondLst>
                                        </p:cTn>
                                        <p:tgtEl>
                                          <p:spTgt spid="10267"/>
                                        </p:tgtEl>
                                        <p:attrNameLst>
                                          <p:attrName>style.visibility</p:attrName>
                                        </p:attrNameLst>
                                      </p:cBhvr>
                                      <p:to>
                                        <p:strVal val="visible"/>
                                      </p:to>
                                    </p:set>
                                    <p:animEffect transition="in" filter="fade">
                                      <p:cBhvr additive="repl">
                                        <p:cTn id="88" dur="462" decel="100000"/>
                                        <p:tgtEl>
                                          <p:spTgt spid="10267"/>
                                        </p:tgtEl>
                                      </p:cBhvr>
                                    </p:animEffect>
                                    <p:animScale>
                                      <p:cBhvr additive="repl">
                                        <p:cTn id="89" dur="462" decel="100000" fill="hold"/>
                                        <p:tgtEl>
                                          <p:spTgt spid="10267"/>
                                        </p:tgtEl>
                                      </p:cBhvr>
                                      <p:from x="10000" y="10000"/>
                                      <p:to x="200000" y="450000"/>
                                    </p:animScale>
                                    <p:animScale>
                                      <p:cBhvr additive="repl">
                                        <p:cTn id="90" dur="738" accel="100000" fill="hold">
                                          <p:stCondLst>
                                            <p:cond delay="0"/>
                                          </p:stCondLst>
                                        </p:cTn>
                                        <p:tgtEl>
                                          <p:spTgt spid="10267"/>
                                        </p:tgtEl>
                                      </p:cBhvr>
                                      <p:from x="200000" y="450000"/>
                                      <p:to x="100000" y="100000"/>
                                    </p:animScale>
                                    <p:set>
                                      <p:cBhvr additive="repl">
                                        <p:cTn id="91" dur="462" fill="hold"/>
                                        <p:tgtEl>
                                          <p:spTgt spid="10267"/>
                                        </p:tgtEl>
                                        <p:attrNameLst>
                                          <p:attrName>ppt_x</p:attrName>
                                        </p:attrNameLst>
                                      </p:cBhvr>
                                      <p:to>
                                        <p:strVal val="(0.5)"/>
                                      </p:to>
                                    </p:set>
                                    <p:anim from="(0.5)" to="(#ppt_x)" calcmode="lin" valueType="num">
                                      <p:cBhvr additive="repl">
                                        <p:cTn id="92" dur="738" accel="100000" fill="hold">
                                          <p:stCondLst>
                                            <p:cond delay="462"/>
                                          </p:stCondLst>
                                        </p:cTn>
                                        <p:tgtEl>
                                          <p:spTgt spid="10267"/>
                                        </p:tgtEl>
                                        <p:attrNameLst>
                                          <p:attrName>ppt_x</p:attrName>
                                        </p:attrNameLst>
                                      </p:cBhvr>
                                    </p:anim>
                                    <p:set>
                                      <p:cBhvr additive="repl">
                                        <p:cTn id="93" dur="462" fill="hold"/>
                                        <p:tgtEl>
                                          <p:spTgt spid="10267"/>
                                        </p:tgtEl>
                                        <p:attrNameLst>
                                          <p:attrName>ppt_y</p:attrName>
                                        </p:attrNameLst>
                                      </p:cBhvr>
                                      <p:to>
                                        <p:strVal val="(#ppt_y+0.4)"/>
                                      </p:to>
                                    </p:set>
                                    <p:anim from="(#ppt_y+0.4)" to="(#ppt_y)" calcmode="lin" valueType="num">
                                      <p:cBhvr additive="repl">
                                        <p:cTn id="94" dur="738" accel="100000" fill="hold">
                                          <p:stCondLst>
                                            <p:cond delay="462"/>
                                          </p:stCondLst>
                                        </p:cTn>
                                        <p:tgtEl>
                                          <p:spTgt spid="10267"/>
                                        </p:tgtEl>
                                        <p:attrNameLst>
                                          <p:attrName>ppt_y</p:attrName>
                                        </p:attrNameLst>
                                      </p:cBhvr>
                                    </p:anim>
                                  </p:childTnLst>
                                  <p:subTnLst>
                                    <p:audio>
                                      <p:cMediaNode>
                                        <p:cTn display="0" masterRel="sameClick">
                                          <p:stCondLst>
                                            <p:cond evt="begin" delay="0">
                                              <p:tn val="86"/>
                                            </p:cond>
                                          </p:stCondLst>
                                          <p:endCondLst>
                                            <p:cond evt="onStopAudio" delay="0">
                                              <p:tgtEl>
                                                <p:sldTgt/>
                                              </p:tgtEl>
                                            </p:cond>
                                          </p:endCondLst>
                                        </p:cTn>
                                        <p:tgtEl>
                                          <p:sndTgt r:embed="rId5" name="bomb.wav"/>
                                        </p:tgtEl>
                                      </p:cMediaNode>
                                    </p:audio>
                                  </p:subTnLst>
                                </p:cTn>
                              </p:par>
                            </p:childTnLst>
                          </p:cTn>
                        </p:par>
                        <p:par>
                          <p:cTn id="95" fill="hold" nodeType="afterGroup">
                            <p:stCondLst>
                              <p:cond delay="11200"/>
                            </p:stCondLst>
                            <p:childTnLst>
                              <p:par>
                                <p:cTn id="96" presetID="1" presetClass="exit" fill="hold" nodeType="afterEffect">
                                  <p:stCondLst>
                                    <p:cond delay="0"/>
                                  </p:stCondLst>
                                  <p:childTnLst>
                                    <p:set>
                                      <p:cBhvr additive="repl">
                                        <p:cTn id="97" dur="1" fill="hold">
                                          <p:stCondLst>
                                            <p:cond delay="0"/>
                                          </p:stCondLst>
                                        </p:cTn>
                                        <p:tgtEl>
                                          <p:spTgt spid="1026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0254"/>
                                        </p:tgtEl>
                                        <p:attrNameLst>
                                          <p:attrName>style.visibility</p:attrName>
                                        </p:attrNameLst>
                                      </p:cBhvr>
                                      <p:to>
                                        <p:strVal val="visible"/>
                                      </p:to>
                                    </p:set>
                                    <p:animEffect transition="in" filter="box(in)">
                                      <p:cBhvr>
                                        <p:cTn id="102" dur="500"/>
                                        <p:tgtEl>
                                          <p:spTgt spid="10254"/>
                                        </p:tgtEl>
                                      </p:cBhvr>
                                    </p:animEffect>
                                  </p:childTnLst>
                                  <p:subTnLst>
                                    <p:audio>
                                      <p:cMediaNode>
                                        <p:cTn display="0" masterRel="sameClick">
                                          <p:stCondLst>
                                            <p:cond evt="begin" delay="0">
                                              <p:tn val="100"/>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6" grpId="0" animBg="1"/>
      <p:bldP spid="10256" grpId="1" animBg="1"/>
      <p:bldP spid="10257" grpId="0" animBg="1"/>
      <p:bldP spid="10257" grpId="1" animBg="1"/>
      <p:bldP spid="10258" grpId="0" animBg="1"/>
      <p:bldP spid="10258" grpId="1" animBg="1"/>
      <p:bldP spid="10259" grpId="0" animBg="1"/>
      <p:bldP spid="10259" grpId="1" animBg="1"/>
      <p:bldP spid="10260" grpId="0" animBg="1"/>
      <p:bldP spid="10260" grpId="1" animBg="1"/>
      <p:bldP spid="10261" grpId="0" animBg="1"/>
      <p:bldP spid="10261" grpId="1" animBg="1"/>
      <p:bldP spid="10262" grpId="0" animBg="1"/>
      <p:bldP spid="10262" grpId="1" animBg="1"/>
      <p:bldP spid="10263" grpId="0" animBg="1"/>
      <p:bldP spid="10263" grpId="1" animBg="1"/>
      <p:bldP spid="10264" grpId="0" animBg="1"/>
      <p:bldP spid="10264" grpId="1" animBg="1"/>
      <p:bldP spid="10265" grpId="0" animBg="1"/>
      <p:bldP spid="1026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560" y="3542110"/>
            <a:ext cx="2235994"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412081"/>
            <a:ext cx="543996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A6D5E53-4DA9-4671-9C39-6BD20806C05B}"/>
              </a:ext>
            </a:extLst>
          </p:cNvPr>
          <p:cNvSpPr/>
          <p:nvPr/>
        </p:nvSpPr>
        <p:spPr>
          <a:xfrm>
            <a:off x="3681547" y="2672138"/>
            <a:ext cx="2821781" cy="600164"/>
          </a:xfrm>
          <a:prstGeom prst="rect">
            <a:avLst/>
          </a:prstGeom>
          <a:noFill/>
        </p:spPr>
        <p:txBody>
          <a:bodyPr>
            <a:spAutoFit/>
          </a:bodyPr>
          <a:lstStyle/>
          <a:p>
            <a:pPr algn="ctr" defTabSz="685800" eaLnBrk="0" hangingPunct="0">
              <a:defRPr/>
            </a:pPr>
            <a:r>
              <a:rPr lang="en-US" sz="33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030346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35"/>
          <p:cNvSpPr>
            <a:spLocks noChangeArrowheads="1"/>
          </p:cNvSpPr>
          <p:nvPr/>
        </p:nvSpPr>
        <p:spPr bwMode="auto">
          <a:xfrm>
            <a:off x="457200" y="304800"/>
            <a:ext cx="7848600" cy="1371600"/>
          </a:xfrm>
          <a:prstGeom prst="wedgeRectCallout">
            <a:avLst>
              <a:gd name="adj1" fmla="val -49292"/>
              <a:gd name="adj2" fmla="val 98611"/>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p>
        </p:txBody>
      </p:sp>
      <p:sp>
        <p:nvSpPr>
          <p:cNvPr id="12301" name="Oval 13"/>
          <p:cNvSpPr>
            <a:spLocks noChangeArrowheads="1"/>
          </p:cNvSpPr>
          <p:nvPr/>
        </p:nvSpPr>
        <p:spPr bwMode="auto">
          <a:xfrm>
            <a:off x="2057400" y="3810000"/>
            <a:ext cx="685800" cy="685800"/>
          </a:xfrm>
          <a:prstGeom prst="ellipse">
            <a:avLst/>
          </a:prstGeom>
          <a:solidFill>
            <a:srgbClr val="FF0000">
              <a:alpha val="67058"/>
            </a:srgbClr>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sz="3600" b="1">
              <a:latin typeface=".VnAvant" panose="020B7200000000000000" pitchFamily="34" charset="0"/>
            </a:endParaRPr>
          </a:p>
        </p:txBody>
      </p:sp>
      <p:sp>
        <p:nvSpPr>
          <p:cNvPr id="11268" name="Text Box 2"/>
          <p:cNvSpPr txBox="1">
            <a:spLocks noChangeArrowheads="1"/>
          </p:cNvSpPr>
          <p:nvPr/>
        </p:nvSpPr>
        <p:spPr bwMode="auto">
          <a:xfrm>
            <a:off x="1371600" y="593725"/>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4000" b="1" u="sng" dirty="0" err="1">
                <a:latin typeface="Times New Roman" panose="02020603050405020304" pitchFamily="18" charset="0"/>
                <a:cs typeface="Times New Roman" panose="02020603050405020304" pitchFamily="18" charset="0"/>
              </a:rPr>
              <a:t>Câu</a:t>
            </a:r>
            <a:r>
              <a:rPr lang="en-US" sz="4000" b="1" u="sng"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Chọn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đúng</a:t>
            </a:r>
            <a:endParaRPr lang="en-US" sz="4000" dirty="0">
              <a:latin typeface="Times New Roman" panose="02020603050405020304" pitchFamily="18" charset="0"/>
              <a:cs typeface="Times New Roman" panose="02020603050405020304" pitchFamily="18" charset="0"/>
            </a:endParaRPr>
          </a:p>
        </p:txBody>
      </p:sp>
      <p:sp>
        <p:nvSpPr>
          <p:cNvPr id="11269" name="Text Box 4"/>
          <p:cNvSpPr txBox="1">
            <a:spLocks noChangeArrowheads="1"/>
          </p:cNvSpPr>
          <p:nvPr/>
        </p:nvSpPr>
        <p:spPr bwMode="auto">
          <a:xfrm>
            <a:off x="2192338" y="2209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a:latin typeface=".VnAvant" panose="020B7200000000000000" pitchFamily="34" charset="0"/>
              </a:rPr>
              <a:t>A.</a:t>
            </a:r>
          </a:p>
        </p:txBody>
      </p:sp>
      <p:graphicFrame>
        <p:nvGraphicFramePr>
          <p:cNvPr id="11270" name="Object 5"/>
          <p:cNvGraphicFramePr>
            <a:graphicFrameLocks noChangeAspect="1"/>
          </p:cNvGraphicFramePr>
          <p:nvPr/>
        </p:nvGraphicFramePr>
        <p:xfrm>
          <a:off x="2895600" y="1905000"/>
          <a:ext cx="4741863" cy="1295400"/>
        </p:xfrm>
        <a:graphic>
          <a:graphicData uri="http://schemas.openxmlformats.org/presentationml/2006/ole">
            <mc:AlternateContent xmlns:mc="http://schemas.openxmlformats.org/markup-compatibility/2006">
              <mc:Choice xmlns:v="urn:schemas-microsoft-com:vml" Requires="v">
                <p:oleObj spid="_x0000_s11383" name="Equation" r:id="rId7" imgW="1345616" imgH="393529" progId="Equation.3">
                  <p:embed/>
                </p:oleObj>
              </mc:Choice>
              <mc:Fallback>
                <p:oleObj name="Equation" r:id="rId7" imgW="1345616" imgH="39352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905000"/>
                        <a:ext cx="474186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12"/>
          <p:cNvGraphicFramePr>
            <a:graphicFrameLocks noChangeAspect="1"/>
          </p:cNvGraphicFramePr>
          <p:nvPr/>
        </p:nvGraphicFramePr>
        <p:xfrm>
          <a:off x="2905125" y="3581400"/>
          <a:ext cx="3802063" cy="1295400"/>
        </p:xfrm>
        <a:graphic>
          <a:graphicData uri="http://schemas.openxmlformats.org/presentationml/2006/ole">
            <mc:AlternateContent xmlns:mc="http://schemas.openxmlformats.org/markup-compatibility/2006">
              <mc:Choice xmlns:v="urn:schemas-microsoft-com:vml" Requires="v">
                <p:oleObj spid="_x0000_s11384" name="Equation" r:id="rId9" imgW="1079032" imgH="393529" progId="Equation.3">
                  <p:embed/>
                </p:oleObj>
              </mc:Choice>
              <mc:Fallback>
                <p:oleObj name="Equation" r:id="rId9" imgW="1079032" imgH="393529"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5125" y="3581400"/>
                        <a:ext cx="3802063"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2" name="Text Box 14"/>
          <p:cNvSpPr txBox="1">
            <a:spLocks noChangeArrowheads="1"/>
          </p:cNvSpPr>
          <p:nvPr/>
        </p:nvSpPr>
        <p:spPr bwMode="auto">
          <a:xfrm>
            <a:off x="2209800" y="3886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b="1" dirty="0">
                <a:latin typeface=".VnAvant" panose="020B7200000000000000" pitchFamily="34" charset="0"/>
              </a:rPr>
              <a:t>B.</a:t>
            </a:r>
          </a:p>
        </p:txBody>
      </p:sp>
      <p:sp>
        <p:nvSpPr>
          <p:cNvPr id="11273" name="Text Box 15"/>
          <p:cNvSpPr txBox="1">
            <a:spLocks noChangeArrowheads="1"/>
          </p:cNvSpPr>
          <p:nvPr/>
        </p:nvSpPr>
        <p:spPr bwMode="auto">
          <a:xfrm>
            <a:off x="2209800" y="5440363"/>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b="1">
                <a:latin typeface=".VnAvant" panose="020B7200000000000000" pitchFamily="34" charset="0"/>
              </a:rPr>
              <a:t>C</a:t>
            </a:r>
            <a:r>
              <a:rPr lang="en-US" sz="3200">
                <a:latin typeface=".VnAvant" panose="020B7200000000000000" pitchFamily="34" charset="0"/>
              </a:rPr>
              <a:t>.</a:t>
            </a:r>
          </a:p>
        </p:txBody>
      </p:sp>
      <p:graphicFrame>
        <p:nvGraphicFramePr>
          <p:cNvPr id="11274" name="Object 16"/>
          <p:cNvGraphicFramePr>
            <a:graphicFrameLocks noChangeAspect="1"/>
          </p:cNvGraphicFramePr>
          <p:nvPr/>
        </p:nvGraphicFramePr>
        <p:xfrm>
          <a:off x="2971800" y="5054600"/>
          <a:ext cx="3733800" cy="1346200"/>
        </p:xfrm>
        <a:graphic>
          <a:graphicData uri="http://schemas.openxmlformats.org/presentationml/2006/ole">
            <mc:AlternateContent xmlns:mc="http://schemas.openxmlformats.org/markup-compatibility/2006">
              <mc:Choice xmlns:v="urn:schemas-microsoft-com:vml" Requires="v">
                <p:oleObj spid="_x0000_s11385" name="Equation" r:id="rId11" imgW="1091726" imgH="393529" progId="Equation.3">
                  <p:embed/>
                </p:oleObj>
              </mc:Choice>
              <mc:Fallback>
                <p:oleObj name="Equation" r:id="rId11" imgW="1091726" imgH="393529" progId="Equation.3">
                  <p:embed/>
                  <p:pic>
                    <p:nvPicPr>
                      <p:cNvPr id="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054600"/>
                        <a:ext cx="37338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6" name="WordArt 18"/>
          <p:cNvSpPr>
            <a:spLocks noChangeArrowheads="1" noChangeShapeType="1" noTextEdit="1"/>
          </p:cNvSpPr>
          <p:nvPr/>
        </p:nvSpPr>
        <p:spPr bwMode="auto">
          <a:xfrm>
            <a:off x="8029575" y="5591175"/>
            <a:ext cx="749300" cy="9493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10</a:t>
            </a:r>
          </a:p>
        </p:txBody>
      </p:sp>
      <p:sp>
        <p:nvSpPr>
          <p:cNvPr id="12307" name="WordArt 19"/>
          <p:cNvSpPr>
            <a:spLocks noChangeArrowheads="1" noChangeShapeType="1" noTextEdit="1"/>
          </p:cNvSpPr>
          <p:nvPr/>
        </p:nvSpPr>
        <p:spPr bwMode="auto">
          <a:xfrm>
            <a:off x="8153400" y="5635625"/>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9</a:t>
            </a:r>
          </a:p>
        </p:txBody>
      </p:sp>
      <p:sp>
        <p:nvSpPr>
          <p:cNvPr id="12308" name="WordArt 20"/>
          <p:cNvSpPr>
            <a:spLocks noChangeArrowheads="1" noChangeShapeType="1" noTextEdit="1"/>
          </p:cNvSpPr>
          <p:nvPr/>
        </p:nvSpPr>
        <p:spPr bwMode="auto">
          <a:xfrm>
            <a:off x="8153400" y="563880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8</a:t>
            </a:r>
          </a:p>
        </p:txBody>
      </p:sp>
      <p:sp>
        <p:nvSpPr>
          <p:cNvPr id="12309" name="WordArt 21"/>
          <p:cNvSpPr>
            <a:spLocks noChangeArrowheads="1" noChangeShapeType="1" noTextEdit="1"/>
          </p:cNvSpPr>
          <p:nvPr/>
        </p:nvSpPr>
        <p:spPr bwMode="auto">
          <a:xfrm>
            <a:off x="8210550" y="5651500"/>
            <a:ext cx="323850" cy="89217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7</a:t>
            </a:r>
          </a:p>
        </p:txBody>
      </p:sp>
      <p:sp>
        <p:nvSpPr>
          <p:cNvPr id="12310" name="WordArt 22"/>
          <p:cNvSpPr>
            <a:spLocks noChangeArrowheads="1" noChangeShapeType="1" noTextEdit="1"/>
          </p:cNvSpPr>
          <p:nvPr/>
        </p:nvSpPr>
        <p:spPr bwMode="auto">
          <a:xfrm>
            <a:off x="8197850" y="568325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6</a:t>
            </a:r>
          </a:p>
        </p:txBody>
      </p:sp>
      <p:sp>
        <p:nvSpPr>
          <p:cNvPr id="12311" name="WordArt 23"/>
          <p:cNvSpPr>
            <a:spLocks noChangeArrowheads="1" noChangeShapeType="1" noTextEdit="1"/>
          </p:cNvSpPr>
          <p:nvPr/>
        </p:nvSpPr>
        <p:spPr bwMode="auto">
          <a:xfrm>
            <a:off x="8229600" y="566420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5</a:t>
            </a:r>
          </a:p>
        </p:txBody>
      </p:sp>
      <p:sp>
        <p:nvSpPr>
          <p:cNvPr id="12312" name="WordArt 24"/>
          <p:cNvSpPr>
            <a:spLocks noChangeArrowheads="1" noChangeShapeType="1" noTextEdit="1"/>
          </p:cNvSpPr>
          <p:nvPr/>
        </p:nvSpPr>
        <p:spPr bwMode="auto">
          <a:xfrm>
            <a:off x="8229600" y="5638800"/>
            <a:ext cx="4064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4</a:t>
            </a:r>
          </a:p>
        </p:txBody>
      </p:sp>
      <p:sp>
        <p:nvSpPr>
          <p:cNvPr id="12313" name="WordArt 25"/>
          <p:cNvSpPr>
            <a:spLocks noChangeArrowheads="1" noChangeShapeType="1" noTextEdit="1"/>
          </p:cNvSpPr>
          <p:nvPr/>
        </p:nvSpPr>
        <p:spPr bwMode="auto">
          <a:xfrm>
            <a:off x="8153400" y="5638800"/>
            <a:ext cx="425450" cy="89217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3</a:t>
            </a:r>
          </a:p>
        </p:txBody>
      </p:sp>
      <p:sp>
        <p:nvSpPr>
          <p:cNvPr id="12314" name="WordArt 26"/>
          <p:cNvSpPr>
            <a:spLocks noChangeArrowheads="1" noChangeShapeType="1" noTextEdit="1"/>
          </p:cNvSpPr>
          <p:nvPr/>
        </p:nvSpPr>
        <p:spPr bwMode="auto">
          <a:xfrm>
            <a:off x="8305800" y="5638800"/>
            <a:ext cx="4064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2</a:t>
            </a:r>
          </a:p>
        </p:txBody>
      </p:sp>
      <p:sp>
        <p:nvSpPr>
          <p:cNvPr id="12315" name="WordArt 27"/>
          <p:cNvSpPr>
            <a:spLocks noChangeArrowheads="1" noChangeShapeType="1" noTextEdit="1"/>
          </p:cNvSpPr>
          <p:nvPr/>
        </p:nvSpPr>
        <p:spPr bwMode="auto">
          <a:xfrm>
            <a:off x="8382000" y="5638800"/>
            <a:ext cx="3048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1</a:t>
            </a:r>
          </a:p>
        </p:txBody>
      </p:sp>
      <p:sp>
        <p:nvSpPr>
          <p:cNvPr id="11286" name="Text Box 28"/>
          <p:cNvSpPr txBox="1">
            <a:spLocks noChangeArrowheads="1"/>
          </p:cNvSpPr>
          <p:nvPr/>
        </p:nvSpPr>
        <p:spPr bwMode="auto">
          <a:xfrm>
            <a:off x="1676400" y="7924800"/>
            <a:ext cx="5791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nvGrpSpPr>
          <p:cNvPr id="12317" name="Group 29"/>
          <p:cNvGrpSpPr>
            <a:grpSpLocks/>
          </p:cNvGrpSpPr>
          <p:nvPr/>
        </p:nvGrpSpPr>
        <p:grpSpPr bwMode="auto">
          <a:xfrm>
            <a:off x="7315200" y="4953000"/>
            <a:ext cx="2055813" cy="2055813"/>
            <a:chOff x="4656" y="-192"/>
            <a:chExt cx="1295" cy="1295"/>
          </a:xfrm>
        </p:grpSpPr>
        <p:sp>
          <p:nvSpPr>
            <p:cNvPr id="11291" name="AutoShape 30"/>
            <p:cNvSpPr>
              <a:spLocks noChangeArrowheads="1"/>
            </p:cNvSpPr>
            <p:nvPr/>
          </p:nvSpPr>
          <p:spPr bwMode="auto">
            <a:xfrm>
              <a:off x="4656" y="-192"/>
              <a:ext cx="1296" cy="1296"/>
            </a:xfrm>
            <a:prstGeom prst="irregularSeal2">
              <a:avLst/>
            </a:prstGeom>
            <a:gradFill rotWithShape="0">
              <a:gsLst>
                <a:gs pos="0">
                  <a:srgbClr val="FFFFFF"/>
                </a:gs>
                <a:gs pos="100000">
                  <a:srgbClr val="FF3399"/>
                </a:gs>
              </a:gsLst>
              <a:path path="shape">
                <a:fillToRect l="50000" t="50000" r="50000" b="50000"/>
              </a:path>
            </a:gra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1292" name="WordArt 31"/>
            <p:cNvSpPr>
              <a:spLocks noChangeArrowheads="1" noChangeShapeType="1" noTextEdit="1"/>
            </p:cNvSpPr>
            <p:nvPr/>
          </p:nvSpPr>
          <p:spPr bwMode="auto">
            <a:xfrm>
              <a:off x="4908" y="294"/>
              <a:ext cx="724" cy="385"/>
            </a:xfrm>
            <a:prstGeom prst="rect">
              <a:avLst/>
            </a:prstGeom>
          </p:spPr>
          <p:txBody>
            <a:bodyPr wrap="none" fromWordArt="1">
              <a:prstTxWarp prst="textPlain">
                <a:avLst>
                  <a:gd name="adj" fmla="val 50000"/>
                </a:avLst>
              </a:prstTxWarp>
            </a:bodyPr>
            <a:lstStyle/>
            <a:p>
              <a:pPr algn="ctr"/>
              <a:r>
                <a:rPr lang="en-US" sz="3600" kern="10" dirty="0" err="1">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Hết</a:t>
              </a:r>
              <a:r>
                <a:rPr lang="en-US" sz="3600" kern="10" dirty="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 </a:t>
              </a:r>
              <a:r>
                <a:rPr lang="en-US" sz="3600" kern="10" dirty="0" err="1">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giờ</a:t>
              </a:r>
              <a:endParaRPr lang="en-US" sz="3600" kern="10" dirty="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endParaRPr>
            </a:p>
          </p:txBody>
        </p:sp>
      </p:grpSp>
      <p:sp>
        <p:nvSpPr>
          <p:cNvPr id="11288" name="Rectangle 32"/>
          <p:cNvSpPr>
            <a:spLocks noChangeArrowheads="1"/>
          </p:cNvSpPr>
          <p:nvPr/>
        </p:nvSpPr>
        <p:spPr bwMode="auto">
          <a:xfrm>
            <a:off x="0" y="5410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1289" name="Rectangle 33"/>
          <p:cNvSpPr>
            <a:spLocks noChangeArrowheads="1"/>
          </p:cNvSpPr>
          <p:nvPr/>
        </p:nvSpPr>
        <p:spPr bwMode="auto">
          <a:xfrm>
            <a:off x="0" y="5410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1290" name="Rectangle 34"/>
          <p:cNvSpPr>
            <a:spLocks noChangeArrowheads="1"/>
          </p:cNvSpPr>
          <p:nvPr/>
        </p:nvSpPr>
        <p:spPr bwMode="auto">
          <a:xfrm>
            <a:off x="0" y="6172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grpId="0" nodeType="clickEffect">
                                  <p:stCondLst>
                                    <p:cond delay="0"/>
                                  </p:stCondLst>
                                  <p:childTnLst>
                                    <p:set>
                                      <p:cBhvr additive="repl">
                                        <p:cTn id="6" dur="1" fill="hold">
                                          <p:stCondLst>
                                            <p:cond delay="0"/>
                                          </p:stCondLst>
                                        </p:cTn>
                                        <p:tgtEl>
                                          <p:spTgt spid="12306"/>
                                        </p:tgtEl>
                                        <p:attrNameLst>
                                          <p:attrName>style.visibility</p:attrName>
                                        </p:attrNameLst>
                                      </p:cBhvr>
                                      <p:to>
                                        <p:strVal val="visible"/>
                                      </p:to>
                                    </p:set>
                                    <p:anim calcmode="lin" valueType="num">
                                      <p:cBhvr additive="repl">
                                        <p:cTn id="7" dur="1000" fill="hold"/>
                                        <p:tgtEl>
                                          <p:spTgt spid="12306"/>
                                        </p:tgtEl>
                                        <p:attrNameLst>
                                          <p:attrName>ppt_w</p:attrName>
                                        </p:attrNameLst>
                                      </p:cBhvr>
                                      <p:tavLst>
                                        <p:tav tm="100000">
                                          <p:val>
                                            <p:fltVal val="0"/>
                                          </p:val>
                                        </p:tav>
                                        <p:tav>
                                          <p:val>
                                            <p:strVal val="#ppt_w"/>
                                          </p:val>
                                        </p:tav>
                                      </p:tavLst>
                                    </p:anim>
                                    <p:anim calcmode="lin" valueType="num">
                                      <p:cBhvr additive="repl">
                                        <p:cTn id="8" dur="1000" fill="hold"/>
                                        <p:tgtEl>
                                          <p:spTgt spid="12306"/>
                                        </p:tgtEl>
                                        <p:attrNameLst>
                                          <p:attrName>ppt_h</p:attrName>
                                        </p:attrNameLst>
                                      </p:cBhvr>
                                      <p:tavLst>
                                        <p:tav tm="100000">
                                          <p:val>
                                            <p:fltVal val="0"/>
                                          </p:val>
                                        </p:tav>
                                        <p:tav>
                                          <p:val>
                                            <p:strVal val="#ppt_h"/>
                                          </p:val>
                                        </p:tav>
                                      </p:tavLst>
                                    </p:anim>
                                    <p:animEffect transition="in" filter="fade">
                                      <p:cBhvr additive="repl">
                                        <p:cTn id="9" dur="1000"/>
                                        <p:tgtEl>
                                          <p:spTgt spid="1230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3" presetClass="entr" fill="hold" grpId="0" nodeType="afterEffect">
                                  <p:stCondLst>
                                    <p:cond delay="0"/>
                                  </p:stCondLst>
                                  <p:childTnLst>
                                    <p:set>
                                      <p:cBhvr additive="repl">
                                        <p:cTn id="12" dur="1" fill="hold">
                                          <p:stCondLst>
                                            <p:cond delay="0"/>
                                          </p:stCondLst>
                                        </p:cTn>
                                        <p:tgtEl>
                                          <p:spTgt spid="12307"/>
                                        </p:tgtEl>
                                        <p:attrNameLst>
                                          <p:attrName>style.visibility</p:attrName>
                                        </p:attrNameLst>
                                      </p:cBhvr>
                                      <p:to>
                                        <p:strVal val="visible"/>
                                      </p:to>
                                    </p:set>
                                    <p:anim calcmode="lin" valueType="num">
                                      <p:cBhvr additive="repl">
                                        <p:cTn id="13" dur="1000" fill="hold"/>
                                        <p:tgtEl>
                                          <p:spTgt spid="12307"/>
                                        </p:tgtEl>
                                        <p:attrNameLst>
                                          <p:attrName>ppt_w</p:attrName>
                                        </p:attrNameLst>
                                      </p:cBhvr>
                                      <p:tavLst>
                                        <p:tav tm="100000">
                                          <p:val>
                                            <p:fltVal val="0"/>
                                          </p:val>
                                        </p:tav>
                                        <p:tav>
                                          <p:val>
                                            <p:strVal val="#ppt_w"/>
                                          </p:val>
                                        </p:tav>
                                      </p:tavLst>
                                    </p:anim>
                                    <p:anim calcmode="lin" valueType="num">
                                      <p:cBhvr additive="repl">
                                        <p:cTn id="14" dur="1000" fill="hold"/>
                                        <p:tgtEl>
                                          <p:spTgt spid="12307"/>
                                        </p:tgtEl>
                                        <p:attrNameLst>
                                          <p:attrName>ppt_h</p:attrName>
                                        </p:attrNameLst>
                                      </p:cBhvr>
                                      <p:tavLst>
                                        <p:tav tm="100000">
                                          <p:val>
                                            <p:fltVal val="0"/>
                                          </p:val>
                                        </p:tav>
                                        <p:tav>
                                          <p:val>
                                            <p:strVal val="#ppt_h"/>
                                          </p:val>
                                        </p:tav>
                                      </p:tavLst>
                                    </p:anim>
                                    <p:animEffect transition="in" filter="fade">
                                      <p:cBhvr additive="repl">
                                        <p:cTn id="15" dur="1000"/>
                                        <p:tgtEl>
                                          <p:spTgt spid="12307"/>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6" presetID="3" presetClass="exit" fill="hold" grpId="1" nodeType="withEffect">
                                  <p:stCondLst>
                                    <p:cond delay="0"/>
                                  </p:stCondLst>
                                  <p:childTnLst>
                                    <p:set>
                                      <p:cBhvr additive="repl">
                                        <p:cTn id="17" dur="1" fill="hold">
                                          <p:stCondLst>
                                            <p:cond delay="0"/>
                                          </p:stCondLst>
                                        </p:cTn>
                                        <p:tgtEl>
                                          <p:spTgt spid="12306"/>
                                        </p:tgtEl>
                                        <p:attrNameLst>
                                          <p:attrName>style.visibility</p:attrName>
                                        </p:attrNameLst>
                                      </p:cBhvr>
                                      <p:to>
                                        <p:strVal val="hidden"/>
                                      </p:to>
                                    </p:set>
                                  </p:childTnLst>
                                </p:cTn>
                              </p:par>
                            </p:childTnLst>
                          </p:cTn>
                        </p:par>
                        <p:par>
                          <p:cTn id="18" fill="hold" nodeType="afterGroup">
                            <p:stCondLst>
                              <p:cond delay="2000"/>
                            </p:stCondLst>
                            <p:childTnLst>
                              <p:par>
                                <p:cTn id="19" presetID="53" presetClass="entr" fill="hold" grpId="0" nodeType="afterEffect">
                                  <p:stCondLst>
                                    <p:cond delay="0"/>
                                  </p:stCondLst>
                                  <p:childTnLst>
                                    <p:set>
                                      <p:cBhvr additive="repl">
                                        <p:cTn id="20" dur="1" fill="hold">
                                          <p:stCondLst>
                                            <p:cond delay="0"/>
                                          </p:stCondLst>
                                        </p:cTn>
                                        <p:tgtEl>
                                          <p:spTgt spid="12308"/>
                                        </p:tgtEl>
                                        <p:attrNameLst>
                                          <p:attrName>style.visibility</p:attrName>
                                        </p:attrNameLst>
                                      </p:cBhvr>
                                      <p:to>
                                        <p:strVal val="visible"/>
                                      </p:to>
                                    </p:set>
                                    <p:anim calcmode="lin" valueType="num">
                                      <p:cBhvr additive="repl">
                                        <p:cTn id="21" dur="1000" fill="hold"/>
                                        <p:tgtEl>
                                          <p:spTgt spid="12308"/>
                                        </p:tgtEl>
                                        <p:attrNameLst>
                                          <p:attrName>ppt_w</p:attrName>
                                        </p:attrNameLst>
                                      </p:cBhvr>
                                      <p:tavLst>
                                        <p:tav tm="100000">
                                          <p:val>
                                            <p:fltVal val="0"/>
                                          </p:val>
                                        </p:tav>
                                        <p:tav>
                                          <p:val>
                                            <p:strVal val="#ppt_w"/>
                                          </p:val>
                                        </p:tav>
                                      </p:tavLst>
                                    </p:anim>
                                    <p:anim calcmode="lin" valueType="num">
                                      <p:cBhvr additive="repl">
                                        <p:cTn id="22" dur="1000" fill="hold"/>
                                        <p:tgtEl>
                                          <p:spTgt spid="12308"/>
                                        </p:tgtEl>
                                        <p:attrNameLst>
                                          <p:attrName>ppt_h</p:attrName>
                                        </p:attrNameLst>
                                      </p:cBhvr>
                                      <p:tavLst>
                                        <p:tav tm="100000">
                                          <p:val>
                                            <p:fltVal val="0"/>
                                          </p:val>
                                        </p:tav>
                                        <p:tav>
                                          <p:val>
                                            <p:strVal val="#ppt_h"/>
                                          </p:val>
                                        </p:tav>
                                      </p:tavLst>
                                    </p:anim>
                                    <p:animEffect transition="in" filter="fade">
                                      <p:cBhvr additive="repl">
                                        <p:cTn id="23" dur="1000"/>
                                        <p:tgtEl>
                                          <p:spTgt spid="12308"/>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4" presetID="3" presetClass="exit" fill="hold" grpId="1" nodeType="withEffect">
                                  <p:stCondLst>
                                    <p:cond delay="0"/>
                                  </p:stCondLst>
                                  <p:childTnLst>
                                    <p:set>
                                      <p:cBhvr additive="repl">
                                        <p:cTn id="25" dur="1" fill="hold">
                                          <p:stCondLst>
                                            <p:cond delay="0"/>
                                          </p:stCondLst>
                                        </p:cTn>
                                        <p:tgtEl>
                                          <p:spTgt spid="12307"/>
                                        </p:tgtEl>
                                        <p:attrNameLst>
                                          <p:attrName>style.visibility</p:attrName>
                                        </p:attrNameLst>
                                      </p:cBhvr>
                                      <p:to>
                                        <p:strVal val="hidden"/>
                                      </p:to>
                                    </p:set>
                                  </p:childTnLst>
                                </p:cTn>
                              </p:par>
                            </p:childTnLst>
                          </p:cTn>
                        </p:par>
                        <p:par>
                          <p:cTn id="26" fill="hold" nodeType="afterGroup">
                            <p:stCondLst>
                              <p:cond delay="3000"/>
                            </p:stCondLst>
                            <p:childTnLst>
                              <p:par>
                                <p:cTn id="27" presetID="53" presetClass="entr" fill="hold" grpId="0" nodeType="afterEffect">
                                  <p:stCondLst>
                                    <p:cond delay="0"/>
                                  </p:stCondLst>
                                  <p:childTnLst>
                                    <p:set>
                                      <p:cBhvr additive="repl">
                                        <p:cTn id="28" dur="1" fill="hold">
                                          <p:stCondLst>
                                            <p:cond delay="0"/>
                                          </p:stCondLst>
                                        </p:cTn>
                                        <p:tgtEl>
                                          <p:spTgt spid="12309"/>
                                        </p:tgtEl>
                                        <p:attrNameLst>
                                          <p:attrName>style.visibility</p:attrName>
                                        </p:attrNameLst>
                                      </p:cBhvr>
                                      <p:to>
                                        <p:strVal val="visible"/>
                                      </p:to>
                                    </p:set>
                                    <p:anim calcmode="lin" valueType="num">
                                      <p:cBhvr additive="repl">
                                        <p:cTn id="29" dur="1000" fill="hold"/>
                                        <p:tgtEl>
                                          <p:spTgt spid="12309"/>
                                        </p:tgtEl>
                                        <p:attrNameLst>
                                          <p:attrName>ppt_w</p:attrName>
                                        </p:attrNameLst>
                                      </p:cBhvr>
                                      <p:tavLst>
                                        <p:tav tm="100000">
                                          <p:val>
                                            <p:fltVal val="0"/>
                                          </p:val>
                                        </p:tav>
                                        <p:tav>
                                          <p:val>
                                            <p:strVal val="#ppt_w"/>
                                          </p:val>
                                        </p:tav>
                                      </p:tavLst>
                                    </p:anim>
                                    <p:anim calcmode="lin" valueType="num">
                                      <p:cBhvr additive="repl">
                                        <p:cTn id="30" dur="1000" fill="hold"/>
                                        <p:tgtEl>
                                          <p:spTgt spid="12309"/>
                                        </p:tgtEl>
                                        <p:attrNameLst>
                                          <p:attrName>ppt_h</p:attrName>
                                        </p:attrNameLst>
                                      </p:cBhvr>
                                      <p:tavLst>
                                        <p:tav tm="100000">
                                          <p:val>
                                            <p:fltVal val="0"/>
                                          </p:val>
                                        </p:tav>
                                        <p:tav>
                                          <p:val>
                                            <p:strVal val="#ppt_h"/>
                                          </p:val>
                                        </p:tav>
                                      </p:tavLst>
                                    </p:anim>
                                    <p:animEffect transition="in" filter="fade">
                                      <p:cBhvr additive="repl">
                                        <p:cTn id="31" dur="1000"/>
                                        <p:tgtEl>
                                          <p:spTgt spid="12309"/>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2" presetID="3" presetClass="exit" fill="hold" grpId="1" nodeType="withEffect">
                                  <p:stCondLst>
                                    <p:cond delay="0"/>
                                  </p:stCondLst>
                                  <p:childTnLst>
                                    <p:set>
                                      <p:cBhvr additive="repl">
                                        <p:cTn id="33" dur="1" fill="hold">
                                          <p:stCondLst>
                                            <p:cond delay="0"/>
                                          </p:stCondLst>
                                        </p:cTn>
                                        <p:tgtEl>
                                          <p:spTgt spid="12308"/>
                                        </p:tgtEl>
                                        <p:attrNameLst>
                                          <p:attrName>style.visibility</p:attrName>
                                        </p:attrNameLst>
                                      </p:cBhvr>
                                      <p:to>
                                        <p:strVal val="hidden"/>
                                      </p:to>
                                    </p:set>
                                  </p:childTnLst>
                                </p:cTn>
                              </p:par>
                            </p:childTnLst>
                          </p:cTn>
                        </p:par>
                        <p:par>
                          <p:cTn id="34" fill="hold" nodeType="afterGroup">
                            <p:stCondLst>
                              <p:cond delay="4000"/>
                            </p:stCondLst>
                            <p:childTnLst>
                              <p:par>
                                <p:cTn id="35" presetID="53" presetClass="entr" fill="hold" grpId="0" nodeType="afterEffect">
                                  <p:stCondLst>
                                    <p:cond delay="0"/>
                                  </p:stCondLst>
                                  <p:childTnLst>
                                    <p:set>
                                      <p:cBhvr additive="repl">
                                        <p:cTn id="36" dur="1" fill="hold">
                                          <p:stCondLst>
                                            <p:cond delay="0"/>
                                          </p:stCondLst>
                                        </p:cTn>
                                        <p:tgtEl>
                                          <p:spTgt spid="12310"/>
                                        </p:tgtEl>
                                        <p:attrNameLst>
                                          <p:attrName>style.visibility</p:attrName>
                                        </p:attrNameLst>
                                      </p:cBhvr>
                                      <p:to>
                                        <p:strVal val="visible"/>
                                      </p:to>
                                    </p:set>
                                    <p:anim calcmode="lin" valueType="num">
                                      <p:cBhvr additive="repl">
                                        <p:cTn id="37" dur="1000" fill="hold"/>
                                        <p:tgtEl>
                                          <p:spTgt spid="12310"/>
                                        </p:tgtEl>
                                        <p:attrNameLst>
                                          <p:attrName>ppt_w</p:attrName>
                                        </p:attrNameLst>
                                      </p:cBhvr>
                                      <p:tavLst>
                                        <p:tav tm="100000">
                                          <p:val>
                                            <p:fltVal val="0"/>
                                          </p:val>
                                        </p:tav>
                                        <p:tav>
                                          <p:val>
                                            <p:strVal val="#ppt_w"/>
                                          </p:val>
                                        </p:tav>
                                      </p:tavLst>
                                    </p:anim>
                                    <p:anim calcmode="lin" valueType="num">
                                      <p:cBhvr additive="repl">
                                        <p:cTn id="38" dur="1000" fill="hold"/>
                                        <p:tgtEl>
                                          <p:spTgt spid="12310"/>
                                        </p:tgtEl>
                                        <p:attrNameLst>
                                          <p:attrName>ppt_h</p:attrName>
                                        </p:attrNameLst>
                                      </p:cBhvr>
                                      <p:tavLst>
                                        <p:tav tm="100000">
                                          <p:val>
                                            <p:fltVal val="0"/>
                                          </p:val>
                                        </p:tav>
                                        <p:tav>
                                          <p:val>
                                            <p:strVal val="#ppt_h"/>
                                          </p:val>
                                        </p:tav>
                                      </p:tavLst>
                                    </p:anim>
                                    <p:animEffect transition="in" filter="fade">
                                      <p:cBhvr additive="repl">
                                        <p:cTn id="39" dur="1000"/>
                                        <p:tgtEl>
                                          <p:spTgt spid="12310"/>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40" presetID="3" presetClass="exit" fill="hold" grpId="1" nodeType="withEffect">
                                  <p:stCondLst>
                                    <p:cond delay="0"/>
                                  </p:stCondLst>
                                  <p:childTnLst>
                                    <p:set>
                                      <p:cBhvr additive="repl">
                                        <p:cTn id="41" dur="1" fill="hold">
                                          <p:stCondLst>
                                            <p:cond delay="0"/>
                                          </p:stCondLst>
                                        </p:cTn>
                                        <p:tgtEl>
                                          <p:spTgt spid="12309"/>
                                        </p:tgtEl>
                                        <p:attrNameLst>
                                          <p:attrName>style.visibility</p:attrName>
                                        </p:attrNameLst>
                                      </p:cBhvr>
                                      <p:to>
                                        <p:strVal val="hidden"/>
                                      </p:to>
                                    </p:set>
                                  </p:childTnLst>
                                </p:cTn>
                              </p:par>
                            </p:childTnLst>
                          </p:cTn>
                        </p:par>
                        <p:par>
                          <p:cTn id="42" fill="hold" nodeType="afterGroup">
                            <p:stCondLst>
                              <p:cond delay="5000"/>
                            </p:stCondLst>
                            <p:childTnLst>
                              <p:par>
                                <p:cTn id="43" presetID="53" presetClass="entr" fill="hold" grpId="0" nodeType="afterEffect">
                                  <p:stCondLst>
                                    <p:cond delay="0"/>
                                  </p:stCondLst>
                                  <p:childTnLst>
                                    <p:set>
                                      <p:cBhvr additive="repl">
                                        <p:cTn id="44" dur="1" fill="hold">
                                          <p:stCondLst>
                                            <p:cond delay="0"/>
                                          </p:stCondLst>
                                        </p:cTn>
                                        <p:tgtEl>
                                          <p:spTgt spid="12311"/>
                                        </p:tgtEl>
                                        <p:attrNameLst>
                                          <p:attrName>style.visibility</p:attrName>
                                        </p:attrNameLst>
                                      </p:cBhvr>
                                      <p:to>
                                        <p:strVal val="visible"/>
                                      </p:to>
                                    </p:set>
                                    <p:anim calcmode="lin" valueType="num">
                                      <p:cBhvr additive="repl">
                                        <p:cTn id="45" dur="1000" fill="hold"/>
                                        <p:tgtEl>
                                          <p:spTgt spid="12311"/>
                                        </p:tgtEl>
                                        <p:attrNameLst>
                                          <p:attrName>ppt_w</p:attrName>
                                        </p:attrNameLst>
                                      </p:cBhvr>
                                      <p:tavLst>
                                        <p:tav tm="100000">
                                          <p:val>
                                            <p:fltVal val="0"/>
                                          </p:val>
                                        </p:tav>
                                        <p:tav>
                                          <p:val>
                                            <p:strVal val="#ppt_w"/>
                                          </p:val>
                                        </p:tav>
                                      </p:tavLst>
                                    </p:anim>
                                    <p:anim calcmode="lin" valueType="num">
                                      <p:cBhvr additive="repl">
                                        <p:cTn id="46" dur="1000" fill="hold"/>
                                        <p:tgtEl>
                                          <p:spTgt spid="12311"/>
                                        </p:tgtEl>
                                        <p:attrNameLst>
                                          <p:attrName>ppt_h</p:attrName>
                                        </p:attrNameLst>
                                      </p:cBhvr>
                                      <p:tavLst>
                                        <p:tav tm="100000">
                                          <p:val>
                                            <p:fltVal val="0"/>
                                          </p:val>
                                        </p:tav>
                                        <p:tav>
                                          <p:val>
                                            <p:strVal val="#ppt_h"/>
                                          </p:val>
                                        </p:tav>
                                      </p:tavLst>
                                    </p:anim>
                                    <p:animEffect transition="in" filter="fade">
                                      <p:cBhvr additive="repl">
                                        <p:cTn id="47" dur="1000"/>
                                        <p:tgtEl>
                                          <p:spTgt spid="12311"/>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8" presetID="3" presetClass="exit" fill="hold" grpId="1" nodeType="withEffect">
                                  <p:stCondLst>
                                    <p:cond delay="0"/>
                                  </p:stCondLst>
                                  <p:childTnLst>
                                    <p:set>
                                      <p:cBhvr additive="repl">
                                        <p:cTn id="49" dur="1" fill="hold">
                                          <p:stCondLst>
                                            <p:cond delay="0"/>
                                          </p:stCondLst>
                                        </p:cTn>
                                        <p:tgtEl>
                                          <p:spTgt spid="12310"/>
                                        </p:tgtEl>
                                        <p:attrNameLst>
                                          <p:attrName>style.visibility</p:attrName>
                                        </p:attrNameLst>
                                      </p:cBhvr>
                                      <p:to>
                                        <p:strVal val="hidden"/>
                                      </p:to>
                                    </p:set>
                                  </p:childTnLst>
                                </p:cTn>
                              </p:par>
                            </p:childTnLst>
                          </p:cTn>
                        </p:par>
                        <p:par>
                          <p:cTn id="50" fill="hold" nodeType="afterGroup">
                            <p:stCondLst>
                              <p:cond delay="6000"/>
                            </p:stCondLst>
                            <p:childTnLst>
                              <p:par>
                                <p:cTn id="51" presetID="53" presetClass="entr" fill="hold" grpId="0" nodeType="afterEffect">
                                  <p:stCondLst>
                                    <p:cond delay="0"/>
                                  </p:stCondLst>
                                  <p:childTnLst>
                                    <p:set>
                                      <p:cBhvr additive="repl">
                                        <p:cTn id="52" dur="1" fill="hold">
                                          <p:stCondLst>
                                            <p:cond delay="0"/>
                                          </p:stCondLst>
                                        </p:cTn>
                                        <p:tgtEl>
                                          <p:spTgt spid="12312"/>
                                        </p:tgtEl>
                                        <p:attrNameLst>
                                          <p:attrName>style.visibility</p:attrName>
                                        </p:attrNameLst>
                                      </p:cBhvr>
                                      <p:to>
                                        <p:strVal val="visible"/>
                                      </p:to>
                                    </p:set>
                                    <p:anim calcmode="lin" valueType="num">
                                      <p:cBhvr additive="repl">
                                        <p:cTn id="53" dur="1000" fill="hold"/>
                                        <p:tgtEl>
                                          <p:spTgt spid="12312"/>
                                        </p:tgtEl>
                                        <p:attrNameLst>
                                          <p:attrName>ppt_w</p:attrName>
                                        </p:attrNameLst>
                                      </p:cBhvr>
                                      <p:tavLst>
                                        <p:tav tm="100000">
                                          <p:val>
                                            <p:fltVal val="0"/>
                                          </p:val>
                                        </p:tav>
                                        <p:tav>
                                          <p:val>
                                            <p:strVal val="#ppt_w"/>
                                          </p:val>
                                        </p:tav>
                                      </p:tavLst>
                                    </p:anim>
                                    <p:anim calcmode="lin" valueType="num">
                                      <p:cBhvr additive="repl">
                                        <p:cTn id="54" dur="1000" fill="hold"/>
                                        <p:tgtEl>
                                          <p:spTgt spid="12312"/>
                                        </p:tgtEl>
                                        <p:attrNameLst>
                                          <p:attrName>ppt_h</p:attrName>
                                        </p:attrNameLst>
                                      </p:cBhvr>
                                      <p:tavLst>
                                        <p:tav tm="100000">
                                          <p:val>
                                            <p:fltVal val="0"/>
                                          </p:val>
                                        </p:tav>
                                        <p:tav>
                                          <p:val>
                                            <p:strVal val="#ppt_h"/>
                                          </p:val>
                                        </p:tav>
                                      </p:tavLst>
                                    </p:anim>
                                    <p:animEffect transition="in" filter="fade">
                                      <p:cBhvr additive="repl">
                                        <p:cTn id="55" dur="1000"/>
                                        <p:tgtEl>
                                          <p:spTgt spid="12312"/>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6" presetID="3" presetClass="exit" fill="hold" grpId="1" nodeType="withEffect">
                                  <p:stCondLst>
                                    <p:cond delay="0"/>
                                  </p:stCondLst>
                                  <p:childTnLst>
                                    <p:set>
                                      <p:cBhvr additive="repl">
                                        <p:cTn id="57" dur="1" fill="hold">
                                          <p:stCondLst>
                                            <p:cond delay="0"/>
                                          </p:stCondLst>
                                        </p:cTn>
                                        <p:tgtEl>
                                          <p:spTgt spid="12311"/>
                                        </p:tgtEl>
                                        <p:attrNameLst>
                                          <p:attrName>style.visibility</p:attrName>
                                        </p:attrNameLst>
                                      </p:cBhvr>
                                      <p:to>
                                        <p:strVal val="hidden"/>
                                      </p:to>
                                    </p:set>
                                  </p:childTnLst>
                                </p:cTn>
                              </p:par>
                            </p:childTnLst>
                          </p:cTn>
                        </p:par>
                        <p:par>
                          <p:cTn id="58" fill="hold" nodeType="afterGroup">
                            <p:stCondLst>
                              <p:cond delay="7000"/>
                            </p:stCondLst>
                            <p:childTnLst>
                              <p:par>
                                <p:cTn id="59" presetID="53" presetClass="entr" fill="hold" grpId="0" nodeType="afterEffect">
                                  <p:stCondLst>
                                    <p:cond delay="0"/>
                                  </p:stCondLst>
                                  <p:childTnLst>
                                    <p:set>
                                      <p:cBhvr additive="repl">
                                        <p:cTn id="60" dur="1" fill="hold">
                                          <p:stCondLst>
                                            <p:cond delay="0"/>
                                          </p:stCondLst>
                                        </p:cTn>
                                        <p:tgtEl>
                                          <p:spTgt spid="12313"/>
                                        </p:tgtEl>
                                        <p:attrNameLst>
                                          <p:attrName>style.visibility</p:attrName>
                                        </p:attrNameLst>
                                      </p:cBhvr>
                                      <p:to>
                                        <p:strVal val="visible"/>
                                      </p:to>
                                    </p:set>
                                    <p:anim calcmode="lin" valueType="num">
                                      <p:cBhvr additive="repl">
                                        <p:cTn id="61" dur="1000" fill="hold"/>
                                        <p:tgtEl>
                                          <p:spTgt spid="12313"/>
                                        </p:tgtEl>
                                        <p:attrNameLst>
                                          <p:attrName>ppt_w</p:attrName>
                                        </p:attrNameLst>
                                      </p:cBhvr>
                                      <p:tavLst>
                                        <p:tav tm="100000">
                                          <p:val>
                                            <p:fltVal val="0"/>
                                          </p:val>
                                        </p:tav>
                                        <p:tav>
                                          <p:val>
                                            <p:strVal val="#ppt_w"/>
                                          </p:val>
                                        </p:tav>
                                      </p:tavLst>
                                    </p:anim>
                                    <p:anim calcmode="lin" valueType="num">
                                      <p:cBhvr additive="repl">
                                        <p:cTn id="62" dur="1000" fill="hold"/>
                                        <p:tgtEl>
                                          <p:spTgt spid="12313"/>
                                        </p:tgtEl>
                                        <p:attrNameLst>
                                          <p:attrName>ppt_h</p:attrName>
                                        </p:attrNameLst>
                                      </p:cBhvr>
                                      <p:tavLst>
                                        <p:tav tm="100000">
                                          <p:val>
                                            <p:fltVal val="0"/>
                                          </p:val>
                                        </p:tav>
                                        <p:tav>
                                          <p:val>
                                            <p:strVal val="#ppt_h"/>
                                          </p:val>
                                        </p:tav>
                                      </p:tavLst>
                                    </p:anim>
                                    <p:animEffect transition="in" filter="fade">
                                      <p:cBhvr additive="repl">
                                        <p:cTn id="63" dur="1000"/>
                                        <p:tgtEl>
                                          <p:spTgt spid="12313"/>
                                        </p:tgtEl>
                                      </p:cBhvr>
                                    </p:animEffec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4" presetID="3" presetClass="exit" fill="hold" grpId="1" nodeType="withEffect">
                                  <p:stCondLst>
                                    <p:cond delay="0"/>
                                  </p:stCondLst>
                                  <p:childTnLst>
                                    <p:set>
                                      <p:cBhvr additive="repl">
                                        <p:cTn id="65" dur="1" fill="hold">
                                          <p:stCondLst>
                                            <p:cond delay="0"/>
                                          </p:stCondLst>
                                        </p:cTn>
                                        <p:tgtEl>
                                          <p:spTgt spid="12312"/>
                                        </p:tgtEl>
                                        <p:attrNameLst>
                                          <p:attrName>style.visibility</p:attrName>
                                        </p:attrNameLst>
                                      </p:cBhvr>
                                      <p:to>
                                        <p:strVal val="hidden"/>
                                      </p:to>
                                    </p:set>
                                  </p:childTnLst>
                                </p:cTn>
                              </p:par>
                            </p:childTnLst>
                          </p:cTn>
                        </p:par>
                        <p:par>
                          <p:cTn id="66" fill="hold" nodeType="afterGroup">
                            <p:stCondLst>
                              <p:cond delay="8000"/>
                            </p:stCondLst>
                            <p:childTnLst>
                              <p:par>
                                <p:cTn id="67" presetID="53" presetClass="entr" fill="hold" grpId="0" nodeType="afterEffect">
                                  <p:stCondLst>
                                    <p:cond delay="0"/>
                                  </p:stCondLst>
                                  <p:childTnLst>
                                    <p:set>
                                      <p:cBhvr additive="repl">
                                        <p:cTn id="68" dur="1" fill="hold">
                                          <p:stCondLst>
                                            <p:cond delay="0"/>
                                          </p:stCondLst>
                                        </p:cTn>
                                        <p:tgtEl>
                                          <p:spTgt spid="12314"/>
                                        </p:tgtEl>
                                        <p:attrNameLst>
                                          <p:attrName>style.visibility</p:attrName>
                                        </p:attrNameLst>
                                      </p:cBhvr>
                                      <p:to>
                                        <p:strVal val="visible"/>
                                      </p:to>
                                    </p:set>
                                    <p:anim calcmode="lin" valueType="num">
                                      <p:cBhvr additive="repl">
                                        <p:cTn id="69" dur="1000" fill="hold"/>
                                        <p:tgtEl>
                                          <p:spTgt spid="12314"/>
                                        </p:tgtEl>
                                        <p:attrNameLst>
                                          <p:attrName>ppt_w</p:attrName>
                                        </p:attrNameLst>
                                      </p:cBhvr>
                                      <p:tavLst>
                                        <p:tav tm="100000">
                                          <p:val>
                                            <p:fltVal val="0"/>
                                          </p:val>
                                        </p:tav>
                                        <p:tav>
                                          <p:val>
                                            <p:strVal val="#ppt_w"/>
                                          </p:val>
                                        </p:tav>
                                      </p:tavLst>
                                    </p:anim>
                                    <p:anim calcmode="lin" valueType="num">
                                      <p:cBhvr additive="repl">
                                        <p:cTn id="70" dur="1000" fill="hold"/>
                                        <p:tgtEl>
                                          <p:spTgt spid="12314"/>
                                        </p:tgtEl>
                                        <p:attrNameLst>
                                          <p:attrName>ppt_h</p:attrName>
                                        </p:attrNameLst>
                                      </p:cBhvr>
                                      <p:tavLst>
                                        <p:tav tm="100000">
                                          <p:val>
                                            <p:fltVal val="0"/>
                                          </p:val>
                                        </p:tav>
                                        <p:tav>
                                          <p:val>
                                            <p:strVal val="#ppt_h"/>
                                          </p:val>
                                        </p:tav>
                                      </p:tavLst>
                                    </p:anim>
                                    <p:animEffect transition="in" filter="fade">
                                      <p:cBhvr additive="repl">
                                        <p:cTn id="71" dur="1000"/>
                                        <p:tgtEl>
                                          <p:spTgt spid="12314"/>
                                        </p:tgtEl>
                                      </p:cBhvr>
                                    </p:animEffec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2" presetID="3" presetClass="exit" fill="hold" grpId="1" nodeType="withEffect">
                                  <p:stCondLst>
                                    <p:cond delay="0"/>
                                  </p:stCondLst>
                                  <p:childTnLst>
                                    <p:set>
                                      <p:cBhvr additive="repl">
                                        <p:cTn id="73" dur="1" fill="hold">
                                          <p:stCondLst>
                                            <p:cond delay="0"/>
                                          </p:stCondLst>
                                        </p:cTn>
                                        <p:tgtEl>
                                          <p:spTgt spid="12313"/>
                                        </p:tgtEl>
                                        <p:attrNameLst>
                                          <p:attrName>style.visibility</p:attrName>
                                        </p:attrNameLst>
                                      </p:cBhvr>
                                      <p:to>
                                        <p:strVal val="hidden"/>
                                      </p:to>
                                    </p:set>
                                  </p:childTnLst>
                                </p:cTn>
                              </p:par>
                            </p:childTnLst>
                          </p:cTn>
                        </p:par>
                        <p:par>
                          <p:cTn id="74" fill="hold" nodeType="afterGroup">
                            <p:stCondLst>
                              <p:cond delay="9000"/>
                            </p:stCondLst>
                            <p:childTnLst>
                              <p:par>
                                <p:cTn id="75" presetID="53" presetClass="entr" fill="hold" grpId="0" nodeType="afterEffect">
                                  <p:stCondLst>
                                    <p:cond delay="0"/>
                                  </p:stCondLst>
                                  <p:childTnLst>
                                    <p:set>
                                      <p:cBhvr additive="repl">
                                        <p:cTn id="76" dur="1" fill="hold">
                                          <p:stCondLst>
                                            <p:cond delay="0"/>
                                          </p:stCondLst>
                                        </p:cTn>
                                        <p:tgtEl>
                                          <p:spTgt spid="12315"/>
                                        </p:tgtEl>
                                        <p:attrNameLst>
                                          <p:attrName>style.visibility</p:attrName>
                                        </p:attrNameLst>
                                      </p:cBhvr>
                                      <p:to>
                                        <p:strVal val="visible"/>
                                      </p:to>
                                    </p:set>
                                    <p:anim calcmode="lin" valueType="num">
                                      <p:cBhvr additive="repl">
                                        <p:cTn id="77" dur="1000" fill="hold"/>
                                        <p:tgtEl>
                                          <p:spTgt spid="12315"/>
                                        </p:tgtEl>
                                        <p:attrNameLst>
                                          <p:attrName>ppt_w</p:attrName>
                                        </p:attrNameLst>
                                      </p:cBhvr>
                                      <p:tavLst>
                                        <p:tav tm="100000">
                                          <p:val>
                                            <p:fltVal val="0"/>
                                          </p:val>
                                        </p:tav>
                                        <p:tav>
                                          <p:val>
                                            <p:strVal val="#ppt_w"/>
                                          </p:val>
                                        </p:tav>
                                      </p:tavLst>
                                    </p:anim>
                                    <p:anim calcmode="lin" valueType="num">
                                      <p:cBhvr additive="repl">
                                        <p:cTn id="78" dur="1000" fill="hold"/>
                                        <p:tgtEl>
                                          <p:spTgt spid="12315"/>
                                        </p:tgtEl>
                                        <p:attrNameLst>
                                          <p:attrName>ppt_h</p:attrName>
                                        </p:attrNameLst>
                                      </p:cBhvr>
                                      <p:tavLst>
                                        <p:tav tm="100000">
                                          <p:val>
                                            <p:fltVal val="0"/>
                                          </p:val>
                                        </p:tav>
                                        <p:tav>
                                          <p:val>
                                            <p:strVal val="#ppt_h"/>
                                          </p:val>
                                        </p:tav>
                                      </p:tavLst>
                                    </p:anim>
                                    <p:animEffect transition="in" filter="fade">
                                      <p:cBhvr additive="repl">
                                        <p:cTn id="79" dur="1000"/>
                                        <p:tgtEl>
                                          <p:spTgt spid="12315"/>
                                        </p:tgtEl>
                                      </p:cBhvr>
                                    </p:animEffect>
                                  </p:childTnLst>
                                  <p:subTnLst>
                                    <p:audio>
                                      <p:cMediaNode>
                                        <p:cTn display="0" masterRel="sameClick">
                                          <p:stCondLst>
                                            <p:cond evt="begin" delay="0">
                                              <p:tn val="75"/>
                                            </p:cond>
                                          </p:stCondLst>
                                          <p:endCondLst>
                                            <p:cond evt="onStopAudio" delay="0">
                                              <p:tgtEl>
                                                <p:sldTgt/>
                                              </p:tgtEl>
                                            </p:cond>
                                          </p:endCondLst>
                                        </p:cTn>
                                        <p:tgtEl>
                                          <p:sndTgt r:embed="rId4" name="cashreg.wav"/>
                                        </p:tgtEl>
                                      </p:cMediaNode>
                                    </p:audio>
                                  </p:subTnLst>
                                </p:cTn>
                              </p:par>
                              <p:par>
                                <p:cTn id="80" presetID="3" presetClass="exit" fill="hold" grpId="1" nodeType="withEffect">
                                  <p:stCondLst>
                                    <p:cond delay="0"/>
                                  </p:stCondLst>
                                  <p:childTnLst>
                                    <p:set>
                                      <p:cBhvr additive="repl">
                                        <p:cTn id="81" dur="1" fill="hold">
                                          <p:stCondLst>
                                            <p:cond delay="0"/>
                                          </p:stCondLst>
                                        </p:cTn>
                                        <p:tgtEl>
                                          <p:spTgt spid="12314"/>
                                        </p:tgtEl>
                                        <p:attrNameLst>
                                          <p:attrName>style.visibility</p:attrName>
                                        </p:attrNameLst>
                                      </p:cBhvr>
                                      <p:to>
                                        <p:strVal val="hidden"/>
                                      </p:to>
                                    </p:set>
                                  </p:childTnLst>
                                </p:cTn>
                              </p:par>
                            </p:childTnLst>
                          </p:cTn>
                        </p:par>
                        <p:par>
                          <p:cTn id="82" fill="hold" nodeType="afterGroup">
                            <p:stCondLst>
                              <p:cond delay="10000"/>
                            </p:stCondLst>
                            <p:childTnLst>
                              <p:par>
                                <p:cTn id="83" presetID="3" presetClass="exit" fill="hold" grpId="1" nodeType="afterEffect">
                                  <p:stCondLst>
                                    <p:cond delay="0"/>
                                  </p:stCondLst>
                                  <p:childTnLst>
                                    <p:set>
                                      <p:cBhvr additive="repl">
                                        <p:cTn id="84" dur="1" fill="hold">
                                          <p:stCondLst>
                                            <p:cond delay="0"/>
                                          </p:stCondLst>
                                        </p:cTn>
                                        <p:tgtEl>
                                          <p:spTgt spid="12315"/>
                                        </p:tgtEl>
                                        <p:attrNameLst>
                                          <p:attrName>style.visibility</p:attrName>
                                        </p:attrNameLst>
                                      </p:cBhvr>
                                      <p:to>
                                        <p:strVal val="hidden"/>
                                      </p:to>
                                    </p:set>
                                  </p:childTnLst>
                                </p:cTn>
                              </p:par>
                            </p:childTnLst>
                          </p:cTn>
                        </p:par>
                        <p:par>
                          <p:cTn id="85" fill="hold" nodeType="afterGroup">
                            <p:stCondLst>
                              <p:cond delay="10000"/>
                            </p:stCondLst>
                            <p:childTnLst>
                              <p:par>
                                <p:cTn id="86" presetID="51" presetClass="entr" fill="hold" nodeType="afterEffect">
                                  <p:stCondLst>
                                    <p:cond delay="0"/>
                                  </p:stCondLst>
                                  <p:childTnLst>
                                    <p:set>
                                      <p:cBhvr additive="repl">
                                        <p:cTn id="87" dur="1" fill="hold">
                                          <p:stCondLst>
                                            <p:cond delay="0"/>
                                          </p:stCondLst>
                                        </p:cTn>
                                        <p:tgtEl>
                                          <p:spTgt spid="12317"/>
                                        </p:tgtEl>
                                        <p:attrNameLst>
                                          <p:attrName>style.visibility</p:attrName>
                                        </p:attrNameLst>
                                      </p:cBhvr>
                                      <p:to>
                                        <p:strVal val="visible"/>
                                      </p:to>
                                    </p:set>
                                    <p:animEffect transition="in" filter="fade">
                                      <p:cBhvr additive="repl">
                                        <p:cTn id="88" dur="462" decel="100000"/>
                                        <p:tgtEl>
                                          <p:spTgt spid="12317"/>
                                        </p:tgtEl>
                                      </p:cBhvr>
                                    </p:animEffect>
                                    <p:animScale>
                                      <p:cBhvr additive="repl">
                                        <p:cTn id="89" dur="462" decel="100000" fill="hold"/>
                                        <p:tgtEl>
                                          <p:spTgt spid="12317"/>
                                        </p:tgtEl>
                                      </p:cBhvr>
                                      <p:from x="10000" y="10000"/>
                                      <p:to x="200000" y="450000"/>
                                    </p:animScale>
                                    <p:animScale>
                                      <p:cBhvr additive="repl">
                                        <p:cTn id="90" dur="738" accel="100000" fill="hold">
                                          <p:stCondLst>
                                            <p:cond delay="0"/>
                                          </p:stCondLst>
                                        </p:cTn>
                                        <p:tgtEl>
                                          <p:spTgt spid="12317"/>
                                        </p:tgtEl>
                                      </p:cBhvr>
                                      <p:from x="200000" y="450000"/>
                                      <p:to x="100000" y="100000"/>
                                    </p:animScale>
                                    <p:set>
                                      <p:cBhvr additive="repl">
                                        <p:cTn id="91" dur="462" fill="hold"/>
                                        <p:tgtEl>
                                          <p:spTgt spid="12317"/>
                                        </p:tgtEl>
                                        <p:attrNameLst>
                                          <p:attrName>ppt_x</p:attrName>
                                        </p:attrNameLst>
                                      </p:cBhvr>
                                      <p:to>
                                        <p:strVal val="(0.5)"/>
                                      </p:to>
                                    </p:set>
                                    <p:anim from="(0.5)" to="(#ppt_x)" calcmode="lin" valueType="num">
                                      <p:cBhvr additive="repl">
                                        <p:cTn id="92" dur="738" accel="100000" fill="hold">
                                          <p:stCondLst>
                                            <p:cond delay="462"/>
                                          </p:stCondLst>
                                        </p:cTn>
                                        <p:tgtEl>
                                          <p:spTgt spid="12317"/>
                                        </p:tgtEl>
                                        <p:attrNameLst>
                                          <p:attrName>ppt_x</p:attrName>
                                        </p:attrNameLst>
                                      </p:cBhvr>
                                    </p:anim>
                                    <p:set>
                                      <p:cBhvr additive="repl">
                                        <p:cTn id="93" dur="462" fill="hold"/>
                                        <p:tgtEl>
                                          <p:spTgt spid="12317"/>
                                        </p:tgtEl>
                                        <p:attrNameLst>
                                          <p:attrName>ppt_y</p:attrName>
                                        </p:attrNameLst>
                                      </p:cBhvr>
                                      <p:to>
                                        <p:strVal val="(#ppt_y+0.4)"/>
                                      </p:to>
                                    </p:set>
                                    <p:anim from="(#ppt_y+0.4)" to="(#ppt_y)" calcmode="lin" valueType="num">
                                      <p:cBhvr additive="repl">
                                        <p:cTn id="94" dur="738" accel="100000" fill="hold">
                                          <p:stCondLst>
                                            <p:cond delay="462"/>
                                          </p:stCondLst>
                                        </p:cTn>
                                        <p:tgtEl>
                                          <p:spTgt spid="12317"/>
                                        </p:tgtEl>
                                        <p:attrNameLst>
                                          <p:attrName>ppt_y</p:attrName>
                                        </p:attrNameLst>
                                      </p:cBhvr>
                                    </p:anim>
                                  </p:childTnLst>
                                  <p:subTnLst>
                                    <p:audio>
                                      <p:cMediaNode>
                                        <p:cTn display="0" masterRel="sameClick">
                                          <p:stCondLst>
                                            <p:cond evt="begin" delay="0">
                                              <p:tn val="86"/>
                                            </p:cond>
                                          </p:stCondLst>
                                          <p:endCondLst>
                                            <p:cond evt="onStopAudio" delay="0">
                                              <p:tgtEl>
                                                <p:sldTgt/>
                                              </p:tgtEl>
                                            </p:cond>
                                          </p:endCondLst>
                                        </p:cTn>
                                        <p:tgtEl>
                                          <p:sndTgt r:embed="rId5" name="bomb.wav"/>
                                        </p:tgtEl>
                                      </p:cMediaNode>
                                    </p:audio>
                                  </p:subTnLst>
                                </p:cTn>
                              </p:par>
                            </p:childTnLst>
                          </p:cTn>
                        </p:par>
                        <p:par>
                          <p:cTn id="95" fill="hold" nodeType="afterGroup">
                            <p:stCondLst>
                              <p:cond delay="11200"/>
                            </p:stCondLst>
                            <p:childTnLst>
                              <p:par>
                                <p:cTn id="96" presetID="1" presetClass="exit" fill="hold" nodeType="afterEffect">
                                  <p:stCondLst>
                                    <p:cond delay="0"/>
                                  </p:stCondLst>
                                  <p:childTnLst>
                                    <p:set>
                                      <p:cBhvr additive="repl">
                                        <p:cTn id="97" dur="1" fill="hold">
                                          <p:stCondLst>
                                            <p:cond delay="0"/>
                                          </p:stCondLst>
                                        </p:cTn>
                                        <p:tgtEl>
                                          <p:spTgt spid="1231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2301"/>
                                        </p:tgtEl>
                                        <p:attrNameLst>
                                          <p:attrName>style.visibility</p:attrName>
                                        </p:attrNameLst>
                                      </p:cBhvr>
                                      <p:to>
                                        <p:strVal val="visible"/>
                                      </p:to>
                                    </p:set>
                                    <p:animEffect transition="in" filter="box(in)">
                                      <p:cBhvr>
                                        <p:cTn id="102" dur="500"/>
                                        <p:tgtEl>
                                          <p:spTgt spid="12301"/>
                                        </p:tgtEl>
                                      </p:cBhvr>
                                    </p:animEffect>
                                  </p:childTnLst>
                                  <p:subTnLst>
                                    <p:audio>
                                      <p:cMediaNode>
                                        <p:cTn display="0" masterRel="sameClick">
                                          <p:stCondLst>
                                            <p:cond evt="begin" delay="0">
                                              <p:tn val="100"/>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P spid="12306" grpId="0" animBg="1"/>
      <p:bldP spid="12306" grpId="1" animBg="1"/>
      <p:bldP spid="12307" grpId="0" animBg="1"/>
      <p:bldP spid="12307" grpId="1" animBg="1"/>
      <p:bldP spid="12308" grpId="0" animBg="1"/>
      <p:bldP spid="12308" grpId="1" animBg="1"/>
      <p:bldP spid="12309" grpId="0" animBg="1"/>
      <p:bldP spid="12309" grpId="1" animBg="1"/>
      <p:bldP spid="12310" grpId="0" animBg="1"/>
      <p:bldP spid="12310" grpId="1" animBg="1"/>
      <p:bldP spid="12311" grpId="0" animBg="1"/>
      <p:bldP spid="12311" grpId="1" animBg="1"/>
      <p:bldP spid="12312" grpId="0" animBg="1"/>
      <p:bldP spid="12312" grpId="1" animBg="1"/>
      <p:bldP spid="12313" grpId="0" animBg="1"/>
      <p:bldP spid="12313" grpId="1" animBg="1"/>
      <p:bldP spid="12314" grpId="0" animBg="1"/>
      <p:bldP spid="12314" grpId="1" animBg="1"/>
      <p:bldP spid="12315" grpId="0" animBg="1"/>
      <p:bldP spid="123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6"/>
          <p:cNvGrpSpPr>
            <a:grpSpLocks/>
          </p:cNvGrpSpPr>
          <p:nvPr/>
        </p:nvGrpSpPr>
        <p:grpSpPr bwMode="auto">
          <a:xfrm>
            <a:off x="0" y="152400"/>
            <a:ext cx="9144000" cy="1676400"/>
            <a:chOff x="0" y="0"/>
            <a:chExt cx="5760" cy="1056"/>
          </a:xfrm>
        </p:grpSpPr>
        <p:sp>
          <p:nvSpPr>
            <p:cNvPr id="12319" name="AutoShape 35"/>
            <p:cNvSpPr>
              <a:spLocks noChangeArrowheads="1"/>
            </p:cNvSpPr>
            <p:nvPr/>
          </p:nvSpPr>
          <p:spPr bwMode="auto">
            <a:xfrm>
              <a:off x="0" y="0"/>
              <a:ext cx="5568" cy="1056"/>
            </a:xfrm>
            <a:prstGeom prst="wedgeRectCallout">
              <a:avLst>
                <a:gd name="adj1" fmla="val -45009"/>
                <a:gd name="adj2" fmla="val 94602"/>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p>
          </p:txBody>
        </p:sp>
        <p:sp>
          <p:nvSpPr>
            <p:cNvPr id="12320" name="Text Box 3"/>
            <p:cNvSpPr txBox="1">
              <a:spLocks noChangeArrowheads="1"/>
            </p:cNvSpPr>
            <p:nvPr/>
          </p:nvSpPr>
          <p:spPr bwMode="auto">
            <a:xfrm>
              <a:off x="0" y="210"/>
              <a:ext cx="576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dirty="0"/>
                <a:t>  </a:t>
              </a:r>
              <a:r>
                <a:rPr lang="en-US" sz="3600" b="1" u="sng" dirty="0" err="1">
                  <a:latin typeface="Times New Roman" panose="02020603050405020304" pitchFamily="18" charset="0"/>
                  <a:cs typeface="Times New Roman" panose="02020603050405020304" pitchFamily="18" charset="0"/>
                </a:rPr>
                <a:t>Câu</a:t>
              </a:r>
              <a:r>
                <a:rPr lang="en-US" sz="3600" b="1" u="sng" dirty="0">
                  <a:latin typeface="Times New Roman" panose="02020603050405020304" pitchFamily="18" charset="0"/>
                  <a:cs typeface="Times New Roman" panose="02020603050405020304" pitchFamily="18" charset="0"/>
                </a:rPr>
                <a:t> 3:</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grpSp>
      <p:sp>
        <p:nvSpPr>
          <p:cNvPr id="15393" name="Text Box 33"/>
          <p:cNvSpPr txBox="1">
            <a:spLocks noChangeArrowheads="1"/>
          </p:cNvSpPr>
          <p:nvPr/>
        </p:nvSpPr>
        <p:spPr bwMode="auto">
          <a:xfrm>
            <a:off x="4191000" y="228600"/>
            <a:ext cx="381000" cy="1160463"/>
          </a:xfrm>
          <a:prstGeom prst="rect">
            <a:avLst/>
          </a:prstGeom>
          <a:noFill/>
          <a:ln>
            <a:noFill/>
          </a:ln>
          <a:effectLst/>
          <a:extLst>
            <a:ext uri="{909E8E84-426E-40DD-AFC4-6F175D3DCCD1}">
              <a14:hiddenFill xmlns:a14="http://schemas.microsoft.com/office/drawing/2010/main">
                <a:solidFill>
                  <a:schemeClr val="bg1">
                    <a:alpha val="6196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en-US"/>
          </a:p>
          <a:p>
            <a:pPr eaLnBrk="1" hangingPunct="1">
              <a:spcBef>
                <a:spcPct val="50000"/>
              </a:spcBef>
            </a:pPr>
            <a:endParaRPr lang="en-US"/>
          </a:p>
        </p:txBody>
      </p:sp>
      <p:sp>
        <p:nvSpPr>
          <p:cNvPr id="15394" name="Text Box 34"/>
          <p:cNvSpPr txBox="1">
            <a:spLocks noChangeArrowheads="1"/>
          </p:cNvSpPr>
          <p:nvPr/>
        </p:nvSpPr>
        <p:spPr bwMode="auto">
          <a:xfrm>
            <a:off x="5638800" y="228600"/>
            <a:ext cx="381000" cy="1160463"/>
          </a:xfrm>
          <a:prstGeom prst="rect">
            <a:avLst/>
          </a:prstGeom>
          <a:noFill/>
          <a:ln>
            <a:noFill/>
          </a:ln>
          <a:effectLst/>
          <a:extLst>
            <a:ext uri="{909E8E84-426E-40DD-AFC4-6F175D3DCCD1}">
              <a14:hiddenFill xmlns:a14="http://schemas.microsoft.com/office/drawing/2010/main">
                <a:solidFill>
                  <a:schemeClr val="bg1">
                    <a:alpha val="6196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en-US"/>
          </a:p>
          <a:p>
            <a:pPr eaLnBrk="1" hangingPunct="1">
              <a:spcBef>
                <a:spcPct val="50000"/>
              </a:spcBef>
            </a:pPr>
            <a:endParaRPr lang="en-US"/>
          </a:p>
        </p:txBody>
      </p:sp>
      <p:graphicFrame>
        <p:nvGraphicFramePr>
          <p:cNvPr id="12293" name="Object 4"/>
          <p:cNvGraphicFramePr>
            <a:graphicFrameLocks noChangeAspect="1"/>
          </p:cNvGraphicFramePr>
          <p:nvPr>
            <p:extLst>
              <p:ext uri="{D42A27DB-BD31-4B8C-83A1-F6EECF244321}">
                <p14:modId xmlns:p14="http://schemas.microsoft.com/office/powerpoint/2010/main" val="1863307832"/>
              </p:ext>
            </p:extLst>
          </p:nvPr>
        </p:nvGraphicFramePr>
        <p:xfrm>
          <a:off x="3962400" y="228600"/>
          <a:ext cx="2554288" cy="1219200"/>
        </p:xfrm>
        <a:graphic>
          <a:graphicData uri="http://schemas.openxmlformats.org/presentationml/2006/ole">
            <mc:AlternateContent xmlns:mc="http://schemas.openxmlformats.org/markup-compatibility/2006">
              <mc:Choice xmlns:v="urn:schemas-microsoft-com:vml" Requires="v">
                <p:oleObj spid="_x0000_s12445" name="Equation" r:id="rId7" imgW="825500" imgH="393700" progId="Equation.3">
                  <p:embed/>
                </p:oleObj>
              </mc:Choice>
              <mc:Fallback>
                <p:oleObj name="Equation" r:id="rId7" imgW="8255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28600"/>
                        <a:ext cx="2554288"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2" name="Oval 2"/>
          <p:cNvSpPr>
            <a:spLocks noChangeArrowheads="1"/>
          </p:cNvSpPr>
          <p:nvPr/>
        </p:nvSpPr>
        <p:spPr bwMode="auto">
          <a:xfrm>
            <a:off x="2220913" y="5562600"/>
            <a:ext cx="685800" cy="685800"/>
          </a:xfrm>
          <a:prstGeom prst="ellipse">
            <a:avLst/>
          </a:prstGeom>
          <a:solidFill>
            <a:srgbClr val="FF0000">
              <a:alpha val="58038"/>
            </a:srgbClr>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2295" name="Text Box 5"/>
          <p:cNvSpPr txBox="1">
            <a:spLocks noChangeArrowheads="1"/>
          </p:cNvSpPr>
          <p:nvPr/>
        </p:nvSpPr>
        <p:spPr bwMode="auto">
          <a:xfrm>
            <a:off x="2286000" y="561975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a:latin typeface=".VnAvant" panose="020B7200000000000000" pitchFamily="34" charset="0"/>
              </a:rPr>
              <a:t>C.</a:t>
            </a:r>
          </a:p>
        </p:txBody>
      </p:sp>
      <p:graphicFrame>
        <p:nvGraphicFramePr>
          <p:cNvPr id="12296" name="Object 6"/>
          <p:cNvGraphicFramePr>
            <a:graphicFrameLocks noChangeAspect="1"/>
          </p:cNvGraphicFramePr>
          <p:nvPr/>
        </p:nvGraphicFramePr>
        <p:xfrm>
          <a:off x="3228975" y="5257800"/>
          <a:ext cx="2638425" cy="1371600"/>
        </p:xfrm>
        <a:graphic>
          <a:graphicData uri="http://schemas.openxmlformats.org/presentationml/2006/ole">
            <mc:AlternateContent xmlns:mc="http://schemas.openxmlformats.org/markup-compatibility/2006">
              <mc:Choice xmlns:v="urn:schemas-microsoft-com:vml" Requires="v">
                <p:oleObj spid="_x0000_s12446" name="Equation" r:id="rId9" imgW="748975" imgH="431613" progId="Equation.3">
                  <p:embed/>
                </p:oleObj>
              </mc:Choice>
              <mc:Fallback>
                <p:oleObj name="Equation" r:id="rId9" imgW="748975" imgH="431613"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8975" y="5257800"/>
                        <a:ext cx="263842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Text Box 7"/>
          <p:cNvSpPr txBox="1">
            <a:spLocks noChangeArrowheads="1"/>
          </p:cNvSpPr>
          <p:nvPr/>
        </p:nvSpPr>
        <p:spPr bwMode="auto">
          <a:xfrm>
            <a:off x="2403475" y="3840163"/>
            <a:ext cx="8255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b="1">
                <a:latin typeface=".VnAvant" panose="020B7200000000000000" pitchFamily="34" charset="0"/>
              </a:rPr>
              <a:t>B.</a:t>
            </a:r>
          </a:p>
        </p:txBody>
      </p:sp>
      <p:sp>
        <p:nvSpPr>
          <p:cNvPr id="12298" name="Text Box 9"/>
          <p:cNvSpPr txBox="1">
            <a:spLocks noChangeArrowheads="1"/>
          </p:cNvSpPr>
          <p:nvPr/>
        </p:nvSpPr>
        <p:spPr bwMode="auto">
          <a:xfrm>
            <a:off x="2420938" y="21478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b="1">
                <a:latin typeface=".VnAvant" panose="020B7200000000000000" pitchFamily="34" charset="0"/>
              </a:rPr>
              <a:t>A.</a:t>
            </a:r>
          </a:p>
        </p:txBody>
      </p:sp>
      <p:graphicFrame>
        <p:nvGraphicFramePr>
          <p:cNvPr id="12299" name="Object 10"/>
          <p:cNvGraphicFramePr>
            <a:graphicFrameLocks noChangeAspect="1"/>
          </p:cNvGraphicFramePr>
          <p:nvPr/>
        </p:nvGraphicFramePr>
        <p:xfrm>
          <a:off x="3414713" y="1905000"/>
          <a:ext cx="2147887" cy="1295400"/>
        </p:xfrm>
        <a:graphic>
          <a:graphicData uri="http://schemas.openxmlformats.org/presentationml/2006/ole">
            <mc:AlternateContent xmlns:mc="http://schemas.openxmlformats.org/markup-compatibility/2006">
              <mc:Choice xmlns:v="urn:schemas-microsoft-com:vml" Requires="v">
                <p:oleObj spid="_x0000_s12447" name="Equation" r:id="rId11" imgW="609336" imgH="393529" progId="Equation.3">
                  <p:embed/>
                </p:oleObj>
              </mc:Choice>
              <mc:Fallback>
                <p:oleObj name="Equation" r:id="rId11" imgW="609336" imgH="393529"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4713" y="1905000"/>
                        <a:ext cx="2147887"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0" name="Object 11"/>
          <p:cNvGraphicFramePr>
            <a:graphicFrameLocks noChangeAspect="1"/>
          </p:cNvGraphicFramePr>
          <p:nvPr/>
        </p:nvGraphicFramePr>
        <p:xfrm>
          <a:off x="3429000" y="3505200"/>
          <a:ext cx="2057400" cy="1295400"/>
        </p:xfrm>
        <a:graphic>
          <a:graphicData uri="http://schemas.openxmlformats.org/presentationml/2006/ole">
            <mc:AlternateContent xmlns:mc="http://schemas.openxmlformats.org/markup-compatibility/2006">
              <mc:Choice xmlns:v="urn:schemas-microsoft-com:vml" Requires="v">
                <p:oleObj spid="_x0000_s12448" name="Equation" r:id="rId13" imgW="609336" imgH="393529" progId="Equation.3">
                  <p:embed/>
                </p:oleObj>
              </mc:Choice>
              <mc:Fallback>
                <p:oleObj name="Equation" r:id="rId13" imgW="609336" imgH="393529"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3505200"/>
                        <a:ext cx="20574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301"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3" name="WordArt 13"/>
          <p:cNvSpPr>
            <a:spLocks noChangeArrowheads="1" noChangeShapeType="1" noTextEdit="1"/>
          </p:cNvSpPr>
          <p:nvPr/>
        </p:nvSpPr>
        <p:spPr bwMode="auto">
          <a:xfrm>
            <a:off x="8029575" y="5591175"/>
            <a:ext cx="749300" cy="9493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10</a:t>
            </a:r>
          </a:p>
        </p:txBody>
      </p:sp>
      <p:sp>
        <p:nvSpPr>
          <p:cNvPr id="15374" name="WordArt 14"/>
          <p:cNvSpPr>
            <a:spLocks noChangeArrowheads="1" noChangeShapeType="1" noTextEdit="1"/>
          </p:cNvSpPr>
          <p:nvPr/>
        </p:nvSpPr>
        <p:spPr bwMode="auto">
          <a:xfrm>
            <a:off x="8153400" y="5635625"/>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9</a:t>
            </a:r>
          </a:p>
        </p:txBody>
      </p:sp>
      <p:sp>
        <p:nvSpPr>
          <p:cNvPr id="15375" name="WordArt 15"/>
          <p:cNvSpPr>
            <a:spLocks noChangeArrowheads="1" noChangeShapeType="1" noTextEdit="1"/>
          </p:cNvSpPr>
          <p:nvPr/>
        </p:nvSpPr>
        <p:spPr bwMode="auto">
          <a:xfrm>
            <a:off x="8153400" y="563880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8</a:t>
            </a:r>
          </a:p>
        </p:txBody>
      </p:sp>
      <p:sp>
        <p:nvSpPr>
          <p:cNvPr id="15376" name="WordArt 16"/>
          <p:cNvSpPr>
            <a:spLocks noChangeArrowheads="1" noChangeShapeType="1" noTextEdit="1"/>
          </p:cNvSpPr>
          <p:nvPr/>
        </p:nvSpPr>
        <p:spPr bwMode="auto">
          <a:xfrm>
            <a:off x="8210550" y="5651500"/>
            <a:ext cx="323850" cy="89217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7</a:t>
            </a:r>
          </a:p>
        </p:txBody>
      </p:sp>
      <p:sp>
        <p:nvSpPr>
          <p:cNvPr id="15377" name="WordArt 17"/>
          <p:cNvSpPr>
            <a:spLocks noChangeArrowheads="1" noChangeShapeType="1" noTextEdit="1"/>
          </p:cNvSpPr>
          <p:nvPr/>
        </p:nvSpPr>
        <p:spPr bwMode="auto">
          <a:xfrm>
            <a:off x="8197850" y="568325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6</a:t>
            </a:r>
          </a:p>
        </p:txBody>
      </p:sp>
      <p:sp>
        <p:nvSpPr>
          <p:cNvPr id="15378" name="WordArt 18"/>
          <p:cNvSpPr>
            <a:spLocks noChangeArrowheads="1" noChangeShapeType="1" noTextEdit="1"/>
          </p:cNvSpPr>
          <p:nvPr/>
        </p:nvSpPr>
        <p:spPr bwMode="auto">
          <a:xfrm>
            <a:off x="8229600" y="5664200"/>
            <a:ext cx="441325"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5</a:t>
            </a:r>
          </a:p>
        </p:txBody>
      </p:sp>
      <p:sp>
        <p:nvSpPr>
          <p:cNvPr id="15379" name="WordArt 19"/>
          <p:cNvSpPr>
            <a:spLocks noChangeArrowheads="1" noChangeShapeType="1" noTextEdit="1"/>
          </p:cNvSpPr>
          <p:nvPr/>
        </p:nvSpPr>
        <p:spPr bwMode="auto">
          <a:xfrm>
            <a:off x="8229600" y="5638800"/>
            <a:ext cx="4064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4</a:t>
            </a:r>
          </a:p>
        </p:txBody>
      </p:sp>
      <p:sp>
        <p:nvSpPr>
          <p:cNvPr id="15380" name="WordArt 20"/>
          <p:cNvSpPr>
            <a:spLocks noChangeArrowheads="1" noChangeShapeType="1" noTextEdit="1"/>
          </p:cNvSpPr>
          <p:nvPr/>
        </p:nvSpPr>
        <p:spPr bwMode="auto">
          <a:xfrm>
            <a:off x="8153400" y="5638800"/>
            <a:ext cx="425450" cy="89217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3</a:t>
            </a:r>
          </a:p>
        </p:txBody>
      </p:sp>
      <p:sp>
        <p:nvSpPr>
          <p:cNvPr id="15381" name="WordArt 21"/>
          <p:cNvSpPr>
            <a:spLocks noChangeArrowheads="1" noChangeShapeType="1" noTextEdit="1"/>
          </p:cNvSpPr>
          <p:nvPr/>
        </p:nvSpPr>
        <p:spPr bwMode="auto">
          <a:xfrm>
            <a:off x="8305800" y="5638800"/>
            <a:ext cx="4064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2</a:t>
            </a:r>
          </a:p>
        </p:txBody>
      </p:sp>
      <p:sp>
        <p:nvSpPr>
          <p:cNvPr id="15382" name="WordArt 22"/>
          <p:cNvSpPr>
            <a:spLocks noChangeArrowheads="1" noChangeShapeType="1" noTextEdit="1"/>
          </p:cNvSpPr>
          <p:nvPr/>
        </p:nvSpPr>
        <p:spPr bwMode="auto">
          <a:xfrm>
            <a:off x="8382000" y="5638800"/>
            <a:ext cx="304800" cy="885825"/>
          </a:xfrm>
          <a:prstGeom prst="rect">
            <a:avLst/>
          </a:prstGeom>
        </p:spPr>
        <p:txBody>
          <a:bodyPr wrap="none" fromWordArt="1">
            <a:prstTxWarp prst="textPlain">
              <a:avLst>
                <a:gd name="adj" fmla="val 50000"/>
              </a:avLst>
            </a:prstTxWarp>
            <a:scene3d>
              <a:camera prst="legacyPerspectiveFront">
                <a:rot lat="20099996" lon="1500000" rev="0"/>
              </a:camera>
              <a:lightRig rig="legacyFlat4" dir="b"/>
            </a:scene3d>
            <a:sp3d extrusionH="430200" prstMaterial="legacyMatte">
              <a:extrusionClr>
                <a:srgbClr val="0000FF"/>
              </a:extrusionClr>
              <a:contourClr>
                <a:srgbClr val="0000FF"/>
              </a:contourClr>
            </a:sp3d>
          </a:bodyPr>
          <a:lstStyle/>
          <a:p>
            <a:pPr algn="ctr"/>
            <a:r>
              <a:rPr lang="en-US" sz="3600" kern="10">
                <a:ln w="9525">
                  <a:round/>
                  <a:headEnd/>
                  <a:tailEnd/>
                </a:ln>
                <a:gradFill rotWithShape="1">
                  <a:gsLst>
                    <a:gs pos="0">
                      <a:srgbClr val="0000FF"/>
                    </a:gs>
                    <a:gs pos="50000">
                      <a:srgbClr val="FFFFFF"/>
                    </a:gs>
                    <a:gs pos="100000">
                      <a:srgbClr val="0000FF"/>
                    </a:gs>
                  </a:gsLst>
                  <a:lin ang="5400000" scaled="1"/>
                </a:gradFill>
                <a:latin typeface=".VnCooperH" panose="020B7200000000000000" pitchFamily="34" charset="0"/>
              </a:rPr>
              <a:t>1</a:t>
            </a:r>
          </a:p>
        </p:txBody>
      </p:sp>
      <p:sp>
        <p:nvSpPr>
          <p:cNvPr id="12312" name="Text Box 23"/>
          <p:cNvSpPr txBox="1">
            <a:spLocks noChangeArrowheads="1"/>
          </p:cNvSpPr>
          <p:nvPr/>
        </p:nvSpPr>
        <p:spPr bwMode="auto">
          <a:xfrm>
            <a:off x="1676400" y="7924800"/>
            <a:ext cx="5791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nvGrpSpPr>
          <p:cNvPr id="15384" name="Group 24"/>
          <p:cNvGrpSpPr>
            <a:grpSpLocks/>
          </p:cNvGrpSpPr>
          <p:nvPr/>
        </p:nvGrpSpPr>
        <p:grpSpPr bwMode="auto">
          <a:xfrm>
            <a:off x="7315200" y="4953000"/>
            <a:ext cx="2055813" cy="2055813"/>
            <a:chOff x="4656" y="-192"/>
            <a:chExt cx="1295" cy="1295"/>
          </a:xfrm>
        </p:grpSpPr>
        <p:sp>
          <p:nvSpPr>
            <p:cNvPr id="12317" name="AutoShape 25"/>
            <p:cNvSpPr>
              <a:spLocks noChangeArrowheads="1"/>
            </p:cNvSpPr>
            <p:nvPr/>
          </p:nvSpPr>
          <p:spPr bwMode="auto">
            <a:xfrm>
              <a:off x="4656" y="-192"/>
              <a:ext cx="1296" cy="1296"/>
            </a:xfrm>
            <a:prstGeom prst="irregularSeal2">
              <a:avLst/>
            </a:prstGeom>
            <a:gradFill rotWithShape="0">
              <a:gsLst>
                <a:gs pos="0">
                  <a:srgbClr val="FFFFFF"/>
                </a:gs>
                <a:gs pos="100000">
                  <a:srgbClr val="FF3399"/>
                </a:gs>
              </a:gsLst>
              <a:path path="shape">
                <a:fillToRect l="50000" t="50000" r="50000" b="50000"/>
              </a:path>
            </a:gradFill>
            <a:ln w="93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2318" name="WordArt 26"/>
            <p:cNvSpPr>
              <a:spLocks noChangeArrowheads="1" noChangeShapeType="1" noTextEdit="1"/>
            </p:cNvSpPr>
            <p:nvPr/>
          </p:nvSpPr>
          <p:spPr bwMode="auto">
            <a:xfrm>
              <a:off x="4908" y="294"/>
              <a:ext cx="724" cy="385"/>
            </a:xfrm>
            <a:prstGeom prst="rect">
              <a:avLst/>
            </a:prstGeom>
          </p:spPr>
          <p:txBody>
            <a:bodyPr wrap="none" fromWordArt="1">
              <a:prstTxWarp prst="textPlain">
                <a:avLst>
                  <a:gd name="adj" fmla="val 50000"/>
                </a:avLst>
              </a:prstTxWarp>
            </a:bodyPr>
            <a:lstStyle/>
            <a:p>
              <a:pPr algn="ctr"/>
              <a:r>
                <a:rPr lang="en-US" sz="3600" kern="10" dirty="0" err="1">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Hết</a:t>
              </a:r>
              <a:r>
                <a:rPr lang="en-US" sz="3600" kern="10" dirty="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 </a:t>
              </a:r>
              <a:r>
                <a:rPr lang="en-US" sz="3600" kern="10" dirty="0" err="1">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rPr>
                <a:t>giờ</a:t>
              </a:r>
              <a:endParaRPr lang="en-US" sz="3600" kern="10" dirty="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Times New Roman" panose="02020603050405020304" pitchFamily="18" charset="0"/>
                <a:cs typeface="Times New Roman" panose="02020603050405020304" pitchFamily="18" charset="0"/>
              </a:endParaRPr>
            </a:p>
          </p:txBody>
        </p:sp>
      </p:grpSp>
      <p:sp>
        <p:nvSpPr>
          <p:cNvPr id="12314" name="Rectangle 27"/>
          <p:cNvSpPr>
            <a:spLocks noChangeArrowheads="1"/>
          </p:cNvSpPr>
          <p:nvPr/>
        </p:nvSpPr>
        <p:spPr bwMode="auto">
          <a:xfrm>
            <a:off x="0" y="5410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2315" name="Rectangle 28"/>
          <p:cNvSpPr>
            <a:spLocks noChangeArrowheads="1"/>
          </p:cNvSpPr>
          <p:nvPr/>
        </p:nvSpPr>
        <p:spPr bwMode="auto">
          <a:xfrm>
            <a:off x="0" y="5410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
        <p:nvSpPr>
          <p:cNvPr id="12316" name="Rectangle 29"/>
          <p:cNvSpPr>
            <a:spLocks noChangeArrowheads="1"/>
          </p:cNvSpPr>
          <p:nvPr/>
        </p:nvSpPr>
        <p:spPr bwMode="auto">
          <a:xfrm>
            <a:off x="0" y="6172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grpId="0" nodeType="clickEffect">
                                  <p:stCondLst>
                                    <p:cond delay="0"/>
                                  </p:stCondLst>
                                  <p:childTnLst>
                                    <p:set>
                                      <p:cBhvr additive="repl">
                                        <p:cTn id="6" dur="1" fill="hold">
                                          <p:stCondLst>
                                            <p:cond delay="0"/>
                                          </p:stCondLst>
                                        </p:cTn>
                                        <p:tgtEl>
                                          <p:spTgt spid="15373"/>
                                        </p:tgtEl>
                                        <p:attrNameLst>
                                          <p:attrName>style.visibility</p:attrName>
                                        </p:attrNameLst>
                                      </p:cBhvr>
                                      <p:to>
                                        <p:strVal val="visible"/>
                                      </p:to>
                                    </p:set>
                                    <p:anim calcmode="lin" valueType="num">
                                      <p:cBhvr additive="repl">
                                        <p:cTn id="7" dur="1000" fill="hold"/>
                                        <p:tgtEl>
                                          <p:spTgt spid="15373"/>
                                        </p:tgtEl>
                                        <p:attrNameLst>
                                          <p:attrName>ppt_w</p:attrName>
                                        </p:attrNameLst>
                                      </p:cBhvr>
                                      <p:tavLst>
                                        <p:tav tm="100000">
                                          <p:val>
                                            <p:fltVal val="0"/>
                                          </p:val>
                                        </p:tav>
                                        <p:tav>
                                          <p:val>
                                            <p:strVal val="#ppt_w"/>
                                          </p:val>
                                        </p:tav>
                                      </p:tavLst>
                                    </p:anim>
                                    <p:anim calcmode="lin" valueType="num">
                                      <p:cBhvr additive="repl">
                                        <p:cTn id="8" dur="1000" fill="hold"/>
                                        <p:tgtEl>
                                          <p:spTgt spid="15373"/>
                                        </p:tgtEl>
                                        <p:attrNameLst>
                                          <p:attrName>ppt_h</p:attrName>
                                        </p:attrNameLst>
                                      </p:cBhvr>
                                      <p:tavLst>
                                        <p:tav tm="100000">
                                          <p:val>
                                            <p:fltVal val="0"/>
                                          </p:val>
                                        </p:tav>
                                        <p:tav>
                                          <p:val>
                                            <p:strVal val="#ppt_h"/>
                                          </p:val>
                                        </p:tav>
                                      </p:tavLst>
                                    </p:anim>
                                    <p:animEffect transition="in" filter="fade">
                                      <p:cBhvr additive="repl">
                                        <p:cTn id="9" dur="1000"/>
                                        <p:tgtEl>
                                          <p:spTgt spid="1537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3" presetClass="entr" fill="hold" grpId="0" nodeType="afterEffect">
                                  <p:stCondLst>
                                    <p:cond delay="0"/>
                                  </p:stCondLst>
                                  <p:childTnLst>
                                    <p:set>
                                      <p:cBhvr additive="repl">
                                        <p:cTn id="12" dur="1" fill="hold">
                                          <p:stCondLst>
                                            <p:cond delay="0"/>
                                          </p:stCondLst>
                                        </p:cTn>
                                        <p:tgtEl>
                                          <p:spTgt spid="15374"/>
                                        </p:tgtEl>
                                        <p:attrNameLst>
                                          <p:attrName>style.visibility</p:attrName>
                                        </p:attrNameLst>
                                      </p:cBhvr>
                                      <p:to>
                                        <p:strVal val="visible"/>
                                      </p:to>
                                    </p:set>
                                    <p:anim calcmode="lin" valueType="num">
                                      <p:cBhvr additive="repl">
                                        <p:cTn id="13" dur="1000" fill="hold"/>
                                        <p:tgtEl>
                                          <p:spTgt spid="15374"/>
                                        </p:tgtEl>
                                        <p:attrNameLst>
                                          <p:attrName>ppt_w</p:attrName>
                                        </p:attrNameLst>
                                      </p:cBhvr>
                                      <p:tavLst>
                                        <p:tav tm="100000">
                                          <p:val>
                                            <p:fltVal val="0"/>
                                          </p:val>
                                        </p:tav>
                                        <p:tav>
                                          <p:val>
                                            <p:strVal val="#ppt_w"/>
                                          </p:val>
                                        </p:tav>
                                      </p:tavLst>
                                    </p:anim>
                                    <p:anim calcmode="lin" valueType="num">
                                      <p:cBhvr additive="repl">
                                        <p:cTn id="14" dur="1000" fill="hold"/>
                                        <p:tgtEl>
                                          <p:spTgt spid="15374"/>
                                        </p:tgtEl>
                                        <p:attrNameLst>
                                          <p:attrName>ppt_h</p:attrName>
                                        </p:attrNameLst>
                                      </p:cBhvr>
                                      <p:tavLst>
                                        <p:tav tm="100000">
                                          <p:val>
                                            <p:fltVal val="0"/>
                                          </p:val>
                                        </p:tav>
                                        <p:tav>
                                          <p:val>
                                            <p:strVal val="#ppt_h"/>
                                          </p:val>
                                        </p:tav>
                                      </p:tavLst>
                                    </p:anim>
                                    <p:animEffect transition="in" filter="fade">
                                      <p:cBhvr additive="repl">
                                        <p:cTn id="15" dur="1000"/>
                                        <p:tgtEl>
                                          <p:spTgt spid="15374"/>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6" presetID="3" presetClass="exit" fill="hold" grpId="1" nodeType="withEffect">
                                  <p:stCondLst>
                                    <p:cond delay="0"/>
                                  </p:stCondLst>
                                  <p:childTnLst>
                                    <p:set>
                                      <p:cBhvr additive="repl">
                                        <p:cTn id="17" dur="1" fill="hold">
                                          <p:stCondLst>
                                            <p:cond delay="0"/>
                                          </p:stCondLst>
                                        </p:cTn>
                                        <p:tgtEl>
                                          <p:spTgt spid="15373"/>
                                        </p:tgtEl>
                                        <p:attrNameLst>
                                          <p:attrName>style.visibility</p:attrName>
                                        </p:attrNameLst>
                                      </p:cBhvr>
                                      <p:to>
                                        <p:strVal val="hidden"/>
                                      </p:to>
                                    </p:set>
                                  </p:childTnLst>
                                </p:cTn>
                              </p:par>
                            </p:childTnLst>
                          </p:cTn>
                        </p:par>
                        <p:par>
                          <p:cTn id="18" fill="hold" nodeType="afterGroup">
                            <p:stCondLst>
                              <p:cond delay="2000"/>
                            </p:stCondLst>
                            <p:childTnLst>
                              <p:par>
                                <p:cTn id="19" presetID="53" presetClass="entr" fill="hold" grpId="0" nodeType="afterEffect">
                                  <p:stCondLst>
                                    <p:cond delay="0"/>
                                  </p:stCondLst>
                                  <p:childTnLst>
                                    <p:set>
                                      <p:cBhvr additive="repl">
                                        <p:cTn id="20" dur="1" fill="hold">
                                          <p:stCondLst>
                                            <p:cond delay="0"/>
                                          </p:stCondLst>
                                        </p:cTn>
                                        <p:tgtEl>
                                          <p:spTgt spid="15375"/>
                                        </p:tgtEl>
                                        <p:attrNameLst>
                                          <p:attrName>style.visibility</p:attrName>
                                        </p:attrNameLst>
                                      </p:cBhvr>
                                      <p:to>
                                        <p:strVal val="visible"/>
                                      </p:to>
                                    </p:set>
                                    <p:anim calcmode="lin" valueType="num">
                                      <p:cBhvr additive="repl">
                                        <p:cTn id="21" dur="1000" fill="hold"/>
                                        <p:tgtEl>
                                          <p:spTgt spid="15375"/>
                                        </p:tgtEl>
                                        <p:attrNameLst>
                                          <p:attrName>ppt_w</p:attrName>
                                        </p:attrNameLst>
                                      </p:cBhvr>
                                      <p:tavLst>
                                        <p:tav tm="100000">
                                          <p:val>
                                            <p:fltVal val="0"/>
                                          </p:val>
                                        </p:tav>
                                        <p:tav>
                                          <p:val>
                                            <p:strVal val="#ppt_w"/>
                                          </p:val>
                                        </p:tav>
                                      </p:tavLst>
                                    </p:anim>
                                    <p:anim calcmode="lin" valueType="num">
                                      <p:cBhvr additive="repl">
                                        <p:cTn id="22" dur="1000" fill="hold"/>
                                        <p:tgtEl>
                                          <p:spTgt spid="15375"/>
                                        </p:tgtEl>
                                        <p:attrNameLst>
                                          <p:attrName>ppt_h</p:attrName>
                                        </p:attrNameLst>
                                      </p:cBhvr>
                                      <p:tavLst>
                                        <p:tav tm="100000">
                                          <p:val>
                                            <p:fltVal val="0"/>
                                          </p:val>
                                        </p:tav>
                                        <p:tav>
                                          <p:val>
                                            <p:strVal val="#ppt_h"/>
                                          </p:val>
                                        </p:tav>
                                      </p:tavLst>
                                    </p:anim>
                                    <p:animEffect transition="in" filter="fade">
                                      <p:cBhvr additive="repl">
                                        <p:cTn id="23" dur="1000"/>
                                        <p:tgtEl>
                                          <p:spTgt spid="15375"/>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4" presetID="3" presetClass="exit" fill="hold" grpId="1" nodeType="withEffect">
                                  <p:stCondLst>
                                    <p:cond delay="0"/>
                                  </p:stCondLst>
                                  <p:childTnLst>
                                    <p:set>
                                      <p:cBhvr additive="repl">
                                        <p:cTn id="25" dur="1" fill="hold">
                                          <p:stCondLst>
                                            <p:cond delay="0"/>
                                          </p:stCondLst>
                                        </p:cTn>
                                        <p:tgtEl>
                                          <p:spTgt spid="15374"/>
                                        </p:tgtEl>
                                        <p:attrNameLst>
                                          <p:attrName>style.visibility</p:attrName>
                                        </p:attrNameLst>
                                      </p:cBhvr>
                                      <p:to>
                                        <p:strVal val="hidden"/>
                                      </p:to>
                                    </p:set>
                                  </p:childTnLst>
                                </p:cTn>
                              </p:par>
                            </p:childTnLst>
                          </p:cTn>
                        </p:par>
                        <p:par>
                          <p:cTn id="26" fill="hold" nodeType="afterGroup">
                            <p:stCondLst>
                              <p:cond delay="3000"/>
                            </p:stCondLst>
                            <p:childTnLst>
                              <p:par>
                                <p:cTn id="27" presetID="53" presetClass="entr" fill="hold" grpId="0" nodeType="afterEffect">
                                  <p:stCondLst>
                                    <p:cond delay="0"/>
                                  </p:stCondLst>
                                  <p:childTnLst>
                                    <p:set>
                                      <p:cBhvr additive="repl">
                                        <p:cTn id="28" dur="1" fill="hold">
                                          <p:stCondLst>
                                            <p:cond delay="0"/>
                                          </p:stCondLst>
                                        </p:cTn>
                                        <p:tgtEl>
                                          <p:spTgt spid="15376"/>
                                        </p:tgtEl>
                                        <p:attrNameLst>
                                          <p:attrName>style.visibility</p:attrName>
                                        </p:attrNameLst>
                                      </p:cBhvr>
                                      <p:to>
                                        <p:strVal val="visible"/>
                                      </p:to>
                                    </p:set>
                                    <p:anim calcmode="lin" valueType="num">
                                      <p:cBhvr additive="repl">
                                        <p:cTn id="29" dur="1000" fill="hold"/>
                                        <p:tgtEl>
                                          <p:spTgt spid="15376"/>
                                        </p:tgtEl>
                                        <p:attrNameLst>
                                          <p:attrName>ppt_w</p:attrName>
                                        </p:attrNameLst>
                                      </p:cBhvr>
                                      <p:tavLst>
                                        <p:tav tm="100000">
                                          <p:val>
                                            <p:fltVal val="0"/>
                                          </p:val>
                                        </p:tav>
                                        <p:tav>
                                          <p:val>
                                            <p:strVal val="#ppt_w"/>
                                          </p:val>
                                        </p:tav>
                                      </p:tavLst>
                                    </p:anim>
                                    <p:anim calcmode="lin" valueType="num">
                                      <p:cBhvr additive="repl">
                                        <p:cTn id="30" dur="1000" fill="hold"/>
                                        <p:tgtEl>
                                          <p:spTgt spid="15376"/>
                                        </p:tgtEl>
                                        <p:attrNameLst>
                                          <p:attrName>ppt_h</p:attrName>
                                        </p:attrNameLst>
                                      </p:cBhvr>
                                      <p:tavLst>
                                        <p:tav tm="100000">
                                          <p:val>
                                            <p:fltVal val="0"/>
                                          </p:val>
                                        </p:tav>
                                        <p:tav>
                                          <p:val>
                                            <p:strVal val="#ppt_h"/>
                                          </p:val>
                                        </p:tav>
                                      </p:tavLst>
                                    </p:anim>
                                    <p:animEffect transition="in" filter="fade">
                                      <p:cBhvr additive="repl">
                                        <p:cTn id="31" dur="1000"/>
                                        <p:tgtEl>
                                          <p:spTgt spid="15376"/>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par>
                                <p:cTn id="32" presetID="3" presetClass="exit" fill="hold" grpId="1" nodeType="withEffect">
                                  <p:stCondLst>
                                    <p:cond delay="0"/>
                                  </p:stCondLst>
                                  <p:childTnLst>
                                    <p:set>
                                      <p:cBhvr additive="repl">
                                        <p:cTn id="33" dur="1" fill="hold">
                                          <p:stCondLst>
                                            <p:cond delay="0"/>
                                          </p:stCondLst>
                                        </p:cTn>
                                        <p:tgtEl>
                                          <p:spTgt spid="15375"/>
                                        </p:tgtEl>
                                        <p:attrNameLst>
                                          <p:attrName>style.visibility</p:attrName>
                                        </p:attrNameLst>
                                      </p:cBhvr>
                                      <p:to>
                                        <p:strVal val="hidden"/>
                                      </p:to>
                                    </p:set>
                                  </p:childTnLst>
                                </p:cTn>
                              </p:par>
                            </p:childTnLst>
                          </p:cTn>
                        </p:par>
                        <p:par>
                          <p:cTn id="34" fill="hold" nodeType="afterGroup">
                            <p:stCondLst>
                              <p:cond delay="4000"/>
                            </p:stCondLst>
                            <p:childTnLst>
                              <p:par>
                                <p:cTn id="35" presetID="53" presetClass="entr" fill="hold" grpId="0" nodeType="afterEffect">
                                  <p:stCondLst>
                                    <p:cond delay="0"/>
                                  </p:stCondLst>
                                  <p:childTnLst>
                                    <p:set>
                                      <p:cBhvr additive="repl">
                                        <p:cTn id="36" dur="1" fill="hold">
                                          <p:stCondLst>
                                            <p:cond delay="0"/>
                                          </p:stCondLst>
                                        </p:cTn>
                                        <p:tgtEl>
                                          <p:spTgt spid="15377"/>
                                        </p:tgtEl>
                                        <p:attrNameLst>
                                          <p:attrName>style.visibility</p:attrName>
                                        </p:attrNameLst>
                                      </p:cBhvr>
                                      <p:to>
                                        <p:strVal val="visible"/>
                                      </p:to>
                                    </p:set>
                                    <p:anim calcmode="lin" valueType="num">
                                      <p:cBhvr additive="repl">
                                        <p:cTn id="37" dur="1000" fill="hold"/>
                                        <p:tgtEl>
                                          <p:spTgt spid="15377"/>
                                        </p:tgtEl>
                                        <p:attrNameLst>
                                          <p:attrName>ppt_w</p:attrName>
                                        </p:attrNameLst>
                                      </p:cBhvr>
                                      <p:tavLst>
                                        <p:tav tm="100000">
                                          <p:val>
                                            <p:fltVal val="0"/>
                                          </p:val>
                                        </p:tav>
                                        <p:tav>
                                          <p:val>
                                            <p:strVal val="#ppt_w"/>
                                          </p:val>
                                        </p:tav>
                                      </p:tavLst>
                                    </p:anim>
                                    <p:anim calcmode="lin" valueType="num">
                                      <p:cBhvr additive="repl">
                                        <p:cTn id="38" dur="1000" fill="hold"/>
                                        <p:tgtEl>
                                          <p:spTgt spid="15377"/>
                                        </p:tgtEl>
                                        <p:attrNameLst>
                                          <p:attrName>ppt_h</p:attrName>
                                        </p:attrNameLst>
                                      </p:cBhvr>
                                      <p:tavLst>
                                        <p:tav tm="100000">
                                          <p:val>
                                            <p:fltVal val="0"/>
                                          </p:val>
                                        </p:tav>
                                        <p:tav>
                                          <p:val>
                                            <p:strVal val="#ppt_h"/>
                                          </p:val>
                                        </p:tav>
                                      </p:tavLst>
                                    </p:anim>
                                    <p:animEffect transition="in" filter="fade">
                                      <p:cBhvr additive="repl">
                                        <p:cTn id="39" dur="1000"/>
                                        <p:tgtEl>
                                          <p:spTgt spid="15377"/>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40" presetID="3" presetClass="exit" fill="hold" grpId="1" nodeType="withEffect">
                                  <p:stCondLst>
                                    <p:cond delay="0"/>
                                  </p:stCondLst>
                                  <p:childTnLst>
                                    <p:set>
                                      <p:cBhvr additive="repl">
                                        <p:cTn id="41" dur="1" fill="hold">
                                          <p:stCondLst>
                                            <p:cond delay="0"/>
                                          </p:stCondLst>
                                        </p:cTn>
                                        <p:tgtEl>
                                          <p:spTgt spid="15376"/>
                                        </p:tgtEl>
                                        <p:attrNameLst>
                                          <p:attrName>style.visibility</p:attrName>
                                        </p:attrNameLst>
                                      </p:cBhvr>
                                      <p:to>
                                        <p:strVal val="hidden"/>
                                      </p:to>
                                    </p:set>
                                  </p:childTnLst>
                                </p:cTn>
                              </p:par>
                            </p:childTnLst>
                          </p:cTn>
                        </p:par>
                        <p:par>
                          <p:cTn id="42" fill="hold" nodeType="afterGroup">
                            <p:stCondLst>
                              <p:cond delay="5000"/>
                            </p:stCondLst>
                            <p:childTnLst>
                              <p:par>
                                <p:cTn id="43" presetID="53" presetClass="entr" fill="hold" grpId="0" nodeType="afterEffect">
                                  <p:stCondLst>
                                    <p:cond delay="0"/>
                                  </p:stCondLst>
                                  <p:childTnLst>
                                    <p:set>
                                      <p:cBhvr additive="repl">
                                        <p:cTn id="44" dur="1" fill="hold">
                                          <p:stCondLst>
                                            <p:cond delay="0"/>
                                          </p:stCondLst>
                                        </p:cTn>
                                        <p:tgtEl>
                                          <p:spTgt spid="15378"/>
                                        </p:tgtEl>
                                        <p:attrNameLst>
                                          <p:attrName>style.visibility</p:attrName>
                                        </p:attrNameLst>
                                      </p:cBhvr>
                                      <p:to>
                                        <p:strVal val="visible"/>
                                      </p:to>
                                    </p:set>
                                    <p:anim calcmode="lin" valueType="num">
                                      <p:cBhvr additive="repl">
                                        <p:cTn id="45" dur="1000" fill="hold"/>
                                        <p:tgtEl>
                                          <p:spTgt spid="15378"/>
                                        </p:tgtEl>
                                        <p:attrNameLst>
                                          <p:attrName>ppt_w</p:attrName>
                                        </p:attrNameLst>
                                      </p:cBhvr>
                                      <p:tavLst>
                                        <p:tav tm="100000">
                                          <p:val>
                                            <p:fltVal val="0"/>
                                          </p:val>
                                        </p:tav>
                                        <p:tav>
                                          <p:val>
                                            <p:strVal val="#ppt_w"/>
                                          </p:val>
                                        </p:tav>
                                      </p:tavLst>
                                    </p:anim>
                                    <p:anim calcmode="lin" valueType="num">
                                      <p:cBhvr additive="repl">
                                        <p:cTn id="46" dur="1000" fill="hold"/>
                                        <p:tgtEl>
                                          <p:spTgt spid="15378"/>
                                        </p:tgtEl>
                                        <p:attrNameLst>
                                          <p:attrName>ppt_h</p:attrName>
                                        </p:attrNameLst>
                                      </p:cBhvr>
                                      <p:tavLst>
                                        <p:tav tm="100000">
                                          <p:val>
                                            <p:fltVal val="0"/>
                                          </p:val>
                                        </p:tav>
                                        <p:tav>
                                          <p:val>
                                            <p:strVal val="#ppt_h"/>
                                          </p:val>
                                        </p:tav>
                                      </p:tavLst>
                                    </p:anim>
                                    <p:animEffect transition="in" filter="fade">
                                      <p:cBhvr additive="repl">
                                        <p:cTn id="47" dur="1000"/>
                                        <p:tgtEl>
                                          <p:spTgt spid="15378"/>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8" presetID="3" presetClass="exit" fill="hold" grpId="1" nodeType="withEffect">
                                  <p:stCondLst>
                                    <p:cond delay="0"/>
                                  </p:stCondLst>
                                  <p:childTnLst>
                                    <p:set>
                                      <p:cBhvr additive="repl">
                                        <p:cTn id="49" dur="1" fill="hold">
                                          <p:stCondLst>
                                            <p:cond delay="0"/>
                                          </p:stCondLst>
                                        </p:cTn>
                                        <p:tgtEl>
                                          <p:spTgt spid="15377"/>
                                        </p:tgtEl>
                                        <p:attrNameLst>
                                          <p:attrName>style.visibility</p:attrName>
                                        </p:attrNameLst>
                                      </p:cBhvr>
                                      <p:to>
                                        <p:strVal val="hidden"/>
                                      </p:to>
                                    </p:set>
                                  </p:childTnLst>
                                </p:cTn>
                              </p:par>
                            </p:childTnLst>
                          </p:cTn>
                        </p:par>
                        <p:par>
                          <p:cTn id="50" fill="hold" nodeType="afterGroup">
                            <p:stCondLst>
                              <p:cond delay="6000"/>
                            </p:stCondLst>
                            <p:childTnLst>
                              <p:par>
                                <p:cTn id="51" presetID="53" presetClass="entr" fill="hold" grpId="0" nodeType="afterEffect">
                                  <p:stCondLst>
                                    <p:cond delay="0"/>
                                  </p:stCondLst>
                                  <p:childTnLst>
                                    <p:set>
                                      <p:cBhvr additive="repl">
                                        <p:cTn id="52" dur="1" fill="hold">
                                          <p:stCondLst>
                                            <p:cond delay="0"/>
                                          </p:stCondLst>
                                        </p:cTn>
                                        <p:tgtEl>
                                          <p:spTgt spid="15379"/>
                                        </p:tgtEl>
                                        <p:attrNameLst>
                                          <p:attrName>style.visibility</p:attrName>
                                        </p:attrNameLst>
                                      </p:cBhvr>
                                      <p:to>
                                        <p:strVal val="visible"/>
                                      </p:to>
                                    </p:set>
                                    <p:anim calcmode="lin" valueType="num">
                                      <p:cBhvr additive="repl">
                                        <p:cTn id="53" dur="1000" fill="hold"/>
                                        <p:tgtEl>
                                          <p:spTgt spid="15379"/>
                                        </p:tgtEl>
                                        <p:attrNameLst>
                                          <p:attrName>ppt_w</p:attrName>
                                        </p:attrNameLst>
                                      </p:cBhvr>
                                      <p:tavLst>
                                        <p:tav tm="100000">
                                          <p:val>
                                            <p:fltVal val="0"/>
                                          </p:val>
                                        </p:tav>
                                        <p:tav>
                                          <p:val>
                                            <p:strVal val="#ppt_w"/>
                                          </p:val>
                                        </p:tav>
                                      </p:tavLst>
                                    </p:anim>
                                    <p:anim calcmode="lin" valueType="num">
                                      <p:cBhvr additive="repl">
                                        <p:cTn id="54" dur="1000" fill="hold"/>
                                        <p:tgtEl>
                                          <p:spTgt spid="15379"/>
                                        </p:tgtEl>
                                        <p:attrNameLst>
                                          <p:attrName>ppt_h</p:attrName>
                                        </p:attrNameLst>
                                      </p:cBhvr>
                                      <p:tavLst>
                                        <p:tav tm="100000">
                                          <p:val>
                                            <p:fltVal val="0"/>
                                          </p:val>
                                        </p:tav>
                                        <p:tav>
                                          <p:val>
                                            <p:strVal val="#ppt_h"/>
                                          </p:val>
                                        </p:tav>
                                      </p:tavLst>
                                    </p:anim>
                                    <p:animEffect transition="in" filter="fade">
                                      <p:cBhvr additive="repl">
                                        <p:cTn id="55" dur="1000"/>
                                        <p:tgtEl>
                                          <p:spTgt spid="15379"/>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6" presetID="3" presetClass="exit" fill="hold" grpId="1" nodeType="withEffect">
                                  <p:stCondLst>
                                    <p:cond delay="0"/>
                                  </p:stCondLst>
                                  <p:childTnLst>
                                    <p:set>
                                      <p:cBhvr additive="repl">
                                        <p:cTn id="57" dur="1" fill="hold">
                                          <p:stCondLst>
                                            <p:cond delay="0"/>
                                          </p:stCondLst>
                                        </p:cTn>
                                        <p:tgtEl>
                                          <p:spTgt spid="15378"/>
                                        </p:tgtEl>
                                        <p:attrNameLst>
                                          <p:attrName>style.visibility</p:attrName>
                                        </p:attrNameLst>
                                      </p:cBhvr>
                                      <p:to>
                                        <p:strVal val="hidden"/>
                                      </p:to>
                                    </p:set>
                                  </p:childTnLst>
                                </p:cTn>
                              </p:par>
                            </p:childTnLst>
                          </p:cTn>
                        </p:par>
                        <p:par>
                          <p:cTn id="58" fill="hold" nodeType="afterGroup">
                            <p:stCondLst>
                              <p:cond delay="7000"/>
                            </p:stCondLst>
                            <p:childTnLst>
                              <p:par>
                                <p:cTn id="59" presetID="53" presetClass="entr" fill="hold" grpId="0" nodeType="afterEffect">
                                  <p:stCondLst>
                                    <p:cond delay="0"/>
                                  </p:stCondLst>
                                  <p:childTnLst>
                                    <p:set>
                                      <p:cBhvr additive="repl">
                                        <p:cTn id="60" dur="1" fill="hold">
                                          <p:stCondLst>
                                            <p:cond delay="0"/>
                                          </p:stCondLst>
                                        </p:cTn>
                                        <p:tgtEl>
                                          <p:spTgt spid="15380"/>
                                        </p:tgtEl>
                                        <p:attrNameLst>
                                          <p:attrName>style.visibility</p:attrName>
                                        </p:attrNameLst>
                                      </p:cBhvr>
                                      <p:to>
                                        <p:strVal val="visible"/>
                                      </p:to>
                                    </p:set>
                                    <p:anim calcmode="lin" valueType="num">
                                      <p:cBhvr additive="repl">
                                        <p:cTn id="61" dur="1000" fill="hold"/>
                                        <p:tgtEl>
                                          <p:spTgt spid="15380"/>
                                        </p:tgtEl>
                                        <p:attrNameLst>
                                          <p:attrName>ppt_w</p:attrName>
                                        </p:attrNameLst>
                                      </p:cBhvr>
                                      <p:tavLst>
                                        <p:tav tm="100000">
                                          <p:val>
                                            <p:fltVal val="0"/>
                                          </p:val>
                                        </p:tav>
                                        <p:tav>
                                          <p:val>
                                            <p:strVal val="#ppt_w"/>
                                          </p:val>
                                        </p:tav>
                                      </p:tavLst>
                                    </p:anim>
                                    <p:anim calcmode="lin" valueType="num">
                                      <p:cBhvr additive="repl">
                                        <p:cTn id="62" dur="1000" fill="hold"/>
                                        <p:tgtEl>
                                          <p:spTgt spid="15380"/>
                                        </p:tgtEl>
                                        <p:attrNameLst>
                                          <p:attrName>ppt_h</p:attrName>
                                        </p:attrNameLst>
                                      </p:cBhvr>
                                      <p:tavLst>
                                        <p:tav tm="100000">
                                          <p:val>
                                            <p:fltVal val="0"/>
                                          </p:val>
                                        </p:tav>
                                        <p:tav>
                                          <p:val>
                                            <p:strVal val="#ppt_h"/>
                                          </p:val>
                                        </p:tav>
                                      </p:tavLst>
                                    </p:anim>
                                    <p:animEffect transition="in" filter="fade">
                                      <p:cBhvr additive="repl">
                                        <p:cTn id="63" dur="1000"/>
                                        <p:tgtEl>
                                          <p:spTgt spid="15380"/>
                                        </p:tgtEl>
                                      </p:cBhvr>
                                    </p:animEffec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4" presetID="3" presetClass="exit" fill="hold" grpId="1" nodeType="withEffect">
                                  <p:stCondLst>
                                    <p:cond delay="0"/>
                                  </p:stCondLst>
                                  <p:childTnLst>
                                    <p:set>
                                      <p:cBhvr additive="repl">
                                        <p:cTn id="65" dur="1" fill="hold">
                                          <p:stCondLst>
                                            <p:cond delay="0"/>
                                          </p:stCondLst>
                                        </p:cTn>
                                        <p:tgtEl>
                                          <p:spTgt spid="15379"/>
                                        </p:tgtEl>
                                        <p:attrNameLst>
                                          <p:attrName>style.visibility</p:attrName>
                                        </p:attrNameLst>
                                      </p:cBhvr>
                                      <p:to>
                                        <p:strVal val="hidden"/>
                                      </p:to>
                                    </p:set>
                                  </p:childTnLst>
                                </p:cTn>
                              </p:par>
                            </p:childTnLst>
                          </p:cTn>
                        </p:par>
                        <p:par>
                          <p:cTn id="66" fill="hold" nodeType="afterGroup">
                            <p:stCondLst>
                              <p:cond delay="8000"/>
                            </p:stCondLst>
                            <p:childTnLst>
                              <p:par>
                                <p:cTn id="67" presetID="53" presetClass="entr" fill="hold" grpId="0" nodeType="afterEffect">
                                  <p:stCondLst>
                                    <p:cond delay="0"/>
                                  </p:stCondLst>
                                  <p:childTnLst>
                                    <p:set>
                                      <p:cBhvr additive="repl">
                                        <p:cTn id="68" dur="1" fill="hold">
                                          <p:stCondLst>
                                            <p:cond delay="0"/>
                                          </p:stCondLst>
                                        </p:cTn>
                                        <p:tgtEl>
                                          <p:spTgt spid="15381"/>
                                        </p:tgtEl>
                                        <p:attrNameLst>
                                          <p:attrName>style.visibility</p:attrName>
                                        </p:attrNameLst>
                                      </p:cBhvr>
                                      <p:to>
                                        <p:strVal val="visible"/>
                                      </p:to>
                                    </p:set>
                                    <p:anim calcmode="lin" valueType="num">
                                      <p:cBhvr additive="repl">
                                        <p:cTn id="69" dur="1000" fill="hold"/>
                                        <p:tgtEl>
                                          <p:spTgt spid="15381"/>
                                        </p:tgtEl>
                                        <p:attrNameLst>
                                          <p:attrName>ppt_w</p:attrName>
                                        </p:attrNameLst>
                                      </p:cBhvr>
                                      <p:tavLst>
                                        <p:tav tm="100000">
                                          <p:val>
                                            <p:fltVal val="0"/>
                                          </p:val>
                                        </p:tav>
                                        <p:tav>
                                          <p:val>
                                            <p:strVal val="#ppt_w"/>
                                          </p:val>
                                        </p:tav>
                                      </p:tavLst>
                                    </p:anim>
                                    <p:anim calcmode="lin" valueType="num">
                                      <p:cBhvr additive="repl">
                                        <p:cTn id="70" dur="1000" fill="hold"/>
                                        <p:tgtEl>
                                          <p:spTgt spid="15381"/>
                                        </p:tgtEl>
                                        <p:attrNameLst>
                                          <p:attrName>ppt_h</p:attrName>
                                        </p:attrNameLst>
                                      </p:cBhvr>
                                      <p:tavLst>
                                        <p:tav tm="100000">
                                          <p:val>
                                            <p:fltVal val="0"/>
                                          </p:val>
                                        </p:tav>
                                        <p:tav>
                                          <p:val>
                                            <p:strVal val="#ppt_h"/>
                                          </p:val>
                                        </p:tav>
                                      </p:tavLst>
                                    </p:anim>
                                    <p:animEffect transition="in" filter="fade">
                                      <p:cBhvr additive="repl">
                                        <p:cTn id="71" dur="1000"/>
                                        <p:tgtEl>
                                          <p:spTgt spid="15381"/>
                                        </p:tgtEl>
                                      </p:cBhvr>
                                    </p:animEffec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par>
                                <p:cTn id="72" presetID="3" presetClass="exit" fill="hold" grpId="1" nodeType="withEffect">
                                  <p:stCondLst>
                                    <p:cond delay="0"/>
                                  </p:stCondLst>
                                  <p:childTnLst>
                                    <p:set>
                                      <p:cBhvr additive="repl">
                                        <p:cTn id="73" dur="1" fill="hold">
                                          <p:stCondLst>
                                            <p:cond delay="0"/>
                                          </p:stCondLst>
                                        </p:cTn>
                                        <p:tgtEl>
                                          <p:spTgt spid="15380"/>
                                        </p:tgtEl>
                                        <p:attrNameLst>
                                          <p:attrName>style.visibility</p:attrName>
                                        </p:attrNameLst>
                                      </p:cBhvr>
                                      <p:to>
                                        <p:strVal val="hidden"/>
                                      </p:to>
                                    </p:set>
                                  </p:childTnLst>
                                </p:cTn>
                              </p:par>
                            </p:childTnLst>
                          </p:cTn>
                        </p:par>
                        <p:par>
                          <p:cTn id="74" fill="hold" nodeType="afterGroup">
                            <p:stCondLst>
                              <p:cond delay="9000"/>
                            </p:stCondLst>
                            <p:childTnLst>
                              <p:par>
                                <p:cTn id="75" presetID="53" presetClass="entr" fill="hold" grpId="0" nodeType="afterEffect">
                                  <p:stCondLst>
                                    <p:cond delay="0"/>
                                  </p:stCondLst>
                                  <p:childTnLst>
                                    <p:set>
                                      <p:cBhvr additive="repl">
                                        <p:cTn id="76" dur="1" fill="hold">
                                          <p:stCondLst>
                                            <p:cond delay="0"/>
                                          </p:stCondLst>
                                        </p:cTn>
                                        <p:tgtEl>
                                          <p:spTgt spid="15382"/>
                                        </p:tgtEl>
                                        <p:attrNameLst>
                                          <p:attrName>style.visibility</p:attrName>
                                        </p:attrNameLst>
                                      </p:cBhvr>
                                      <p:to>
                                        <p:strVal val="visible"/>
                                      </p:to>
                                    </p:set>
                                    <p:anim calcmode="lin" valueType="num">
                                      <p:cBhvr additive="repl">
                                        <p:cTn id="77" dur="1000" fill="hold"/>
                                        <p:tgtEl>
                                          <p:spTgt spid="15382"/>
                                        </p:tgtEl>
                                        <p:attrNameLst>
                                          <p:attrName>ppt_w</p:attrName>
                                        </p:attrNameLst>
                                      </p:cBhvr>
                                      <p:tavLst>
                                        <p:tav tm="100000">
                                          <p:val>
                                            <p:fltVal val="0"/>
                                          </p:val>
                                        </p:tav>
                                        <p:tav>
                                          <p:val>
                                            <p:strVal val="#ppt_w"/>
                                          </p:val>
                                        </p:tav>
                                      </p:tavLst>
                                    </p:anim>
                                    <p:anim calcmode="lin" valueType="num">
                                      <p:cBhvr additive="repl">
                                        <p:cTn id="78" dur="1000" fill="hold"/>
                                        <p:tgtEl>
                                          <p:spTgt spid="15382"/>
                                        </p:tgtEl>
                                        <p:attrNameLst>
                                          <p:attrName>ppt_h</p:attrName>
                                        </p:attrNameLst>
                                      </p:cBhvr>
                                      <p:tavLst>
                                        <p:tav tm="100000">
                                          <p:val>
                                            <p:fltVal val="0"/>
                                          </p:val>
                                        </p:tav>
                                        <p:tav>
                                          <p:val>
                                            <p:strVal val="#ppt_h"/>
                                          </p:val>
                                        </p:tav>
                                      </p:tavLst>
                                    </p:anim>
                                    <p:animEffect transition="in" filter="fade">
                                      <p:cBhvr additive="repl">
                                        <p:cTn id="79" dur="1000"/>
                                        <p:tgtEl>
                                          <p:spTgt spid="15382"/>
                                        </p:tgtEl>
                                      </p:cBhvr>
                                    </p:animEffect>
                                  </p:childTnLst>
                                  <p:subTnLst>
                                    <p:audio>
                                      <p:cMediaNode>
                                        <p:cTn display="0" masterRel="sameClick">
                                          <p:stCondLst>
                                            <p:cond evt="begin" delay="0">
                                              <p:tn val="75"/>
                                            </p:cond>
                                          </p:stCondLst>
                                          <p:endCondLst>
                                            <p:cond evt="onStopAudio" delay="0">
                                              <p:tgtEl>
                                                <p:sldTgt/>
                                              </p:tgtEl>
                                            </p:cond>
                                          </p:endCondLst>
                                        </p:cTn>
                                        <p:tgtEl>
                                          <p:sndTgt r:embed="rId4" name="cashreg.wav"/>
                                        </p:tgtEl>
                                      </p:cMediaNode>
                                    </p:audio>
                                  </p:subTnLst>
                                </p:cTn>
                              </p:par>
                              <p:par>
                                <p:cTn id="80" presetID="3" presetClass="exit" fill="hold" grpId="1" nodeType="withEffect">
                                  <p:stCondLst>
                                    <p:cond delay="0"/>
                                  </p:stCondLst>
                                  <p:childTnLst>
                                    <p:set>
                                      <p:cBhvr additive="repl">
                                        <p:cTn id="81" dur="1" fill="hold">
                                          <p:stCondLst>
                                            <p:cond delay="0"/>
                                          </p:stCondLst>
                                        </p:cTn>
                                        <p:tgtEl>
                                          <p:spTgt spid="15381"/>
                                        </p:tgtEl>
                                        <p:attrNameLst>
                                          <p:attrName>style.visibility</p:attrName>
                                        </p:attrNameLst>
                                      </p:cBhvr>
                                      <p:to>
                                        <p:strVal val="hidden"/>
                                      </p:to>
                                    </p:set>
                                  </p:childTnLst>
                                </p:cTn>
                              </p:par>
                            </p:childTnLst>
                          </p:cTn>
                        </p:par>
                        <p:par>
                          <p:cTn id="82" fill="hold" nodeType="afterGroup">
                            <p:stCondLst>
                              <p:cond delay="10000"/>
                            </p:stCondLst>
                            <p:childTnLst>
                              <p:par>
                                <p:cTn id="83" presetID="3" presetClass="exit" fill="hold" grpId="1" nodeType="afterEffect">
                                  <p:stCondLst>
                                    <p:cond delay="0"/>
                                  </p:stCondLst>
                                  <p:childTnLst>
                                    <p:set>
                                      <p:cBhvr additive="repl">
                                        <p:cTn id="84" dur="1" fill="hold">
                                          <p:stCondLst>
                                            <p:cond delay="0"/>
                                          </p:stCondLst>
                                        </p:cTn>
                                        <p:tgtEl>
                                          <p:spTgt spid="15382"/>
                                        </p:tgtEl>
                                        <p:attrNameLst>
                                          <p:attrName>style.visibility</p:attrName>
                                        </p:attrNameLst>
                                      </p:cBhvr>
                                      <p:to>
                                        <p:strVal val="hidden"/>
                                      </p:to>
                                    </p:set>
                                  </p:childTnLst>
                                </p:cTn>
                              </p:par>
                            </p:childTnLst>
                          </p:cTn>
                        </p:par>
                        <p:par>
                          <p:cTn id="85" fill="hold" nodeType="afterGroup">
                            <p:stCondLst>
                              <p:cond delay="10000"/>
                            </p:stCondLst>
                            <p:childTnLst>
                              <p:par>
                                <p:cTn id="86" presetID="51" presetClass="entr" fill="hold" nodeType="afterEffect">
                                  <p:stCondLst>
                                    <p:cond delay="0"/>
                                  </p:stCondLst>
                                  <p:childTnLst>
                                    <p:set>
                                      <p:cBhvr additive="repl">
                                        <p:cTn id="87" dur="1" fill="hold">
                                          <p:stCondLst>
                                            <p:cond delay="0"/>
                                          </p:stCondLst>
                                        </p:cTn>
                                        <p:tgtEl>
                                          <p:spTgt spid="15384"/>
                                        </p:tgtEl>
                                        <p:attrNameLst>
                                          <p:attrName>style.visibility</p:attrName>
                                        </p:attrNameLst>
                                      </p:cBhvr>
                                      <p:to>
                                        <p:strVal val="visible"/>
                                      </p:to>
                                    </p:set>
                                    <p:animEffect transition="in" filter="fade">
                                      <p:cBhvr additive="repl">
                                        <p:cTn id="88" dur="462" decel="100000"/>
                                        <p:tgtEl>
                                          <p:spTgt spid="15384"/>
                                        </p:tgtEl>
                                      </p:cBhvr>
                                    </p:animEffect>
                                    <p:animScale>
                                      <p:cBhvr additive="repl">
                                        <p:cTn id="89" dur="462" decel="100000" fill="hold"/>
                                        <p:tgtEl>
                                          <p:spTgt spid="15384"/>
                                        </p:tgtEl>
                                      </p:cBhvr>
                                      <p:from x="10000" y="10000"/>
                                      <p:to x="200000" y="450000"/>
                                    </p:animScale>
                                    <p:animScale>
                                      <p:cBhvr additive="repl">
                                        <p:cTn id="90" dur="738" accel="100000" fill="hold">
                                          <p:stCondLst>
                                            <p:cond delay="0"/>
                                          </p:stCondLst>
                                        </p:cTn>
                                        <p:tgtEl>
                                          <p:spTgt spid="15384"/>
                                        </p:tgtEl>
                                      </p:cBhvr>
                                      <p:from x="200000" y="450000"/>
                                      <p:to x="100000" y="100000"/>
                                    </p:animScale>
                                    <p:set>
                                      <p:cBhvr additive="repl">
                                        <p:cTn id="91" dur="462" fill="hold"/>
                                        <p:tgtEl>
                                          <p:spTgt spid="15384"/>
                                        </p:tgtEl>
                                        <p:attrNameLst>
                                          <p:attrName>ppt_x</p:attrName>
                                        </p:attrNameLst>
                                      </p:cBhvr>
                                      <p:to>
                                        <p:strVal val="(0.5)"/>
                                      </p:to>
                                    </p:set>
                                    <p:anim from="(0.5)" to="(#ppt_x)" calcmode="lin" valueType="num">
                                      <p:cBhvr additive="repl">
                                        <p:cTn id="92" dur="738" accel="100000" fill="hold">
                                          <p:stCondLst>
                                            <p:cond delay="462"/>
                                          </p:stCondLst>
                                        </p:cTn>
                                        <p:tgtEl>
                                          <p:spTgt spid="15384"/>
                                        </p:tgtEl>
                                        <p:attrNameLst>
                                          <p:attrName>ppt_x</p:attrName>
                                        </p:attrNameLst>
                                      </p:cBhvr>
                                    </p:anim>
                                    <p:set>
                                      <p:cBhvr additive="repl">
                                        <p:cTn id="93" dur="462" fill="hold"/>
                                        <p:tgtEl>
                                          <p:spTgt spid="15384"/>
                                        </p:tgtEl>
                                        <p:attrNameLst>
                                          <p:attrName>ppt_y</p:attrName>
                                        </p:attrNameLst>
                                      </p:cBhvr>
                                      <p:to>
                                        <p:strVal val="(#ppt_y+0.4)"/>
                                      </p:to>
                                    </p:set>
                                    <p:anim from="(#ppt_y+0.4)" to="(#ppt_y)" calcmode="lin" valueType="num">
                                      <p:cBhvr additive="repl">
                                        <p:cTn id="94" dur="738" accel="100000" fill="hold">
                                          <p:stCondLst>
                                            <p:cond delay="462"/>
                                          </p:stCondLst>
                                        </p:cTn>
                                        <p:tgtEl>
                                          <p:spTgt spid="15384"/>
                                        </p:tgtEl>
                                        <p:attrNameLst>
                                          <p:attrName>ppt_y</p:attrName>
                                        </p:attrNameLst>
                                      </p:cBhvr>
                                    </p:anim>
                                  </p:childTnLst>
                                  <p:subTnLst>
                                    <p:audio>
                                      <p:cMediaNode>
                                        <p:cTn display="0" masterRel="sameClick">
                                          <p:stCondLst>
                                            <p:cond evt="begin" delay="0">
                                              <p:tn val="86"/>
                                            </p:cond>
                                          </p:stCondLst>
                                          <p:endCondLst>
                                            <p:cond evt="onStopAudio" delay="0">
                                              <p:tgtEl>
                                                <p:sldTgt/>
                                              </p:tgtEl>
                                            </p:cond>
                                          </p:endCondLst>
                                        </p:cTn>
                                        <p:tgtEl>
                                          <p:sndTgt r:embed="rId5" name="bomb.wav"/>
                                        </p:tgtEl>
                                      </p:cMediaNode>
                                    </p:audio>
                                  </p:subTnLst>
                                </p:cTn>
                              </p:par>
                            </p:childTnLst>
                          </p:cTn>
                        </p:par>
                        <p:par>
                          <p:cTn id="95" fill="hold" nodeType="afterGroup">
                            <p:stCondLst>
                              <p:cond delay="11200"/>
                            </p:stCondLst>
                            <p:childTnLst>
                              <p:par>
                                <p:cTn id="96" presetID="1" presetClass="exit" fill="hold" nodeType="afterEffect">
                                  <p:stCondLst>
                                    <p:cond delay="0"/>
                                  </p:stCondLst>
                                  <p:childTnLst>
                                    <p:set>
                                      <p:cBhvr additive="repl">
                                        <p:cTn id="97" dur="1" fill="hold">
                                          <p:stCondLst>
                                            <p:cond delay="0"/>
                                          </p:stCondLst>
                                        </p:cTn>
                                        <p:tgtEl>
                                          <p:spTgt spid="15384"/>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15362"/>
                                        </p:tgtEl>
                                        <p:attrNameLst>
                                          <p:attrName>style.visibility</p:attrName>
                                        </p:attrNameLst>
                                      </p:cBhvr>
                                      <p:to>
                                        <p:strVal val="visible"/>
                                      </p:to>
                                    </p:set>
                                    <p:animEffect transition="in" filter="box(in)">
                                      <p:cBhvr>
                                        <p:cTn id="102" dur="500"/>
                                        <p:tgtEl>
                                          <p:spTgt spid="15362"/>
                                        </p:tgtEl>
                                      </p:cBhvr>
                                    </p:animEffect>
                                  </p:childTnLst>
                                  <p:subTnLst>
                                    <p:audio>
                                      <p:cMediaNode>
                                        <p:cTn display="0" masterRel="sameClick">
                                          <p:stCondLst>
                                            <p:cond evt="begin" delay="0">
                                              <p:tn val="100"/>
                                            </p:cond>
                                          </p:stCondLst>
                                          <p:endCondLst>
                                            <p:cond evt="onStopAudio" delay="0">
                                              <p:tgtEl>
                                                <p:sldTgt/>
                                              </p:tgtEl>
                                            </p:cond>
                                          </p:endCondLst>
                                        </p:cTn>
                                        <p:tgtEl>
                                          <p:sndTgt r:embed="rId6" name="applaus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nodePh="1">
                                  <p:stCondLst>
                                    <p:cond delay="0"/>
                                  </p:stCondLst>
                                  <p:endCondLst>
                                    <p:cond evt="begin" delay="0">
                                      <p:tn val="105"/>
                                    </p:cond>
                                  </p:endCondLst>
                                  <p:childTnLst>
                                    <p:set>
                                      <p:cBhvr>
                                        <p:cTn id="106" dur="1" fill="hold">
                                          <p:stCondLst>
                                            <p:cond delay="0"/>
                                          </p:stCondLst>
                                        </p:cTn>
                                        <p:tgtEl>
                                          <p:spTgt spid="15393"/>
                                        </p:tgtEl>
                                        <p:attrNameLst>
                                          <p:attrName>style.visibility</p:attrName>
                                        </p:attrNameLst>
                                      </p:cBhvr>
                                      <p:to>
                                        <p:strVal val="visible"/>
                                      </p:to>
                                    </p:set>
                                  </p:childTnLst>
                                </p:cTn>
                              </p:par>
                              <p:par>
                                <p:cTn id="107" presetID="1" presetClass="emph" presetSubtype="2" fill="hold" nodeType="withEffect">
                                  <p:stCondLst>
                                    <p:cond delay="0"/>
                                  </p:stCondLst>
                                  <p:childTnLst>
                                    <p:animClr clrSpc="rgb" dir="cw">
                                      <p:cBhvr>
                                        <p:cTn id="108" dur="2000" fill="hold"/>
                                        <p:tgtEl>
                                          <p:spTgt spid="15393"/>
                                        </p:tgtEl>
                                        <p:attrNameLst>
                                          <p:attrName>fillcolor</p:attrName>
                                        </p:attrNameLst>
                                      </p:cBhvr>
                                      <p:to>
                                        <a:srgbClr val="FF33CC"/>
                                      </p:to>
                                    </p:animClr>
                                    <p:set>
                                      <p:cBhvr>
                                        <p:cTn id="109" dur="2000" fill="hold"/>
                                        <p:tgtEl>
                                          <p:spTgt spid="15393"/>
                                        </p:tgtEl>
                                        <p:attrNameLst>
                                          <p:attrName>fill.type</p:attrName>
                                        </p:attrNameLst>
                                      </p:cBhvr>
                                      <p:to>
                                        <p:strVal val="solid"/>
                                      </p:to>
                                    </p:set>
                                    <p:set>
                                      <p:cBhvr>
                                        <p:cTn id="110" dur="2000" fill="hold"/>
                                        <p:tgtEl>
                                          <p:spTgt spid="15393"/>
                                        </p:tgtEl>
                                        <p:attrNameLst>
                                          <p:attrName>fill.on</p:attrName>
                                        </p:attrNameLst>
                                      </p:cBhvr>
                                      <p:to>
                                        <p:strVal val="true"/>
                                      </p:to>
                                    </p:set>
                                  </p:childTnLst>
                                </p:cTn>
                              </p:par>
                              <p:par>
                                <p:cTn id="111" presetID="1" presetClass="entr" presetSubtype="0" fill="hold" grpId="0" nodeType="withEffect" nodePh="1">
                                  <p:stCondLst>
                                    <p:cond delay="0"/>
                                  </p:stCondLst>
                                  <p:endCondLst>
                                    <p:cond evt="begin" delay="0">
                                      <p:tn val="111"/>
                                    </p:cond>
                                  </p:endCondLst>
                                  <p:childTnLst>
                                    <p:set>
                                      <p:cBhvr>
                                        <p:cTn id="112" dur="1" fill="hold">
                                          <p:stCondLst>
                                            <p:cond delay="0"/>
                                          </p:stCondLst>
                                        </p:cTn>
                                        <p:tgtEl>
                                          <p:spTgt spid="15394"/>
                                        </p:tgtEl>
                                        <p:attrNameLst>
                                          <p:attrName>style.visibility</p:attrName>
                                        </p:attrNameLst>
                                      </p:cBhvr>
                                      <p:to>
                                        <p:strVal val="visible"/>
                                      </p:to>
                                    </p:set>
                                  </p:childTnLst>
                                </p:cTn>
                              </p:par>
                              <p:par>
                                <p:cTn id="113" presetID="1" presetClass="emph" presetSubtype="2" fill="hold" nodeType="withEffect">
                                  <p:stCondLst>
                                    <p:cond delay="0"/>
                                  </p:stCondLst>
                                  <p:childTnLst>
                                    <p:animClr clrSpc="rgb" dir="cw">
                                      <p:cBhvr>
                                        <p:cTn id="114" dur="2000" fill="hold"/>
                                        <p:tgtEl>
                                          <p:spTgt spid="15394"/>
                                        </p:tgtEl>
                                        <p:attrNameLst>
                                          <p:attrName>fillcolor</p:attrName>
                                        </p:attrNameLst>
                                      </p:cBhvr>
                                      <p:to>
                                        <a:srgbClr val="FF33CC"/>
                                      </p:to>
                                    </p:animClr>
                                    <p:set>
                                      <p:cBhvr>
                                        <p:cTn id="115" dur="2000" fill="hold"/>
                                        <p:tgtEl>
                                          <p:spTgt spid="15394"/>
                                        </p:tgtEl>
                                        <p:attrNameLst>
                                          <p:attrName>fill.type</p:attrName>
                                        </p:attrNameLst>
                                      </p:cBhvr>
                                      <p:to>
                                        <p:strVal val="solid"/>
                                      </p:to>
                                    </p:set>
                                    <p:set>
                                      <p:cBhvr>
                                        <p:cTn id="116" dur="2000" fill="hold"/>
                                        <p:tgtEl>
                                          <p:spTgt spid="153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3" grpId="0"/>
      <p:bldP spid="15394" grpId="0"/>
      <p:bldP spid="15362" grpId="0" animBg="1"/>
      <p:bldP spid="15373" grpId="0" animBg="1"/>
      <p:bldP spid="15373" grpId="1" animBg="1"/>
      <p:bldP spid="15374" grpId="0" animBg="1"/>
      <p:bldP spid="15374" grpId="1" animBg="1"/>
      <p:bldP spid="15375" grpId="0" animBg="1"/>
      <p:bldP spid="15375" grpId="1" animBg="1"/>
      <p:bldP spid="15376" grpId="0" animBg="1"/>
      <p:bldP spid="15376" grpId="1" animBg="1"/>
      <p:bldP spid="15377" grpId="0" animBg="1"/>
      <p:bldP spid="15377" grpId="1" animBg="1"/>
      <p:bldP spid="15378" grpId="0" animBg="1"/>
      <p:bldP spid="15378" grpId="1" animBg="1"/>
      <p:bldP spid="15379" grpId="0" animBg="1"/>
      <p:bldP spid="15379" grpId="1" animBg="1"/>
      <p:bldP spid="15380" grpId="0" animBg="1"/>
      <p:bldP spid="15380" grpId="1" animBg="1"/>
      <p:bldP spid="15381" grpId="0" animBg="1"/>
      <p:bldP spid="15381" grpId="1" animBg="1"/>
      <p:bldP spid="15382" grpId="0" animBg="1"/>
      <p:bldP spid="1538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descr="19"/>
          <p:cNvSpPr>
            <a:spLocks noChangeArrowheads="1" noChangeShapeType="1" noTextEdit="1"/>
          </p:cNvSpPr>
          <p:nvPr/>
        </p:nvSpPr>
        <p:spPr bwMode="auto">
          <a:xfrm>
            <a:off x="1143000" y="990600"/>
            <a:ext cx="7467600" cy="2209800"/>
          </a:xfrm>
          <a:prstGeom prst="rect">
            <a:avLst/>
          </a:prstGeom>
        </p:spPr>
        <p:txBody>
          <a:bodyPr wrap="none" fromWordArt="1">
            <a:prstTxWarp prst="textWave1">
              <a:avLst>
                <a:gd name="adj1" fmla="val 13005"/>
                <a:gd name="adj2" fmla="val -514"/>
              </a:avLst>
            </a:prstTxWarp>
            <a:scene3d>
              <a:camera prst="legacyObliqueTopRight"/>
              <a:lightRig rig="legacyFlat2" dir="t"/>
            </a:scene3d>
            <a:sp3d extrusionH="430200" prstMaterial="legacyMatte">
              <a:extrusionClr>
                <a:srgbClr val="CCFFCC"/>
              </a:extrusionClr>
              <a:contourClr>
                <a:srgbClr val="FFFFFF"/>
              </a:contourClr>
            </a:sp3d>
          </a:bodyPr>
          <a:lstStyle/>
          <a:p>
            <a:pPr algn="ctr"/>
            <a:r>
              <a:rPr lang="en-US" sz="3600" b="1" kern="10">
                <a:ln w="9525">
                  <a:round/>
                  <a:headEnd/>
                  <a:tailEnd/>
                </a:ln>
                <a:blipFill dpi="0" rotWithShape="1">
                  <a:blip r:embed="rId4"/>
                  <a:srcRect/>
                  <a:stretch>
                    <a:fillRect/>
                  </a:stretch>
                </a:blipFill>
                <a:latin typeface="Arial" panose="020B0604020202020204" pitchFamily="34" charset="0"/>
                <a:cs typeface="Arial" panose="020B0604020202020204" pitchFamily="34" charset="0"/>
              </a:rPr>
              <a:t>XIN CHÚC MỪNG !</a:t>
            </a:r>
          </a:p>
        </p:txBody>
      </p:sp>
      <p:pic>
        <p:nvPicPr>
          <p:cNvPr id="18435" name="Picture 3" descr="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429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724608s7aonrbep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410075"/>
            <a:ext cx="76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724608s7aonrbep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58200" y="4562475"/>
            <a:ext cx="76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sndAc>
      <p:stSnd>
        <p:snd r:embed="rId2" name="d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subTnLst>
                                    <p:set>
                                      <p:cBhvr override="childStyle">
                                        <p:cTn dur="1" fill="hold" display="0" masterRel="sameClick" afterEffect="1">
                                          <p:stCondLst>
                                            <p:cond evt="end" delay="0">
                                              <p:tn val="5"/>
                                            </p:cond>
                                          </p:stCondLst>
                                        </p:cTn>
                                        <p:tgtEl>
                                          <p:spTgt spid="18435"/>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par>
                                <p:cTn id="10" presetID="13" presetClass="entr" presetSubtype="16" fill="hold" grpId="0" nodeType="with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plus(in)">
                                      <p:cBhvr>
                                        <p:cTn id="12" dur="1000"/>
                                        <p:tgtEl>
                                          <p:spTgt spid="18434"/>
                                        </p:tgtEl>
                                      </p:cBhvr>
                                    </p:animEffect>
                                  </p:childTnLst>
                                  <p:subTnLst>
                                    <p:audio>
                                      <p:cMediaNode>
                                        <p:cTn display="0" masterRel="sameClick">
                                          <p:stCondLst>
                                            <p:cond evt="begin" delay="0">
                                              <p:tn val="10"/>
                                            </p:cond>
                                          </p:stCondLst>
                                          <p:endCondLst>
                                            <p:cond evt="onStopAudio" delay="0">
                                              <p:tgtEl>
                                                <p:sldTgt/>
                                              </p:tgtEl>
                                            </p:cond>
                                          </p:endCondLst>
                                        </p:cTn>
                                        <p:tgtEl>
                                          <p:sndTgt r:embed="rId3" name="Rung Chuong Va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8763000" cy="3046988"/>
          </a:xfrm>
          <a:prstGeom prst="rect">
            <a:avLst/>
          </a:prstGeom>
          <a:solidFill>
            <a:schemeClr val="tx2">
              <a:lumMod val="40000"/>
              <a:lumOff val="60000"/>
            </a:schemeClr>
          </a:solidFill>
          <a:ln>
            <a:solidFill>
              <a:schemeClr val="tx2"/>
            </a:solidFill>
          </a:ln>
        </p:spPr>
        <p:txBody>
          <a:bodyPr wrap="square" rtlCol="0">
            <a:spAutoFit/>
          </a:body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DẶN DÒ MÔN TOÁN:</a:t>
            </a:r>
          </a:p>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SGK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134.</a:t>
            </a:r>
          </a:p>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Hoàn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vở</a:t>
            </a:r>
            <a:r>
              <a:rPr lang="en-US" sz="3200" b="1" dirty="0">
                <a:solidFill>
                  <a:srgbClr val="FF0000"/>
                </a:solidFill>
                <a:latin typeface="Times New Roman" panose="02020603050405020304" pitchFamily="18" charset="0"/>
                <a:cs typeface="Times New Roman" panose="02020603050405020304" pitchFamily="18" charset="0"/>
              </a:rPr>
              <a:t> ô li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1b,2,3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134.</a:t>
            </a:r>
          </a:p>
        </p:txBody>
      </p:sp>
    </p:spTree>
    <p:extLst>
      <p:ext uri="{BB962C8B-B14F-4D97-AF65-F5344CB8AC3E}">
        <p14:creationId xmlns:p14="http://schemas.microsoft.com/office/powerpoint/2010/main" val="377458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762000"/>
            <a:ext cx="7239000" cy="954107"/>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1, </a:t>
            </a:r>
            <a:r>
              <a:rPr lang="en-US" dirty="0" err="1">
                <a:solidFill>
                  <a:srgbClr val="FF0000"/>
                </a:solidFill>
                <a:latin typeface="Times New Roman" panose="02020603050405020304" pitchFamily="18" charset="0"/>
                <a:cs typeface="Times New Roman" panose="02020603050405020304" pitchFamily="18" charset="0"/>
              </a:rPr>
              <a:t>Muốn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mẫu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ta </a:t>
            </a:r>
            <a:r>
              <a:rPr lang="en-US" dirty="0" err="1">
                <a:solidFill>
                  <a:srgbClr val="FF0000"/>
                </a:solidFill>
                <a:latin typeface="Times New Roman" panose="02020603050405020304" pitchFamily="18" charset="0"/>
                <a:cs typeface="Times New Roman" panose="02020603050405020304" pitchFamily="18" charset="0"/>
              </a:rPr>
              <a:t>làm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82622" y="2743200"/>
            <a:ext cx="8077200" cy="954107"/>
          </a:xfrm>
          <a:prstGeom prst="rect">
            <a:avLst/>
          </a:prstGeom>
          <a:noFill/>
        </p:spPr>
        <p:txBody>
          <a:bodyPr wrap="square" rtlCol="0">
            <a:spAutoFit/>
          </a:bodyPr>
          <a:lstStyle/>
          <a:p>
            <a:r>
              <a:rPr lang="en-US" dirty="0" err="1">
                <a:solidFill>
                  <a:srgbClr val="0000FF"/>
                </a:solidFill>
                <a:latin typeface="Times New Roman" panose="02020603050405020304" pitchFamily="18" charset="0"/>
                <a:cs typeface="Times New Roman" panose="02020603050405020304" pitchFamily="18" charset="0"/>
              </a:rPr>
              <a:t>Muốn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cộng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hai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phân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số</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khác</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mẫu</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số</a:t>
            </a:r>
            <a:r>
              <a:rPr lang="en-US" dirty="0">
                <a:solidFill>
                  <a:srgbClr val="0000FF"/>
                </a:solidFill>
                <a:latin typeface="Times New Roman" panose="02020603050405020304" pitchFamily="18" charset="0"/>
                <a:cs typeface="Times New Roman" panose="02020603050405020304" pitchFamily="18" charset="0"/>
              </a:rPr>
              <a:t> ta </a:t>
            </a:r>
            <a:r>
              <a:rPr lang="en-US" dirty="0" err="1">
                <a:solidFill>
                  <a:srgbClr val="0000FF"/>
                </a:solidFill>
                <a:latin typeface="Times New Roman" panose="02020603050405020304" pitchFamily="18" charset="0"/>
                <a:cs typeface="Times New Roman" panose="02020603050405020304" pitchFamily="18" charset="0"/>
              </a:rPr>
              <a:t>quy</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đồng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mẫu</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số</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hai</a:t>
            </a:r>
            <a:r>
              <a:rPr lang="en-US" dirty="0">
                <a:solidFill>
                  <a:srgbClr val="0000FF"/>
                </a:solidFill>
                <a:latin typeface="Times New Roman" panose="02020603050405020304" pitchFamily="18" charset="0"/>
                <a:cs typeface="Times New Roman" panose="02020603050405020304" pitchFamily="18" charset="0"/>
              </a:rPr>
              <a:t> PS </a:t>
            </a:r>
            <a:r>
              <a:rPr lang="en-US" dirty="0" err="1">
                <a:solidFill>
                  <a:srgbClr val="0000FF"/>
                </a:solidFill>
                <a:latin typeface="Times New Roman" panose="02020603050405020304" pitchFamily="18" charset="0"/>
                <a:cs typeface="Times New Roman" panose="02020603050405020304" pitchFamily="18" charset="0"/>
              </a:rPr>
              <a:t>rồi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cộng</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hai</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tử</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số</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giữ</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nguyên</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mẫu</a:t>
            </a:r>
            <a:r>
              <a:rPr lang="en-US" dirty="0">
                <a:solidFill>
                  <a:srgbClr val="0000FF"/>
                </a:solidFill>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số</a:t>
            </a:r>
            <a:r>
              <a:rPr lang="en-US" dirty="0">
                <a:solidFill>
                  <a:srgbClr val="0000FF"/>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TextBox 4"/>
              <p:cNvSpPr txBox="1"/>
              <p:nvPr/>
            </p:nvSpPr>
            <p:spPr>
              <a:xfrm>
                <a:off x="457200" y="4198807"/>
                <a:ext cx="3429000" cy="105118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15 X </a:t>
                </a:r>
                <a14:m>
                  <m:oMath xmlns:m="http://schemas.openxmlformats.org/officeDocument/2006/math">
                    <m:f>
                      <m:fPr>
                        <m:ctrlPr>
                          <a:rPr lang="en-US" sz="4400" i="1" smtClean="0">
                            <a:latin typeface="Cambria Math" panose="02040503050406030204" pitchFamily="18" charset="0"/>
                            <a:cs typeface="Times New Roman" panose="02020603050405020304" pitchFamily="18" charset="0"/>
                          </a:rPr>
                        </m:ctrlPr>
                      </m:fPr>
                      <m:num>
                        <m:r>
                          <a:rPr lang="en-US" sz="4400" b="0" i="1" smtClean="0">
                            <a:latin typeface="Cambria Math" panose="02040503050406030204" pitchFamily="18" charset="0"/>
                            <a:cs typeface="Times New Roman" panose="02020603050405020304" pitchFamily="18" charset="0"/>
                          </a:rPr>
                          <m:t>4</m:t>
                        </m:r>
                      </m:num>
                      <m:den>
                        <m:r>
                          <a:rPr lang="en-US" sz="4400" b="0" i="1" smtClean="0">
                            <a:latin typeface="Cambria Math" panose="02040503050406030204" pitchFamily="18" charset="0"/>
                            <a:cs typeface="Times New Roman" panose="02020603050405020304" pitchFamily="18" charset="0"/>
                          </a:rPr>
                          <m:t>15</m:t>
                        </m:r>
                      </m:den>
                    </m:f>
                    <m:r>
                      <a:rPr lang="en-US" sz="4400" b="0" i="1" smtClean="0">
                        <a:latin typeface="Cambria Math" panose="02040503050406030204" pitchFamily="18" charset="0"/>
                        <a:cs typeface="Times New Roman" panose="02020603050405020304" pitchFamily="18" charset="0"/>
                      </a:rPr>
                      <m:t> =</m:t>
                    </m:r>
                  </m:oMath>
                </a14:m>
                <a:endParaRPr lang="en-US"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57200" y="4198807"/>
                <a:ext cx="3429000" cy="1051185"/>
              </a:xfrm>
              <a:prstGeom prst="rect">
                <a:avLst/>
              </a:prstGeom>
              <a:blipFill rotWithShape="0">
                <a:blip r:embed="rId2"/>
                <a:stretch>
                  <a:fillRect l="-3552"/>
                </a:stretch>
              </a:blipFill>
            </p:spPr>
            <p:txBody>
              <a:bodyPr/>
              <a:lstStyle/>
              <a:p>
                <a:r>
                  <a:rPr lang="en-US">
                    <a:noFill/>
                  </a:rPr>
                  <a:t> </a:t>
                </a:r>
              </a:p>
            </p:txBody>
          </p:sp>
        </mc:Fallback>
      </mc:AlternateContent>
      <p:sp>
        <p:nvSpPr>
          <p:cNvPr id="6" name="TextBox 5"/>
          <p:cNvSpPr txBox="1"/>
          <p:nvPr/>
        </p:nvSpPr>
        <p:spPr>
          <a:xfrm>
            <a:off x="3886200" y="4370456"/>
            <a:ext cx="1524000" cy="707886"/>
          </a:xfrm>
          <a:prstGeom prst="rect">
            <a:avLst/>
          </a:prstGeom>
          <a:noFill/>
        </p:spPr>
        <p:txBody>
          <a:bodyPr wrap="square" rtlCol="0">
            <a:spAutoFit/>
          </a:bodyPr>
          <a:lstStyle/>
          <a:p>
            <a:r>
              <a:rPr lang="en-US" sz="4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A7D02-DAD9-462E-8CA5-01106CD3EBE4}"/>
              </a:ext>
            </a:extLst>
          </p:cNvPr>
          <p:cNvPicPr>
            <a:picLocks noChangeAspect="1"/>
          </p:cNvPicPr>
          <p:nvPr/>
        </p:nvPicPr>
        <p:blipFill>
          <a:blip r:embed="rId2"/>
          <a:stretch>
            <a:fillRect/>
          </a:stretch>
        </p:blipFill>
        <p:spPr>
          <a:xfrm>
            <a:off x="1" y="857250"/>
            <a:ext cx="9143999" cy="5143500"/>
          </a:xfrm>
          <a:prstGeom prst="rect">
            <a:avLst/>
          </a:prstGeom>
        </p:spPr>
      </p:pic>
      <p:sp>
        <p:nvSpPr>
          <p:cNvPr id="5" name="TextBox 4">
            <a:extLst>
              <a:ext uri="{FF2B5EF4-FFF2-40B4-BE49-F238E27FC236}">
                <a16:creationId xmlns:a16="http://schemas.microsoft.com/office/drawing/2014/main" id="{ACC3633F-05B8-4B86-A950-F54E0AA310F7}"/>
              </a:ext>
            </a:extLst>
          </p:cNvPr>
          <p:cNvSpPr txBox="1"/>
          <p:nvPr/>
        </p:nvSpPr>
        <p:spPr>
          <a:xfrm>
            <a:off x="3011157" y="1770300"/>
            <a:ext cx="3121688" cy="2092881"/>
          </a:xfrm>
          <a:prstGeom prst="rect">
            <a:avLst/>
          </a:prstGeom>
          <a:noFill/>
        </p:spPr>
        <p:txBody>
          <a:bodyPr wrap="none" rtlCol="0">
            <a:spAutoFit/>
          </a:bodyPr>
          <a:lstStyle/>
          <a:p>
            <a:pPr algn="ctr"/>
            <a:r>
              <a:rPr lang="en-US" sz="4500" b="1" u="sng" dirty="0">
                <a:latin typeface="Times New Roman" panose="02020603050405020304" pitchFamily="18" charset="0"/>
                <a:cs typeface="Times New Roman" panose="02020603050405020304" pitchFamily="18" charset="0"/>
              </a:rPr>
              <a:t>Toán</a:t>
            </a:r>
            <a:r>
              <a:rPr lang="en-US" sz="4500" b="1" dirty="0">
                <a:latin typeface="Times New Roman" panose="02020603050405020304" pitchFamily="18" charset="0"/>
                <a:cs typeface="Times New Roman" panose="02020603050405020304" pitchFamily="18" charset="0"/>
              </a:rPr>
              <a:t> </a:t>
            </a:r>
            <a:br>
              <a:rPr lang="en-US" sz="4500" dirty="0">
                <a:latin typeface="Times New Roman" panose="02020603050405020304" pitchFamily="18" charset="0"/>
                <a:cs typeface="Times New Roman" panose="02020603050405020304" pitchFamily="18" charset="0"/>
              </a:rPr>
            </a:br>
            <a:endParaRPr lang="en-US" sz="4500" dirty="0">
              <a:latin typeface="Times New Roman" panose="02020603050405020304" pitchFamily="18" charset="0"/>
              <a:cs typeface="Times New Roman" panose="02020603050405020304" pitchFamily="18" charset="0"/>
            </a:endParaRPr>
          </a:p>
          <a:p>
            <a:pPr algn="ctr"/>
            <a:r>
              <a:rPr lang="en-US" sz="4000" b="1" dirty="0">
                <a:solidFill>
                  <a:srgbClr val="FF0000"/>
                </a:solidFill>
                <a:latin typeface="Times New Roman" panose="02020603050405020304" pitchFamily="18" charset="0"/>
                <a:cs typeface="Times New Roman" panose="02020603050405020304" pitchFamily="18" charset="0"/>
              </a:rPr>
              <a:t>LUYỆN TẬP</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4074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1324"/>
            <a:ext cx="9217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33400" y="727549"/>
            <a:ext cx="7886700" cy="9937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50" b="1" dirty="0">
                <a:solidFill>
                  <a:srgbClr val="C00000"/>
                </a:solidFill>
                <a:latin typeface="Times New Roman" panose="02020603050405020304" pitchFamily="18" charset="0"/>
                <a:cs typeface="Times New Roman" panose="02020603050405020304" pitchFamily="18" charset="0"/>
              </a:rPr>
              <a:t>YÊU CẦU CẦN ĐẠT</a:t>
            </a:r>
          </a:p>
        </p:txBody>
      </p:sp>
      <p:pic>
        <p:nvPicPr>
          <p:cNvPr id="5124" name="Picture 2" descr="Káº¿t quáº£ hÃ¬nh áº£nh cho clipart GO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6213" y="919163"/>
            <a:ext cx="20986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extLst>
              <p:ext uri="{D42A27DB-BD31-4B8C-83A1-F6EECF244321}">
                <p14:modId xmlns:p14="http://schemas.microsoft.com/office/powerpoint/2010/main" val="1238419960"/>
              </p:ext>
            </p:extLst>
          </p:nvPr>
        </p:nvGraphicFramePr>
        <p:xfrm>
          <a:off x="545123" y="1661746"/>
          <a:ext cx="7253654" cy="4088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010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560" y="3542110"/>
            <a:ext cx="2235994"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412081"/>
            <a:ext cx="543996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A6D5E53-4DA9-4671-9C39-6BD20806C05B}"/>
              </a:ext>
            </a:extLst>
          </p:cNvPr>
          <p:cNvSpPr/>
          <p:nvPr/>
        </p:nvSpPr>
        <p:spPr>
          <a:xfrm>
            <a:off x="3681547" y="2672138"/>
            <a:ext cx="2821781" cy="600164"/>
          </a:xfrm>
          <a:prstGeom prst="rect">
            <a:avLst/>
          </a:prstGeom>
          <a:noFill/>
        </p:spPr>
        <p:txBody>
          <a:bodyPr>
            <a:spAutoFit/>
          </a:bodyPr>
          <a:lstStyle/>
          <a:p>
            <a:pPr algn="ctr" defTabSz="685800" eaLnBrk="0" hangingPunct="0">
              <a:defRPr/>
            </a:pPr>
            <a:r>
              <a:rPr lang="en-US" sz="33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51747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00200"/>
            <a:ext cx="85344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Bài 1a) Viết tiếp vào chỗ chấm:</a:t>
            </a:r>
          </a:p>
        </p:txBody>
      </p:sp>
      <p:sp>
        <p:nvSpPr>
          <p:cNvPr id="4" name="TextBox 3"/>
          <p:cNvSpPr txBox="1"/>
          <p:nvPr/>
        </p:nvSpPr>
        <p:spPr>
          <a:xfrm>
            <a:off x="228600" y="2362200"/>
            <a:ext cx="18288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a1, Nhận xét:</a:t>
            </a:r>
          </a:p>
        </p:txBody>
      </p:sp>
      <mc:AlternateContent xmlns:mc="http://schemas.openxmlformats.org/markup-compatibility/2006" xmlns:a14="http://schemas.microsoft.com/office/drawing/2010/main">
        <mc:Choice Requires="a14">
          <p:sp>
            <p:nvSpPr>
              <p:cNvPr id="5" name="TextBox 4"/>
              <p:cNvSpPr txBox="1"/>
              <p:nvPr/>
            </p:nvSpPr>
            <p:spPr>
              <a:xfrm>
                <a:off x="2819400" y="2338023"/>
                <a:ext cx="1219200" cy="791820"/>
              </a:xfrm>
              <a:prstGeom prst="rect">
                <a:avLst/>
              </a:prstGeom>
              <a:noFill/>
            </p:spPr>
            <p:txBody>
              <a:bodyPr wrap="square" rtlCol="0">
                <a:spAutoFit/>
              </a:bodyPr>
              <a:lstStyle/>
              <a:p>
                <a:r>
                  <a:rPr lang="en-US" sz="3200"/>
                  <a:t>=</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8</m:t>
                        </m:r>
                      </m:num>
                      <m:den>
                        <m:r>
                          <a:rPr lang="en-US" sz="3200" b="0" i="1" smtClean="0">
                            <a:latin typeface="Cambria Math" panose="02040503050406030204" pitchFamily="18" charset="0"/>
                          </a:rPr>
                          <m:t>15</m:t>
                        </m:r>
                      </m:den>
                    </m:f>
                  </m:oMath>
                </a14:m>
                <a:endParaRPr lang="en-US" sz="3200"/>
              </a:p>
            </p:txBody>
          </p:sp>
        </mc:Choice>
        <mc:Fallback xmlns="">
          <p:sp>
            <p:nvSpPr>
              <p:cNvPr id="5" name="TextBox 4"/>
              <p:cNvSpPr txBox="1">
                <a:spLocks noRot="1" noChangeAspect="1" noMove="1" noResize="1" noEditPoints="1" noAdjustHandles="1" noChangeArrowheads="1" noChangeShapeType="1" noTextEdit="1"/>
              </p:cNvSpPr>
              <p:nvPr/>
            </p:nvSpPr>
            <p:spPr>
              <a:xfrm>
                <a:off x="2819400" y="2338023"/>
                <a:ext cx="1219200" cy="791820"/>
              </a:xfrm>
              <a:prstGeom prst="rect">
                <a:avLst/>
              </a:prstGeom>
              <a:blipFill rotWithShape="0">
                <a:blip r:embed="rId2"/>
                <a:stretch>
                  <a:fillRect l="-13000"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43400" y="2298615"/>
                <a:ext cx="18288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a:p>
            </p:txBody>
          </p:sp>
        </mc:Choice>
        <mc:Fallback xmlns="">
          <p:sp>
            <p:nvSpPr>
              <p:cNvPr id="6" name="TextBox 5"/>
              <p:cNvSpPr txBox="1">
                <a:spLocks noRot="1" noChangeAspect="1" noMove="1" noResize="1" noEditPoints="1" noAdjustHandles="1" noChangeArrowheads="1" noChangeShapeType="1" noTextEdit="1"/>
              </p:cNvSpPr>
              <p:nvPr/>
            </p:nvSpPr>
            <p:spPr>
              <a:xfrm>
                <a:off x="4343400" y="2298615"/>
                <a:ext cx="1828800" cy="90178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15000" y="2362200"/>
                <a:ext cx="1371600" cy="791820"/>
              </a:xfrm>
              <a:prstGeom prst="rect">
                <a:avLst/>
              </a:prstGeom>
              <a:noFill/>
            </p:spPr>
            <p:txBody>
              <a:bodyPr wrap="square" rtlCol="0">
                <a:spAutoFit/>
              </a:bodyPr>
              <a:lstStyle/>
              <a:p>
                <a:r>
                  <a:rPr lang="en-US" sz="3200"/>
                  <a:t>=</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8</m:t>
                        </m:r>
                      </m:num>
                      <m:den>
                        <m:r>
                          <a:rPr lang="en-US" sz="3200" b="0" i="1" smtClean="0">
                            <a:latin typeface="Cambria Math" panose="02040503050406030204" pitchFamily="18" charset="0"/>
                          </a:rPr>
                          <m:t>15</m:t>
                        </m:r>
                      </m:den>
                    </m:f>
                  </m:oMath>
                </a14:m>
                <a:endParaRPr lang="en-US" sz="3200"/>
              </a:p>
            </p:txBody>
          </p:sp>
        </mc:Choice>
        <mc:Fallback xmlns="">
          <p:sp>
            <p:nvSpPr>
              <p:cNvPr id="7" name="TextBox 6"/>
              <p:cNvSpPr txBox="1">
                <a:spLocks noRot="1" noChangeAspect="1" noMove="1" noResize="1" noEditPoints="1" noAdjustHandles="1" noChangeArrowheads="1" noChangeShapeType="1" noTextEdit="1"/>
              </p:cNvSpPr>
              <p:nvPr/>
            </p:nvSpPr>
            <p:spPr>
              <a:xfrm>
                <a:off x="5715000" y="2362200"/>
                <a:ext cx="1371600" cy="791820"/>
              </a:xfrm>
              <a:prstGeom prst="rect">
                <a:avLst/>
              </a:prstGeom>
              <a:blipFill rotWithShape="0">
                <a:blip r:embed="rId4"/>
                <a:stretch>
                  <a:fillRect l="-11556" b="-10853"/>
                </a:stretch>
              </a:blipFill>
            </p:spPr>
            <p:txBody>
              <a:bodyPr/>
              <a:lstStyle/>
              <a:p>
                <a:r>
                  <a:rPr lang="en-US">
                    <a:noFill/>
                  </a:rPr>
                  <a:t> </a:t>
                </a:r>
              </a:p>
            </p:txBody>
          </p:sp>
        </mc:Fallback>
      </mc:AlternateContent>
      <p:sp>
        <p:nvSpPr>
          <p:cNvPr id="8" name="TextBox 7"/>
          <p:cNvSpPr txBox="1"/>
          <p:nvPr/>
        </p:nvSpPr>
        <p:spPr>
          <a:xfrm>
            <a:off x="381000" y="3657600"/>
            <a:ext cx="914400" cy="5232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Vậy</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1676400" y="2286000"/>
                <a:ext cx="16002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m:oMathPara>
                </a14:m>
                <a:endParaRPr lang="en-US"/>
              </a:p>
            </p:txBody>
          </p:sp>
        </mc:Choice>
        <mc:Fallback xmlns="">
          <p:sp>
            <p:nvSpPr>
              <p:cNvPr id="10" name="TextBox 9"/>
              <p:cNvSpPr txBox="1">
                <a:spLocks noRot="1" noChangeAspect="1" noMove="1" noResize="1" noEditPoints="1" noAdjustHandles="1" noChangeArrowheads="1" noChangeShapeType="1" noTextEdit="1"/>
              </p:cNvSpPr>
              <p:nvPr/>
            </p:nvSpPr>
            <p:spPr>
              <a:xfrm>
                <a:off x="1676400" y="2286000"/>
                <a:ext cx="1600200" cy="901785"/>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3581400" y="3581400"/>
            <a:ext cx="1143000" cy="584775"/>
          </a:xfrm>
          <a:prstGeom prst="rect">
            <a:avLst/>
          </a:prstGeom>
          <a:noFill/>
        </p:spPr>
        <p:txBody>
          <a:bodyPr wrap="square" rtlCol="0">
            <a:spAutoFit/>
          </a:bodyPr>
          <a:lstStyle/>
          <a:p>
            <a:r>
              <a:rPr lang="en-US" sz="3200" b="1">
                <a:solidFill>
                  <a:srgbClr val="FF0000"/>
                </a:solidFill>
              </a:rPr>
              <a:t>=</a:t>
            </a:r>
          </a:p>
        </p:txBody>
      </p:sp>
      <p:sp>
        <p:nvSpPr>
          <p:cNvPr id="12" name="TextBox 11"/>
          <p:cNvSpPr txBox="1"/>
          <p:nvPr/>
        </p:nvSpPr>
        <p:spPr>
          <a:xfrm>
            <a:off x="2971800" y="2438400"/>
            <a:ext cx="457200" cy="523220"/>
          </a:xfrm>
          <a:prstGeom prst="rect">
            <a:avLst/>
          </a:prstGeom>
          <a:noFill/>
        </p:spPr>
        <p:txBody>
          <a:bodyPr wrap="square" rtlCol="0">
            <a:spAutoFit/>
          </a:bodyPr>
          <a:lstStyle/>
          <a:p>
            <a:r>
              <a:rPr lang="en-US"/>
              <a:t>…</a:t>
            </a:r>
          </a:p>
        </p:txBody>
      </p:sp>
      <p:sp>
        <p:nvSpPr>
          <p:cNvPr id="13" name="TextBox 12"/>
          <p:cNvSpPr txBox="1"/>
          <p:nvPr/>
        </p:nvSpPr>
        <p:spPr>
          <a:xfrm>
            <a:off x="5562600" y="2438400"/>
            <a:ext cx="609600" cy="523220"/>
          </a:xfrm>
          <a:prstGeom prst="rect">
            <a:avLst/>
          </a:prstGeom>
          <a:noFill/>
        </p:spPr>
        <p:txBody>
          <a:bodyPr wrap="square" rtlCol="0">
            <a:spAutoFit/>
          </a:bodyPr>
          <a:lstStyle/>
          <a:p>
            <a:r>
              <a:rPr lang="en-US"/>
              <a:t>…</a:t>
            </a:r>
          </a:p>
        </p:txBody>
      </p:sp>
      <p:sp>
        <p:nvSpPr>
          <p:cNvPr id="14" name="TextBox 13"/>
          <p:cNvSpPr txBox="1"/>
          <p:nvPr/>
        </p:nvSpPr>
        <p:spPr>
          <a:xfrm>
            <a:off x="228600" y="4495800"/>
            <a:ext cx="2057400" cy="5232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48000" y="4343400"/>
            <a:ext cx="6248400" cy="954107"/>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Khi ta đổi chỗ các phân số trong một tích thì tích của chúng không thay đổi.</a:t>
            </a:r>
          </a:p>
        </p:txBody>
      </p:sp>
      <p:sp>
        <p:nvSpPr>
          <p:cNvPr id="16" name="TextBox 15"/>
          <p:cNvSpPr txBox="1"/>
          <p:nvPr/>
        </p:nvSpPr>
        <p:spPr>
          <a:xfrm>
            <a:off x="54591" y="4319223"/>
            <a:ext cx="3810000" cy="523220"/>
          </a:xfrm>
          <a:prstGeom prst="rect">
            <a:avLst/>
          </a:prstGeom>
          <a:noFill/>
        </p:spPr>
        <p:txBody>
          <a:bodyPr wrap="square" rtlCol="0">
            <a:spAutoFit/>
          </a:bodyPr>
          <a:lstStyle/>
          <a:p>
            <a:r>
              <a:rPr lang="en-US" dirty="0" err="1">
                <a:solidFill>
                  <a:srgbClr val="FF0000"/>
                </a:solidFill>
                <a:latin typeface="Times New Roman" panose="02020603050405020304" pitchFamily="18" charset="0"/>
                <a:cs typeface="Times New Roman" panose="02020603050405020304" pitchFamily="18" charset="0"/>
              </a:rPr>
              <a:t>Tính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hoán</a:t>
            </a:r>
            <a:r>
              <a:rPr lang="en-US"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1676400" y="2286000"/>
                <a:ext cx="16002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676400" y="2286000"/>
                <a:ext cx="1600200" cy="90178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43400" y="2286000"/>
                <a:ext cx="18288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m:oMathPara>
                </a14:m>
                <a:endParaRPr lang="en-US"/>
              </a:p>
            </p:txBody>
          </p:sp>
        </mc:Choice>
        <mc:Fallback xmlns="">
          <p:sp>
            <p:nvSpPr>
              <p:cNvPr id="18" name="TextBox 17"/>
              <p:cNvSpPr txBox="1">
                <a:spLocks noRot="1" noChangeAspect="1" noMove="1" noResize="1" noEditPoints="1" noAdjustHandles="1" noChangeArrowheads="1" noChangeShapeType="1" noTextEdit="1"/>
              </p:cNvSpPr>
              <p:nvPr/>
            </p:nvSpPr>
            <p:spPr>
              <a:xfrm>
                <a:off x="4343400" y="2286000"/>
                <a:ext cx="1828800" cy="901785"/>
              </a:xfrm>
              <a:prstGeom prst="rect">
                <a:avLst/>
              </a:prstGeom>
              <a:blipFill rotWithShape="0">
                <a:blip r:embed="rId7"/>
                <a:stretch>
                  <a:fillRect/>
                </a:stretch>
              </a:blipFill>
            </p:spPr>
            <p:txBody>
              <a:bodyPr/>
              <a:lstStyle/>
              <a:p>
                <a:r>
                  <a:rPr lang="en-US">
                    <a:noFill/>
                  </a:rPr>
                  <a:t> </a:t>
                </a:r>
              </a:p>
            </p:txBody>
          </p:sp>
        </mc:Fallback>
      </mc:AlternateContent>
      <p:sp>
        <p:nvSpPr>
          <p:cNvPr id="9" name="Rounded Rectangle 8"/>
          <p:cNvSpPr/>
          <p:nvPr/>
        </p:nvSpPr>
        <p:spPr>
          <a:xfrm>
            <a:off x="54591" y="4319223"/>
            <a:ext cx="9013209" cy="9782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7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12"/>
                                        </p:tgtEl>
                                      </p:cBhvr>
                                    </p:animEffect>
                                    <p:anim calcmode="lin" valueType="num">
                                      <p:cBhvr>
                                        <p:cTn id="30" dur="1000"/>
                                        <p:tgtEl>
                                          <p:spTgt spid="12"/>
                                        </p:tgtEl>
                                        <p:attrNameLst>
                                          <p:attrName>ppt_x</p:attrName>
                                        </p:attrNameLst>
                                      </p:cBhvr>
                                      <p:tavLst>
                                        <p:tav tm="0">
                                          <p:val>
                                            <p:strVal val="ppt_x"/>
                                          </p:val>
                                        </p:tav>
                                        <p:tav tm="100000">
                                          <p:val>
                                            <p:strVal val="ppt_x"/>
                                          </p:val>
                                        </p:tav>
                                      </p:tavLst>
                                    </p:anim>
                                    <p:anim calcmode="lin" valueType="num">
                                      <p:cBhvr>
                                        <p:cTn id="31" dur="1000"/>
                                        <p:tgtEl>
                                          <p:spTgt spid="12"/>
                                        </p:tgtEl>
                                        <p:attrNameLst>
                                          <p:attrName>ppt_y</p:attrName>
                                        </p:attrNameLst>
                                      </p:cBhvr>
                                      <p:tavLst>
                                        <p:tav tm="0">
                                          <p:val>
                                            <p:strVal val="ppt_y"/>
                                          </p:val>
                                        </p:tav>
                                        <p:tav tm="100000">
                                          <p:val>
                                            <p:strVal val="ppt_y+.1"/>
                                          </p:val>
                                        </p:tav>
                                      </p:tavLst>
                                    </p:anim>
                                    <p:set>
                                      <p:cBhvr>
                                        <p:cTn id="32" dur="1" fill="hold">
                                          <p:stCondLst>
                                            <p:cond delay="999"/>
                                          </p:stCondLst>
                                        </p:cTn>
                                        <p:tgtEl>
                                          <p:spTgt spid="12"/>
                                        </p:tgtEl>
                                        <p:attrNameLst>
                                          <p:attrName>style.visibility</p:attrName>
                                        </p:attrNameLst>
                                      </p:cBhvr>
                                      <p:to>
                                        <p:strVal val="hidden"/>
                                      </p:to>
                                    </p:set>
                                  </p:childTnLst>
                                </p:cTn>
                              </p:par>
                              <p:par>
                                <p:cTn id="33" presetID="42" presetClass="exit" presetSubtype="0" fill="hold" grpId="1"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mph" presetSubtype="2" fill="hold" grpId="1" nodeType="clickEffect">
                                  <p:stCondLst>
                                    <p:cond delay="0"/>
                                  </p:stCondLst>
                                  <p:childTnLst>
                                    <p:animClr clrSpc="rgb" dir="cw">
                                      <p:cBhvr override="childStyle">
                                        <p:cTn id="47" dur="2000" fill="hold"/>
                                        <p:tgtEl>
                                          <p:spTgt spid="5"/>
                                        </p:tgtEl>
                                        <p:attrNameLst>
                                          <p:attrName>style.color</p:attrName>
                                        </p:attrNameLst>
                                      </p:cBhvr>
                                      <p:to>
                                        <a:srgbClr val="FF0000"/>
                                      </p:to>
                                    </p:animClr>
                                  </p:childTnLst>
                                </p:cTn>
                              </p:par>
                              <p:par>
                                <p:cTn id="48" presetID="3" presetClass="emph" presetSubtype="2" fill="hold" grpId="1" nodeType="withEffect">
                                  <p:stCondLst>
                                    <p:cond delay="0"/>
                                  </p:stCondLst>
                                  <p:childTnLst>
                                    <p:animClr clrSpc="rgb" dir="cw">
                                      <p:cBhvr override="childStyle">
                                        <p:cTn id="49" dur="2000" fill="hold"/>
                                        <p:tgtEl>
                                          <p:spTgt spid="7"/>
                                        </p:tgtEl>
                                        <p:attrNameLst>
                                          <p:attrName>style.color</p:attrName>
                                        </p:attrNameLst>
                                      </p:cBhvr>
                                      <p:to>
                                        <a:srgbClr val="FF0000"/>
                                      </p:to>
                                    </p:animClr>
                                  </p:childTnLst>
                                </p:cTn>
                              </p:par>
                              <p:par>
                                <p:cTn id="50" presetID="22" presetClass="entr" presetSubtype="4"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3.33333E-6 -4.07407E-6 L -0.00416 0.15649 " pathEditMode="relative" rAng="0" ptsTypes="AA">
                                      <p:cBhvr>
                                        <p:cTn id="61" dur="2000" fill="hold"/>
                                        <p:tgtEl>
                                          <p:spTgt spid="10"/>
                                        </p:tgtEl>
                                        <p:attrNameLst>
                                          <p:attrName>ppt_x</p:attrName>
                                          <p:attrName>ppt_y</p:attrName>
                                        </p:attrNameLst>
                                      </p:cBhvr>
                                      <p:rCtr x="-208" y="7824"/>
                                    </p:animMotion>
                                  </p:childTnLst>
                                </p:cTn>
                              </p:par>
                              <p:par>
                                <p:cTn id="62" presetID="42" presetClass="path" presetSubtype="0" accel="50000" decel="50000" fill="hold" grpId="1" nodeType="withEffect">
                                  <p:stCondLst>
                                    <p:cond delay="0"/>
                                  </p:stCondLst>
                                  <p:childTnLst>
                                    <p:animMotion origin="layout" path="M 0 4.07407E-6 L -0.03333 0.15463 " pathEditMode="relative" rAng="0" ptsTypes="AA">
                                      <p:cBhvr>
                                        <p:cTn id="63" dur="2000" fill="hold"/>
                                        <p:tgtEl>
                                          <p:spTgt spid="6"/>
                                        </p:tgtEl>
                                        <p:attrNameLst>
                                          <p:attrName>ppt_x</p:attrName>
                                          <p:attrName>ppt_y</p:attrName>
                                        </p:attrNameLst>
                                      </p:cBhvr>
                                      <p:rCtr x="-1667" y="7731"/>
                                    </p:animMotion>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arn(inVertic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1000"/>
                                        <p:tgtEl>
                                          <p:spTgt spid="14"/>
                                        </p:tgtEl>
                                      </p:cBhvr>
                                    </p:animEffect>
                                    <p:anim calcmode="lin" valueType="num">
                                      <p:cBhvr>
                                        <p:cTn id="83" dur="1000"/>
                                        <p:tgtEl>
                                          <p:spTgt spid="14"/>
                                        </p:tgtEl>
                                        <p:attrNameLst>
                                          <p:attrName>ppt_x</p:attrName>
                                        </p:attrNameLst>
                                      </p:cBhvr>
                                      <p:tavLst>
                                        <p:tav tm="0">
                                          <p:val>
                                            <p:strVal val="ppt_x"/>
                                          </p:val>
                                        </p:tav>
                                        <p:tav tm="100000">
                                          <p:val>
                                            <p:strVal val="ppt_x"/>
                                          </p:val>
                                        </p:tav>
                                      </p:tavLst>
                                    </p:anim>
                                    <p:anim calcmode="lin" valueType="num">
                                      <p:cBhvr>
                                        <p:cTn id="84" dur="1000"/>
                                        <p:tgtEl>
                                          <p:spTgt spid="14"/>
                                        </p:tgtEl>
                                        <p:attrNameLst>
                                          <p:attrName>ppt_y</p:attrName>
                                        </p:attrNameLst>
                                      </p:cBhvr>
                                      <p:tavLst>
                                        <p:tav tm="0">
                                          <p:val>
                                            <p:strVal val="ppt_y"/>
                                          </p:val>
                                        </p:tav>
                                        <p:tav tm="100000">
                                          <p:val>
                                            <p:strVal val="ppt_y+.1"/>
                                          </p:val>
                                        </p:tav>
                                      </p:tavLst>
                                    </p:anim>
                                    <p:set>
                                      <p:cBhvr>
                                        <p:cTn id="85" dur="1" fill="hold">
                                          <p:stCondLst>
                                            <p:cond delay="999"/>
                                          </p:stCondLst>
                                        </p:cTn>
                                        <p:tgtEl>
                                          <p:spTgt spid="14"/>
                                        </p:tgtEl>
                                        <p:attrNameLst>
                                          <p:attrName>style.visibility</p:attrName>
                                        </p:attrNameLst>
                                      </p:cBhvr>
                                      <p:to>
                                        <p:strVal val="hidden"/>
                                      </p:to>
                                    </p:set>
                                  </p:childTnLst>
                                </p:cTn>
                              </p:par>
                            </p:childTnLst>
                          </p:cTn>
                        </p:par>
                        <p:par>
                          <p:cTn id="86" fill="hold">
                            <p:stCondLst>
                              <p:cond delay="1000"/>
                            </p:stCondLst>
                            <p:childTnLst>
                              <p:par>
                                <p:cTn id="87" presetID="16" presetClass="entr" presetSubtype="21"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arn(inVertical)">
                                      <p:cBhvr>
                                        <p:cTn id="89" dur="500"/>
                                        <p:tgtEl>
                                          <p:spTgt spid="16"/>
                                        </p:tgtEl>
                                      </p:cBhvr>
                                    </p:animEffect>
                                  </p:childTnLst>
                                </p:cTn>
                              </p:par>
                            </p:childTnLst>
                          </p:cTn>
                        </p:par>
                        <p:par>
                          <p:cTn id="90" fill="hold">
                            <p:stCondLst>
                              <p:cond delay="1500"/>
                            </p:stCondLst>
                            <p:childTnLst>
                              <p:par>
                                <p:cTn id="91" presetID="16" presetClass="entr" presetSubtype="21" fill="hold" grpId="0"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barn(inVertical)">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6" grpId="1"/>
      <p:bldP spid="7" grpId="0"/>
      <p:bldP spid="7" grpId="1"/>
      <p:bldP spid="8" grpId="0"/>
      <p:bldP spid="10" grpId="0"/>
      <p:bldP spid="10" grpId="1"/>
      <p:bldP spid="11" grpId="0"/>
      <p:bldP spid="12" grpId="0"/>
      <p:bldP spid="12" grpId="1"/>
      <p:bldP spid="13" grpId="0"/>
      <p:bldP spid="13" grpId="1"/>
      <p:bldP spid="14" grpId="0"/>
      <p:bldP spid="14" grpId="1"/>
      <p:bldP spid="15" grpId="0"/>
      <p:bldP spid="16" grpId="0"/>
      <p:bldP spid="17" grpId="0"/>
      <p:bldP spid="1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90" y="676190"/>
            <a:ext cx="213360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a2,Nhận xét:</a:t>
            </a:r>
          </a:p>
        </p:txBody>
      </p:sp>
      <mc:AlternateContent xmlns:mc="http://schemas.openxmlformats.org/markup-compatibility/2006" xmlns:a14="http://schemas.microsoft.com/office/drawing/2010/main">
        <mc:Choice Requires="a14">
          <p:sp>
            <p:nvSpPr>
              <p:cNvPr id="3" name="TextBox 2"/>
              <p:cNvSpPr txBox="1"/>
              <p:nvPr/>
            </p:nvSpPr>
            <p:spPr>
              <a:xfrm>
                <a:off x="216090" y="1219200"/>
                <a:ext cx="260331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 1</m:t>
                              </m:r>
                            </m:num>
                            <m:den>
                              <m:r>
                                <a:rPr lang="en-US" b="0" i="1" smtClean="0">
                                  <a:latin typeface="Cambria Math" panose="02040503050406030204" pitchFamily="18" charset="0"/>
                                </a:rPr>
                                <m:t>3</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 </m:t>
                          </m:r>
                        </m:e>
                      </m:d>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3" name="TextBox 2"/>
              <p:cNvSpPr txBox="1">
                <a:spLocks noRot="1" noChangeAspect="1" noMove="1" noResize="1" noEditPoints="1" noAdjustHandles="1" noChangeArrowheads="1" noChangeShapeType="1" noTextEdit="1"/>
              </p:cNvSpPr>
              <p:nvPr/>
            </p:nvSpPr>
            <p:spPr>
              <a:xfrm>
                <a:off x="216090" y="1219200"/>
                <a:ext cx="2603310" cy="1060483"/>
              </a:xfrm>
              <a:prstGeom prst="rect">
                <a:avLst/>
              </a:prstGeom>
              <a:blipFill rotWithShape="0">
                <a:blip r:embed="rId2"/>
                <a:stretch>
                  <a:fillRect/>
                </a:stretch>
              </a:blipFill>
            </p:spPr>
            <p:txBody>
              <a:bodyPr/>
              <a:lstStyle/>
              <a:p>
                <a:r>
                  <a:rPr lang="en-US">
                    <a:noFill/>
                  </a:rPr>
                  <a:t> </a:t>
                </a:r>
              </a:p>
            </p:txBody>
          </p:sp>
        </mc:Fallback>
      </mc:AlternateContent>
      <p:sp>
        <p:nvSpPr>
          <p:cNvPr id="4" name="TextBox 3"/>
          <p:cNvSpPr txBox="1"/>
          <p:nvPr/>
        </p:nvSpPr>
        <p:spPr>
          <a:xfrm>
            <a:off x="2819400" y="1487831"/>
            <a:ext cx="457200" cy="523220"/>
          </a:xfrm>
          <a:prstGeom prst="rect">
            <a:avLst/>
          </a:prstGeom>
          <a:noFill/>
        </p:spPr>
        <p:txBody>
          <a:bodyPr wrap="square" rtlCol="0">
            <a:spAutoFit/>
          </a:bodyPr>
          <a:lstStyle/>
          <a:p>
            <a:r>
              <a:rPr lang="en-US"/>
              <a:t>=</a:t>
            </a:r>
          </a:p>
        </p:txBody>
      </p:sp>
      <p:sp>
        <p:nvSpPr>
          <p:cNvPr id="5" name="TextBox 4"/>
          <p:cNvSpPr txBox="1"/>
          <p:nvPr/>
        </p:nvSpPr>
        <p:spPr>
          <a:xfrm>
            <a:off x="3276600" y="1487831"/>
            <a:ext cx="3810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6" name="TextBox 5"/>
              <p:cNvSpPr txBox="1"/>
              <p:nvPr/>
            </p:nvSpPr>
            <p:spPr>
              <a:xfrm>
                <a:off x="3998794" y="1219200"/>
                <a:ext cx="24384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𝑋</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 )</m:t>
                      </m:r>
                    </m:oMath>
                  </m:oMathPara>
                </a14:m>
                <a:endParaRPr lang="en-US" sz="2400"/>
              </a:p>
            </p:txBody>
          </p:sp>
        </mc:Choice>
        <mc:Fallback xmlns="">
          <p:sp>
            <p:nvSpPr>
              <p:cNvPr id="6" name="TextBox 5"/>
              <p:cNvSpPr txBox="1">
                <a:spLocks noRot="1" noChangeAspect="1" noMove="1" noResize="1" noEditPoints="1" noAdjustHandles="1" noChangeArrowheads="1" noChangeShapeType="1" noTextEdit="1"/>
              </p:cNvSpPr>
              <p:nvPr/>
            </p:nvSpPr>
            <p:spPr>
              <a:xfrm>
                <a:off x="3998794" y="1219200"/>
                <a:ext cx="2438400" cy="901785"/>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6248400" y="1447800"/>
            <a:ext cx="457200" cy="523220"/>
          </a:xfrm>
          <a:prstGeom prst="rect">
            <a:avLst/>
          </a:prstGeom>
          <a:noFill/>
        </p:spPr>
        <p:txBody>
          <a:bodyPr wrap="square" rtlCol="0">
            <a:spAutoFit/>
          </a:bodyPr>
          <a:lstStyle/>
          <a:p>
            <a:r>
              <a:rPr lang="en-US"/>
              <a:t>=</a:t>
            </a:r>
          </a:p>
        </p:txBody>
      </p:sp>
      <p:sp>
        <p:nvSpPr>
          <p:cNvPr id="8" name="TextBox 7"/>
          <p:cNvSpPr txBox="1"/>
          <p:nvPr/>
        </p:nvSpPr>
        <p:spPr>
          <a:xfrm>
            <a:off x="6629400" y="1371600"/>
            <a:ext cx="990600" cy="523220"/>
          </a:xfrm>
          <a:prstGeom prst="rect">
            <a:avLst/>
          </a:prstGeom>
          <a:noFill/>
        </p:spPr>
        <p:txBody>
          <a:bodyPr wrap="square" rtlCol="0">
            <a:spAutoFit/>
          </a:bodyPr>
          <a:lstStyle/>
          <a:p>
            <a:r>
              <a:rPr lang="en-US"/>
              <a:t>…</a:t>
            </a:r>
          </a:p>
        </p:txBody>
      </p:sp>
      <mc:AlternateContent xmlns:mc="http://schemas.openxmlformats.org/markup-compatibility/2006" xmlns:a14="http://schemas.microsoft.com/office/drawing/2010/main">
        <mc:Choice Requires="a14">
          <p:sp>
            <p:nvSpPr>
              <p:cNvPr id="9" name="TextBox 8"/>
              <p:cNvSpPr txBox="1"/>
              <p:nvPr/>
            </p:nvSpPr>
            <p:spPr>
              <a:xfrm>
                <a:off x="533400" y="2362200"/>
                <a:ext cx="260331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 1</m:t>
                              </m:r>
                            </m:num>
                            <m:den>
                              <m:r>
                                <a:rPr lang="en-US" b="0" i="1" smtClean="0">
                                  <a:latin typeface="Cambria Math" panose="02040503050406030204" pitchFamily="18" charset="0"/>
                                </a:rPr>
                                <m:t>3</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 </m:t>
                          </m:r>
                        </m:e>
                      </m:d>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33400" y="2362200"/>
                <a:ext cx="2603310" cy="10604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6104" y="2362200"/>
                <a:ext cx="2438400"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𝑋</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𝑋</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 )</m:t>
                      </m:r>
                    </m:oMath>
                  </m:oMathPara>
                </a14:m>
                <a:endParaRPr lang="en-US" sz="2400"/>
              </a:p>
            </p:txBody>
          </p:sp>
        </mc:Choice>
        <mc:Fallback xmlns="">
          <p:sp>
            <p:nvSpPr>
              <p:cNvPr id="10" name="TextBox 9"/>
              <p:cNvSpPr txBox="1">
                <a:spLocks noRot="1" noChangeAspect="1" noMove="1" noResize="1" noEditPoints="1" noAdjustHandles="1" noChangeArrowheads="1" noChangeShapeType="1" noTextEdit="1"/>
              </p:cNvSpPr>
              <p:nvPr/>
            </p:nvSpPr>
            <p:spPr>
              <a:xfrm>
                <a:off x="4316104" y="2362200"/>
                <a:ext cx="2438400" cy="90178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48000" y="1347423"/>
                <a:ext cx="4572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a:p>
            </p:txBody>
          </p:sp>
        </mc:Choice>
        <mc:Fallback xmlns="">
          <p:sp>
            <p:nvSpPr>
              <p:cNvPr id="11" name="TextBox 10"/>
              <p:cNvSpPr txBox="1">
                <a:spLocks noRot="1" noChangeAspect="1" noMove="1" noResize="1" noEditPoints="1" noAdjustHandles="1" noChangeArrowheads="1" noChangeShapeType="1" noTextEdit="1"/>
              </p:cNvSpPr>
              <p:nvPr/>
            </p:nvSpPr>
            <p:spPr>
              <a:xfrm>
                <a:off x="3048000" y="1347423"/>
                <a:ext cx="457200" cy="7861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705600" y="1347423"/>
                <a:ext cx="457200"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10</m:t>
                          </m:r>
                        </m:den>
                      </m:f>
                    </m:oMath>
                  </m:oMathPara>
                </a14:m>
                <a:endParaRPr lang="en-US" sz="2400"/>
              </a:p>
            </p:txBody>
          </p:sp>
        </mc:Choice>
        <mc:Fallback xmlns="">
          <p:sp>
            <p:nvSpPr>
              <p:cNvPr id="12" name="TextBox 11"/>
              <p:cNvSpPr txBox="1">
                <a:spLocks noRot="1" noChangeAspect="1" noMove="1" noResize="1" noEditPoints="1" noAdjustHandles="1" noChangeArrowheads="1" noChangeShapeType="1" noTextEdit="1"/>
              </p:cNvSpPr>
              <p:nvPr/>
            </p:nvSpPr>
            <p:spPr>
              <a:xfrm>
                <a:off x="6705600" y="1347423"/>
                <a:ext cx="457200" cy="786177"/>
              </a:xfrm>
              <a:prstGeom prst="rect">
                <a:avLst/>
              </a:prstGeom>
              <a:blipFill rotWithShape="0">
                <a:blip r:embed="rId6"/>
                <a:stretch>
                  <a:fillRect/>
                </a:stretch>
              </a:blipFill>
            </p:spPr>
            <p:txBody>
              <a:bodyPr/>
              <a:lstStyle/>
              <a:p>
                <a:r>
                  <a:rPr lang="en-US">
                    <a:noFill/>
                  </a:rPr>
                  <a:t> </a:t>
                </a:r>
              </a:p>
            </p:txBody>
          </p:sp>
        </mc:Fallback>
      </mc:AlternateContent>
      <p:sp>
        <p:nvSpPr>
          <p:cNvPr id="13" name="TextBox 12"/>
          <p:cNvSpPr txBox="1"/>
          <p:nvPr/>
        </p:nvSpPr>
        <p:spPr>
          <a:xfrm>
            <a:off x="3468806" y="2590800"/>
            <a:ext cx="722194" cy="523220"/>
          </a:xfrm>
          <a:prstGeom prst="rect">
            <a:avLst/>
          </a:prstGeom>
          <a:noFill/>
        </p:spPr>
        <p:txBody>
          <a:bodyPr wrap="square" rtlCol="0">
            <a:spAutoFit/>
          </a:bodyPr>
          <a:lstStyle/>
          <a:p>
            <a:r>
              <a:rPr lang="en-US"/>
              <a:t>=</a:t>
            </a:r>
          </a:p>
        </p:txBody>
      </p:sp>
      <p:sp>
        <p:nvSpPr>
          <p:cNvPr id="14" name="TextBox 13"/>
          <p:cNvSpPr txBox="1"/>
          <p:nvPr/>
        </p:nvSpPr>
        <p:spPr>
          <a:xfrm>
            <a:off x="216090" y="3810000"/>
            <a:ext cx="2146110" cy="53340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Kết luận:</a:t>
            </a:r>
          </a:p>
        </p:txBody>
      </p:sp>
      <p:sp>
        <p:nvSpPr>
          <p:cNvPr id="15" name="TextBox 14"/>
          <p:cNvSpPr txBox="1"/>
          <p:nvPr/>
        </p:nvSpPr>
        <p:spPr>
          <a:xfrm>
            <a:off x="2590800" y="3773832"/>
            <a:ext cx="6324600" cy="1384995"/>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Khi nhân một tích hai phân số nhân với phân số thứ ba, ta có thể nhân phân số thứ nhất với tích của phân số thứ hai và thứ ba</a:t>
            </a:r>
          </a:p>
        </p:txBody>
      </p:sp>
      <p:sp>
        <p:nvSpPr>
          <p:cNvPr id="16" name="TextBox 15"/>
          <p:cNvSpPr txBox="1"/>
          <p:nvPr/>
        </p:nvSpPr>
        <p:spPr>
          <a:xfrm>
            <a:off x="-10236" y="3770420"/>
            <a:ext cx="2971800" cy="523220"/>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Tính chất kết hợp:</a:t>
            </a:r>
          </a:p>
        </p:txBody>
      </p:sp>
      <p:sp>
        <p:nvSpPr>
          <p:cNvPr id="17" name="TextBox 16"/>
          <p:cNvSpPr txBox="1"/>
          <p:nvPr/>
        </p:nvSpPr>
        <p:spPr>
          <a:xfrm>
            <a:off x="3048000" y="354013"/>
            <a:ext cx="5562600" cy="523220"/>
          </a:xfrm>
          <a:prstGeom prst="rect">
            <a:avLst/>
          </a:prstGeom>
          <a:noFill/>
        </p:spPr>
        <p:txBody>
          <a:bodyPr wrap="square" rtlCol="0">
            <a:spAutoFit/>
          </a:bodyPr>
          <a:lstStyle/>
          <a:p>
            <a:endParaRPr lang="en-US"/>
          </a:p>
        </p:txBody>
      </p:sp>
      <p:sp>
        <p:nvSpPr>
          <p:cNvPr id="18" name="TextBox 17"/>
          <p:cNvSpPr txBox="1"/>
          <p:nvPr/>
        </p:nvSpPr>
        <p:spPr>
          <a:xfrm>
            <a:off x="76200" y="152400"/>
            <a:ext cx="85344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Bài 1a) Viết tiếp vào chỗ chấm:</a:t>
            </a:r>
          </a:p>
        </p:txBody>
      </p:sp>
      <p:sp>
        <p:nvSpPr>
          <p:cNvPr id="19" name="Rectangle 18"/>
          <p:cNvSpPr/>
          <p:nvPr/>
        </p:nvSpPr>
        <p:spPr>
          <a:xfrm>
            <a:off x="533400" y="1199410"/>
            <a:ext cx="2286000" cy="1080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2400" y="1205727"/>
            <a:ext cx="2286000" cy="1080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 y="3770420"/>
            <a:ext cx="8839200" cy="1554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6200" y="2667000"/>
            <a:ext cx="774510" cy="444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5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8"/>
                                        </p:tgtEl>
                                      </p:cBhvr>
                                    </p:animEffect>
                                    <p:anim calcmode="lin" valueType="num">
                                      <p:cBhvr>
                                        <p:cTn id="17" dur="1000"/>
                                        <p:tgtEl>
                                          <p:spTgt spid="8"/>
                                        </p:tgtEl>
                                        <p:attrNameLst>
                                          <p:attrName>ppt_x</p:attrName>
                                        </p:attrNameLst>
                                      </p:cBhvr>
                                      <p:tavLst>
                                        <p:tav tm="0">
                                          <p:val>
                                            <p:strVal val="ppt_x"/>
                                          </p:val>
                                        </p:tav>
                                        <p:tav tm="100000">
                                          <p:val>
                                            <p:strVal val="ppt_x"/>
                                          </p:val>
                                        </p:tav>
                                      </p:tavLst>
                                    </p:anim>
                                    <p:anim calcmode="lin" valueType="num">
                                      <p:cBhvr>
                                        <p:cTn id="18" dur="1000"/>
                                        <p:tgtEl>
                                          <p:spTgt spid="8"/>
                                        </p:tgtEl>
                                        <p:attrNameLst>
                                          <p:attrName>ppt_y</p:attrName>
                                        </p:attrNameLst>
                                      </p:cBhvr>
                                      <p:tavLst>
                                        <p:tav tm="0">
                                          <p:val>
                                            <p:strVal val="ppt_y"/>
                                          </p:val>
                                        </p:tav>
                                        <p:tav tm="100000">
                                          <p:val>
                                            <p:strVal val="ppt_y+.1"/>
                                          </p:val>
                                        </p:tav>
                                      </p:tavLst>
                                    </p:anim>
                                    <p:set>
                                      <p:cBhvr>
                                        <p:cTn id="19" dur="1" fill="hold">
                                          <p:stCondLst>
                                            <p:cond delay="999"/>
                                          </p:stCondLst>
                                        </p:cTn>
                                        <p:tgtEl>
                                          <p:spTgt spid="8"/>
                                        </p:tgtEl>
                                        <p:attrNameLst>
                                          <p:attrName>style.visibility</p:attrName>
                                        </p:attrNameLst>
                                      </p:cBhvr>
                                      <p:to>
                                        <p:strVal val="hidden"/>
                                      </p:to>
                                    </p:se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grpId="1" nodeType="clickEffect">
                                  <p:stCondLst>
                                    <p:cond delay="0"/>
                                  </p:stCondLst>
                                  <p:childTnLst>
                                    <p:animClr clrSpc="rgb" dir="cw">
                                      <p:cBhvr override="childStyle">
                                        <p:cTn id="37" dur="2000" fill="hold"/>
                                        <p:tgtEl>
                                          <p:spTgt spid="11"/>
                                        </p:tgtEl>
                                        <p:attrNameLst>
                                          <p:attrName>style.color</p:attrName>
                                        </p:attrNameLst>
                                      </p:cBhvr>
                                      <p:to>
                                        <a:srgbClr val="FF0000"/>
                                      </p:to>
                                    </p:animClr>
                                  </p:childTnLst>
                                </p:cTn>
                              </p:par>
                              <p:par>
                                <p:cTn id="38" presetID="3" presetClass="emph" presetSubtype="2" fill="hold" grpId="1" nodeType="withEffect">
                                  <p:stCondLst>
                                    <p:cond delay="0"/>
                                  </p:stCondLst>
                                  <p:childTnLst>
                                    <p:animClr clrSpc="rgb" dir="cw">
                                      <p:cBhvr override="childStyle">
                                        <p:cTn id="39" dur="2000" fill="hold"/>
                                        <p:tgtEl>
                                          <p:spTgt spid="12"/>
                                        </p:tgtEl>
                                        <p:attrNameLst>
                                          <p:attrName>style.color</p:attrName>
                                        </p:attrNameLst>
                                      </p:cBhvr>
                                      <p:to>
                                        <a:srgbClr val="FF0000"/>
                                      </p:to>
                                    </p:animClr>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mph" presetSubtype="0" repeatCount="indefinite" fill="hold" grpId="0" nodeType="clickEffect">
                                  <p:stCondLst>
                                    <p:cond delay="0"/>
                                  </p:stCondLst>
                                  <p:endCondLst>
                                    <p:cond evt="onNext" delay="0">
                                      <p:tgtEl>
                                        <p:sldTgt/>
                                      </p:tgtEl>
                                    </p:cond>
                                  </p:endCondLst>
                                  <p:childTnLst>
                                    <p:animEffect transition="out" filter="fade">
                                      <p:cBhvr>
                                        <p:cTn id="48" dur="500" tmFilter="0, 0; .2, .5; .8, .5; 1, 0"/>
                                        <p:tgtEl>
                                          <p:spTgt spid="9"/>
                                        </p:tgtEl>
                                      </p:cBhvr>
                                    </p:animEffect>
                                    <p:animScale>
                                      <p:cBhvr>
                                        <p:cTn id="49" dur="250" autoRev="1" fill="hold"/>
                                        <p:tgtEl>
                                          <p:spTgt spid="9"/>
                                        </p:tgtEl>
                                      </p:cBhvr>
                                      <p:by x="105000" y="105000"/>
                                    </p:animScale>
                                  </p:childTnLst>
                                </p:cTn>
                              </p:par>
                              <p:par>
                                <p:cTn id="50" presetID="26" presetClass="emph" presetSubtype="0" repeatCount="indefinite" fill="hold" grpId="0" nodeType="withEffect">
                                  <p:stCondLst>
                                    <p:cond delay="0"/>
                                  </p:stCondLst>
                                  <p:endCondLst>
                                    <p:cond evt="onNext" delay="0">
                                      <p:tgtEl>
                                        <p:sldTgt/>
                                      </p:tgtEl>
                                    </p:cond>
                                  </p:endCondLst>
                                  <p:childTnLst>
                                    <p:animEffect transition="out" filter="fade">
                                      <p:cBhvr>
                                        <p:cTn id="51" dur="500" tmFilter="0, 0; .2, .5; .8, .5; 1, 0"/>
                                        <p:tgtEl>
                                          <p:spTgt spid="10"/>
                                        </p:tgtEl>
                                      </p:cBhvr>
                                    </p:animEffect>
                                    <p:animScale>
                                      <p:cBhvr>
                                        <p:cTn id="52" dur="250" autoRev="1" fill="hold"/>
                                        <p:tgtEl>
                                          <p:spTgt spid="1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circle(in)">
                                      <p:cBhvr>
                                        <p:cTn id="69" dur="20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grpId="1" nodeType="clickEffect">
                                  <p:stCondLst>
                                    <p:cond delay="0"/>
                                  </p:stCondLst>
                                  <p:childTnLst>
                                    <p:animEffect transition="out" filter="fade">
                                      <p:cBhvr>
                                        <p:cTn id="73" dur="1000"/>
                                        <p:tgtEl>
                                          <p:spTgt spid="14"/>
                                        </p:tgtEl>
                                      </p:cBhvr>
                                    </p:animEffect>
                                    <p:anim calcmode="lin" valueType="num">
                                      <p:cBhvr>
                                        <p:cTn id="74" dur="1000"/>
                                        <p:tgtEl>
                                          <p:spTgt spid="14"/>
                                        </p:tgtEl>
                                        <p:attrNameLst>
                                          <p:attrName>ppt_x</p:attrName>
                                        </p:attrNameLst>
                                      </p:cBhvr>
                                      <p:tavLst>
                                        <p:tav tm="0">
                                          <p:val>
                                            <p:strVal val="ppt_x"/>
                                          </p:val>
                                        </p:tav>
                                        <p:tav tm="100000">
                                          <p:val>
                                            <p:strVal val="ppt_x"/>
                                          </p:val>
                                        </p:tav>
                                      </p:tavLst>
                                    </p:anim>
                                    <p:anim calcmode="lin" valueType="num">
                                      <p:cBhvr>
                                        <p:cTn id="75" dur="1000"/>
                                        <p:tgtEl>
                                          <p:spTgt spid="14"/>
                                        </p:tgtEl>
                                        <p:attrNameLst>
                                          <p:attrName>ppt_y</p:attrName>
                                        </p:attrNameLst>
                                      </p:cBhvr>
                                      <p:tavLst>
                                        <p:tav tm="0">
                                          <p:val>
                                            <p:strVal val="ppt_y"/>
                                          </p:val>
                                        </p:tav>
                                        <p:tav tm="100000">
                                          <p:val>
                                            <p:strVal val="ppt_y+.1"/>
                                          </p:val>
                                        </p:tav>
                                      </p:tavLst>
                                    </p:anim>
                                    <p:set>
                                      <p:cBhvr>
                                        <p:cTn id="76" dur="1" fill="hold">
                                          <p:stCondLst>
                                            <p:cond delay="999"/>
                                          </p:stCondLst>
                                        </p:cTn>
                                        <p:tgtEl>
                                          <p:spTgt spid="14"/>
                                        </p:tgtEl>
                                        <p:attrNameLst>
                                          <p:attrName>style.visibility</p:attrName>
                                        </p:attrNameLst>
                                      </p:cBhvr>
                                      <p:to>
                                        <p:strVal val="hidden"/>
                                      </p:to>
                                    </p:set>
                                  </p:childTnLst>
                                </p:cTn>
                              </p:par>
                              <p:par>
                                <p:cTn id="77" presetID="16" presetClass="entr" presetSubtype="21"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Vertical)">
                                      <p:cBhvr>
                                        <p:cTn id="79" dur="500"/>
                                        <p:tgtEl>
                                          <p:spTgt spid="16"/>
                                        </p:tgtEl>
                                      </p:cBhvr>
                                    </p:animEffect>
                                  </p:childTnLst>
                                </p:cTn>
                              </p:par>
                            </p:childTnLst>
                          </p:cTn>
                        </p:par>
                        <p:par>
                          <p:cTn id="80" fill="hold">
                            <p:stCondLst>
                              <p:cond delay="1000"/>
                            </p:stCondLst>
                            <p:childTnLst>
                              <p:par>
                                <p:cTn id="81" presetID="22" presetClass="entr" presetSubtype="4"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P spid="11" grpId="0"/>
      <p:bldP spid="11" grpId="1"/>
      <p:bldP spid="12" grpId="0"/>
      <p:bldP spid="12" grpId="1"/>
      <p:bldP spid="13" grpId="0"/>
      <p:bldP spid="14" grpId="0"/>
      <p:bldP spid="14" grpId="1"/>
      <p:bldP spid="15" grpId="0"/>
      <p:bldP spid="16" grpId="0"/>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4" name="Text Box 54"/>
          <p:cNvSpPr txBox="1">
            <a:spLocks noChangeArrowheads="1"/>
          </p:cNvSpPr>
          <p:nvPr/>
        </p:nvSpPr>
        <p:spPr bwMode="auto">
          <a:xfrm>
            <a:off x="6194425" y="2841625"/>
            <a:ext cx="587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9</a:t>
            </a:r>
          </a:p>
        </p:txBody>
      </p:sp>
      <p:sp>
        <p:nvSpPr>
          <p:cNvPr id="5175" name="Text Box 55"/>
          <p:cNvSpPr txBox="1">
            <a:spLocks noChangeArrowheads="1"/>
          </p:cNvSpPr>
          <p:nvPr/>
        </p:nvSpPr>
        <p:spPr bwMode="auto">
          <a:xfrm>
            <a:off x="6194425" y="3459162"/>
            <a:ext cx="587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20</a:t>
            </a:r>
          </a:p>
        </p:txBody>
      </p:sp>
      <p:sp>
        <p:nvSpPr>
          <p:cNvPr id="5176" name="Line 56"/>
          <p:cNvSpPr>
            <a:spLocks noChangeShapeType="1"/>
          </p:cNvSpPr>
          <p:nvPr/>
        </p:nvSpPr>
        <p:spPr bwMode="auto">
          <a:xfrm>
            <a:off x="6138863" y="3427412"/>
            <a:ext cx="50323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60" name="Group 140"/>
          <p:cNvGrpSpPr>
            <a:grpSpLocks/>
          </p:cNvGrpSpPr>
          <p:nvPr/>
        </p:nvGrpSpPr>
        <p:grpSpPr bwMode="auto">
          <a:xfrm>
            <a:off x="4724400" y="762000"/>
            <a:ext cx="3333750" cy="1266825"/>
            <a:chOff x="2976" y="864"/>
            <a:chExt cx="2100" cy="798"/>
          </a:xfrm>
        </p:grpSpPr>
        <p:sp>
          <p:nvSpPr>
            <p:cNvPr id="4176" name="Text Box 27"/>
            <p:cNvSpPr txBox="1">
              <a:spLocks noChangeArrowheads="1"/>
            </p:cNvSpPr>
            <p:nvPr/>
          </p:nvSpPr>
          <p:spPr bwMode="auto">
            <a:xfrm>
              <a:off x="3011" y="8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1</a:t>
              </a:r>
            </a:p>
          </p:txBody>
        </p:sp>
        <p:sp>
          <p:nvSpPr>
            <p:cNvPr id="4177" name="Text Box 28"/>
            <p:cNvSpPr txBox="1">
              <a:spLocks noChangeArrowheads="1"/>
            </p:cNvSpPr>
            <p:nvPr/>
          </p:nvSpPr>
          <p:spPr bwMode="auto">
            <a:xfrm>
              <a:off x="3011" y="1253"/>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78" name="Line 29"/>
            <p:cNvSpPr>
              <a:spLocks noChangeShapeType="1"/>
            </p:cNvSpPr>
            <p:nvPr/>
          </p:nvSpPr>
          <p:spPr bwMode="auto">
            <a:xfrm>
              <a:off x="2976" y="1233"/>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9" name="Text Box 31"/>
            <p:cNvSpPr txBox="1">
              <a:spLocks noChangeArrowheads="1"/>
            </p:cNvSpPr>
            <p:nvPr/>
          </p:nvSpPr>
          <p:spPr bwMode="auto">
            <a:xfrm>
              <a:off x="4142" y="8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2</a:t>
              </a:r>
            </a:p>
          </p:txBody>
        </p:sp>
        <p:sp>
          <p:nvSpPr>
            <p:cNvPr id="4180" name="Text Box 32"/>
            <p:cNvSpPr txBox="1">
              <a:spLocks noChangeArrowheads="1"/>
            </p:cNvSpPr>
            <p:nvPr/>
          </p:nvSpPr>
          <p:spPr bwMode="auto">
            <a:xfrm>
              <a:off x="4142" y="1253"/>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81" name="Line 33"/>
            <p:cNvSpPr>
              <a:spLocks noChangeShapeType="1"/>
            </p:cNvSpPr>
            <p:nvPr/>
          </p:nvSpPr>
          <p:spPr bwMode="auto">
            <a:xfrm>
              <a:off x="4107" y="1233"/>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2" name="Text Box 35"/>
            <p:cNvSpPr txBox="1">
              <a:spLocks noChangeArrowheads="1"/>
            </p:cNvSpPr>
            <p:nvPr/>
          </p:nvSpPr>
          <p:spPr bwMode="auto">
            <a:xfrm>
              <a:off x="3539" y="8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83" name="Text Box 36"/>
            <p:cNvSpPr txBox="1">
              <a:spLocks noChangeArrowheads="1"/>
            </p:cNvSpPr>
            <p:nvPr/>
          </p:nvSpPr>
          <p:spPr bwMode="auto">
            <a:xfrm>
              <a:off x="3539" y="1253"/>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sp>
          <p:nvSpPr>
            <p:cNvPr id="4184" name="Line 37"/>
            <p:cNvSpPr>
              <a:spLocks noChangeShapeType="1"/>
            </p:cNvSpPr>
            <p:nvPr/>
          </p:nvSpPr>
          <p:spPr bwMode="auto">
            <a:xfrm>
              <a:off x="3504" y="1233"/>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5" name="Text Box 41"/>
            <p:cNvSpPr txBox="1">
              <a:spLocks noChangeArrowheads="1"/>
            </p:cNvSpPr>
            <p:nvPr/>
          </p:nvSpPr>
          <p:spPr bwMode="auto">
            <a:xfrm>
              <a:off x="3807" y="1008"/>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a:t>
              </a:r>
            </a:p>
          </p:txBody>
        </p:sp>
        <p:sp>
          <p:nvSpPr>
            <p:cNvPr id="4186" name="Text Box 43"/>
            <p:cNvSpPr txBox="1">
              <a:spLocks noChangeArrowheads="1"/>
            </p:cNvSpPr>
            <p:nvPr/>
          </p:nvSpPr>
          <p:spPr bwMode="auto">
            <a:xfrm>
              <a:off x="4706" y="869"/>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87" name="Text Box 44"/>
            <p:cNvSpPr txBox="1">
              <a:spLocks noChangeArrowheads="1"/>
            </p:cNvSpPr>
            <p:nvPr/>
          </p:nvSpPr>
          <p:spPr bwMode="auto">
            <a:xfrm>
              <a:off x="4706" y="1258"/>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sp>
          <p:nvSpPr>
            <p:cNvPr id="4188" name="Line 45"/>
            <p:cNvSpPr>
              <a:spLocks noChangeShapeType="1"/>
            </p:cNvSpPr>
            <p:nvPr/>
          </p:nvSpPr>
          <p:spPr bwMode="auto">
            <a:xfrm>
              <a:off x="4671" y="1238"/>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9" name="Text Box 46"/>
            <p:cNvSpPr txBox="1">
              <a:spLocks noChangeArrowheads="1"/>
            </p:cNvSpPr>
            <p:nvPr/>
          </p:nvSpPr>
          <p:spPr bwMode="auto">
            <a:xfrm>
              <a:off x="4422" y="1017"/>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sp>
          <p:nvSpPr>
            <p:cNvPr id="4190" name="Text Box 57"/>
            <p:cNvSpPr txBox="1">
              <a:spLocks noChangeArrowheads="1"/>
            </p:cNvSpPr>
            <p:nvPr/>
          </p:nvSpPr>
          <p:spPr bwMode="auto">
            <a:xfrm>
              <a:off x="3282" y="1020"/>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grpSp>
      <p:sp>
        <p:nvSpPr>
          <p:cNvPr id="5194" name="Text Box 74"/>
          <p:cNvSpPr txBox="1">
            <a:spLocks noChangeArrowheads="1"/>
          </p:cNvSpPr>
          <p:nvPr/>
        </p:nvSpPr>
        <p:spPr bwMode="auto">
          <a:xfrm>
            <a:off x="4114800" y="4100512"/>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solidFill>
                  <a:srgbClr val="FF0000"/>
                </a:solidFill>
              </a:rPr>
              <a:t>=</a:t>
            </a:r>
          </a:p>
        </p:txBody>
      </p:sp>
      <p:grpSp>
        <p:nvGrpSpPr>
          <p:cNvPr id="5259" name="Group 139"/>
          <p:cNvGrpSpPr>
            <a:grpSpLocks/>
          </p:cNvGrpSpPr>
          <p:nvPr/>
        </p:nvGrpSpPr>
        <p:grpSpPr bwMode="auto">
          <a:xfrm>
            <a:off x="352425" y="762000"/>
            <a:ext cx="2619375" cy="1219200"/>
            <a:chOff x="153" y="720"/>
            <a:chExt cx="1650" cy="768"/>
          </a:xfrm>
        </p:grpSpPr>
        <p:sp>
          <p:nvSpPr>
            <p:cNvPr id="4164" name="Line 25"/>
            <p:cNvSpPr>
              <a:spLocks noChangeShapeType="1"/>
            </p:cNvSpPr>
            <p:nvPr/>
          </p:nvSpPr>
          <p:spPr bwMode="auto">
            <a:xfrm>
              <a:off x="1398" y="1112"/>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5" name="Text Box 5"/>
            <p:cNvSpPr txBox="1">
              <a:spLocks noChangeArrowheads="1"/>
            </p:cNvSpPr>
            <p:nvPr/>
          </p:nvSpPr>
          <p:spPr bwMode="auto">
            <a:xfrm>
              <a:off x="233" y="72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1</a:t>
              </a:r>
            </a:p>
          </p:txBody>
        </p:sp>
        <p:sp>
          <p:nvSpPr>
            <p:cNvPr id="4166" name="Text Box 6"/>
            <p:cNvSpPr txBox="1">
              <a:spLocks noChangeArrowheads="1"/>
            </p:cNvSpPr>
            <p:nvPr/>
          </p:nvSpPr>
          <p:spPr bwMode="auto">
            <a:xfrm>
              <a:off x="233" y="1061"/>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67" name="Line 7"/>
            <p:cNvSpPr>
              <a:spLocks noChangeShapeType="1"/>
            </p:cNvSpPr>
            <p:nvPr/>
          </p:nvSpPr>
          <p:spPr bwMode="auto">
            <a:xfrm>
              <a:off x="198" y="1089"/>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8" name="Text Box 19"/>
            <p:cNvSpPr txBox="1">
              <a:spLocks noChangeArrowheads="1"/>
            </p:cNvSpPr>
            <p:nvPr/>
          </p:nvSpPr>
          <p:spPr bwMode="auto">
            <a:xfrm>
              <a:off x="809" y="72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2</a:t>
              </a:r>
            </a:p>
          </p:txBody>
        </p:sp>
        <p:sp>
          <p:nvSpPr>
            <p:cNvPr id="4169" name="Text Box 20"/>
            <p:cNvSpPr txBox="1">
              <a:spLocks noChangeArrowheads="1"/>
            </p:cNvSpPr>
            <p:nvPr/>
          </p:nvSpPr>
          <p:spPr bwMode="auto">
            <a:xfrm>
              <a:off x="809" y="1061"/>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70" name="Line 21"/>
            <p:cNvSpPr>
              <a:spLocks noChangeShapeType="1"/>
            </p:cNvSpPr>
            <p:nvPr/>
          </p:nvSpPr>
          <p:spPr bwMode="auto">
            <a:xfrm>
              <a:off x="774" y="1089"/>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1" name="Text Box 23"/>
            <p:cNvSpPr txBox="1">
              <a:spLocks noChangeArrowheads="1"/>
            </p:cNvSpPr>
            <p:nvPr/>
          </p:nvSpPr>
          <p:spPr bwMode="auto">
            <a:xfrm>
              <a:off x="1433" y="72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72" name="Text Box 24"/>
            <p:cNvSpPr txBox="1">
              <a:spLocks noChangeArrowheads="1"/>
            </p:cNvSpPr>
            <p:nvPr/>
          </p:nvSpPr>
          <p:spPr bwMode="auto">
            <a:xfrm>
              <a:off x="1433" y="108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sp>
          <p:nvSpPr>
            <p:cNvPr id="4173" name="Text Box 38"/>
            <p:cNvSpPr txBox="1">
              <a:spLocks noChangeArrowheads="1"/>
            </p:cNvSpPr>
            <p:nvPr/>
          </p:nvSpPr>
          <p:spPr bwMode="auto">
            <a:xfrm>
              <a:off x="513" y="864"/>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a:t>
              </a:r>
            </a:p>
          </p:txBody>
        </p:sp>
        <p:sp>
          <p:nvSpPr>
            <p:cNvPr id="4174" name="Text Box 39"/>
            <p:cNvSpPr txBox="1">
              <a:spLocks noChangeArrowheads="1"/>
            </p:cNvSpPr>
            <p:nvPr/>
          </p:nvSpPr>
          <p:spPr bwMode="auto">
            <a:xfrm>
              <a:off x="1143" y="867"/>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sp>
          <p:nvSpPr>
            <p:cNvPr id="4175" name="AutoShape 40"/>
            <p:cNvSpPr>
              <a:spLocks noChangeArrowheads="1"/>
            </p:cNvSpPr>
            <p:nvPr/>
          </p:nvSpPr>
          <p:spPr bwMode="auto">
            <a:xfrm>
              <a:off x="153" y="768"/>
              <a:ext cx="978" cy="684"/>
            </a:xfrm>
            <a:prstGeom prst="bracketPair">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sp>
        <p:nvSpPr>
          <p:cNvPr id="5224" name="Text Box 104"/>
          <p:cNvSpPr txBox="1">
            <a:spLocks noChangeArrowheads="1"/>
          </p:cNvSpPr>
          <p:nvPr/>
        </p:nvSpPr>
        <p:spPr bwMode="auto">
          <a:xfrm>
            <a:off x="4572000" y="3063875"/>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b="1"/>
              <a:t>=</a:t>
            </a:r>
          </a:p>
        </p:txBody>
      </p:sp>
      <p:grpSp>
        <p:nvGrpSpPr>
          <p:cNvPr id="5278" name="Group 158"/>
          <p:cNvGrpSpPr>
            <a:grpSpLocks/>
          </p:cNvGrpSpPr>
          <p:nvPr/>
        </p:nvGrpSpPr>
        <p:grpSpPr bwMode="auto">
          <a:xfrm>
            <a:off x="228600" y="1752600"/>
            <a:ext cx="2590800" cy="1287463"/>
            <a:chOff x="144" y="1660"/>
            <a:chExt cx="1632" cy="811"/>
          </a:xfrm>
        </p:grpSpPr>
        <p:sp>
          <p:nvSpPr>
            <p:cNvPr id="4154" name="Text Box 107"/>
            <p:cNvSpPr txBox="1">
              <a:spLocks noChangeArrowheads="1"/>
            </p:cNvSpPr>
            <p:nvPr/>
          </p:nvSpPr>
          <p:spPr bwMode="auto">
            <a:xfrm>
              <a:off x="144" y="1864"/>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b="1"/>
                <a:t>=</a:t>
              </a:r>
            </a:p>
          </p:txBody>
        </p:sp>
        <p:grpSp>
          <p:nvGrpSpPr>
            <p:cNvPr id="4155" name="Group 157"/>
            <p:cNvGrpSpPr>
              <a:grpSpLocks/>
            </p:cNvGrpSpPr>
            <p:nvPr/>
          </p:nvGrpSpPr>
          <p:grpSpPr bwMode="auto">
            <a:xfrm>
              <a:off x="576" y="1660"/>
              <a:ext cx="288" cy="811"/>
              <a:chOff x="576" y="1660"/>
              <a:chExt cx="288" cy="811"/>
            </a:xfrm>
          </p:grpSpPr>
          <p:sp>
            <p:nvSpPr>
              <p:cNvPr id="4161" name="Text Box 108"/>
              <p:cNvSpPr txBox="1">
                <a:spLocks noChangeArrowheads="1"/>
              </p:cNvSpPr>
              <p:nvPr/>
            </p:nvSpPr>
            <p:spPr bwMode="auto">
              <a:xfrm>
                <a:off x="576" y="1660"/>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62" name="Line 109"/>
              <p:cNvSpPr>
                <a:spLocks noChangeShapeType="1"/>
              </p:cNvSpPr>
              <p:nvPr/>
            </p:nvSpPr>
            <p:spPr bwMode="auto">
              <a:xfrm>
                <a:off x="576" y="2068"/>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3" name="Text Box 110"/>
              <p:cNvSpPr txBox="1">
                <a:spLocks noChangeArrowheads="1"/>
              </p:cNvSpPr>
              <p:nvPr/>
            </p:nvSpPr>
            <p:spPr bwMode="auto">
              <a:xfrm>
                <a:off x="576" y="2068"/>
                <a:ext cx="2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grpSp>
        <p:sp>
          <p:nvSpPr>
            <p:cNvPr id="4156" name="Text Box 112"/>
            <p:cNvSpPr txBox="1">
              <a:spLocks noChangeArrowheads="1"/>
            </p:cNvSpPr>
            <p:nvPr/>
          </p:nvSpPr>
          <p:spPr bwMode="auto">
            <a:xfrm>
              <a:off x="1152" y="1824"/>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grpSp>
          <p:nvGrpSpPr>
            <p:cNvPr id="4157" name="Group 118"/>
            <p:cNvGrpSpPr>
              <a:grpSpLocks/>
            </p:cNvGrpSpPr>
            <p:nvPr/>
          </p:nvGrpSpPr>
          <p:grpSpPr bwMode="auto">
            <a:xfrm>
              <a:off x="1488" y="1680"/>
              <a:ext cx="288" cy="788"/>
              <a:chOff x="1584" y="1680"/>
              <a:chExt cx="288" cy="788"/>
            </a:xfrm>
          </p:grpSpPr>
          <p:sp>
            <p:nvSpPr>
              <p:cNvPr id="4158" name="Text Box 115"/>
              <p:cNvSpPr txBox="1">
                <a:spLocks noChangeArrowheads="1"/>
              </p:cNvSpPr>
              <p:nvPr/>
            </p:nvSpPr>
            <p:spPr bwMode="auto">
              <a:xfrm>
                <a:off x="1584" y="1680"/>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59" name="Line 116"/>
              <p:cNvSpPr>
                <a:spLocks noChangeShapeType="1"/>
              </p:cNvSpPr>
              <p:nvPr/>
            </p:nvSpPr>
            <p:spPr bwMode="auto">
              <a:xfrm>
                <a:off x="1584" y="206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0" name="Text Box 117"/>
              <p:cNvSpPr txBox="1">
                <a:spLocks noChangeArrowheads="1"/>
              </p:cNvSpPr>
              <p:nvPr/>
            </p:nvSpPr>
            <p:spPr bwMode="auto">
              <a:xfrm>
                <a:off x="1584" y="2064"/>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grpSp>
      </p:grpSp>
      <p:sp>
        <p:nvSpPr>
          <p:cNvPr id="5239" name="Text Box 119"/>
          <p:cNvSpPr txBox="1">
            <a:spLocks noChangeArrowheads="1"/>
          </p:cNvSpPr>
          <p:nvPr/>
        </p:nvSpPr>
        <p:spPr bwMode="auto">
          <a:xfrm>
            <a:off x="228600" y="3033712"/>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b="1"/>
              <a:t>=</a:t>
            </a:r>
          </a:p>
        </p:txBody>
      </p:sp>
      <p:sp>
        <p:nvSpPr>
          <p:cNvPr id="5240" name="Text Box 120"/>
          <p:cNvSpPr txBox="1">
            <a:spLocks noChangeArrowheads="1"/>
          </p:cNvSpPr>
          <p:nvPr/>
        </p:nvSpPr>
        <p:spPr bwMode="auto">
          <a:xfrm>
            <a:off x="1644650" y="2805112"/>
            <a:ext cx="587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9</a:t>
            </a:r>
          </a:p>
        </p:txBody>
      </p:sp>
      <p:sp>
        <p:nvSpPr>
          <p:cNvPr id="5241" name="Text Box 121"/>
          <p:cNvSpPr txBox="1">
            <a:spLocks noChangeArrowheads="1"/>
          </p:cNvSpPr>
          <p:nvPr/>
        </p:nvSpPr>
        <p:spPr bwMode="auto">
          <a:xfrm>
            <a:off x="1644650" y="3422650"/>
            <a:ext cx="587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20</a:t>
            </a:r>
          </a:p>
        </p:txBody>
      </p:sp>
      <p:sp>
        <p:nvSpPr>
          <p:cNvPr id="5242" name="Line 122"/>
          <p:cNvSpPr>
            <a:spLocks noChangeShapeType="1"/>
          </p:cNvSpPr>
          <p:nvPr/>
        </p:nvSpPr>
        <p:spPr bwMode="auto">
          <a:xfrm>
            <a:off x="1600200" y="3367087"/>
            <a:ext cx="479425"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79" name="Group 159"/>
          <p:cNvGrpSpPr>
            <a:grpSpLocks/>
          </p:cNvGrpSpPr>
          <p:nvPr/>
        </p:nvGrpSpPr>
        <p:grpSpPr bwMode="auto">
          <a:xfrm>
            <a:off x="4572000" y="1752600"/>
            <a:ext cx="3235325" cy="1250950"/>
            <a:chOff x="2880" y="1660"/>
            <a:chExt cx="2038" cy="788"/>
          </a:xfrm>
        </p:grpSpPr>
        <p:sp>
          <p:nvSpPr>
            <p:cNvPr id="4145" name="Text Box 124"/>
            <p:cNvSpPr txBox="1">
              <a:spLocks noChangeArrowheads="1"/>
            </p:cNvSpPr>
            <p:nvPr/>
          </p:nvSpPr>
          <p:spPr bwMode="auto">
            <a:xfrm>
              <a:off x="2880" y="1832"/>
              <a:ext cx="1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200">
                  <a:latin typeface=".VnAvant" panose="020B7200000000000000" pitchFamily="34" charset="0"/>
                </a:rPr>
                <a:t>=</a:t>
              </a:r>
            </a:p>
          </p:txBody>
        </p:sp>
        <p:grpSp>
          <p:nvGrpSpPr>
            <p:cNvPr id="4146" name="Group 129"/>
            <p:cNvGrpSpPr>
              <a:grpSpLocks/>
            </p:cNvGrpSpPr>
            <p:nvPr/>
          </p:nvGrpSpPr>
          <p:grpSpPr bwMode="auto">
            <a:xfrm>
              <a:off x="3286" y="1660"/>
              <a:ext cx="486" cy="788"/>
              <a:chOff x="3283" y="1536"/>
              <a:chExt cx="435" cy="788"/>
            </a:xfrm>
          </p:grpSpPr>
          <p:sp>
            <p:nvSpPr>
              <p:cNvPr id="4151" name="Text Box 125"/>
              <p:cNvSpPr txBox="1">
                <a:spLocks noChangeArrowheads="1"/>
              </p:cNvSpPr>
              <p:nvPr/>
            </p:nvSpPr>
            <p:spPr bwMode="auto">
              <a:xfrm>
                <a:off x="3312" y="1536"/>
                <a:ext cx="1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52" name="Line 126"/>
              <p:cNvSpPr>
                <a:spLocks noChangeShapeType="1"/>
              </p:cNvSpPr>
              <p:nvPr/>
            </p:nvSpPr>
            <p:spPr bwMode="auto">
              <a:xfrm>
                <a:off x="3331" y="1920"/>
                <a:ext cx="26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3" name="Text Box 127"/>
              <p:cNvSpPr txBox="1">
                <a:spLocks noChangeArrowheads="1"/>
              </p:cNvSpPr>
              <p:nvPr/>
            </p:nvSpPr>
            <p:spPr bwMode="auto">
              <a:xfrm>
                <a:off x="3283" y="1920"/>
                <a:ext cx="4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dirty="0"/>
                  <a:t>20</a:t>
                </a:r>
              </a:p>
            </p:txBody>
          </p:sp>
        </p:grpSp>
        <p:sp>
          <p:nvSpPr>
            <p:cNvPr id="4147" name="Text Box 128"/>
            <p:cNvSpPr txBox="1">
              <a:spLocks noChangeArrowheads="1"/>
            </p:cNvSpPr>
            <p:nvPr/>
          </p:nvSpPr>
          <p:spPr bwMode="auto">
            <a:xfrm>
              <a:off x="3840" y="1852"/>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t>+</a:t>
              </a:r>
            </a:p>
          </p:txBody>
        </p:sp>
        <p:sp>
          <p:nvSpPr>
            <p:cNvPr id="4148" name="Text Box 131"/>
            <p:cNvSpPr txBox="1">
              <a:spLocks noChangeArrowheads="1"/>
            </p:cNvSpPr>
            <p:nvPr/>
          </p:nvSpPr>
          <p:spPr bwMode="auto">
            <a:xfrm>
              <a:off x="4416" y="1660"/>
              <a:ext cx="1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6</a:t>
              </a:r>
            </a:p>
          </p:txBody>
        </p:sp>
        <p:sp>
          <p:nvSpPr>
            <p:cNvPr id="4149" name="Line 132"/>
            <p:cNvSpPr>
              <a:spLocks noChangeShapeType="1"/>
            </p:cNvSpPr>
            <p:nvPr/>
          </p:nvSpPr>
          <p:spPr bwMode="auto">
            <a:xfrm>
              <a:off x="4435" y="2044"/>
              <a:ext cx="26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0" name="Text Box 133"/>
            <p:cNvSpPr txBox="1">
              <a:spLocks noChangeArrowheads="1"/>
            </p:cNvSpPr>
            <p:nvPr/>
          </p:nvSpPr>
          <p:spPr bwMode="auto">
            <a:xfrm>
              <a:off x="4387" y="2044"/>
              <a:ext cx="53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dirty="0"/>
                <a:t>20</a:t>
              </a:r>
            </a:p>
          </p:txBody>
        </p:sp>
      </p:grpSp>
      <p:grpSp>
        <p:nvGrpSpPr>
          <p:cNvPr id="5282" name="Group 162"/>
          <p:cNvGrpSpPr>
            <a:grpSpLocks/>
          </p:cNvGrpSpPr>
          <p:nvPr/>
        </p:nvGrpSpPr>
        <p:grpSpPr bwMode="auto">
          <a:xfrm>
            <a:off x="352425" y="747712"/>
            <a:ext cx="2619375" cy="1219200"/>
            <a:chOff x="153" y="720"/>
            <a:chExt cx="1650" cy="768"/>
          </a:xfrm>
        </p:grpSpPr>
        <p:sp>
          <p:nvSpPr>
            <p:cNvPr id="4133" name="Line 163"/>
            <p:cNvSpPr>
              <a:spLocks noChangeShapeType="1"/>
            </p:cNvSpPr>
            <p:nvPr/>
          </p:nvSpPr>
          <p:spPr bwMode="auto">
            <a:xfrm>
              <a:off x="1398" y="1112"/>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4" name="Text Box 164"/>
            <p:cNvSpPr txBox="1">
              <a:spLocks noChangeArrowheads="1"/>
            </p:cNvSpPr>
            <p:nvPr/>
          </p:nvSpPr>
          <p:spPr bwMode="auto">
            <a:xfrm>
              <a:off x="233" y="72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1</a:t>
              </a:r>
            </a:p>
          </p:txBody>
        </p:sp>
        <p:sp>
          <p:nvSpPr>
            <p:cNvPr id="4135" name="Text Box 165"/>
            <p:cNvSpPr txBox="1">
              <a:spLocks noChangeArrowheads="1"/>
            </p:cNvSpPr>
            <p:nvPr/>
          </p:nvSpPr>
          <p:spPr bwMode="auto">
            <a:xfrm>
              <a:off x="233" y="1061"/>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36" name="Line 166"/>
            <p:cNvSpPr>
              <a:spLocks noChangeShapeType="1"/>
            </p:cNvSpPr>
            <p:nvPr/>
          </p:nvSpPr>
          <p:spPr bwMode="auto">
            <a:xfrm>
              <a:off x="198" y="1089"/>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 name="Text Box 167"/>
            <p:cNvSpPr txBox="1">
              <a:spLocks noChangeArrowheads="1"/>
            </p:cNvSpPr>
            <p:nvPr/>
          </p:nvSpPr>
          <p:spPr bwMode="auto">
            <a:xfrm>
              <a:off x="809" y="72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2</a:t>
              </a:r>
            </a:p>
          </p:txBody>
        </p:sp>
        <p:sp>
          <p:nvSpPr>
            <p:cNvPr id="4138" name="Text Box 168"/>
            <p:cNvSpPr txBox="1">
              <a:spLocks noChangeArrowheads="1"/>
            </p:cNvSpPr>
            <p:nvPr/>
          </p:nvSpPr>
          <p:spPr bwMode="auto">
            <a:xfrm>
              <a:off x="809" y="1061"/>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39" name="Line 169"/>
            <p:cNvSpPr>
              <a:spLocks noChangeShapeType="1"/>
            </p:cNvSpPr>
            <p:nvPr/>
          </p:nvSpPr>
          <p:spPr bwMode="auto">
            <a:xfrm>
              <a:off x="774" y="1089"/>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0" name="Text Box 170"/>
            <p:cNvSpPr txBox="1">
              <a:spLocks noChangeArrowheads="1"/>
            </p:cNvSpPr>
            <p:nvPr/>
          </p:nvSpPr>
          <p:spPr bwMode="auto">
            <a:xfrm>
              <a:off x="1433" y="720"/>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41" name="Text Box 171"/>
            <p:cNvSpPr txBox="1">
              <a:spLocks noChangeArrowheads="1"/>
            </p:cNvSpPr>
            <p:nvPr/>
          </p:nvSpPr>
          <p:spPr bwMode="auto">
            <a:xfrm>
              <a:off x="1433" y="108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sp>
          <p:nvSpPr>
            <p:cNvPr id="4142" name="Text Box 172"/>
            <p:cNvSpPr txBox="1">
              <a:spLocks noChangeArrowheads="1"/>
            </p:cNvSpPr>
            <p:nvPr/>
          </p:nvSpPr>
          <p:spPr bwMode="auto">
            <a:xfrm>
              <a:off x="513" y="864"/>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a:t>
              </a:r>
            </a:p>
          </p:txBody>
        </p:sp>
        <p:sp>
          <p:nvSpPr>
            <p:cNvPr id="4143" name="Text Box 173"/>
            <p:cNvSpPr txBox="1">
              <a:spLocks noChangeArrowheads="1"/>
            </p:cNvSpPr>
            <p:nvPr/>
          </p:nvSpPr>
          <p:spPr bwMode="auto">
            <a:xfrm>
              <a:off x="1143" y="867"/>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sp>
          <p:nvSpPr>
            <p:cNvPr id="4144" name="AutoShape 174"/>
            <p:cNvSpPr>
              <a:spLocks noChangeArrowheads="1"/>
            </p:cNvSpPr>
            <p:nvPr/>
          </p:nvSpPr>
          <p:spPr bwMode="auto">
            <a:xfrm>
              <a:off x="153" y="768"/>
              <a:ext cx="978" cy="684"/>
            </a:xfrm>
            <a:prstGeom prst="bracketPair">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p>
          </p:txBody>
        </p:sp>
      </p:grpSp>
      <p:grpSp>
        <p:nvGrpSpPr>
          <p:cNvPr id="5295" name="Group 175"/>
          <p:cNvGrpSpPr>
            <a:grpSpLocks/>
          </p:cNvGrpSpPr>
          <p:nvPr/>
        </p:nvGrpSpPr>
        <p:grpSpPr bwMode="auto">
          <a:xfrm>
            <a:off x="4724400" y="776287"/>
            <a:ext cx="3333750" cy="1266825"/>
            <a:chOff x="2976" y="864"/>
            <a:chExt cx="2100" cy="798"/>
          </a:xfrm>
        </p:grpSpPr>
        <p:sp>
          <p:nvSpPr>
            <p:cNvPr id="4118" name="Text Box 176"/>
            <p:cNvSpPr txBox="1">
              <a:spLocks noChangeArrowheads="1"/>
            </p:cNvSpPr>
            <p:nvPr/>
          </p:nvSpPr>
          <p:spPr bwMode="auto">
            <a:xfrm>
              <a:off x="3011" y="8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1</a:t>
              </a:r>
            </a:p>
          </p:txBody>
        </p:sp>
        <p:sp>
          <p:nvSpPr>
            <p:cNvPr id="4119" name="Text Box 177"/>
            <p:cNvSpPr txBox="1">
              <a:spLocks noChangeArrowheads="1"/>
            </p:cNvSpPr>
            <p:nvPr/>
          </p:nvSpPr>
          <p:spPr bwMode="auto">
            <a:xfrm>
              <a:off x="3011" y="1253"/>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20" name="Line 178"/>
            <p:cNvSpPr>
              <a:spLocks noChangeShapeType="1"/>
            </p:cNvSpPr>
            <p:nvPr/>
          </p:nvSpPr>
          <p:spPr bwMode="auto">
            <a:xfrm>
              <a:off x="2976" y="1233"/>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Text Box 179"/>
            <p:cNvSpPr txBox="1">
              <a:spLocks noChangeArrowheads="1"/>
            </p:cNvSpPr>
            <p:nvPr/>
          </p:nvSpPr>
          <p:spPr bwMode="auto">
            <a:xfrm>
              <a:off x="4142" y="8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2</a:t>
              </a:r>
            </a:p>
          </p:txBody>
        </p:sp>
        <p:sp>
          <p:nvSpPr>
            <p:cNvPr id="4122" name="Text Box 180"/>
            <p:cNvSpPr txBox="1">
              <a:spLocks noChangeArrowheads="1"/>
            </p:cNvSpPr>
            <p:nvPr/>
          </p:nvSpPr>
          <p:spPr bwMode="auto">
            <a:xfrm>
              <a:off x="4142" y="1253"/>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5</a:t>
              </a:r>
            </a:p>
          </p:txBody>
        </p:sp>
        <p:sp>
          <p:nvSpPr>
            <p:cNvPr id="4123" name="Line 181"/>
            <p:cNvSpPr>
              <a:spLocks noChangeShapeType="1"/>
            </p:cNvSpPr>
            <p:nvPr/>
          </p:nvSpPr>
          <p:spPr bwMode="auto">
            <a:xfrm>
              <a:off x="4107" y="1233"/>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Text Box 182"/>
            <p:cNvSpPr txBox="1">
              <a:spLocks noChangeArrowheads="1"/>
            </p:cNvSpPr>
            <p:nvPr/>
          </p:nvSpPr>
          <p:spPr bwMode="auto">
            <a:xfrm>
              <a:off x="3539" y="864"/>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25" name="Text Box 183"/>
            <p:cNvSpPr txBox="1">
              <a:spLocks noChangeArrowheads="1"/>
            </p:cNvSpPr>
            <p:nvPr/>
          </p:nvSpPr>
          <p:spPr bwMode="auto">
            <a:xfrm>
              <a:off x="3539" y="1253"/>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sp>
          <p:nvSpPr>
            <p:cNvPr id="4126" name="Line 184"/>
            <p:cNvSpPr>
              <a:spLocks noChangeShapeType="1"/>
            </p:cNvSpPr>
            <p:nvPr/>
          </p:nvSpPr>
          <p:spPr bwMode="auto">
            <a:xfrm>
              <a:off x="3504" y="1233"/>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Text Box 185"/>
            <p:cNvSpPr txBox="1">
              <a:spLocks noChangeArrowheads="1"/>
            </p:cNvSpPr>
            <p:nvPr/>
          </p:nvSpPr>
          <p:spPr bwMode="auto">
            <a:xfrm>
              <a:off x="3807" y="1008"/>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a:t>
              </a:r>
            </a:p>
          </p:txBody>
        </p:sp>
        <p:sp>
          <p:nvSpPr>
            <p:cNvPr id="4128" name="Text Box 186"/>
            <p:cNvSpPr txBox="1">
              <a:spLocks noChangeArrowheads="1"/>
            </p:cNvSpPr>
            <p:nvPr/>
          </p:nvSpPr>
          <p:spPr bwMode="auto">
            <a:xfrm>
              <a:off x="4706" y="869"/>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3</a:t>
              </a:r>
            </a:p>
          </p:txBody>
        </p:sp>
        <p:sp>
          <p:nvSpPr>
            <p:cNvPr id="4129" name="Text Box 187"/>
            <p:cNvSpPr txBox="1">
              <a:spLocks noChangeArrowheads="1"/>
            </p:cNvSpPr>
            <p:nvPr/>
          </p:nvSpPr>
          <p:spPr bwMode="auto">
            <a:xfrm>
              <a:off x="4706" y="1258"/>
              <a:ext cx="3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4</a:t>
              </a:r>
            </a:p>
          </p:txBody>
        </p:sp>
        <p:sp>
          <p:nvSpPr>
            <p:cNvPr id="4130" name="Line 188"/>
            <p:cNvSpPr>
              <a:spLocks noChangeShapeType="1"/>
            </p:cNvSpPr>
            <p:nvPr/>
          </p:nvSpPr>
          <p:spPr bwMode="auto">
            <a:xfrm>
              <a:off x="4671" y="1238"/>
              <a:ext cx="317"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Text Box 189"/>
            <p:cNvSpPr txBox="1">
              <a:spLocks noChangeArrowheads="1"/>
            </p:cNvSpPr>
            <p:nvPr/>
          </p:nvSpPr>
          <p:spPr bwMode="auto">
            <a:xfrm>
              <a:off x="4422" y="1017"/>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sp>
          <p:nvSpPr>
            <p:cNvPr id="4132" name="Text Box 190"/>
            <p:cNvSpPr txBox="1">
              <a:spLocks noChangeArrowheads="1"/>
            </p:cNvSpPr>
            <p:nvPr/>
          </p:nvSpPr>
          <p:spPr bwMode="auto">
            <a:xfrm>
              <a:off x="3282" y="1020"/>
              <a:ext cx="2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sz="3600" b="1"/>
                <a:t>x</a:t>
              </a:r>
            </a:p>
          </p:txBody>
        </p:sp>
      </p:grpSp>
      <p:pic>
        <p:nvPicPr>
          <p:cNvPr id="4115" name="Picture 191" descr="755219ckwns085k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29525" y="5495925"/>
            <a:ext cx="5429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92" descr="755219ckwns085k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601075" y="2695575"/>
            <a:ext cx="5429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93" descr="865419n6pz3asnw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0575" y="4648200"/>
            <a:ext cx="7334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304800"/>
            <a:ext cx="1847850"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a3) Tính:</a:t>
            </a:r>
          </a:p>
        </p:txBody>
      </p:sp>
      <p:sp>
        <p:nvSpPr>
          <p:cNvPr id="3" name="TextBox 2"/>
          <p:cNvSpPr txBox="1"/>
          <p:nvPr/>
        </p:nvSpPr>
        <p:spPr>
          <a:xfrm>
            <a:off x="76200" y="5105400"/>
            <a:ext cx="1600200" cy="523220"/>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Kết luận:</a:t>
            </a:r>
          </a:p>
        </p:txBody>
      </p:sp>
      <p:sp>
        <p:nvSpPr>
          <p:cNvPr id="4" name="TextBox 3"/>
          <p:cNvSpPr txBox="1"/>
          <p:nvPr/>
        </p:nvSpPr>
        <p:spPr>
          <a:xfrm>
            <a:off x="1447800" y="5105400"/>
            <a:ext cx="7067550" cy="1384995"/>
          </a:xfrm>
          <a:prstGeom prst="rect">
            <a:avLst/>
          </a:prstGeom>
          <a:noFill/>
        </p:spPr>
        <p:txBody>
          <a:bodyPr wrap="square" rtlCol="0">
            <a:spAutoFit/>
          </a:bodyPr>
          <a:lstStyle/>
          <a:p>
            <a:r>
              <a:rPr lang="en-US">
                <a:solidFill>
                  <a:srgbClr val="FF0000"/>
                </a:solidFill>
                <a:latin typeface="Times New Roman" panose="02020603050405020304" pitchFamily="18" charset="0"/>
                <a:cs typeface="Times New Roman" panose="02020603050405020304" pitchFamily="18" charset="0"/>
              </a:rPr>
              <a:t>Khi nhân một tổng hai phân số với phân số thứ ba, ta có thể nhân từng PS của tổng với PS thứ 3 rồi cộng các kết quả lại.</a:t>
            </a:r>
          </a:p>
        </p:txBody>
      </p:sp>
      <p:sp>
        <p:nvSpPr>
          <p:cNvPr id="6" name="TextBox 5"/>
          <p:cNvSpPr txBox="1"/>
          <p:nvPr/>
        </p:nvSpPr>
        <p:spPr>
          <a:xfrm>
            <a:off x="188912" y="238780"/>
            <a:ext cx="3736975" cy="523220"/>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a3.Nhận xét:</a:t>
            </a:r>
          </a:p>
        </p:txBody>
      </p:sp>
      <p:sp>
        <p:nvSpPr>
          <p:cNvPr id="7" name="Rectangle 6"/>
          <p:cNvSpPr/>
          <p:nvPr/>
        </p:nvSpPr>
        <p:spPr>
          <a:xfrm>
            <a:off x="228600" y="747712"/>
            <a:ext cx="2743200" cy="1162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724400" y="762000"/>
            <a:ext cx="3333750" cy="1162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28600" y="4100512"/>
            <a:ext cx="838200" cy="547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5135880"/>
            <a:ext cx="841248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59"/>
                                        </p:tgtEl>
                                        <p:attrNameLst>
                                          <p:attrName>style.visibility</p:attrName>
                                        </p:attrNameLst>
                                      </p:cBhvr>
                                      <p:to>
                                        <p:strVal val="visible"/>
                                      </p:to>
                                    </p:set>
                                    <p:animEffect transition="in" filter="dissolve">
                                      <p:cBhvr>
                                        <p:cTn id="12" dur="500"/>
                                        <p:tgtEl>
                                          <p:spTgt spid="5259"/>
                                        </p:tgtEl>
                                      </p:cBhvr>
                                    </p:animEffect>
                                  </p:childTnLst>
                                </p:cTn>
                              </p:par>
                              <p:par>
                                <p:cTn id="13" presetID="9" presetClass="entr" presetSubtype="0" fill="hold" nodeType="withEffect">
                                  <p:stCondLst>
                                    <p:cond delay="0"/>
                                  </p:stCondLst>
                                  <p:childTnLst>
                                    <p:set>
                                      <p:cBhvr>
                                        <p:cTn id="14" dur="1" fill="hold">
                                          <p:stCondLst>
                                            <p:cond delay="0"/>
                                          </p:stCondLst>
                                        </p:cTn>
                                        <p:tgtEl>
                                          <p:spTgt spid="5282"/>
                                        </p:tgtEl>
                                        <p:attrNameLst>
                                          <p:attrName>style.visibility</p:attrName>
                                        </p:attrNameLst>
                                      </p:cBhvr>
                                      <p:to>
                                        <p:strVal val="visible"/>
                                      </p:to>
                                    </p:set>
                                    <p:animEffect transition="in" filter="dissolve">
                                      <p:cBhvr>
                                        <p:cTn id="15" dur="500"/>
                                        <p:tgtEl>
                                          <p:spTgt spid="5282"/>
                                        </p:tgtEl>
                                      </p:cBhvr>
                                    </p:animEffect>
                                  </p:childTnLst>
                                </p:cTn>
                              </p:par>
                              <p:par>
                                <p:cTn id="16" presetID="9" presetClass="entr" presetSubtype="0" fill="hold" nodeType="withEffect">
                                  <p:stCondLst>
                                    <p:cond delay="0"/>
                                  </p:stCondLst>
                                  <p:childTnLst>
                                    <p:set>
                                      <p:cBhvr>
                                        <p:cTn id="17" dur="1" fill="hold">
                                          <p:stCondLst>
                                            <p:cond delay="0"/>
                                          </p:stCondLst>
                                        </p:cTn>
                                        <p:tgtEl>
                                          <p:spTgt spid="5260"/>
                                        </p:tgtEl>
                                        <p:attrNameLst>
                                          <p:attrName>style.visibility</p:attrName>
                                        </p:attrNameLst>
                                      </p:cBhvr>
                                      <p:to>
                                        <p:strVal val="visible"/>
                                      </p:to>
                                    </p:set>
                                    <p:animEffect transition="in" filter="dissolve">
                                      <p:cBhvr>
                                        <p:cTn id="18" dur="500"/>
                                        <p:tgtEl>
                                          <p:spTgt spid="5260"/>
                                        </p:tgtEl>
                                      </p:cBhvr>
                                    </p:animEffect>
                                  </p:childTnLst>
                                </p:cTn>
                              </p:par>
                              <p:par>
                                <p:cTn id="19" presetID="9" presetClass="entr" presetSubtype="0" fill="hold" nodeType="withEffect">
                                  <p:stCondLst>
                                    <p:cond delay="0"/>
                                  </p:stCondLst>
                                  <p:childTnLst>
                                    <p:set>
                                      <p:cBhvr>
                                        <p:cTn id="20" dur="1" fill="hold">
                                          <p:stCondLst>
                                            <p:cond delay="0"/>
                                          </p:stCondLst>
                                        </p:cTn>
                                        <p:tgtEl>
                                          <p:spTgt spid="5295"/>
                                        </p:tgtEl>
                                        <p:attrNameLst>
                                          <p:attrName>style.visibility</p:attrName>
                                        </p:attrNameLst>
                                      </p:cBhvr>
                                      <p:to>
                                        <p:strVal val="visible"/>
                                      </p:to>
                                    </p:set>
                                    <p:animEffect transition="in" filter="dissolve">
                                      <p:cBhvr>
                                        <p:cTn id="21" dur="500"/>
                                        <p:tgtEl>
                                          <p:spTgt spid="529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278"/>
                                        </p:tgtEl>
                                        <p:attrNameLst>
                                          <p:attrName>style.visibility</p:attrName>
                                        </p:attrNameLst>
                                      </p:cBhvr>
                                      <p:to>
                                        <p:strVal val="visible"/>
                                      </p:to>
                                    </p:set>
                                    <p:animEffect transition="in" filter="wipe(left)">
                                      <p:cBhvr>
                                        <p:cTn id="26" dur="1000"/>
                                        <p:tgtEl>
                                          <p:spTgt spid="527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239"/>
                                        </p:tgtEl>
                                        <p:attrNameLst>
                                          <p:attrName>style.visibility</p:attrName>
                                        </p:attrNameLst>
                                      </p:cBhvr>
                                      <p:to>
                                        <p:strVal val="visible"/>
                                      </p:to>
                                    </p:set>
                                    <p:animEffect transition="in" filter="wipe(left)">
                                      <p:cBhvr>
                                        <p:cTn id="29" dur="500"/>
                                        <p:tgtEl>
                                          <p:spTgt spid="52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40"/>
                                        </p:tgtEl>
                                        <p:attrNameLst>
                                          <p:attrName>style.visibility</p:attrName>
                                        </p:attrNameLst>
                                      </p:cBhvr>
                                      <p:to>
                                        <p:strVal val="visible"/>
                                      </p:to>
                                    </p:set>
                                    <p:animEffect transition="in" filter="wipe(left)">
                                      <p:cBhvr>
                                        <p:cTn id="32" dur="500"/>
                                        <p:tgtEl>
                                          <p:spTgt spid="524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242"/>
                                        </p:tgtEl>
                                        <p:attrNameLst>
                                          <p:attrName>style.visibility</p:attrName>
                                        </p:attrNameLst>
                                      </p:cBhvr>
                                      <p:to>
                                        <p:strVal val="visible"/>
                                      </p:to>
                                    </p:set>
                                    <p:animEffect transition="in" filter="wipe(left)">
                                      <p:cBhvr>
                                        <p:cTn id="35" dur="500"/>
                                        <p:tgtEl>
                                          <p:spTgt spid="52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241"/>
                                        </p:tgtEl>
                                        <p:attrNameLst>
                                          <p:attrName>style.visibility</p:attrName>
                                        </p:attrNameLst>
                                      </p:cBhvr>
                                      <p:to>
                                        <p:strVal val="visible"/>
                                      </p:to>
                                    </p:set>
                                    <p:animEffect transition="in" filter="wipe(left)">
                                      <p:cBhvr>
                                        <p:cTn id="38" dur="500"/>
                                        <p:tgtEl>
                                          <p:spTgt spid="52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279"/>
                                        </p:tgtEl>
                                        <p:attrNameLst>
                                          <p:attrName>style.visibility</p:attrName>
                                        </p:attrNameLst>
                                      </p:cBhvr>
                                      <p:to>
                                        <p:strVal val="visible"/>
                                      </p:to>
                                    </p:set>
                                    <p:animEffect transition="in" filter="wipe(left)">
                                      <p:cBhvr>
                                        <p:cTn id="43" dur="500"/>
                                        <p:tgtEl>
                                          <p:spTgt spid="527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224"/>
                                        </p:tgtEl>
                                        <p:attrNameLst>
                                          <p:attrName>style.visibility</p:attrName>
                                        </p:attrNameLst>
                                      </p:cBhvr>
                                      <p:to>
                                        <p:strVal val="visible"/>
                                      </p:to>
                                    </p:set>
                                    <p:animEffect transition="in" filter="wipe(left)">
                                      <p:cBhvr>
                                        <p:cTn id="46" dur="1000"/>
                                        <p:tgtEl>
                                          <p:spTgt spid="52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174"/>
                                        </p:tgtEl>
                                        <p:attrNameLst>
                                          <p:attrName>style.visibility</p:attrName>
                                        </p:attrNameLst>
                                      </p:cBhvr>
                                      <p:to>
                                        <p:strVal val="visible"/>
                                      </p:to>
                                    </p:set>
                                    <p:animEffect transition="in" filter="wipe(down)">
                                      <p:cBhvr>
                                        <p:cTn id="49" dur="500"/>
                                        <p:tgtEl>
                                          <p:spTgt spid="517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176"/>
                                        </p:tgtEl>
                                        <p:attrNameLst>
                                          <p:attrName>style.visibility</p:attrName>
                                        </p:attrNameLst>
                                      </p:cBhvr>
                                      <p:to>
                                        <p:strVal val="visible"/>
                                      </p:to>
                                    </p:set>
                                    <p:animEffect transition="in" filter="wipe(down)">
                                      <p:cBhvr>
                                        <p:cTn id="52" dur="500"/>
                                        <p:tgtEl>
                                          <p:spTgt spid="517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175"/>
                                        </p:tgtEl>
                                        <p:attrNameLst>
                                          <p:attrName>style.visibility</p:attrName>
                                        </p:attrNameLst>
                                      </p:cBhvr>
                                      <p:to>
                                        <p:strVal val="visible"/>
                                      </p:to>
                                    </p:set>
                                    <p:animEffect transition="in" filter="wipe(down)">
                                      <p:cBhvr>
                                        <p:cTn id="55" dur="500"/>
                                        <p:tgtEl>
                                          <p:spTgt spid="517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mph" presetSubtype="2" repeatCount="5000" fill="hold" grpId="1" nodeType="clickEffect">
                                  <p:stCondLst>
                                    <p:cond delay="0"/>
                                  </p:stCondLst>
                                  <p:childTnLst>
                                    <p:animClr clrSpc="rgb" dir="cw">
                                      <p:cBhvr override="childStyle">
                                        <p:cTn id="59" dur="500" fill="hold"/>
                                        <p:tgtEl>
                                          <p:spTgt spid="5240"/>
                                        </p:tgtEl>
                                        <p:attrNameLst>
                                          <p:attrName>style.color</p:attrName>
                                        </p:attrNameLst>
                                      </p:cBhvr>
                                      <p:to>
                                        <a:srgbClr val="FF0000"/>
                                      </p:to>
                                    </p:animClr>
                                  </p:childTnLst>
                                </p:cTn>
                              </p:par>
                              <p:par>
                                <p:cTn id="60" presetID="3" presetClass="emph" presetSubtype="2" repeatCount="5000" fill="hold" grpId="1" nodeType="withEffect">
                                  <p:stCondLst>
                                    <p:cond delay="0"/>
                                  </p:stCondLst>
                                  <p:childTnLst>
                                    <p:animClr clrSpc="rgb" dir="cw">
                                      <p:cBhvr override="childStyle">
                                        <p:cTn id="61" dur="500" fill="hold"/>
                                        <p:tgtEl>
                                          <p:spTgt spid="5241"/>
                                        </p:tgtEl>
                                        <p:attrNameLst>
                                          <p:attrName>style.color</p:attrName>
                                        </p:attrNameLst>
                                      </p:cBhvr>
                                      <p:to>
                                        <a:srgbClr val="FF0000"/>
                                      </p:to>
                                    </p:animClr>
                                  </p:childTnLst>
                                </p:cTn>
                              </p:par>
                              <p:par>
                                <p:cTn id="62" presetID="3" presetClass="emph" presetSubtype="2" repeatCount="5000" fill="hold" grpId="1" nodeType="withEffect">
                                  <p:stCondLst>
                                    <p:cond delay="0"/>
                                  </p:stCondLst>
                                  <p:childTnLst>
                                    <p:animClr clrSpc="rgb" dir="cw">
                                      <p:cBhvr override="childStyle">
                                        <p:cTn id="63" dur="500" fill="hold"/>
                                        <p:tgtEl>
                                          <p:spTgt spid="5174"/>
                                        </p:tgtEl>
                                        <p:attrNameLst>
                                          <p:attrName>style.color</p:attrName>
                                        </p:attrNameLst>
                                      </p:cBhvr>
                                      <p:to>
                                        <a:srgbClr val="FF0000"/>
                                      </p:to>
                                    </p:animClr>
                                  </p:childTnLst>
                                </p:cTn>
                              </p:par>
                              <p:par>
                                <p:cTn id="64" presetID="3" presetClass="emph" presetSubtype="2" repeatCount="5000" fill="hold" grpId="1" nodeType="withEffect">
                                  <p:stCondLst>
                                    <p:cond delay="0"/>
                                  </p:stCondLst>
                                  <p:childTnLst>
                                    <p:animClr clrSpc="rgb" dir="cw">
                                      <p:cBhvr override="childStyle">
                                        <p:cTn id="65" dur="500" fill="hold"/>
                                        <p:tgtEl>
                                          <p:spTgt spid="5175"/>
                                        </p:tgtEl>
                                        <p:attrNameLst>
                                          <p:attrName>style.color</p:attrName>
                                        </p:attrNameLst>
                                      </p:cBhvr>
                                      <p:to>
                                        <a:srgbClr val="FF0000"/>
                                      </p:to>
                                    </p:animClr>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2"/>
                                        </p:tgtEl>
                                      </p:cBhvr>
                                    </p:animEffect>
                                    <p:anim calcmode="lin" valueType="num">
                                      <p:cBhvr>
                                        <p:cTn id="70" dur="1000"/>
                                        <p:tgtEl>
                                          <p:spTgt spid="2"/>
                                        </p:tgtEl>
                                        <p:attrNameLst>
                                          <p:attrName>ppt_x</p:attrName>
                                        </p:attrNameLst>
                                      </p:cBhvr>
                                      <p:tavLst>
                                        <p:tav tm="0">
                                          <p:val>
                                            <p:strVal val="ppt_x"/>
                                          </p:val>
                                        </p:tav>
                                        <p:tav tm="100000">
                                          <p:val>
                                            <p:strVal val="ppt_x"/>
                                          </p:val>
                                        </p:tav>
                                      </p:tavLst>
                                    </p:anim>
                                    <p:anim calcmode="lin" valueType="num">
                                      <p:cBhvr>
                                        <p:cTn id="71" dur="1000"/>
                                        <p:tgtEl>
                                          <p:spTgt spid="2"/>
                                        </p:tgtEl>
                                        <p:attrNameLst>
                                          <p:attrName>ppt_y</p:attrName>
                                        </p:attrNameLst>
                                      </p:cBhvr>
                                      <p:tavLst>
                                        <p:tav tm="0">
                                          <p:val>
                                            <p:strVal val="ppt_y"/>
                                          </p:val>
                                        </p:tav>
                                        <p:tav tm="100000">
                                          <p:val>
                                            <p:strVal val="ppt_y+.1"/>
                                          </p:val>
                                        </p:tav>
                                      </p:tavLst>
                                    </p:anim>
                                    <p:set>
                                      <p:cBhvr>
                                        <p:cTn id="72" dur="1" fill="hold">
                                          <p:stCondLst>
                                            <p:cond delay="999"/>
                                          </p:stCondLst>
                                        </p:cTn>
                                        <p:tgtEl>
                                          <p:spTgt spid="2"/>
                                        </p:tgtEl>
                                        <p:attrNameLst>
                                          <p:attrName>style.visibility</p:attrName>
                                        </p:attrNameLst>
                                      </p:cBhvr>
                                      <p:to>
                                        <p:strVal val="hidden"/>
                                      </p:to>
                                    </p:set>
                                  </p:childTnLst>
                                </p:cTn>
                              </p:par>
                              <p:par>
                                <p:cTn id="73" presetID="22" presetClass="entr" presetSubtype="4"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00"/>
                                        <p:tgtEl>
                                          <p:spTgt spid="6"/>
                                        </p:tgtEl>
                                      </p:cBhvr>
                                    </p:animEffect>
                                  </p:childTnLst>
                                </p:cTn>
                              </p:par>
                            </p:childTnLst>
                          </p:cTn>
                        </p:par>
                        <p:par>
                          <p:cTn id="76" fill="hold">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wipe(down)">
                                      <p:cBhvr>
                                        <p:cTn id="82" dur="500"/>
                                        <p:tgtEl>
                                          <p:spTgt spid="99"/>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49" presetClass="path" presetSubtype="0" accel="50000" decel="50000" fill="hold" nodeType="afterEffect">
                                  <p:stCondLst>
                                    <p:cond delay="0"/>
                                  </p:stCondLst>
                                  <p:childTnLst>
                                    <p:animMotion origin="layout" path="M -8.33333E-7 3.33333E-6 L 0.12292 0.44444 " pathEditMode="relative" rAng="0" ptsTypes="AA">
                                      <p:cBhvr>
                                        <p:cTn id="92" dur="2000" fill="hold"/>
                                        <p:tgtEl>
                                          <p:spTgt spid="5282"/>
                                        </p:tgtEl>
                                        <p:attrNameLst>
                                          <p:attrName>ppt_x</p:attrName>
                                          <p:attrName>ppt_y</p:attrName>
                                        </p:attrNameLst>
                                      </p:cBhvr>
                                      <p:rCtr x="6146" y="22222"/>
                                    </p:animMotion>
                                  </p:childTnLst>
                                </p:cTn>
                              </p:par>
                            </p:childTnLst>
                          </p:cTn>
                        </p:par>
                        <p:par>
                          <p:cTn id="93" fill="hold">
                            <p:stCondLst>
                              <p:cond delay="3000"/>
                            </p:stCondLst>
                            <p:childTnLst>
                              <p:par>
                                <p:cTn id="94" presetID="42" presetClass="path" presetSubtype="0" accel="50000" decel="50000" fill="hold" nodeType="afterEffect">
                                  <p:stCondLst>
                                    <p:cond delay="0"/>
                                  </p:stCondLst>
                                  <p:childTnLst>
                                    <p:animMotion origin="layout" path="M 1.66667E-6 4.44444E-6 L 0.00052 0.44791 " pathEditMode="relative" rAng="0" ptsTypes="AA">
                                      <p:cBhvr>
                                        <p:cTn id="95" dur="2000" fill="hold"/>
                                        <p:tgtEl>
                                          <p:spTgt spid="5295"/>
                                        </p:tgtEl>
                                        <p:attrNameLst>
                                          <p:attrName>ppt_x</p:attrName>
                                          <p:attrName>ppt_y</p:attrName>
                                        </p:attrNameLst>
                                      </p:cBhvr>
                                      <p:rCtr x="17" y="22384"/>
                                    </p:animMotion>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5194"/>
                                        </p:tgtEl>
                                        <p:attrNameLst>
                                          <p:attrName>style.visibility</p:attrName>
                                        </p:attrNameLst>
                                      </p:cBhvr>
                                      <p:to>
                                        <p:strVal val="visible"/>
                                      </p:to>
                                    </p:set>
                                    <p:animEffect transition="in" filter="circle(in)">
                                      <p:cBhvr>
                                        <p:cTn id="100" dur="2000"/>
                                        <p:tgtEl>
                                          <p:spTgt spid="519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wipe(down)">
                                      <p:cBhvr>
                                        <p:cTn id="105" dur="500"/>
                                        <p:tgtEl>
                                          <p:spTgt spid="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wipe(down)">
                                      <p:cBhvr>
                                        <p:cTn id="110" dur="500"/>
                                        <p:tgtEl>
                                          <p:spTgt spid="4"/>
                                        </p:tgtEl>
                                      </p:cBhvr>
                                    </p:animEffect>
                                  </p:childTnLst>
                                </p:cTn>
                              </p:par>
                            </p:childTnLst>
                          </p:cTn>
                        </p:par>
                        <p:par>
                          <p:cTn id="111" fill="hold">
                            <p:stCondLst>
                              <p:cond delay="500"/>
                            </p:stCondLst>
                            <p:childTnLst>
                              <p:par>
                                <p:cTn id="112" presetID="16" presetClass="entr" presetSubtype="21" fill="hold" grpId="0" nodeType="after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barn(inVertical)">
                                      <p:cBhvr>
                                        <p:cTn id="1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4" grpId="0"/>
      <p:bldP spid="5174" grpId="1"/>
      <p:bldP spid="5175" grpId="0"/>
      <p:bldP spid="5175" grpId="1"/>
      <p:bldP spid="5176" grpId="0" animBg="1"/>
      <p:bldP spid="5194" grpId="0"/>
      <p:bldP spid="5224" grpId="0"/>
      <p:bldP spid="5239" grpId="0"/>
      <p:bldP spid="5240" grpId="0"/>
      <p:bldP spid="5240" grpId="1"/>
      <p:bldP spid="5241" grpId="0"/>
      <p:bldP spid="5241" grpId="1"/>
      <p:bldP spid="5242" grpId="0" animBg="1"/>
      <p:bldP spid="2" grpId="0"/>
      <p:bldP spid="2" grpId="1"/>
      <p:bldP spid="3" grpId="0"/>
      <p:bldP spid="4" grpId="0"/>
      <p:bldP spid="6" grpId="0"/>
      <p:bldP spid="7" grpId="0" animBg="1"/>
      <p:bldP spid="99"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405030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TotalTime>
  <Words>1071</Words>
  <Application>Microsoft Office PowerPoint</Application>
  <PresentationFormat>On-screen Show (4:3)</PresentationFormat>
  <Paragraphs>277</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.VnAvant</vt:lpstr>
      <vt:lpstr>.VnCooperH</vt:lpstr>
      <vt:lpstr>.VnTime</vt: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trang vu</cp:lastModifiedBy>
  <cp:revision>123</cp:revision>
  <dcterms:created xsi:type="dcterms:W3CDTF">2010-03-08T01:25:16Z</dcterms:created>
  <dcterms:modified xsi:type="dcterms:W3CDTF">2022-03-08T02:10:36Z</dcterms:modified>
</cp:coreProperties>
</file>