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0" r:id="rId4"/>
    <p:sldId id="261" r:id="rId5"/>
    <p:sldId id="282" r:id="rId6"/>
    <p:sldId id="285" r:id="rId7"/>
    <p:sldId id="284" r:id="rId8"/>
    <p:sldId id="265" r:id="rId9"/>
    <p:sldId id="267" r:id="rId10"/>
    <p:sldId id="286" r:id="rId11"/>
    <p:sldId id="269" r:id="rId12"/>
    <p:sldId id="262" r:id="rId13"/>
    <p:sldId id="287" r:id="rId14"/>
    <p:sldId id="280" r:id="rId15"/>
    <p:sldId id="289" r:id="rId16"/>
  </p:sldIdLst>
  <p:sldSz cx="12192000" cy="6858000"/>
  <p:notesSz cx="6858000" cy="9144000"/>
  <p:embeddedFontLst>
    <p:embeddedFont>
      <p:font typeface="Amatic SC" panose="020B0604020202020204" charset="-79"/>
      <p:regular r:id="rId18"/>
      <p:bold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Teko" panose="020B060402020202020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jV19TLF03fPNIYbIK3fzkx7stx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EBE65"/>
    <a:srgbClr val="FF4F4F"/>
    <a:srgbClr val="FF0101"/>
    <a:srgbClr val="BDF2FF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14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4997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7725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6985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12</a:t>
            </a:fld>
            <a:endParaRPr dirty="0"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89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13</a:t>
            </a:fld>
            <a:endParaRPr dirty="0"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42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4" name="Google Shape;122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14</a:t>
            </a:fld>
            <a:endParaRPr dirty="0"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659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61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349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hđ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dirty="0"/>
          </a:p>
        </p:txBody>
      </p:sp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2081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815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115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862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437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8943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237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D978C"/>
              </a:buClr>
              <a:buSzPts val="2400"/>
              <a:buNone/>
              <a:defRPr sz="2400">
                <a:solidFill>
                  <a:srgbClr val="AD97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2000"/>
              <a:buNone/>
              <a:defRPr sz="2000">
                <a:solidFill>
                  <a:srgbClr val="AD97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800"/>
              <a:buNone/>
              <a:defRPr sz="1800">
                <a:solidFill>
                  <a:srgbClr val="AD97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69">
            <a:alpha val="49803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6"/>
          <p:cNvGrpSpPr/>
          <p:nvPr/>
        </p:nvGrpSpPr>
        <p:grpSpPr>
          <a:xfrm>
            <a:off x="3490" y="-62309"/>
            <a:ext cx="12188508" cy="6903981"/>
            <a:chOff x="3490" y="-62309"/>
            <a:chExt cx="12188508" cy="6903981"/>
          </a:xfrm>
        </p:grpSpPr>
        <p:grpSp>
          <p:nvGrpSpPr>
            <p:cNvPr id="11" name="Google Shape;11;p26"/>
            <p:cNvGrpSpPr/>
            <p:nvPr/>
          </p:nvGrpSpPr>
          <p:grpSpPr>
            <a:xfrm>
              <a:off x="319316" y="-62309"/>
              <a:ext cx="11469821" cy="6903981"/>
              <a:chOff x="722179" y="-45980"/>
              <a:chExt cx="11469821" cy="6903981"/>
            </a:xfrm>
          </p:grpSpPr>
          <p:cxnSp>
            <p:nvCxnSpPr>
              <p:cNvPr id="12" name="Google Shape;12;p26"/>
              <p:cNvCxnSpPr/>
              <p:nvPr/>
            </p:nvCxnSpPr>
            <p:spPr>
              <a:xfrm>
                <a:off x="58782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" name="Google Shape;13;p26"/>
              <p:cNvCxnSpPr/>
              <p:nvPr/>
            </p:nvCxnSpPr>
            <p:spPr>
              <a:xfrm>
                <a:off x="64497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" name="Google Shape;14;p26"/>
              <p:cNvCxnSpPr/>
              <p:nvPr/>
            </p:nvCxnSpPr>
            <p:spPr>
              <a:xfrm>
                <a:off x="7037614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26"/>
              <p:cNvCxnSpPr/>
              <p:nvPr/>
            </p:nvCxnSpPr>
            <p:spPr>
              <a:xfrm>
                <a:off x="75601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26"/>
              <p:cNvCxnSpPr/>
              <p:nvPr/>
            </p:nvCxnSpPr>
            <p:spPr>
              <a:xfrm>
                <a:off x="81316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" name="Google Shape;17;p26"/>
              <p:cNvCxnSpPr/>
              <p:nvPr/>
            </p:nvCxnSpPr>
            <p:spPr>
              <a:xfrm>
                <a:off x="8719457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" name="Google Shape;18;p26"/>
              <p:cNvCxnSpPr/>
              <p:nvPr/>
            </p:nvCxnSpPr>
            <p:spPr>
              <a:xfrm>
                <a:off x="92746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9;p26"/>
              <p:cNvCxnSpPr/>
              <p:nvPr/>
            </p:nvCxnSpPr>
            <p:spPr>
              <a:xfrm>
                <a:off x="98461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26"/>
              <p:cNvCxnSpPr/>
              <p:nvPr/>
            </p:nvCxnSpPr>
            <p:spPr>
              <a:xfrm>
                <a:off x="10433957" y="-300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26"/>
              <p:cNvCxnSpPr/>
              <p:nvPr/>
            </p:nvCxnSpPr>
            <p:spPr>
              <a:xfrm>
                <a:off x="110326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" name="Google Shape;22;p26"/>
              <p:cNvCxnSpPr/>
              <p:nvPr/>
            </p:nvCxnSpPr>
            <p:spPr>
              <a:xfrm>
                <a:off x="116041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" name="Google Shape;23;p26"/>
              <p:cNvCxnSpPr/>
              <p:nvPr/>
            </p:nvCxnSpPr>
            <p:spPr>
              <a:xfrm>
                <a:off x="12192000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" name="Google Shape;24;p26"/>
              <p:cNvCxnSpPr/>
              <p:nvPr/>
            </p:nvCxnSpPr>
            <p:spPr>
              <a:xfrm>
                <a:off x="1910443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26"/>
              <p:cNvCxnSpPr/>
              <p:nvPr/>
            </p:nvCxnSpPr>
            <p:spPr>
              <a:xfrm>
                <a:off x="2481943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" name="Google Shape;26;p26"/>
              <p:cNvCxnSpPr/>
              <p:nvPr/>
            </p:nvCxnSpPr>
            <p:spPr>
              <a:xfrm>
                <a:off x="3069771" y="-4598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" name="Google Shape;27;p26"/>
              <p:cNvCxnSpPr/>
              <p:nvPr/>
            </p:nvCxnSpPr>
            <p:spPr>
              <a:xfrm>
                <a:off x="3592286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" name="Google Shape;28;p26"/>
              <p:cNvCxnSpPr/>
              <p:nvPr/>
            </p:nvCxnSpPr>
            <p:spPr>
              <a:xfrm>
                <a:off x="4163786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26"/>
              <p:cNvCxnSpPr/>
              <p:nvPr/>
            </p:nvCxnSpPr>
            <p:spPr>
              <a:xfrm>
                <a:off x="4751614" y="-4598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30;p26"/>
              <p:cNvCxnSpPr/>
              <p:nvPr/>
            </p:nvCxnSpPr>
            <p:spPr>
              <a:xfrm>
                <a:off x="5306786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26"/>
              <p:cNvCxnSpPr/>
              <p:nvPr/>
            </p:nvCxnSpPr>
            <p:spPr>
              <a:xfrm>
                <a:off x="722179" y="1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26"/>
              <p:cNvCxnSpPr/>
              <p:nvPr/>
            </p:nvCxnSpPr>
            <p:spPr>
              <a:xfrm>
                <a:off x="1310007" y="-32656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3" name="Google Shape;33;p26"/>
            <p:cNvGrpSpPr/>
            <p:nvPr/>
          </p:nvGrpSpPr>
          <p:grpSpPr>
            <a:xfrm rot="-5400000">
              <a:off x="2940887" y="-2645948"/>
              <a:ext cx="6313714" cy="12188508"/>
              <a:chOff x="5878286" y="-32657"/>
              <a:chExt cx="6313714" cy="6890657"/>
            </a:xfrm>
          </p:grpSpPr>
          <p:cxnSp>
            <p:nvCxnSpPr>
              <p:cNvPr id="34" name="Google Shape;34;p26"/>
              <p:cNvCxnSpPr/>
              <p:nvPr/>
            </p:nvCxnSpPr>
            <p:spPr>
              <a:xfrm>
                <a:off x="98461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26"/>
              <p:cNvCxnSpPr/>
              <p:nvPr/>
            </p:nvCxnSpPr>
            <p:spPr>
              <a:xfrm>
                <a:off x="58782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26"/>
              <p:cNvCxnSpPr/>
              <p:nvPr/>
            </p:nvCxnSpPr>
            <p:spPr>
              <a:xfrm>
                <a:off x="64497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26"/>
              <p:cNvCxnSpPr/>
              <p:nvPr/>
            </p:nvCxnSpPr>
            <p:spPr>
              <a:xfrm>
                <a:off x="7037614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26"/>
              <p:cNvCxnSpPr/>
              <p:nvPr/>
            </p:nvCxnSpPr>
            <p:spPr>
              <a:xfrm>
                <a:off x="75601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" name="Google Shape;39;p26"/>
              <p:cNvCxnSpPr/>
              <p:nvPr/>
            </p:nvCxnSpPr>
            <p:spPr>
              <a:xfrm>
                <a:off x="81316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26"/>
              <p:cNvCxnSpPr/>
              <p:nvPr/>
            </p:nvCxnSpPr>
            <p:spPr>
              <a:xfrm>
                <a:off x="8719457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26"/>
              <p:cNvCxnSpPr/>
              <p:nvPr/>
            </p:nvCxnSpPr>
            <p:spPr>
              <a:xfrm>
                <a:off x="92746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26"/>
              <p:cNvCxnSpPr/>
              <p:nvPr/>
            </p:nvCxnSpPr>
            <p:spPr>
              <a:xfrm>
                <a:off x="10433957" y="-300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26"/>
              <p:cNvCxnSpPr/>
              <p:nvPr/>
            </p:nvCxnSpPr>
            <p:spPr>
              <a:xfrm>
                <a:off x="110326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26"/>
              <p:cNvCxnSpPr/>
              <p:nvPr/>
            </p:nvCxnSpPr>
            <p:spPr>
              <a:xfrm>
                <a:off x="116041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" name="Google Shape;45;p26"/>
              <p:cNvCxnSpPr/>
              <p:nvPr/>
            </p:nvCxnSpPr>
            <p:spPr>
              <a:xfrm>
                <a:off x="12192000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5D1FCF2-E44F-42B7-99AC-4DFB4BB937C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4776044"/>
            <a:ext cx="1881378" cy="1625303"/>
          </a:xfrm>
          <a:prstGeom prst="rect">
            <a:avLst/>
          </a:prstGeom>
        </p:spPr>
      </p:pic>
      <p:pic>
        <p:nvPicPr>
          <p:cNvPr id="59" name="Picture 5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ADD0910-A09F-46E9-8532-267AB511A4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4146271"/>
            <a:ext cx="1881378" cy="1625303"/>
          </a:xfrm>
          <a:prstGeom prst="rect">
            <a:avLst/>
          </a:prstGeom>
        </p:spPr>
      </p:pic>
      <p:pic>
        <p:nvPicPr>
          <p:cNvPr id="60" name="Picture 5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69A8F02-76EC-42A2-BF1D-F4E42F768A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61" name="Picture 6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587C978-0601-4B07-8B08-61AC9C43F71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1AB16AB-CCAA-4F68-AEFC-DEA2E8F2A8D5}"/>
              </a:ext>
            </a:extLst>
          </p:cNvPr>
          <p:cNvSpPr txBox="1"/>
          <p:nvPr userDrawn="1"/>
        </p:nvSpPr>
        <p:spPr>
          <a:xfrm>
            <a:off x="2823013" y="9627066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62627B2-C11E-43B1-A53B-8C3CED46BEB4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64" name="Picture 6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ADD0910-A09F-46E9-8532-267AB511A4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35" y="9151881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Cookies" panose="02040603050506020204" pitchFamily="18" charset="0"/>
          <a:ea typeface="UTM Cookies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8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4.wdp"/><Relationship Id="rId10" Type="http://schemas.openxmlformats.org/officeDocument/2006/relationships/slide" Target="slide7.xml"/><Relationship Id="rId4" Type="http://schemas.openxmlformats.org/officeDocument/2006/relationships/image" Target="../media/image12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/>
          <p:nvPr/>
        </p:nvSpPr>
        <p:spPr>
          <a:xfrm>
            <a:off x="3463623" y="5060402"/>
            <a:ext cx="5549208" cy="363541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4913237" y="1182553"/>
            <a:ext cx="2750791" cy="866009"/>
          </a:xfrm>
          <a:custGeom>
            <a:avLst/>
            <a:gdLst/>
            <a:ahLst/>
            <a:cxnLst/>
            <a:rect l="l" t="t" r="r" b="b"/>
            <a:pathLst>
              <a:path w="2750791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noFill/>
          <a:ln w="28575" cap="flat" cmpd="sng">
            <a:solidFill>
              <a:srgbClr val="FEFCF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136" name="Google Shape;136;p1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38" name="Google Shape;138;p1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139" name="Google Shape;139;p1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142" name="Google Shape;142;p1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45" name="Google Shape;145;p1"/>
          <p:cNvSpPr txBox="1"/>
          <p:nvPr/>
        </p:nvSpPr>
        <p:spPr>
          <a:xfrm>
            <a:off x="5085848" y="329581"/>
            <a:ext cx="223256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80552C"/>
                </a:solidFill>
                <a:latin typeface="Amatic SC"/>
                <a:ea typeface="Amatic SC"/>
                <a:cs typeface="Amatic SC"/>
                <a:sym typeface="Amatic SC"/>
              </a:rPr>
              <a:t>KHOA HỌC</a:t>
            </a:r>
            <a:endParaRPr sz="6000" b="1" dirty="0">
              <a:solidFill>
                <a:srgbClr val="80552C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6" name="Google Shape;146;p1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rgbClr val="FEFC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2397670" y="1353149"/>
            <a:ext cx="747639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C00000"/>
                </a:solidFill>
                <a:latin typeface="UTM Gradoo" panose="02040603050506020204" pitchFamily="18" charset="0"/>
              </a:rPr>
              <a:t>ÔN TẬP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C00000"/>
                </a:solidFill>
                <a:latin typeface="UTM Gradoo" panose="02040603050506020204" pitchFamily="18" charset="0"/>
              </a:rPr>
              <a:t>VẬT CHẤT VÀ </a:t>
            </a:r>
            <a:r>
              <a:rPr lang="en-US" sz="8000" b="1">
                <a:solidFill>
                  <a:srgbClr val="C00000"/>
                </a:solidFill>
                <a:latin typeface="UTM Gradoo" panose="02040603050506020204" pitchFamily="18" charset="0"/>
              </a:rPr>
              <a:t>NĂNG </a:t>
            </a: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LƯỢNG</a:t>
            </a:r>
            <a:endParaRPr sz="8000" b="1" dirty="0">
              <a:solidFill>
                <a:srgbClr val="C00000"/>
              </a:solidFill>
              <a:latin typeface="UTM Gradoo" panose="02040603050506020204" pitchFamily="18" charset="0"/>
              <a:sym typeface="Arial"/>
            </a:endParaRP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4884" y="4065546"/>
            <a:ext cx="1908520" cy="25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94" name="Google Shape;594;p12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595" name="Google Shape;595;p1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97" name="Google Shape;597;p12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598" name="Google Shape;598;p12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00" name="Google Shape;600;p12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601" name="Google Shape;601;p12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10698273" y="3963202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11855327" y="473436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10031094" y="519493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11484113" y="435182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11923899" y="53402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10312794" y="54926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10151682" y="467839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10434712" y="3955569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4925961" y="-816268"/>
            <a:ext cx="560438" cy="560438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4213123" y="-820994"/>
            <a:ext cx="560438" cy="560438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6354532" y="-809955"/>
            <a:ext cx="560438" cy="560438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5641694" y="-814681"/>
            <a:ext cx="560438" cy="560438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7783103" y="-820994"/>
            <a:ext cx="560438" cy="56043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7070265" y="-825720"/>
            <a:ext cx="560438" cy="560438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2799035" y="980371"/>
            <a:ext cx="7599757" cy="178075"/>
          </a:xfrm>
          <a:prstGeom prst="roundRect">
            <a:avLst>
              <a:gd name="adj" fmla="val 16667"/>
            </a:avLst>
          </a:prstGeom>
          <a:solidFill>
            <a:srgbClr val="E2BD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1372123" y="299170"/>
            <a:ext cx="104832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Chọn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nội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dung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thích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hợp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cho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mỗi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hình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ảnh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sau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:</a:t>
            </a:r>
            <a:endParaRPr sz="3600" b="1" dirty="0">
              <a:solidFill>
                <a:srgbClr val="FF9900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9BC5C98-BCBE-4658-8396-31D1D03BEA0D}"/>
              </a:ext>
            </a:extLst>
          </p:cNvPr>
          <p:cNvGrpSpPr/>
          <p:nvPr/>
        </p:nvGrpSpPr>
        <p:grpSpPr>
          <a:xfrm>
            <a:off x="5367192" y="1968586"/>
            <a:ext cx="6425746" cy="720000"/>
            <a:chOff x="3139885" y="1802037"/>
            <a:chExt cx="6425746" cy="720000"/>
          </a:xfrm>
        </p:grpSpPr>
        <p:sp>
          <p:nvSpPr>
            <p:cNvPr id="582" name="Google Shape;582;p12"/>
            <p:cNvSpPr/>
            <p:nvPr/>
          </p:nvSpPr>
          <p:spPr>
            <a:xfrm>
              <a:off x="3139885" y="1802037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2" name="Google Shape;339;p6">
              <a:extLst>
                <a:ext uri="{FF2B5EF4-FFF2-40B4-BE49-F238E27FC236}">
                  <a16:creationId xmlns:a16="http://schemas.microsoft.com/office/drawing/2014/main" xmlns="" id="{6A86D520-1596-4208-9A71-6BF6586FC58E}"/>
                </a:ext>
              </a:extLst>
            </p:cNvPr>
            <p:cNvSpPr/>
            <p:nvPr/>
          </p:nvSpPr>
          <p:spPr>
            <a:xfrm>
              <a:off x="3599372" y="1869670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Tây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E161A7A-77DE-43F7-B534-8AE283D16EA7}"/>
              </a:ext>
            </a:extLst>
          </p:cNvPr>
          <p:cNvGrpSpPr/>
          <p:nvPr/>
        </p:nvGrpSpPr>
        <p:grpSpPr>
          <a:xfrm>
            <a:off x="5505781" y="3670504"/>
            <a:ext cx="6425746" cy="720000"/>
            <a:chOff x="3368947" y="3623601"/>
            <a:chExt cx="6425746" cy="720000"/>
          </a:xfrm>
        </p:grpSpPr>
        <p:sp>
          <p:nvSpPr>
            <p:cNvPr id="581" name="Google Shape;581;p12"/>
            <p:cNvSpPr/>
            <p:nvPr/>
          </p:nvSpPr>
          <p:spPr>
            <a:xfrm>
              <a:off x="3368947" y="3623601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3" name="Google Shape;339;p6">
              <a:extLst>
                <a:ext uri="{FF2B5EF4-FFF2-40B4-BE49-F238E27FC236}">
                  <a16:creationId xmlns:a16="http://schemas.microsoft.com/office/drawing/2014/main" xmlns="" id="{042B3814-B899-4649-88DD-707FAE62CFBF}"/>
                </a:ext>
              </a:extLst>
            </p:cNvPr>
            <p:cNvSpPr/>
            <p:nvPr/>
          </p:nvSpPr>
          <p:spPr>
            <a:xfrm>
              <a:off x="3470283" y="3694951"/>
              <a:ext cx="628232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ngắn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lại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, ở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ngay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dưới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chân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cây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CF8C2B7-551E-40FB-A36C-D503B90DE90E}"/>
              </a:ext>
            </a:extLst>
          </p:cNvPr>
          <p:cNvGrpSpPr/>
          <p:nvPr/>
        </p:nvGrpSpPr>
        <p:grpSpPr>
          <a:xfrm>
            <a:off x="5581257" y="5372515"/>
            <a:ext cx="6425746" cy="720000"/>
            <a:chOff x="3172881" y="5047186"/>
            <a:chExt cx="6425746" cy="720000"/>
          </a:xfrm>
        </p:grpSpPr>
        <p:sp>
          <p:nvSpPr>
            <p:cNvPr id="580" name="Google Shape;580;p12"/>
            <p:cNvSpPr/>
            <p:nvPr/>
          </p:nvSpPr>
          <p:spPr>
            <a:xfrm>
              <a:off x="3172881" y="5047186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4" name="Google Shape;339;p6">
              <a:extLst>
                <a:ext uri="{FF2B5EF4-FFF2-40B4-BE49-F238E27FC236}">
                  <a16:creationId xmlns:a16="http://schemas.microsoft.com/office/drawing/2014/main" xmlns="" id="{9A341808-B505-48B2-BA08-1F92FB391810}"/>
                </a:ext>
              </a:extLst>
            </p:cNvPr>
            <p:cNvSpPr/>
            <p:nvPr/>
          </p:nvSpPr>
          <p:spPr>
            <a:xfrm>
              <a:off x="3632368" y="5114819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Đông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064182-B1D6-478E-9EC1-38B61B8E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8519" r="55380" b="50000"/>
          <a:stretch/>
        </p:blipFill>
        <p:spPr>
          <a:xfrm>
            <a:off x="1953789" y="1568141"/>
            <a:ext cx="1459152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D5D720E-D030-4A91-8313-922AFC30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t="18267" r="20990" b="50252"/>
          <a:stretch/>
        </p:blipFill>
        <p:spPr>
          <a:xfrm>
            <a:off x="2314842" y="3284750"/>
            <a:ext cx="737046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9497CC61-5B2F-42DB-B564-A5ED59C46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7" t="56401" r="20734" b="12118"/>
          <a:stretch/>
        </p:blipFill>
        <p:spPr>
          <a:xfrm>
            <a:off x="1697515" y="4906165"/>
            <a:ext cx="1971701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D40568-1007-462E-8483-CCECADE1513A}"/>
              </a:ext>
            </a:extLst>
          </p:cNvPr>
          <p:cNvGrpSpPr/>
          <p:nvPr/>
        </p:nvGrpSpPr>
        <p:grpSpPr>
          <a:xfrm>
            <a:off x="3551800" y="1946002"/>
            <a:ext cx="2520000" cy="720000"/>
            <a:chOff x="9336065" y="3482207"/>
            <a:chExt cx="2520000" cy="720000"/>
          </a:xfrm>
        </p:grpSpPr>
        <p:sp>
          <p:nvSpPr>
            <p:cNvPr id="590" name="Google Shape;590;p12"/>
            <p:cNvSpPr/>
            <p:nvPr/>
          </p:nvSpPr>
          <p:spPr>
            <a:xfrm>
              <a:off x="9336065" y="3482207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59" name="Google Shape;339;p6">
              <a:extLst>
                <a:ext uri="{FF2B5EF4-FFF2-40B4-BE49-F238E27FC236}">
                  <a16:creationId xmlns:a16="http://schemas.microsoft.com/office/drawing/2014/main" xmlns="" id="{FB80207E-3108-406F-825B-ECD064371080}"/>
                </a:ext>
              </a:extLst>
            </p:cNvPr>
            <p:cNvSpPr/>
            <p:nvPr/>
          </p:nvSpPr>
          <p:spPr>
            <a:xfrm>
              <a:off x="9538487" y="3549840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sáng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D3E2CF9-BB35-4DEE-9811-8A7473C87A65}"/>
              </a:ext>
            </a:extLst>
          </p:cNvPr>
          <p:cNvGrpSpPr/>
          <p:nvPr/>
        </p:nvGrpSpPr>
        <p:grpSpPr>
          <a:xfrm>
            <a:off x="3180816" y="3668469"/>
            <a:ext cx="2520000" cy="720000"/>
            <a:chOff x="9336065" y="4666430"/>
            <a:chExt cx="2520000" cy="720000"/>
          </a:xfrm>
        </p:grpSpPr>
        <p:sp>
          <p:nvSpPr>
            <p:cNvPr id="584" name="Google Shape;584;p12"/>
            <p:cNvSpPr/>
            <p:nvPr/>
          </p:nvSpPr>
          <p:spPr>
            <a:xfrm>
              <a:off x="9336065" y="4666430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0" name="Google Shape;339;p6">
              <a:extLst>
                <a:ext uri="{FF2B5EF4-FFF2-40B4-BE49-F238E27FC236}">
                  <a16:creationId xmlns:a16="http://schemas.microsoft.com/office/drawing/2014/main" xmlns="" id="{09916B89-AA6A-4E88-87FF-8DB2C6A62A62}"/>
                </a:ext>
              </a:extLst>
            </p:cNvPr>
            <p:cNvSpPr/>
            <p:nvPr/>
          </p:nvSpPr>
          <p:spPr>
            <a:xfrm>
              <a:off x="9538487" y="4734063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trưa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312B01C-5C72-4928-80BD-1F5FD0FF1BE1}"/>
              </a:ext>
            </a:extLst>
          </p:cNvPr>
          <p:cNvGrpSpPr/>
          <p:nvPr/>
        </p:nvGrpSpPr>
        <p:grpSpPr>
          <a:xfrm>
            <a:off x="3770848" y="5398910"/>
            <a:ext cx="2520000" cy="720000"/>
            <a:chOff x="9336065" y="5759601"/>
            <a:chExt cx="2520000" cy="720000"/>
          </a:xfrm>
        </p:grpSpPr>
        <p:sp>
          <p:nvSpPr>
            <p:cNvPr id="587" name="Google Shape;587;p12"/>
            <p:cNvSpPr/>
            <p:nvPr/>
          </p:nvSpPr>
          <p:spPr>
            <a:xfrm>
              <a:off x="9336065" y="5759601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1" name="Google Shape;339;p6">
              <a:extLst>
                <a:ext uri="{FF2B5EF4-FFF2-40B4-BE49-F238E27FC236}">
                  <a16:creationId xmlns:a16="http://schemas.microsoft.com/office/drawing/2014/main" xmlns="" id="{5043DD94-A0CC-4462-84D6-9ECB7AED7515}"/>
                </a:ext>
              </a:extLst>
            </p:cNvPr>
            <p:cNvSpPr/>
            <p:nvPr/>
          </p:nvSpPr>
          <p:spPr>
            <a:xfrm>
              <a:off x="9538487" y="5827234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chiều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2529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4"/>
          <p:cNvGrpSpPr/>
          <p:nvPr/>
        </p:nvGrpSpPr>
        <p:grpSpPr>
          <a:xfrm>
            <a:off x="1762328" y="2158498"/>
            <a:ext cx="4536179" cy="4847853"/>
            <a:chOff x="1762328" y="2158498"/>
            <a:chExt cx="4536179" cy="4847853"/>
          </a:xfrm>
        </p:grpSpPr>
        <p:grpSp>
          <p:nvGrpSpPr>
            <p:cNvPr id="679" name="Google Shape;679;p14"/>
            <p:cNvGrpSpPr/>
            <p:nvPr/>
          </p:nvGrpSpPr>
          <p:grpSpPr>
            <a:xfrm>
              <a:off x="1762328" y="2158498"/>
              <a:ext cx="4536179" cy="4847853"/>
              <a:chOff x="1755569" y="612177"/>
              <a:chExt cx="5623563" cy="6410814"/>
            </a:xfrm>
          </p:grpSpPr>
          <p:sp>
            <p:nvSpPr>
              <p:cNvPr id="680" name="Google Shape;680;p14"/>
              <p:cNvSpPr/>
              <p:nvPr/>
            </p:nvSpPr>
            <p:spPr>
              <a:xfrm>
                <a:off x="1755569" y="612177"/>
                <a:ext cx="5623563" cy="633080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1916620" y="790115"/>
                <a:ext cx="5289560" cy="623287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38100" cap="flat" cmpd="sng">
                <a:solidFill>
                  <a:srgbClr val="FEF7E0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  <p:grpSp>
          <p:nvGrpSpPr>
            <p:cNvPr id="682" name="Google Shape;682;p14"/>
            <p:cNvGrpSpPr/>
            <p:nvPr/>
          </p:nvGrpSpPr>
          <p:grpSpPr>
            <a:xfrm>
              <a:off x="3622978" y="5368606"/>
              <a:ext cx="814878" cy="1577241"/>
              <a:chOff x="3622978" y="5399966"/>
              <a:chExt cx="814878" cy="1577241"/>
            </a:xfrm>
          </p:grpSpPr>
          <p:sp>
            <p:nvSpPr>
              <p:cNvPr id="683" name="Google Shape;683;p14"/>
              <p:cNvSpPr/>
              <p:nvPr/>
            </p:nvSpPr>
            <p:spPr>
              <a:xfrm>
                <a:off x="3622978" y="5399966"/>
                <a:ext cx="814878" cy="154281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640639" y="5458257"/>
                <a:ext cx="766480" cy="15189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6B46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3825423" y="5623446"/>
                <a:ext cx="409987" cy="395657"/>
              </a:xfrm>
              <a:prstGeom prst="ellipse">
                <a:avLst/>
              </a:prstGeom>
              <a:solidFill>
                <a:srgbClr val="EEDDCA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</p:grpSp>
      <p:sp>
        <p:nvSpPr>
          <p:cNvPr id="686" name="Google Shape;686;p14"/>
          <p:cNvSpPr/>
          <p:nvPr/>
        </p:nvSpPr>
        <p:spPr>
          <a:xfrm rot="-6507998">
            <a:off x="7513012" y="5782290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87" name="Google Shape;687;p14"/>
          <p:cNvSpPr/>
          <p:nvPr/>
        </p:nvSpPr>
        <p:spPr>
          <a:xfrm rot="1433949">
            <a:off x="-278825" y="-2059848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688" name="Google Shape;688;p14"/>
          <p:cNvGrpSpPr/>
          <p:nvPr/>
        </p:nvGrpSpPr>
        <p:grpSpPr>
          <a:xfrm>
            <a:off x="528598" y="3199360"/>
            <a:ext cx="793664" cy="719619"/>
            <a:chOff x="11046527" y="3044373"/>
            <a:chExt cx="793664" cy="719619"/>
          </a:xfrm>
        </p:grpSpPr>
        <p:sp>
          <p:nvSpPr>
            <p:cNvPr id="689" name="Google Shape;689;p14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91" name="Google Shape;691;p14"/>
          <p:cNvGrpSpPr/>
          <p:nvPr/>
        </p:nvGrpSpPr>
        <p:grpSpPr>
          <a:xfrm>
            <a:off x="461214" y="2301591"/>
            <a:ext cx="763208" cy="719517"/>
            <a:chOff x="10979144" y="2146604"/>
            <a:chExt cx="763208" cy="719517"/>
          </a:xfrm>
        </p:grpSpPr>
        <p:sp>
          <p:nvSpPr>
            <p:cNvPr id="692" name="Google Shape;692;p14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94" name="Google Shape;694;p14"/>
          <p:cNvGrpSpPr/>
          <p:nvPr/>
        </p:nvGrpSpPr>
        <p:grpSpPr>
          <a:xfrm>
            <a:off x="512266" y="1446344"/>
            <a:ext cx="789755" cy="735291"/>
            <a:chOff x="11030196" y="1291357"/>
            <a:chExt cx="789755" cy="735291"/>
          </a:xfrm>
        </p:grpSpPr>
        <p:sp>
          <p:nvSpPr>
            <p:cNvPr id="695" name="Google Shape;695;p14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97" name="Google Shape;697;p14"/>
          <p:cNvSpPr/>
          <p:nvPr/>
        </p:nvSpPr>
        <p:spPr>
          <a:xfrm rot="4292002" flipH="1">
            <a:off x="9536735" y="5084748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8" name="Google Shape;698;p14"/>
          <p:cNvSpPr/>
          <p:nvPr/>
        </p:nvSpPr>
        <p:spPr>
          <a:xfrm rot="4292002" flipH="1">
            <a:off x="9678270" y="4796393"/>
            <a:ext cx="4341664" cy="284267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9" name="Google Shape;699;p14"/>
          <p:cNvSpPr/>
          <p:nvPr/>
        </p:nvSpPr>
        <p:spPr>
          <a:xfrm rot="3134060" flipH="1">
            <a:off x="10049621" y="2809708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0" name="Google Shape;700;p14"/>
          <p:cNvSpPr/>
          <p:nvPr/>
        </p:nvSpPr>
        <p:spPr>
          <a:xfrm>
            <a:off x="2387774" y="1016407"/>
            <a:ext cx="6690716" cy="301115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2" name="Google Shape;702;p14"/>
          <p:cNvSpPr/>
          <p:nvPr/>
        </p:nvSpPr>
        <p:spPr>
          <a:xfrm>
            <a:off x="589866" y="118459"/>
            <a:ext cx="86212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80552C"/>
                </a:solidFill>
                <a:latin typeface="UTM Cookies" panose="02040603050506020204" pitchFamily="18" charset="0"/>
                <a:sym typeface="Arial"/>
              </a:rPr>
              <a:t>NHÀ KHOA HỌC TRẺ</a:t>
            </a:r>
            <a:endParaRPr sz="7200" b="1" dirty="0">
              <a:solidFill>
                <a:srgbClr val="80552C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703" name="Google Shape;703;p14"/>
          <p:cNvGrpSpPr/>
          <p:nvPr/>
        </p:nvGrpSpPr>
        <p:grpSpPr>
          <a:xfrm>
            <a:off x="8823050" y="378527"/>
            <a:ext cx="2953424" cy="2921939"/>
            <a:chOff x="7626163" y="1891750"/>
            <a:chExt cx="2953424" cy="2921939"/>
          </a:xfrm>
        </p:grpSpPr>
        <p:sp>
          <p:nvSpPr>
            <p:cNvPr id="704" name="Google Shape;704;p14"/>
            <p:cNvSpPr/>
            <p:nvPr/>
          </p:nvSpPr>
          <p:spPr>
            <a:xfrm>
              <a:off x="7867350" y="2177341"/>
              <a:ext cx="2471051" cy="2313385"/>
            </a:xfrm>
            <a:prstGeom prst="ellipse">
              <a:avLst/>
            </a:prstGeom>
            <a:solidFill>
              <a:srgbClr val="EECC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7626163" y="1891750"/>
              <a:ext cx="2953424" cy="2921939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endParaRPr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8035637" y="2325808"/>
              <a:ext cx="2134476" cy="2034286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707" name="Google Shape;707;p14"/>
          <p:cNvSpPr/>
          <p:nvPr/>
        </p:nvSpPr>
        <p:spPr>
          <a:xfrm>
            <a:off x="9989320" y="118459"/>
            <a:ext cx="620884" cy="61434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lt2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3</a:t>
            </a:r>
            <a:endParaRPr sz="4400" b="0" i="0" u="none" strike="noStrike" cap="none" dirty="0">
              <a:solidFill>
                <a:schemeClr val="lt2"/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708" name="Google Shape;70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69" y="1257948"/>
            <a:ext cx="738617" cy="10277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D5C9056-06DA-47D1-8C75-07BE88ADEBCC}"/>
              </a:ext>
            </a:extLst>
          </p:cNvPr>
          <p:cNvGrpSpPr/>
          <p:nvPr/>
        </p:nvGrpSpPr>
        <p:grpSpPr>
          <a:xfrm>
            <a:off x="8407433" y="2791585"/>
            <a:ext cx="3671952" cy="4028782"/>
            <a:chOff x="6704652" y="2527581"/>
            <a:chExt cx="3671952" cy="402878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4ED298E0-7377-4C92-87D2-84BEAB036315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7C7B4A2B-1771-4A41-AC15-E33522317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D55B58E-8BF8-4AE6-BBE7-2DE5A2622203}"/>
              </a:ext>
            </a:extLst>
          </p:cNvPr>
          <p:cNvGrpSpPr/>
          <p:nvPr/>
        </p:nvGrpSpPr>
        <p:grpSpPr>
          <a:xfrm>
            <a:off x="7442205" y="3058569"/>
            <a:ext cx="2825514" cy="3926812"/>
            <a:chOff x="3807795" y="4256273"/>
            <a:chExt cx="1887013" cy="256542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30437AAF-2E89-4910-8CAD-282CD71B8A8D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1E49E51-0363-4F61-9C78-0DFE9C0B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5350D1F-6124-4A5D-8680-1BD161B9E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04965">
            <a:off x="-352656" y="283910"/>
            <a:ext cx="1561557" cy="13012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9FE85DD-090B-486F-847D-A09DAC8E7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628253" flipH="1">
            <a:off x="8782280" y="523795"/>
            <a:ext cx="1517505" cy="126458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8874A0D-F73D-4886-807D-68153DC2F3D6}"/>
              </a:ext>
            </a:extLst>
          </p:cNvPr>
          <p:cNvGrpSpPr/>
          <p:nvPr/>
        </p:nvGrpSpPr>
        <p:grpSpPr>
          <a:xfrm>
            <a:off x="5280994" y="3653135"/>
            <a:ext cx="3593395" cy="3181684"/>
            <a:chOff x="4707464" y="3124335"/>
            <a:chExt cx="3593395" cy="330876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040668D4-832D-46B0-A98B-8F6CF06FF3ED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F46BBD87-FBF3-494F-96C1-3285939D1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7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3" dur="200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5" dur="300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20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6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500"/>
                                            <p:tgtEl>
                                              <p:spTgt spid="6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7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3" dur="200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5" dur="300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20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6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500"/>
                                            <p:tgtEl>
                                              <p:spTgt spid="6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"/>
          <p:cNvSpPr/>
          <p:nvPr/>
        </p:nvSpPr>
        <p:spPr>
          <a:xfrm rot="-7381417">
            <a:off x="10342723" y="5029531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3" name="Google Shape;353;p7"/>
          <p:cNvSpPr/>
          <p:nvPr/>
        </p:nvSpPr>
        <p:spPr>
          <a:xfrm rot="-8110716" flipH="1">
            <a:off x="11204779" y="3080785"/>
            <a:ext cx="1058651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5" name="Google Shape;355;p7"/>
          <p:cNvSpPr/>
          <p:nvPr/>
        </p:nvSpPr>
        <p:spPr>
          <a:xfrm rot="3889168" flipH="1">
            <a:off x="885329" y="-2579931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6" name="Google Shape;356;p7"/>
          <p:cNvSpPr/>
          <p:nvPr/>
        </p:nvSpPr>
        <p:spPr>
          <a:xfrm rot="4234773" flipH="1">
            <a:off x="856955" y="-2577157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 rot="-5400000">
            <a:off x="342898" y="463163"/>
            <a:ext cx="793664" cy="719619"/>
            <a:chOff x="11046527" y="3044373"/>
            <a:chExt cx="793664" cy="719619"/>
          </a:xfrm>
        </p:grpSpPr>
        <p:sp>
          <p:nvSpPr>
            <p:cNvPr id="358" name="Google Shape;358;p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0" name="Google Shape;360;p7"/>
          <p:cNvGrpSpPr/>
          <p:nvPr/>
        </p:nvGrpSpPr>
        <p:grpSpPr>
          <a:xfrm rot="-5400000">
            <a:off x="1479824" y="459809"/>
            <a:ext cx="763208" cy="719517"/>
            <a:chOff x="10979144" y="2146604"/>
            <a:chExt cx="763208" cy="719517"/>
          </a:xfrm>
        </p:grpSpPr>
        <p:sp>
          <p:nvSpPr>
            <p:cNvPr id="361" name="Google Shape;361;p7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3" name="Google Shape;363;p7"/>
          <p:cNvGrpSpPr/>
          <p:nvPr/>
        </p:nvGrpSpPr>
        <p:grpSpPr>
          <a:xfrm rot="-5400000">
            <a:off x="2661989" y="465196"/>
            <a:ext cx="789755" cy="735291"/>
            <a:chOff x="11030196" y="1291357"/>
            <a:chExt cx="789755" cy="735291"/>
          </a:xfrm>
        </p:grpSpPr>
        <p:sp>
          <p:nvSpPr>
            <p:cNvPr id="364" name="Google Shape;364;p7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66" name="Google Shape;366;p7"/>
          <p:cNvSpPr/>
          <p:nvPr/>
        </p:nvSpPr>
        <p:spPr>
          <a:xfrm rot="4292002" flipH="1">
            <a:off x="411432" y="5410514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" name="Google Shape;367;p7"/>
          <p:cNvSpPr/>
          <p:nvPr/>
        </p:nvSpPr>
        <p:spPr>
          <a:xfrm rot="8999265" flipH="1">
            <a:off x="-2309947" y="4398355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" name="Google Shape;368;p7"/>
          <p:cNvSpPr/>
          <p:nvPr/>
        </p:nvSpPr>
        <p:spPr>
          <a:xfrm rot="8999265" flipH="1">
            <a:off x="-2157548" y="4591420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noFill/>
          <a:ln w="12700" cap="flat" cmpd="sng">
            <a:solidFill>
              <a:srgbClr val="8055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85" name="Google Shape;385;p7"/>
          <p:cNvSpPr txBox="1"/>
          <p:nvPr/>
        </p:nvSpPr>
        <p:spPr>
          <a:xfrm>
            <a:off x="-2191152" y="2364623"/>
            <a:ext cx="224034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Lorem ipsum dolor sit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amet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consectetur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adipiscing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elit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 </a:t>
            </a:r>
            <a:endParaRPr dirty="0">
              <a:latin typeface="UTM Cookies" panose="02040603050506020204" pitchFamily="18" charset="0"/>
            </a:endParaRPr>
          </a:p>
        </p:txBody>
      </p:sp>
      <p:pic>
        <p:nvPicPr>
          <p:cNvPr id="2" name="Tuần 28 - Khoa học Lớp 4 - Bài 55, 56 Ôn tập Vật chất và năng lương">
            <a:hlinkClick r:id="" action="ppaction://media"/>
            <a:extLst>
              <a:ext uri="{FF2B5EF4-FFF2-40B4-BE49-F238E27FC236}">
                <a16:creationId xmlns:a16="http://schemas.microsoft.com/office/drawing/2014/main" xmlns="" id="{B92345C6-1A5C-4A60-BB45-F2D28A712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799" t="22032" r="5536" b="15919"/>
          <a:stretch/>
        </p:blipFill>
        <p:spPr>
          <a:xfrm>
            <a:off x="2087754" y="905010"/>
            <a:ext cx="8016491" cy="4255503"/>
          </a:xfrm>
          <a:prstGeom prst="rect">
            <a:avLst/>
          </a:prstGeom>
        </p:spPr>
      </p:pic>
      <p:pic>
        <p:nvPicPr>
          <p:cNvPr id="350" name="Google Shape;3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97993">
            <a:off x="9777875" y="103091"/>
            <a:ext cx="1810185" cy="243412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636;p12">
            <a:extLst>
              <a:ext uri="{FF2B5EF4-FFF2-40B4-BE49-F238E27FC236}">
                <a16:creationId xmlns:a16="http://schemas.microsoft.com/office/drawing/2014/main" xmlns="" id="{F2C26381-F925-461A-9F96-23B22BC29F3C}"/>
              </a:ext>
            </a:extLst>
          </p:cNvPr>
          <p:cNvSpPr/>
          <p:nvPr/>
        </p:nvSpPr>
        <p:spPr>
          <a:xfrm>
            <a:off x="1786307" y="5629845"/>
            <a:ext cx="8837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nghiệm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chứng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minh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điều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gì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Google Shape;636;p12">
            <a:extLst>
              <a:ext uri="{FF2B5EF4-FFF2-40B4-BE49-F238E27FC236}">
                <a16:creationId xmlns:a16="http://schemas.microsoft.com/office/drawing/2014/main" xmlns="" id="{0DEF03FB-4714-453A-9DFA-916FA3365FEE}"/>
              </a:ext>
            </a:extLst>
          </p:cNvPr>
          <p:cNvSpPr/>
          <p:nvPr/>
        </p:nvSpPr>
        <p:spPr>
          <a:xfrm>
            <a:off x="1113701" y="5403233"/>
            <a:ext cx="1008762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thể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bị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nén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lại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hoặc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giãn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ra.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"/>
          <p:cNvSpPr/>
          <p:nvPr/>
        </p:nvSpPr>
        <p:spPr>
          <a:xfrm rot="-7381417">
            <a:off x="10342723" y="5029531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3" name="Google Shape;353;p7"/>
          <p:cNvSpPr/>
          <p:nvPr/>
        </p:nvSpPr>
        <p:spPr>
          <a:xfrm rot="-8110716" flipH="1">
            <a:off x="11204779" y="3080785"/>
            <a:ext cx="1058651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5" name="Google Shape;355;p7"/>
          <p:cNvSpPr/>
          <p:nvPr/>
        </p:nvSpPr>
        <p:spPr>
          <a:xfrm rot="3889168" flipH="1">
            <a:off x="885329" y="-2579931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6" name="Google Shape;356;p7"/>
          <p:cNvSpPr/>
          <p:nvPr/>
        </p:nvSpPr>
        <p:spPr>
          <a:xfrm rot="4234773" flipH="1">
            <a:off x="856955" y="-2577157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 rot="-5400000">
            <a:off x="342898" y="463163"/>
            <a:ext cx="793664" cy="719619"/>
            <a:chOff x="11046527" y="3044373"/>
            <a:chExt cx="793664" cy="719619"/>
          </a:xfrm>
        </p:grpSpPr>
        <p:sp>
          <p:nvSpPr>
            <p:cNvPr id="358" name="Google Shape;358;p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0" name="Google Shape;360;p7"/>
          <p:cNvGrpSpPr/>
          <p:nvPr/>
        </p:nvGrpSpPr>
        <p:grpSpPr>
          <a:xfrm rot="-5400000">
            <a:off x="1479824" y="459809"/>
            <a:ext cx="763208" cy="719517"/>
            <a:chOff x="10979144" y="2146604"/>
            <a:chExt cx="763208" cy="719517"/>
          </a:xfrm>
        </p:grpSpPr>
        <p:sp>
          <p:nvSpPr>
            <p:cNvPr id="361" name="Google Shape;361;p7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3" name="Google Shape;363;p7"/>
          <p:cNvGrpSpPr/>
          <p:nvPr/>
        </p:nvGrpSpPr>
        <p:grpSpPr>
          <a:xfrm rot="-5400000">
            <a:off x="2661989" y="465196"/>
            <a:ext cx="789755" cy="735291"/>
            <a:chOff x="11030196" y="1291357"/>
            <a:chExt cx="789755" cy="735291"/>
          </a:xfrm>
        </p:grpSpPr>
        <p:sp>
          <p:nvSpPr>
            <p:cNvPr id="364" name="Google Shape;364;p7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66" name="Google Shape;366;p7"/>
          <p:cNvSpPr/>
          <p:nvPr/>
        </p:nvSpPr>
        <p:spPr>
          <a:xfrm rot="4292002" flipH="1">
            <a:off x="411432" y="5410514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" name="Google Shape;367;p7"/>
          <p:cNvSpPr/>
          <p:nvPr/>
        </p:nvSpPr>
        <p:spPr>
          <a:xfrm rot="8999265" flipH="1">
            <a:off x="-2309947" y="4398355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" name="Google Shape;368;p7"/>
          <p:cNvSpPr/>
          <p:nvPr/>
        </p:nvSpPr>
        <p:spPr>
          <a:xfrm rot="8999265" flipH="1">
            <a:off x="-2157548" y="4591420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noFill/>
          <a:ln w="12700" cap="flat" cmpd="sng">
            <a:solidFill>
              <a:srgbClr val="8055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85" name="Google Shape;385;p7"/>
          <p:cNvSpPr txBox="1"/>
          <p:nvPr/>
        </p:nvSpPr>
        <p:spPr>
          <a:xfrm>
            <a:off x="-2191152" y="2364623"/>
            <a:ext cx="224034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Lorem ipsum dolor sit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amet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consectetur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adipiscing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elit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 </a:t>
            </a:r>
            <a:endParaRPr dirty="0">
              <a:latin typeface="UTM Cookies" panose="02040603050506020204" pitchFamily="18" charset="0"/>
            </a:endParaRPr>
          </a:p>
        </p:txBody>
      </p:sp>
      <p:sp>
        <p:nvSpPr>
          <p:cNvPr id="39" name="Google Shape;636;p12">
            <a:extLst>
              <a:ext uri="{FF2B5EF4-FFF2-40B4-BE49-F238E27FC236}">
                <a16:creationId xmlns:a16="http://schemas.microsoft.com/office/drawing/2014/main" xmlns="" id="{F2C26381-F925-461A-9F96-23B22BC29F3C}"/>
              </a:ext>
            </a:extLst>
          </p:cNvPr>
          <p:cNvSpPr/>
          <p:nvPr/>
        </p:nvSpPr>
        <p:spPr>
          <a:xfrm>
            <a:off x="1786307" y="5629845"/>
            <a:ext cx="8837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nghiệm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chứng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minh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điều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gì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Google Shape;636;p12">
            <a:extLst>
              <a:ext uri="{FF2B5EF4-FFF2-40B4-BE49-F238E27FC236}">
                <a16:creationId xmlns:a16="http://schemas.microsoft.com/office/drawing/2014/main" xmlns="" id="{0DEF03FB-4714-453A-9DFA-916FA3365FEE}"/>
              </a:ext>
            </a:extLst>
          </p:cNvPr>
          <p:cNvSpPr/>
          <p:nvPr/>
        </p:nvSpPr>
        <p:spPr>
          <a:xfrm>
            <a:off x="1113701" y="5403233"/>
            <a:ext cx="1008762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ở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xung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vật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mọi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chỗ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rỗng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vật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" name="Tuần 28 - Khoa học Lớp 4 - Bài 55, 56 Ôn tập Vật chất và năng lương (1)">
            <a:hlinkClick r:id="" action="ppaction://media"/>
            <a:extLst>
              <a:ext uri="{FF2B5EF4-FFF2-40B4-BE49-F238E27FC236}">
                <a16:creationId xmlns:a16="http://schemas.microsoft.com/office/drawing/2014/main" xmlns="" id="{7327F9C3-5309-4C8D-9BDA-248B431E8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988" t="23270" r="8181" b="15087"/>
          <a:stretch/>
        </p:blipFill>
        <p:spPr>
          <a:xfrm>
            <a:off x="1926637" y="994490"/>
            <a:ext cx="8046380" cy="4334105"/>
          </a:xfrm>
          <a:prstGeom prst="rect">
            <a:avLst/>
          </a:prstGeom>
        </p:spPr>
      </p:pic>
      <p:pic>
        <p:nvPicPr>
          <p:cNvPr id="350" name="Google Shape;3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97993">
            <a:off x="9777875" y="103091"/>
            <a:ext cx="1810185" cy="2434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48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25"/>
          <p:cNvSpPr/>
          <p:nvPr/>
        </p:nvSpPr>
        <p:spPr>
          <a:xfrm rot="-331749">
            <a:off x="10601705" y="-79574"/>
            <a:ext cx="1792284" cy="6986907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rgbClr val="FFC4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28" name="Google Shape;1228;p25"/>
          <p:cNvSpPr/>
          <p:nvPr/>
        </p:nvSpPr>
        <p:spPr>
          <a:xfrm rot="3013498" flipH="1">
            <a:off x="-1053138" y="-1469044"/>
            <a:ext cx="3036465" cy="3494906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29" name="Google Shape;1229;p25"/>
          <p:cNvSpPr/>
          <p:nvPr/>
        </p:nvSpPr>
        <p:spPr>
          <a:xfrm>
            <a:off x="157374" y="-477794"/>
            <a:ext cx="2335956" cy="731214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rgbClr val="E2BD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0" name="Google Shape;1230;p25"/>
          <p:cNvSpPr/>
          <p:nvPr/>
        </p:nvSpPr>
        <p:spPr>
          <a:xfrm rot="4436088">
            <a:off x="868883" y="-1601372"/>
            <a:ext cx="1995930" cy="334025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1" name="Google Shape;1231;p25"/>
          <p:cNvSpPr/>
          <p:nvPr/>
        </p:nvSpPr>
        <p:spPr>
          <a:xfrm rot="-4292002">
            <a:off x="406060" y="-250572"/>
            <a:ext cx="1228985" cy="112366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2" name="Google Shape;1232;p25"/>
          <p:cNvSpPr/>
          <p:nvPr/>
        </p:nvSpPr>
        <p:spPr>
          <a:xfrm rot="-4306417">
            <a:off x="8098486" y="-2929255"/>
            <a:ext cx="2060679" cy="5641870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233" name="Google Shape;1233;p25"/>
          <p:cNvGrpSpPr/>
          <p:nvPr/>
        </p:nvGrpSpPr>
        <p:grpSpPr>
          <a:xfrm rot="-5400000">
            <a:off x="8834744" y="315431"/>
            <a:ext cx="793664" cy="719619"/>
            <a:chOff x="11046527" y="3044373"/>
            <a:chExt cx="793664" cy="719619"/>
          </a:xfrm>
        </p:grpSpPr>
        <p:sp>
          <p:nvSpPr>
            <p:cNvPr id="1234" name="Google Shape;1234;p25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236" name="Google Shape;1236;p25"/>
          <p:cNvGrpSpPr/>
          <p:nvPr/>
        </p:nvGrpSpPr>
        <p:grpSpPr>
          <a:xfrm rot="-5400000">
            <a:off x="9971670" y="312077"/>
            <a:ext cx="763208" cy="719517"/>
            <a:chOff x="10979144" y="2146604"/>
            <a:chExt cx="763208" cy="719517"/>
          </a:xfrm>
        </p:grpSpPr>
        <p:sp>
          <p:nvSpPr>
            <p:cNvPr id="1237" name="Google Shape;1237;p25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239" name="Google Shape;1239;p25"/>
          <p:cNvGrpSpPr/>
          <p:nvPr/>
        </p:nvGrpSpPr>
        <p:grpSpPr>
          <a:xfrm rot="-5400000">
            <a:off x="11153835" y="317464"/>
            <a:ext cx="789755" cy="735291"/>
            <a:chOff x="11030196" y="1291357"/>
            <a:chExt cx="789755" cy="735291"/>
          </a:xfrm>
        </p:grpSpPr>
        <p:sp>
          <p:nvSpPr>
            <p:cNvPr id="1240" name="Google Shape;1240;p25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242" name="Google Shape;1242;p25"/>
          <p:cNvSpPr/>
          <p:nvPr/>
        </p:nvSpPr>
        <p:spPr>
          <a:xfrm>
            <a:off x="3032124" y="2471833"/>
            <a:ext cx="6147923" cy="1109736"/>
          </a:xfrm>
          <a:prstGeom prst="roundRect">
            <a:avLst>
              <a:gd name="adj" fmla="val 16667"/>
            </a:avLst>
          </a:prstGeom>
          <a:solidFill>
            <a:srgbClr val="FFD2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44" name="Google Shape;1244;p25"/>
          <p:cNvSpPr/>
          <p:nvPr/>
        </p:nvSpPr>
        <p:spPr>
          <a:xfrm>
            <a:off x="2711650" y="3745197"/>
            <a:ext cx="6690716" cy="301115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45" name="Google Shape;1245;p25"/>
          <p:cNvSpPr/>
          <p:nvPr/>
        </p:nvSpPr>
        <p:spPr>
          <a:xfrm>
            <a:off x="2731821" y="2175537"/>
            <a:ext cx="674852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 err="1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Dặn</a:t>
            </a:r>
            <a:r>
              <a:rPr lang="en-US" sz="9600" b="1" dirty="0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9600" b="1" dirty="0" err="1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dò</a:t>
            </a:r>
            <a:endParaRPr sz="9600" b="1" dirty="0">
              <a:solidFill>
                <a:srgbClr val="A0692F"/>
              </a:solidFill>
              <a:latin typeface="UTM Cookies" panose="02040603050506020204" pitchFamily="18" charset="0"/>
              <a:sym typeface="Arial"/>
            </a:endParaRPr>
          </a:p>
        </p:txBody>
      </p:sp>
      <p:pic>
        <p:nvPicPr>
          <p:cNvPr id="21" name="Google Shape;791;p17">
            <a:extLst>
              <a:ext uri="{FF2B5EF4-FFF2-40B4-BE49-F238E27FC236}">
                <a16:creationId xmlns:a16="http://schemas.microsoft.com/office/drawing/2014/main" xmlns="" id="{C112B1BF-1067-49F6-AADF-F24091EB90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39580">
            <a:off x="9583922" y="3572246"/>
            <a:ext cx="2089621" cy="290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-21600000">
                                      <p:cBhvr>
                                        <p:cTn id="29" dur="3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1" dur="2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/>
          <p:nvPr/>
        </p:nvSpPr>
        <p:spPr>
          <a:xfrm>
            <a:off x="3463623" y="5060402"/>
            <a:ext cx="5549208" cy="363541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4913237" y="1182553"/>
            <a:ext cx="2750791" cy="866009"/>
          </a:xfrm>
          <a:custGeom>
            <a:avLst/>
            <a:gdLst/>
            <a:ahLst/>
            <a:cxnLst/>
            <a:rect l="l" t="t" r="r" b="b"/>
            <a:pathLst>
              <a:path w="2750791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noFill/>
          <a:ln w="28575" cap="flat" cmpd="sng">
            <a:solidFill>
              <a:srgbClr val="FEFCF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136" name="Google Shape;136;p1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38" name="Google Shape;138;p1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139" name="Google Shape;139;p1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142" name="Google Shape;142;p1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46" name="Google Shape;146;p1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rgbClr val="FEFC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2397670" y="1353149"/>
            <a:ext cx="747639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Chúc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em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học tốt</a:t>
            </a:r>
            <a:endParaRPr sz="8000" b="1" dirty="0">
              <a:solidFill>
                <a:srgbClr val="C00000"/>
              </a:solidFill>
              <a:latin typeface="UTM Gradoo" panose="02040603050506020204" pitchFamily="18" charset="0"/>
              <a:sym typeface="Arial"/>
            </a:endParaRP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4884" y="4065546"/>
            <a:ext cx="1908520" cy="256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855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412"/>
          </a:srgbClr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"/>
          <p:cNvSpPr/>
          <p:nvPr/>
        </p:nvSpPr>
        <p:spPr>
          <a:xfrm>
            <a:off x="3059079" y="4105263"/>
            <a:ext cx="6487517" cy="363541"/>
          </a:xfrm>
          <a:prstGeom prst="roundRect">
            <a:avLst>
              <a:gd name="adj" fmla="val 16667"/>
            </a:avLst>
          </a:prstGeom>
          <a:solidFill>
            <a:srgbClr val="FF75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2" name="Google Shape;252;p4"/>
          <p:cNvSpPr/>
          <p:nvPr/>
        </p:nvSpPr>
        <p:spPr>
          <a:xfrm rot="-3261852">
            <a:off x="-1529961" y="4410847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3" name="Google Shape;253;p4"/>
          <p:cNvSpPr/>
          <p:nvPr/>
        </p:nvSpPr>
        <p:spPr>
          <a:xfrm rot="-2609614">
            <a:off x="180077" y="2612827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5" name="Google Shape;255;p4"/>
          <p:cNvSpPr/>
          <p:nvPr/>
        </p:nvSpPr>
        <p:spPr>
          <a:xfrm rot="4292002" flipH="1">
            <a:off x="1648802" y="5169380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6" name="Google Shape;256;p4"/>
          <p:cNvSpPr/>
          <p:nvPr/>
        </p:nvSpPr>
        <p:spPr>
          <a:xfrm rot="6789087" flipH="1">
            <a:off x="1805659" y="4885627"/>
            <a:ext cx="2431133" cy="36666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7" name="Google Shape;257;p4"/>
          <p:cNvSpPr/>
          <p:nvPr/>
        </p:nvSpPr>
        <p:spPr>
          <a:xfrm rot="-1970947" flipH="1">
            <a:off x="352582" y="2894474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117491" y="2655276"/>
            <a:ext cx="1041664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C00000"/>
                </a:solidFill>
                <a:latin typeface="UTM Cookies" panose="02040603050506020204" pitchFamily="18" charset="0"/>
              </a:rPr>
              <a:t>TÚI GIẤY BÍ ẨN</a:t>
            </a:r>
            <a:endParaRPr sz="7200" b="1" dirty="0">
              <a:solidFill>
                <a:srgbClr val="C00000"/>
              </a:solidFill>
              <a:latin typeface="UTM Cookies" panose="02040603050506020204" pitchFamily="18" charset="0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 rot="-4306417">
            <a:off x="8200903" y="-3003357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60" name="Google Shape;260;p4"/>
          <p:cNvGrpSpPr/>
          <p:nvPr/>
        </p:nvGrpSpPr>
        <p:grpSpPr>
          <a:xfrm rot="-5400000">
            <a:off x="8834744" y="315431"/>
            <a:ext cx="793664" cy="719619"/>
            <a:chOff x="11046527" y="3044373"/>
            <a:chExt cx="793664" cy="719619"/>
          </a:xfrm>
        </p:grpSpPr>
        <p:sp>
          <p:nvSpPr>
            <p:cNvPr id="261" name="Google Shape;261;p4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3" name="Google Shape;263;p4"/>
          <p:cNvGrpSpPr/>
          <p:nvPr/>
        </p:nvGrpSpPr>
        <p:grpSpPr>
          <a:xfrm rot="-5400000">
            <a:off x="9971670" y="312077"/>
            <a:ext cx="763208" cy="719517"/>
            <a:chOff x="10979144" y="2146604"/>
            <a:chExt cx="763208" cy="719517"/>
          </a:xfrm>
        </p:grpSpPr>
        <p:sp>
          <p:nvSpPr>
            <p:cNvPr id="264" name="Google Shape;264;p4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6" name="Google Shape;266;p4"/>
          <p:cNvGrpSpPr/>
          <p:nvPr/>
        </p:nvGrpSpPr>
        <p:grpSpPr>
          <a:xfrm rot="-5400000">
            <a:off x="11153835" y="317464"/>
            <a:ext cx="789755" cy="735291"/>
            <a:chOff x="11030196" y="1291357"/>
            <a:chExt cx="789755" cy="735291"/>
          </a:xfrm>
        </p:grpSpPr>
        <p:sp>
          <p:nvSpPr>
            <p:cNvPr id="267" name="Google Shape;267;p4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9" name="Google Shape;269;p4"/>
          <p:cNvGrpSpPr/>
          <p:nvPr/>
        </p:nvGrpSpPr>
        <p:grpSpPr>
          <a:xfrm>
            <a:off x="5046724" y="499053"/>
            <a:ext cx="2009586" cy="1953321"/>
            <a:chOff x="4948422" y="990565"/>
            <a:chExt cx="2009586" cy="1953321"/>
          </a:xfrm>
          <a:solidFill>
            <a:srgbClr val="FF0000"/>
          </a:solidFill>
        </p:grpSpPr>
        <p:grpSp>
          <p:nvGrpSpPr>
            <p:cNvPr id="270" name="Google Shape;270;p4"/>
            <p:cNvGrpSpPr/>
            <p:nvPr/>
          </p:nvGrpSpPr>
          <p:grpSpPr>
            <a:xfrm rot="-5400000">
              <a:off x="4976554" y="962433"/>
              <a:ext cx="1953321" cy="2009586"/>
              <a:chOff x="11019592" y="2113178"/>
              <a:chExt cx="722760" cy="745581"/>
            </a:xfrm>
            <a:grpFill/>
          </p:grpSpPr>
          <p:sp>
            <p:nvSpPr>
              <p:cNvPr id="271" name="Google Shape;271;p4"/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grpFill/>
              <a:ln w="381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  <p:sp>
          <p:nvSpPr>
            <p:cNvPr id="273" name="Google Shape;273;p4"/>
            <p:cNvSpPr/>
            <p:nvPr/>
          </p:nvSpPr>
          <p:spPr>
            <a:xfrm>
              <a:off x="5591413" y="1249169"/>
              <a:ext cx="861133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dirty="0">
                  <a:solidFill>
                    <a:srgbClr val="FFFFFF"/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1</a:t>
              </a:r>
              <a:endParaRPr sz="9600" dirty="0">
                <a:solidFill>
                  <a:srgbClr val="FFFFF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D6D136B-29E3-4CB2-A0B7-CFA407CDB7FF}"/>
              </a:ext>
            </a:extLst>
          </p:cNvPr>
          <p:cNvGrpSpPr/>
          <p:nvPr/>
        </p:nvGrpSpPr>
        <p:grpSpPr>
          <a:xfrm>
            <a:off x="9121563" y="3310865"/>
            <a:ext cx="2977576" cy="3509627"/>
            <a:chOff x="6783209" y="2320879"/>
            <a:chExt cx="3593395" cy="423548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18A196D1-BF9D-4249-ACCD-2910B8AFFE05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85B036D9-154F-45A7-8678-570546108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23AF331-C1C3-4D12-ABCC-E5813BEA4453}"/>
              </a:ext>
            </a:extLst>
          </p:cNvPr>
          <p:cNvGrpSpPr/>
          <p:nvPr/>
        </p:nvGrpSpPr>
        <p:grpSpPr>
          <a:xfrm>
            <a:off x="7294021" y="3931996"/>
            <a:ext cx="3518111" cy="2791658"/>
            <a:chOff x="4058932" y="2956297"/>
            <a:chExt cx="4414847" cy="350322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762FA3E9-4A21-4CBA-B592-681B66589131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6B03D55-F619-43F0-8115-D3F7E3C6E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114A3E9-9389-4380-8D0A-10E5C4A3BC5E}"/>
              </a:ext>
            </a:extLst>
          </p:cNvPr>
          <p:cNvGrpSpPr/>
          <p:nvPr/>
        </p:nvGrpSpPr>
        <p:grpSpPr>
          <a:xfrm>
            <a:off x="7321124" y="3976754"/>
            <a:ext cx="2140851" cy="2975288"/>
            <a:chOff x="3807795" y="4256273"/>
            <a:chExt cx="1887013" cy="256542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4EBB19BE-90E3-427A-9684-E5BE4C1A29CF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9B6E40D-FAC6-42DD-A3B0-9EEB02C32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17E30B1-7E2A-4019-81AB-FD9DD8930199}"/>
              </a:ext>
            </a:extLst>
          </p:cNvPr>
          <p:cNvGrpSpPr/>
          <p:nvPr/>
        </p:nvGrpSpPr>
        <p:grpSpPr>
          <a:xfrm>
            <a:off x="8559332" y="6244641"/>
            <a:ext cx="1312389" cy="715275"/>
            <a:chOff x="6220979" y="5980511"/>
            <a:chExt cx="1312389" cy="71527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CAF3FCAC-3CF1-41A3-9154-9BBBFB994C46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C9821DD3-98DF-4267-9CC4-3263E523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475" y="6017281"/>
              <a:ext cx="632295" cy="48476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5AE3C92D-AC0D-4F26-B683-047A7E99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879" y="5980511"/>
              <a:ext cx="442609" cy="55852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006D42C-E824-4940-9496-BD2D1E7A1173}"/>
              </a:ext>
            </a:extLst>
          </p:cNvPr>
          <p:cNvGrpSpPr/>
          <p:nvPr/>
        </p:nvGrpSpPr>
        <p:grpSpPr>
          <a:xfrm>
            <a:off x="9628542" y="5769696"/>
            <a:ext cx="1579621" cy="1283312"/>
            <a:chOff x="9200264" y="5570336"/>
            <a:chExt cx="1579621" cy="128331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4A7D139C-89A4-440F-9E69-F95AED71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404" y="5570336"/>
              <a:ext cx="663914" cy="695528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DDD1CD3E-DB76-4C13-9C80-DF3EA43269D0}"/>
                </a:ext>
              </a:extLst>
            </p:cNvPr>
            <p:cNvSpPr/>
            <p:nvPr/>
          </p:nvSpPr>
          <p:spPr>
            <a:xfrm>
              <a:off x="9200264" y="6417523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69CEEBE9-AAC6-4963-94B0-705FC4BB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29" y="6051542"/>
              <a:ext cx="935137" cy="64290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70D53263-8CD8-4D34-8192-85E6C9C8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396" y="6056679"/>
              <a:ext cx="547991" cy="558529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93EC251-9D40-4619-95F7-83D53EEB8A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51" y="984657"/>
            <a:ext cx="8243297" cy="18619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7" dur="2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9" dur="3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1" dur="2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8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7" dur="2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9" dur="3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1" dur="2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8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1788728" y="6438409"/>
            <a:ext cx="10000408" cy="4689262"/>
          </a:xfrm>
          <a:prstGeom prst="rect">
            <a:avLst/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79" name="Google Shape;279;p5"/>
          <p:cNvSpPr/>
          <p:nvPr/>
        </p:nvSpPr>
        <p:spPr>
          <a:xfrm rot="-4306417">
            <a:off x="-73290" y="2355065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1317193" y="955963"/>
            <a:ext cx="4543022" cy="866009"/>
          </a:xfrm>
          <a:custGeom>
            <a:avLst/>
            <a:gdLst/>
            <a:ahLst/>
            <a:cxnLst/>
            <a:rect l="l" t="t" r="r" b="b"/>
            <a:pathLst>
              <a:path w="2559733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66856" y="285675"/>
                  <a:pt x="1529220" y="264572"/>
                  <a:pt x="1491175" y="201535"/>
                </a:cubicBezTo>
                <a:cubicBezTo>
                  <a:pt x="1483513" y="188839"/>
                  <a:pt x="1463040" y="192157"/>
                  <a:pt x="1448972" y="187468"/>
                </a:cubicBezTo>
                <a:cubicBezTo>
                  <a:pt x="1430215" y="196846"/>
                  <a:pt x="1408496" y="207301"/>
                  <a:pt x="1394848" y="223223"/>
                </a:cubicBezTo>
                <a:cubicBezTo>
                  <a:pt x="1376153" y="24503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0612" y="588042"/>
                  <a:pt x="2122211" y="586682"/>
                </a:cubicBezTo>
                <a:cubicBezTo>
                  <a:pt x="2163810" y="585322"/>
                  <a:pt x="2217352" y="594312"/>
                  <a:pt x="2261840" y="586847"/>
                </a:cubicBezTo>
                <a:cubicBezTo>
                  <a:pt x="2340083" y="570120"/>
                  <a:pt x="2400200" y="569934"/>
                  <a:pt x="2449849" y="539899"/>
                </a:cubicBezTo>
                <a:cubicBezTo>
                  <a:pt x="2499498" y="509864"/>
                  <a:pt x="2556099" y="410444"/>
                  <a:pt x="2559733" y="406634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81" name="Google Shape;281;p5"/>
          <p:cNvGrpSpPr/>
          <p:nvPr/>
        </p:nvGrpSpPr>
        <p:grpSpPr>
          <a:xfrm rot="-5400000">
            <a:off x="560551" y="5673853"/>
            <a:ext cx="793664" cy="719619"/>
            <a:chOff x="11046527" y="3044373"/>
            <a:chExt cx="793664" cy="719619"/>
          </a:xfrm>
        </p:grpSpPr>
        <p:sp>
          <p:nvSpPr>
            <p:cNvPr id="282" name="Google Shape;282;p5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84" name="Google Shape;284;p5"/>
          <p:cNvGrpSpPr/>
          <p:nvPr/>
        </p:nvGrpSpPr>
        <p:grpSpPr>
          <a:xfrm rot="-5400000">
            <a:off x="1697477" y="5670500"/>
            <a:ext cx="763208" cy="719517"/>
            <a:chOff x="10979144" y="2146604"/>
            <a:chExt cx="763208" cy="719517"/>
          </a:xfrm>
        </p:grpSpPr>
        <p:sp>
          <p:nvSpPr>
            <p:cNvPr id="285" name="Google Shape;285;p5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87" name="Google Shape;287;p5"/>
          <p:cNvGrpSpPr/>
          <p:nvPr/>
        </p:nvGrpSpPr>
        <p:grpSpPr>
          <a:xfrm rot="-5400000">
            <a:off x="2879642" y="5675886"/>
            <a:ext cx="789755" cy="735291"/>
            <a:chOff x="11030196" y="1291357"/>
            <a:chExt cx="789755" cy="735291"/>
          </a:xfrm>
        </p:grpSpPr>
        <p:sp>
          <p:nvSpPr>
            <p:cNvPr id="288" name="Google Shape;288;p5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290" name="Google Shape;290;p5"/>
          <p:cNvSpPr txBox="1"/>
          <p:nvPr/>
        </p:nvSpPr>
        <p:spPr>
          <a:xfrm>
            <a:off x="201633" y="193990"/>
            <a:ext cx="82020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C00000"/>
                </a:solidFill>
                <a:latin typeface="UTM Cookies" panose="02040603050506020204" pitchFamily="18" charset="0"/>
                <a:sym typeface="Arial"/>
              </a:rPr>
              <a:t>TÚI GIẤY BÍ ẨN</a:t>
            </a:r>
            <a:endParaRPr sz="7200" b="1" dirty="0">
              <a:solidFill>
                <a:srgbClr val="C00000"/>
              </a:solidFill>
              <a:latin typeface="UTM Cookies" panose="02040603050506020204" pitchFamily="18" charset="0"/>
              <a:sym typeface="Arial"/>
            </a:endParaRPr>
          </a:p>
        </p:txBody>
      </p:sp>
      <p:sp>
        <p:nvSpPr>
          <p:cNvPr id="292" name="Google Shape;292;p5"/>
          <p:cNvSpPr/>
          <p:nvPr/>
        </p:nvSpPr>
        <p:spPr>
          <a:xfrm rot="4292002" flipH="1">
            <a:off x="9566668" y="5619520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3" name="Google Shape;293;p5"/>
          <p:cNvSpPr/>
          <p:nvPr/>
        </p:nvSpPr>
        <p:spPr>
          <a:xfrm rot="4292002" flipH="1">
            <a:off x="9618304" y="5183823"/>
            <a:ext cx="4341664" cy="284267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4" name="Google Shape;294;p5"/>
          <p:cNvSpPr/>
          <p:nvPr/>
        </p:nvSpPr>
        <p:spPr>
          <a:xfrm rot="3134060" flipH="1">
            <a:off x="10049621" y="2809708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614357" y="1469349"/>
            <a:ext cx="1026045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Chọn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một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giấy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bí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ẩn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sắp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xếp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chữ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tìm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được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từ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khóa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đang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ẩn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giấu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trong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nhé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!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99" name="Google Shape;299;p5"/>
          <p:cNvSpPr/>
          <p:nvPr/>
        </p:nvSpPr>
        <p:spPr>
          <a:xfrm rot="9027734">
            <a:off x="10440081" y="-1658918"/>
            <a:ext cx="3335697" cy="3421996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0" name="Google Shape;300;p5"/>
          <p:cNvSpPr/>
          <p:nvPr/>
        </p:nvSpPr>
        <p:spPr>
          <a:xfrm rot="-3197182">
            <a:off x="10995015" y="-1091308"/>
            <a:ext cx="1242224" cy="4584307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91" name="Google Shape;291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65102" b="43214"/>
          <a:stretch/>
        </p:blipFill>
        <p:spPr>
          <a:xfrm rot="-845561">
            <a:off x="10092774" y="489779"/>
            <a:ext cx="1004190" cy="163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EC3B1B15-21C6-4E05-A208-79F0E3199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54" y="2743926"/>
            <a:ext cx="2599347" cy="2648834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xmlns="" id="{28689441-4F13-4F6F-ACF6-BA65A6654EA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411578" y="2743926"/>
            <a:ext cx="2599347" cy="2648834"/>
          </a:xfrm>
          <a:prstGeom prst="rect">
            <a:avLst/>
          </a:prstGeom>
        </p:spPr>
      </p:pic>
      <p:pic>
        <p:nvPicPr>
          <p:cNvPr id="46" name="Picture 45">
            <a:hlinkClick r:id="rId9" action="ppaction://hlinksldjump"/>
            <a:extLst>
              <a:ext uri="{FF2B5EF4-FFF2-40B4-BE49-F238E27FC236}">
                <a16:creationId xmlns:a16="http://schemas.microsoft.com/office/drawing/2014/main" xmlns="" id="{0CBED579-2B5D-4AA2-B323-36FE80BCA7D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34102" y="2743926"/>
            <a:ext cx="2599347" cy="2648834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2ADAC9E-12E6-4E4F-AB16-6A932A8B38B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56625" y="2743926"/>
            <a:ext cx="2599347" cy="264883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8" dur="3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38989" y="-421180"/>
            <a:ext cx="1391485" cy="137198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29043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338356" y="3910090"/>
            <a:ext cx="29542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Nướ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được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sử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những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việc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9132375" cy="120765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30A201A-809D-4558-8D1F-3557F2C81AF6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D4B376B-561B-4656-918D-CB1DCD155B61}"/>
              </a:ext>
            </a:extLst>
          </p:cNvPr>
          <p:cNvGrpSpPr/>
          <p:nvPr/>
        </p:nvGrpSpPr>
        <p:grpSpPr>
          <a:xfrm>
            <a:off x="3006424" y="212268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E6D2337-9CAA-4F6E-B1DC-F29372B87E9A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Ư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7BC3EB5-D84B-4D70-B199-E2E25852720C}"/>
              </a:ext>
            </a:extLst>
          </p:cNvPr>
          <p:cNvGrpSpPr/>
          <p:nvPr/>
        </p:nvGrpSpPr>
        <p:grpSpPr>
          <a:xfrm>
            <a:off x="4606142" y="222272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9C64E60-4F66-44C3-BD17-3C7C3FD14BE8}"/>
                </a:ext>
              </a:extLst>
            </p:cNvPr>
            <p:cNvSpPr txBox="1"/>
            <p:nvPr/>
          </p:nvSpPr>
          <p:spPr>
            <a:xfrm>
              <a:off x="17589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Ớ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A11075A-EA61-467B-ACCA-29D8FEBA7E3A}"/>
              </a:ext>
            </a:extLst>
          </p:cNvPr>
          <p:cNvGrpSpPr/>
          <p:nvPr/>
        </p:nvGrpSpPr>
        <p:grpSpPr>
          <a:xfrm>
            <a:off x="6205860" y="232276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F9E7BEE-E699-45AF-81C5-CAFF211274BE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43EF2A3-BA76-41AB-B793-3751775B3903}"/>
              </a:ext>
            </a:extLst>
          </p:cNvPr>
          <p:cNvGrpSpPr/>
          <p:nvPr/>
        </p:nvGrpSpPr>
        <p:grpSpPr>
          <a:xfrm>
            <a:off x="1398047" y="191691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FDBFCAAE-41E8-4462-9D8B-A34B45413B74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Ớ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682FA08-508D-4F5E-9030-9F9D221B62D0}"/>
              </a:ext>
            </a:extLst>
          </p:cNvPr>
          <p:cNvGrpSpPr/>
          <p:nvPr/>
        </p:nvGrpSpPr>
        <p:grpSpPr>
          <a:xfrm>
            <a:off x="2997765" y="201695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CE57520-9325-41A3-AA2E-2B53B27A9107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6A11D5C-30CE-4CEF-A6C0-2AED66926CD3}"/>
              </a:ext>
            </a:extLst>
          </p:cNvPr>
          <p:cNvGrpSpPr/>
          <p:nvPr/>
        </p:nvGrpSpPr>
        <p:grpSpPr>
          <a:xfrm>
            <a:off x="4597483" y="211699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D78712D-CCA3-4FF7-BC08-432B5CB46DDC}"/>
                </a:ext>
              </a:extLst>
            </p:cNvPr>
            <p:cNvSpPr txBox="1"/>
            <p:nvPr/>
          </p:nvSpPr>
          <p:spPr>
            <a:xfrm>
              <a:off x="17589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86A1B7-24E5-47A9-9EA2-6F67A0BAEE53}"/>
              </a:ext>
            </a:extLst>
          </p:cNvPr>
          <p:cNvGrpSpPr/>
          <p:nvPr/>
        </p:nvGrpSpPr>
        <p:grpSpPr>
          <a:xfrm>
            <a:off x="6197201" y="221703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B45ADED-6B31-4CEE-B551-0929A7DFAB01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Ư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xmlns="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xmlns="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xmlns="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xmlns="" id="{088C161D-3562-43A6-9537-F7CA4759BE2F}"/>
              </a:ext>
            </a:extLst>
          </p:cNvPr>
          <p:cNvSpPr/>
          <p:nvPr/>
        </p:nvSpPr>
        <p:spPr>
          <a:xfrm>
            <a:off x="4960587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xmlns="" id="{A2D65D49-CCC7-4A57-AEE8-7C940B921189}"/>
              </a:ext>
            </a:extLst>
          </p:cNvPr>
          <p:cNvSpPr/>
          <p:nvPr/>
        </p:nvSpPr>
        <p:spPr>
          <a:xfrm>
            <a:off x="4969900" y="4008551"/>
            <a:ext cx="29542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làm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bảo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vệ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nước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xmlns="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xmlns="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xmlns="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xmlns="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xmlns="" id="{A07AA21A-76FF-4B68-9A45-017F9BB3CCAC}"/>
              </a:ext>
            </a:extLst>
          </p:cNvPr>
          <p:cNvSpPr/>
          <p:nvPr/>
        </p:nvSpPr>
        <p:spPr>
          <a:xfrm>
            <a:off x="8592131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xmlns="" id="{4C039284-A736-44AA-86A8-6CF86584229C}"/>
              </a:ext>
            </a:extLst>
          </p:cNvPr>
          <p:cNvSpPr/>
          <p:nvPr/>
        </p:nvSpPr>
        <p:spPr>
          <a:xfrm>
            <a:off x="8596787" y="4254772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 làm gì để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kiệm</a:t>
            </a: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nước?</a:t>
            </a: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xmlns="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333" y="114378"/>
            <a:ext cx="1358348" cy="138420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14488" y="-398180"/>
            <a:ext cx="1259153" cy="118191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41743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351056" y="4255200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Âm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thanh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có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1952657" cy="1207650"/>
          </a:xfrm>
          <a:prstGeom prst="rect">
            <a:avLst/>
          </a:prstGeom>
          <a:solidFill>
            <a:srgbClr val="FF010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30A201A-809D-4558-8D1F-3557F2C81AF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Â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D4B376B-561B-4656-918D-CB1DCD155B61}"/>
              </a:ext>
            </a:extLst>
          </p:cNvPr>
          <p:cNvGrpSpPr/>
          <p:nvPr/>
        </p:nvGrpSpPr>
        <p:grpSpPr>
          <a:xfrm>
            <a:off x="271516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E6D2337-9CAA-4F6E-B1DC-F29372B87E9A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7BC3EB5-D84B-4D70-B199-E2E25852720C}"/>
              </a:ext>
            </a:extLst>
          </p:cNvPr>
          <p:cNvGrpSpPr/>
          <p:nvPr/>
        </p:nvGrpSpPr>
        <p:grpSpPr>
          <a:xfrm>
            <a:off x="4086971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9C64E60-4F66-44C3-BD17-3C7C3FD14BE8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A11075A-EA61-467B-ACCA-29D8FEBA7E3A}"/>
              </a:ext>
            </a:extLst>
          </p:cNvPr>
          <p:cNvGrpSpPr/>
          <p:nvPr/>
        </p:nvGrpSpPr>
        <p:grpSpPr>
          <a:xfrm>
            <a:off x="538528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F9E7BEE-E699-45AF-81C5-CAFF211274BE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43EF2A3-BA76-41AB-B793-3751775B3903}"/>
              </a:ext>
            </a:extLst>
          </p:cNvPr>
          <p:cNvGrpSpPr/>
          <p:nvPr/>
        </p:nvGrpSpPr>
        <p:grpSpPr>
          <a:xfrm>
            <a:off x="1394006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FDBFCAAE-41E8-4462-9D8B-A34B45413B7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Â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682FA08-508D-4F5E-9030-9F9D221B62D0}"/>
              </a:ext>
            </a:extLst>
          </p:cNvPr>
          <p:cNvGrpSpPr/>
          <p:nvPr/>
        </p:nvGrpSpPr>
        <p:grpSpPr>
          <a:xfrm>
            <a:off x="2702468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CE57520-9325-41A3-AA2E-2B53B27A9107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6A11D5C-30CE-4CEF-A6C0-2AED66926CD3}"/>
              </a:ext>
            </a:extLst>
          </p:cNvPr>
          <p:cNvGrpSpPr/>
          <p:nvPr/>
        </p:nvGrpSpPr>
        <p:grpSpPr>
          <a:xfrm>
            <a:off x="4074271" y="20174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D78712D-CCA3-4FF7-BC08-432B5CB46DDC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86A1B7-24E5-47A9-9EA2-6F67A0BAEE53}"/>
              </a:ext>
            </a:extLst>
          </p:cNvPr>
          <p:cNvGrpSpPr/>
          <p:nvPr/>
        </p:nvGrpSpPr>
        <p:grpSpPr>
          <a:xfrm>
            <a:off x="5372586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B45ADED-6B31-4CEE-B551-0929A7DFAB01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xmlns="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xmlns="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xmlns="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xmlns="" id="{088C161D-3562-43A6-9537-F7CA4759BE2F}"/>
              </a:ext>
            </a:extLst>
          </p:cNvPr>
          <p:cNvSpPr/>
          <p:nvPr/>
        </p:nvSpPr>
        <p:spPr>
          <a:xfrm>
            <a:off x="4973287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xmlns="" id="{A2D65D49-CCC7-4A57-AEE8-7C940B921189}"/>
              </a:ext>
            </a:extLst>
          </p:cNvPr>
          <p:cNvSpPr/>
          <p:nvPr/>
        </p:nvSpPr>
        <p:spPr>
          <a:xfrm>
            <a:off x="4982600" y="3762758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tên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một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số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âm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thanh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thích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không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thích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xmlns="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xmlns="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xmlns="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xmlns="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xmlns="" id="{A07AA21A-76FF-4B68-9A45-017F9BB3CCAC}"/>
              </a:ext>
            </a:extLst>
          </p:cNvPr>
          <p:cNvSpPr/>
          <p:nvPr/>
        </p:nvSpPr>
        <p:spPr>
          <a:xfrm>
            <a:off x="8604831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xmlns="" id="{4C039284-A736-44AA-86A8-6CF86584229C}"/>
              </a:ext>
            </a:extLst>
          </p:cNvPr>
          <p:cNvSpPr/>
          <p:nvPr/>
        </p:nvSpPr>
        <p:spPr>
          <a:xfrm>
            <a:off x="8609487" y="3762758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hại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biện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pháp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phòng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chống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lang="vi-VN"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xmlns="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439484" cy="61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77595" y="166188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FF08317-2A4F-4FF9-B05E-12C06C0703D7}"/>
              </a:ext>
            </a:extLst>
          </p:cNvPr>
          <p:cNvGrpSpPr/>
          <p:nvPr/>
        </p:nvGrpSpPr>
        <p:grpSpPr>
          <a:xfrm>
            <a:off x="666765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404775F1-7652-4817-B4E2-8FF41EF9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3A905360-712C-4904-9C52-066E0BD9CE3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A84B5DA8-D1E6-4C60-B82D-F51B65B755A7}"/>
              </a:ext>
            </a:extLst>
          </p:cNvPr>
          <p:cNvGrpSpPr/>
          <p:nvPr/>
        </p:nvGrpSpPr>
        <p:grpSpPr>
          <a:xfrm>
            <a:off x="7886078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88AB60C5-BF5A-44D8-BF09-7020614A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860115D-5B43-4285-91A4-62733912BD54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E44EA02-EF8B-44D5-B703-08330AEA2FA5}"/>
              </a:ext>
            </a:extLst>
          </p:cNvPr>
          <p:cNvGrpSpPr/>
          <p:nvPr/>
        </p:nvGrpSpPr>
        <p:grpSpPr>
          <a:xfrm>
            <a:off x="9156067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548E0D1A-DA15-429B-9FB2-0743B8D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D6A40CE-0B3F-4058-A920-0FAC35EA21C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99D59BF8-20C3-40EB-8C8F-4F4104C7FF73}"/>
              </a:ext>
            </a:extLst>
          </p:cNvPr>
          <p:cNvGrpSpPr/>
          <p:nvPr/>
        </p:nvGrpSpPr>
        <p:grpSpPr>
          <a:xfrm>
            <a:off x="6654958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90992D08-EF66-49E9-9302-DC212EFD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3E9394F4-32D6-4557-B614-9851EA1E499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3559A997-FDBB-407A-B22C-E0790BFDDD27}"/>
              </a:ext>
            </a:extLst>
          </p:cNvPr>
          <p:cNvGrpSpPr/>
          <p:nvPr/>
        </p:nvGrpSpPr>
        <p:grpSpPr>
          <a:xfrm>
            <a:off x="7873378" y="20174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6975A310-46F6-4A49-84FD-21F93FC1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212F0C30-C596-4FF0-B7FE-44CB0C1E6CC5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9A232438-97B6-4647-9EC3-6713D28C1631}"/>
              </a:ext>
            </a:extLst>
          </p:cNvPr>
          <p:cNvGrpSpPr/>
          <p:nvPr/>
        </p:nvGrpSpPr>
        <p:grpSpPr>
          <a:xfrm>
            <a:off x="9143367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32842E0B-D442-4FFB-9C81-1ADB285C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9A2D3A4-9907-457A-B200-BB2C2ADD2C7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1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14488" y="-398180"/>
            <a:ext cx="1259153" cy="118191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41743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276426" y="3567336"/>
            <a:ext cx="3159353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vai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trò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sáng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đối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với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sống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con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người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thực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vật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động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vật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1952657" cy="1207650"/>
          </a:xfrm>
          <a:prstGeom prst="rect">
            <a:avLst/>
          </a:prstGeom>
          <a:solidFill>
            <a:srgbClr val="FF4F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168379" cy="1713451"/>
            <a:chOff x="1406706" y="202264"/>
            <a:chExt cx="1356269" cy="18935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30A201A-809D-4558-8D1F-3557F2C81AF6}"/>
                </a:ext>
              </a:extLst>
            </p:cNvPr>
            <p:cNvSpPr txBox="1"/>
            <p:nvPr/>
          </p:nvSpPr>
          <p:spPr>
            <a:xfrm>
              <a:off x="1758926" y="9733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D4B376B-561B-4656-918D-CB1DCD155B61}"/>
              </a:ext>
            </a:extLst>
          </p:cNvPr>
          <p:cNvGrpSpPr/>
          <p:nvPr/>
        </p:nvGrpSpPr>
        <p:grpSpPr>
          <a:xfrm>
            <a:off x="271516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E6D2337-9CAA-4F6E-B1DC-F29372B87E9A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7BC3EB5-D84B-4D70-B199-E2E25852720C}"/>
              </a:ext>
            </a:extLst>
          </p:cNvPr>
          <p:cNvGrpSpPr/>
          <p:nvPr/>
        </p:nvGrpSpPr>
        <p:grpSpPr>
          <a:xfrm>
            <a:off x="4086971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9C64E60-4F66-44C3-BD17-3C7C3FD14BE8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A11075A-EA61-467B-ACCA-29D8FEBA7E3A}"/>
              </a:ext>
            </a:extLst>
          </p:cNvPr>
          <p:cNvGrpSpPr/>
          <p:nvPr/>
        </p:nvGrpSpPr>
        <p:grpSpPr>
          <a:xfrm>
            <a:off x="538528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F9E7BEE-E699-45AF-81C5-CAFF211274BE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43EF2A3-BA76-41AB-B793-3751775B3903}"/>
              </a:ext>
            </a:extLst>
          </p:cNvPr>
          <p:cNvGrpSpPr/>
          <p:nvPr/>
        </p:nvGrpSpPr>
        <p:grpSpPr>
          <a:xfrm>
            <a:off x="1403513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FDBFCAAE-41E8-4462-9D8B-A34B45413B7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682FA08-508D-4F5E-9030-9F9D221B62D0}"/>
              </a:ext>
            </a:extLst>
          </p:cNvPr>
          <p:cNvGrpSpPr/>
          <p:nvPr/>
        </p:nvGrpSpPr>
        <p:grpSpPr>
          <a:xfrm>
            <a:off x="2711975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CE57520-9325-41A3-AA2E-2B53B27A9107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6A11D5C-30CE-4CEF-A6C0-2AED66926CD3}"/>
              </a:ext>
            </a:extLst>
          </p:cNvPr>
          <p:cNvGrpSpPr/>
          <p:nvPr/>
        </p:nvGrpSpPr>
        <p:grpSpPr>
          <a:xfrm>
            <a:off x="4083778" y="19163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D78712D-CCA3-4FF7-BC08-432B5CB46DDC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86A1B7-24E5-47A9-9EA2-6F67A0BAEE53}"/>
              </a:ext>
            </a:extLst>
          </p:cNvPr>
          <p:cNvGrpSpPr/>
          <p:nvPr/>
        </p:nvGrpSpPr>
        <p:grpSpPr>
          <a:xfrm>
            <a:off x="5382093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B45ADED-6B31-4CEE-B551-0929A7DFAB01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xmlns="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xmlns="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xmlns="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xmlns="" id="{088C161D-3562-43A6-9537-F7CA4759BE2F}"/>
              </a:ext>
            </a:extLst>
          </p:cNvPr>
          <p:cNvSpPr/>
          <p:nvPr/>
        </p:nvSpPr>
        <p:spPr>
          <a:xfrm>
            <a:off x="4973287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xmlns="" id="{A2D65D49-CCC7-4A57-AEE8-7C940B921189}"/>
              </a:ext>
            </a:extLst>
          </p:cNvPr>
          <p:cNvSpPr/>
          <p:nvPr/>
        </p:nvSpPr>
        <p:spPr>
          <a:xfrm>
            <a:off x="4818050" y="3598004"/>
            <a:ext cx="326443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sáng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quá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hoặc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quá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yếu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ảnh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hưởng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đến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mắt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</a:p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như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thế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nào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xmlns="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xmlns="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xmlns="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xmlns="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xmlns="" id="{A07AA21A-76FF-4B68-9A45-017F9BB3CCAC}"/>
              </a:ext>
            </a:extLst>
          </p:cNvPr>
          <p:cNvSpPr/>
          <p:nvPr/>
        </p:nvSpPr>
        <p:spPr>
          <a:xfrm>
            <a:off x="8604831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xmlns="" id="{4C039284-A736-44AA-86A8-6CF86584229C}"/>
              </a:ext>
            </a:extLst>
          </p:cNvPr>
          <p:cNvSpPr/>
          <p:nvPr/>
        </p:nvSpPr>
        <p:spPr>
          <a:xfrm>
            <a:off x="8614143" y="4200303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làm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bảo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vệ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mắt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lang="vi-VN"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xmlns="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439484" cy="61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83909" y="42757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FF08317-2A4F-4FF9-B05E-12C06C0703D7}"/>
              </a:ext>
            </a:extLst>
          </p:cNvPr>
          <p:cNvGrpSpPr/>
          <p:nvPr/>
        </p:nvGrpSpPr>
        <p:grpSpPr>
          <a:xfrm>
            <a:off x="666765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404775F1-7652-4817-B4E2-8FF41EF9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3A905360-712C-4904-9C52-066E0BD9CE3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A84B5DA8-D1E6-4C60-B82D-F51B65B755A7}"/>
              </a:ext>
            </a:extLst>
          </p:cNvPr>
          <p:cNvGrpSpPr/>
          <p:nvPr/>
        </p:nvGrpSpPr>
        <p:grpSpPr>
          <a:xfrm>
            <a:off x="7886078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88AB60C5-BF5A-44D8-BF09-7020614A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860115D-5B43-4285-91A4-62733912BD54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E44EA02-EF8B-44D5-B703-08330AEA2FA5}"/>
              </a:ext>
            </a:extLst>
          </p:cNvPr>
          <p:cNvGrpSpPr/>
          <p:nvPr/>
        </p:nvGrpSpPr>
        <p:grpSpPr>
          <a:xfrm>
            <a:off x="9156067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548E0D1A-DA15-429B-9FB2-0743B8D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D6A40CE-0B3F-4058-A920-0FAC35EA21C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99D59BF8-20C3-40EB-8C8F-4F4104C7FF73}"/>
              </a:ext>
            </a:extLst>
          </p:cNvPr>
          <p:cNvGrpSpPr/>
          <p:nvPr/>
        </p:nvGrpSpPr>
        <p:grpSpPr>
          <a:xfrm>
            <a:off x="6664465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90992D08-EF66-49E9-9302-DC212EFD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3E9394F4-32D6-4557-B614-9851EA1E499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3559A997-FDBB-407A-B22C-E0790BFDDD27}"/>
              </a:ext>
            </a:extLst>
          </p:cNvPr>
          <p:cNvGrpSpPr/>
          <p:nvPr/>
        </p:nvGrpSpPr>
        <p:grpSpPr>
          <a:xfrm>
            <a:off x="7882885" y="19163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6975A310-46F6-4A49-84FD-21F93FC1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212F0C30-C596-4FF0-B7FE-44CB0C1E6CC5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9A232438-97B6-4647-9EC3-6713D28C1631}"/>
              </a:ext>
            </a:extLst>
          </p:cNvPr>
          <p:cNvGrpSpPr/>
          <p:nvPr/>
        </p:nvGrpSpPr>
        <p:grpSpPr>
          <a:xfrm>
            <a:off x="9152874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32842E0B-D442-4FFB-9C81-1ADB285C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9A2D3A4-9907-457A-B200-BB2C2ADD2C7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7603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38989" y="-421180"/>
            <a:ext cx="1391485" cy="137198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29043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263125" y="3591873"/>
            <a:ext cx="317989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Điều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xảy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ra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nếu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như</a:t>
            </a:r>
            <a:endParaRPr lang="en-US"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Mặt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không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sưởi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ấm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Trái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Đất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nữa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0366766" cy="120765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30A201A-809D-4558-8D1F-3557F2C81AF6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D4B376B-561B-4656-918D-CB1DCD155B61}"/>
              </a:ext>
            </a:extLst>
          </p:cNvPr>
          <p:cNvGrpSpPr/>
          <p:nvPr/>
        </p:nvGrpSpPr>
        <p:grpSpPr>
          <a:xfrm>
            <a:off x="2991092" y="202264"/>
            <a:ext cx="1356269" cy="1823948"/>
            <a:chOff x="1406706" y="202264"/>
            <a:chExt cx="1356269" cy="18239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E6D2337-9CAA-4F6E-B1DC-F29372B87E9A}"/>
                </a:ext>
              </a:extLst>
            </p:cNvPr>
            <p:cNvSpPr txBox="1"/>
            <p:nvPr/>
          </p:nvSpPr>
          <p:spPr>
            <a:xfrm>
              <a:off x="1758925" y="9098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7BC3EB5-D84B-4D70-B199-E2E25852720C}"/>
              </a:ext>
            </a:extLst>
          </p:cNvPr>
          <p:cNvGrpSpPr/>
          <p:nvPr/>
        </p:nvGrpSpPr>
        <p:grpSpPr>
          <a:xfrm>
            <a:off x="4575478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9C64E60-4F66-44C3-BD17-3C7C3FD14BE8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A11075A-EA61-467B-ACCA-29D8FEBA7E3A}"/>
              </a:ext>
            </a:extLst>
          </p:cNvPr>
          <p:cNvGrpSpPr/>
          <p:nvPr/>
        </p:nvGrpSpPr>
        <p:grpSpPr>
          <a:xfrm>
            <a:off x="6159864" y="202264"/>
            <a:ext cx="1356269" cy="1828318"/>
            <a:chOff x="1406706" y="202264"/>
            <a:chExt cx="1356269" cy="18283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F9E7BEE-E699-45AF-81C5-CAFF211274BE}"/>
                </a:ext>
              </a:extLst>
            </p:cNvPr>
            <p:cNvSpPr txBox="1"/>
            <p:nvPr/>
          </p:nvSpPr>
          <p:spPr>
            <a:xfrm>
              <a:off x="1758925" y="9225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Ệ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43EF2A3-BA76-41AB-B793-3751775B3903}"/>
              </a:ext>
            </a:extLst>
          </p:cNvPr>
          <p:cNvGrpSpPr/>
          <p:nvPr/>
        </p:nvGrpSpPr>
        <p:grpSpPr>
          <a:xfrm>
            <a:off x="1409296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FDBFCAAE-41E8-4462-9D8B-A34B45413B74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Ệ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682FA08-508D-4F5E-9030-9F9D221B62D0}"/>
              </a:ext>
            </a:extLst>
          </p:cNvPr>
          <p:cNvGrpSpPr/>
          <p:nvPr/>
        </p:nvGrpSpPr>
        <p:grpSpPr>
          <a:xfrm>
            <a:off x="2993682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1CE57520-9325-41A3-AA2E-2B53B27A9107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6A11D5C-30CE-4CEF-A6C0-2AED66926CD3}"/>
              </a:ext>
            </a:extLst>
          </p:cNvPr>
          <p:cNvGrpSpPr/>
          <p:nvPr/>
        </p:nvGrpSpPr>
        <p:grpSpPr>
          <a:xfrm>
            <a:off x="4578068" y="201822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D78712D-CCA3-4FF7-BC08-432B5CB46DDC}"/>
                </a:ext>
              </a:extLst>
            </p:cNvPr>
            <p:cNvSpPr txBox="1"/>
            <p:nvPr/>
          </p:nvSpPr>
          <p:spPr>
            <a:xfrm>
              <a:off x="18478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86A1B7-24E5-47A9-9EA2-6F67A0BAEE53}"/>
              </a:ext>
            </a:extLst>
          </p:cNvPr>
          <p:cNvGrpSpPr/>
          <p:nvPr/>
        </p:nvGrpSpPr>
        <p:grpSpPr>
          <a:xfrm>
            <a:off x="6162454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B45ADED-6B31-4CEE-B551-0929A7DFAB01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xmlns="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xmlns="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xmlns="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xmlns="" id="{088C161D-3562-43A6-9537-F7CA4759BE2F}"/>
              </a:ext>
            </a:extLst>
          </p:cNvPr>
          <p:cNvSpPr/>
          <p:nvPr/>
        </p:nvSpPr>
        <p:spPr>
          <a:xfrm>
            <a:off x="4960587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xmlns="" id="{A2D65D49-CCC7-4A57-AEE8-7C940B921189}"/>
              </a:ext>
            </a:extLst>
          </p:cNvPr>
          <p:cNvSpPr/>
          <p:nvPr/>
        </p:nvSpPr>
        <p:spPr>
          <a:xfrm>
            <a:off x="4960587" y="3563019"/>
            <a:ext cx="312657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phòng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những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rủi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ro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nguy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hiểm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sử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nguồn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nhiệt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xmlns="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xmlns="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xmlns="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xmlns="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xmlns="" id="{A07AA21A-76FF-4B68-9A45-017F9BB3CCAC}"/>
              </a:ext>
            </a:extLst>
          </p:cNvPr>
          <p:cNvSpPr/>
          <p:nvPr/>
        </p:nvSpPr>
        <p:spPr>
          <a:xfrm>
            <a:off x="8592131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xmlns="" id="{4C039284-A736-44AA-86A8-6CF86584229C}"/>
              </a:ext>
            </a:extLst>
          </p:cNvPr>
          <p:cNvSpPr/>
          <p:nvPr/>
        </p:nvSpPr>
        <p:spPr>
          <a:xfrm>
            <a:off x="8601443" y="3822993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 làm gì để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kiệm</a:t>
            </a: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khi sử dụng các nguồn nhiệt?</a:t>
            </a: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xmlns="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xmlns="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2D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91707" y="33623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A279E8A8-2932-4A93-AC99-9109711DCEA9}"/>
              </a:ext>
            </a:extLst>
          </p:cNvPr>
          <p:cNvGrpSpPr/>
          <p:nvPr/>
        </p:nvGrpSpPr>
        <p:grpSpPr>
          <a:xfrm>
            <a:off x="7744251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3448DB7A-ADC0-4D60-928A-317D08348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63D1130D-517D-47B8-B7AA-EDC0CD513A7C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66F79B2E-C87C-4CDB-ADC3-A12F3A29CE60}"/>
              </a:ext>
            </a:extLst>
          </p:cNvPr>
          <p:cNvGrpSpPr/>
          <p:nvPr/>
        </p:nvGrpSpPr>
        <p:grpSpPr>
          <a:xfrm>
            <a:off x="7746841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0003A69E-DACD-4EDC-BAF5-0C50F5F6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77134A35-4816-4605-A966-E6E6D47045B6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644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0"/>
          <p:cNvSpPr/>
          <p:nvPr/>
        </p:nvSpPr>
        <p:spPr>
          <a:xfrm rot="-3538255">
            <a:off x="312617" y="2199211"/>
            <a:ext cx="1965715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1" name="Google Shape;511;p10"/>
          <p:cNvSpPr/>
          <p:nvPr/>
        </p:nvSpPr>
        <p:spPr>
          <a:xfrm rot="10800000">
            <a:off x="10629810" y="-88285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2" name="Google Shape;512;p10"/>
          <p:cNvSpPr/>
          <p:nvPr/>
        </p:nvSpPr>
        <p:spPr>
          <a:xfrm rot="1263551" flipH="1">
            <a:off x="10908388" y="3402367"/>
            <a:ext cx="3027957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3" name="Google Shape;513;p10"/>
          <p:cNvSpPr/>
          <p:nvPr/>
        </p:nvSpPr>
        <p:spPr>
          <a:xfrm flipH="1">
            <a:off x="10410459" y="-62310"/>
            <a:ext cx="2011908" cy="6920309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4" name="Google Shape;514;p10"/>
          <p:cNvSpPr/>
          <p:nvPr/>
        </p:nvSpPr>
        <p:spPr>
          <a:xfrm flipH="1">
            <a:off x="11014437" y="2446219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5" name="Google Shape;515;p10"/>
          <p:cNvSpPr/>
          <p:nvPr/>
        </p:nvSpPr>
        <p:spPr>
          <a:xfrm rot="-3883860">
            <a:off x="316718" y="2184609"/>
            <a:ext cx="1965715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16" name="Google Shape;516;p10"/>
          <p:cNvGrpSpPr/>
          <p:nvPr/>
        </p:nvGrpSpPr>
        <p:grpSpPr>
          <a:xfrm rot="-5400000">
            <a:off x="420841" y="5886663"/>
            <a:ext cx="793664" cy="719619"/>
            <a:chOff x="11046527" y="3044373"/>
            <a:chExt cx="793664" cy="719619"/>
          </a:xfrm>
        </p:grpSpPr>
        <p:sp>
          <p:nvSpPr>
            <p:cNvPr id="517" name="Google Shape;517;p10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19" name="Google Shape;519;p10"/>
          <p:cNvGrpSpPr/>
          <p:nvPr/>
        </p:nvGrpSpPr>
        <p:grpSpPr>
          <a:xfrm rot="-5400000">
            <a:off x="1557767" y="5883309"/>
            <a:ext cx="763208" cy="719517"/>
            <a:chOff x="10979144" y="2146604"/>
            <a:chExt cx="763208" cy="719517"/>
          </a:xfrm>
        </p:grpSpPr>
        <p:sp>
          <p:nvSpPr>
            <p:cNvPr id="520" name="Google Shape;520;p10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22" name="Google Shape;522;p10"/>
          <p:cNvGrpSpPr/>
          <p:nvPr/>
        </p:nvGrpSpPr>
        <p:grpSpPr>
          <a:xfrm rot="-5400000">
            <a:off x="2739932" y="5888697"/>
            <a:ext cx="789755" cy="735291"/>
            <a:chOff x="11030196" y="1291357"/>
            <a:chExt cx="789755" cy="735291"/>
          </a:xfrm>
        </p:grpSpPr>
        <p:sp>
          <p:nvSpPr>
            <p:cNvPr id="523" name="Google Shape;523;p10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25" name="Google Shape;525;p10"/>
          <p:cNvGrpSpPr/>
          <p:nvPr/>
        </p:nvGrpSpPr>
        <p:grpSpPr>
          <a:xfrm>
            <a:off x="3274520" y="-140350"/>
            <a:ext cx="5623563" cy="6435491"/>
            <a:chOff x="3274520" y="-140350"/>
            <a:chExt cx="5623563" cy="6435491"/>
          </a:xfrm>
        </p:grpSpPr>
        <p:sp>
          <p:nvSpPr>
            <p:cNvPr id="526" name="Google Shape;526;p10"/>
            <p:cNvSpPr/>
            <p:nvPr/>
          </p:nvSpPr>
          <p:spPr>
            <a:xfrm rot="10800000">
              <a:off x="3274520" y="-35663"/>
              <a:ext cx="5623563" cy="63308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 rot="10800000">
              <a:off x="3435571" y="-140350"/>
              <a:ext cx="5289560" cy="623287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38100" cap="flat" cmpd="sng">
              <a:solidFill>
                <a:srgbClr val="FEF7E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3619868" y="2347075"/>
              <a:ext cx="4952263" cy="430086"/>
            </a:xfrm>
            <a:prstGeom prst="roundRect">
              <a:avLst>
                <a:gd name="adj" fmla="val 16667"/>
              </a:avLst>
            </a:prstGeom>
            <a:solidFill>
              <a:srgbClr val="FFDC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3463395" y="3006236"/>
              <a:ext cx="5325497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Cái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bóng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của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ai</a:t>
              </a:r>
              <a:endParaRPr sz="7200" b="1" dirty="0">
                <a:solidFill>
                  <a:schemeClr val="tx2">
                    <a:lumMod val="90000"/>
                  </a:schemeClr>
                </a:solidFill>
                <a:latin typeface="UTM Cookies" panose="02040603050506020204" pitchFamily="18" charset="0"/>
                <a:sym typeface="Arial"/>
              </a:endParaRPr>
            </a:p>
          </p:txBody>
        </p:sp>
        <p:grpSp>
          <p:nvGrpSpPr>
            <p:cNvPr id="531" name="Google Shape;531;p10"/>
            <p:cNvGrpSpPr/>
            <p:nvPr/>
          </p:nvGrpSpPr>
          <p:grpSpPr>
            <a:xfrm>
              <a:off x="4999011" y="214012"/>
              <a:ext cx="2009586" cy="1953332"/>
              <a:chOff x="4856226" y="520577"/>
              <a:chExt cx="2009586" cy="1953332"/>
            </a:xfrm>
          </p:grpSpPr>
          <p:grpSp>
            <p:nvGrpSpPr>
              <p:cNvPr id="532" name="Google Shape;532;p10"/>
              <p:cNvGrpSpPr/>
              <p:nvPr/>
            </p:nvGrpSpPr>
            <p:grpSpPr>
              <a:xfrm rot="-5400000">
                <a:off x="4884353" y="492450"/>
                <a:ext cx="1953332" cy="2009586"/>
                <a:chOff x="11193490" y="2078972"/>
                <a:chExt cx="722764" cy="745581"/>
              </a:xfrm>
            </p:grpSpPr>
            <p:sp>
              <p:nvSpPr>
                <p:cNvPr id="533" name="Google Shape;533;p10"/>
                <p:cNvSpPr/>
                <p:nvPr/>
              </p:nvSpPr>
              <p:spPr>
                <a:xfrm>
                  <a:off x="11204099" y="2112398"/>
                  <a:ext cx="712155" cy="712155"/>
                </a:xfrm>
                <a:prstGeom prst="ellipse">
                  <a:avLst/>
                </a:prstGeom>
                <a:solidFill>
                  <a:srgbClr val="EEBE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matic SC"/>
                    <a:ea typeface="Amatic SC"/>
                    <a:cs typeface="Amatic SC"/>
                    <a:sym typeface="Amatic SC"/>
                  </a:endParaRPr>
                </a:p>
              </p:txBody>
            </p:sp>
            <p:sp>
              <p:nvSpPr>
                <p:cNvPr id="534" name="Google Shape;534;p10"/>
                <p:cNvSpPr/>
                <p:nvPr/>
              </p:nvSpPr>
              <p:spPr>
                <a:xfrm>
                  <a:off x="11193490" y="2078972"/>
                  <a:ext cx="712155" cy="712155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matic SC"/>
                    <a:ea typeface="Amatic SC"/>
                    <a:cs typeface="Amatic SC"/>
                    <a:sym typeface="Amatic SC"/>
                  </a:endParaRPr>
                </a:p>
              </p:txBody>
            </p:sp>
          </p:grpSp>
          <p:sp>
            <p:nvSpPr>
              <p:cNvPr id="535" name="Google Shape;535;p10"/>
              <p:cNvSpPr/>
              <p:nvPr/>
            </p:nvSpPr>
            <p:spPr>
              <a:xfrm>
                <a:off x="5385404" y="733626"/>
                <a:ext cx="861133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6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Sura"/>
                    <a:cs typeface="Times New Roman" panose="02020603050405020304" pitchFamily="18" charset="0"/>
                    <a:sym typeface="Sura"/>
                  </a:rPr>
                  <a:t>2</a:t>
                </a:r>
                <a:endParaRPr sz="9600" dirty="0">
                  <a:solidFill>
                    <a:srgbClr val="FFFFFF"/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DE8E7EE-8237-4EC3-AA31-9C25E71D9D15}"/>
              </a:ext>
            </a:extLst>
          </p:cNvPr>
          <p:cNvGrpSpPr/>
          <p:nvPr/>
        </p:nvGrpSpPr>
        <p:grpSpPr>
          <a:xfrm>
            <a:off x="7904204" y="3779753"/>
            <a:ext cx="4331742" cy="2988106"/>
            <a:chOff x="6783209" y="4050441"/>
            <a:chExt cx="3593395" cy="250592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FE10D6C0-E5F0-43A8-B7AE-E5951EBF3917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B742FF10-6F3D-46AC-B6EC-6EC57A50F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r="5848"/>
            <a:stretch/>
          </p:blipFill>
          <p:spPr>
            <a:xfrm>
              <a:off x="7250919" y="4050441"/>
              <a:ext cx="2739613" cy="2438551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AC7FA5E-AF19-4CD5-AC9D-7A378C472F9A}"/>
              </a:ext>
            </a:extLst>
          </p:cNvPr>
          <p:cNvGrpSpPr/>
          <p:nvPr/>
        </p:nvGrpSpPr>
        <p:grpSpPr>
          <a:xfrm>
            <a:off x="362228" y="2533518"/>
            <a:ext cx="4297656" cy="3378999"/>
            <a:chOff x="4058932" y="2988204"/>
            <a:chExt cx="4297656" cy="337899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670EDCF3-E632-4F53-A35C-C6A90B7C1A15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5BEC4588-E6B2-45E9-BB25-CD8116B65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361" y="2988204"/>
              <a:ext cx="3503227" cy="3378999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438BCE0-7A04-43A8-A587-0C47D81BB3F5}"/>
              </a:ext>
            </a:extLst>
          </p:cNvPr>
          <p:cNvGrpSpPr/>
          <p:nvPr/>
        </p:nvGrpSpPr>
        <p:grpSpPr>
          <a:xfrm>
            <a:off x="965550" y="3118792"/>
            <a:ext cx="1879413" cy="2555546"/>
            <a:chOff x="3753381" y="4570632"/>
            <a:chExt cx="1634035" cy="217352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14143CDE-7E1D-4957-A004-9FB9DC029AFE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269397B6-DC7D-4566-9FFE-43BEF088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9" b="3299"/>
            <a:stretch/>
          </p:blipFill>
          <p:spPr>
            <a:xfrm rot="377827">
              <a:off x="3753381" y="4570632"/>
              <a:ext cx="1412138" cy="192737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4B62DDF-AE17-4E63-A1D2-EEFA2E65A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134" y="815782"/>
            <a:ext cx="1791055" cy="1861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13EB8AA-2618-4BBE-8BD7-02831019C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991" y="1096965"/>
            <a:ext cx="1791055" cy="18619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2000" fill="hold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0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2000" fill="hold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2000" fill="hold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0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2000" fill="hold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94" name="Google Shape;594;p12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595" name="Google Shape;595;p1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97" name="Google Shape;597;p12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598" name="Google Shape;598;p12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00" name="Google Shape;600;p12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601" name="Google Shape;601;p12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10698273" y="3963202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11855327" y="473436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10031094" y="519493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11484113" y="435182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11923899" y="53402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10312794" y="54926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10151682" y="467839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10434712" y="3955569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4925961" y="-816268"/>
            <a:ext cx="560438" cy="560438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4213123" y="-820994"/>
            <a:ext cx="560438" cy="560438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6354532" y="-809955"/>
            <a:ext cx="560438" cy="560438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5641694" y="-814681"/>
            <a:ext cx="560438" cy="560438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7783103" y="-820994"/>
            <a:ext cx="560438" cy="56043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7070265" y="-825720"/>
            <a:ext cx="560438" cy="560438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2799035" y="980371"/>
            <a:ext cx="7599757" cy="178075"/>
          </a:xfrm>
          <a:prstGeom prst="roundRect">
            <a:avLst>
              <a:gd name="adj" fmla="val 16667"/>
            </a:avLst>
          </a:prstGeom>
          <a:solidFill>
            <a:srgbClr val="E2BD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1372123" y="299170"/>
            <a:ext cx="104832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Chọn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nội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dung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thích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hợp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cho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mỗi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hình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ảnh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sau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:</a:t>
            </a:r>
            <a:endParaRPr sz="3600" b="1" dirty="0">
              <a:solidFill>
                <a:srgbClr val="FF9900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D40568-1007-462E-8483-CCECADE1513A}"/>
              </a:ext>
            </a:extLst>
          </p:cNvPr>
          <p:cNvGrpSpPr/>
          <p:nvPr/>
        </p:nvGrpSpPr>
        <p:grpSpPr>
          <a:xfrm>
            <a:off x="9505351" y="1494143"/>
            <a:ext cx="2520000" cy="720000"/>
            <a:chOff x="9336065" y="3482207"/>
            <a:chExt cx="2520000" cy="720000"/>
          </a:xfrm>
        </p:grpSpPr>
        <p:sp>
          <p:nvSpPr>
            <p:cNvPr id="590" name="Google Shape;590;p12"/>
            <p:cNvSpPr/>
            <p:nvPr/>
          </p:nvSpPr>
          <p:spPr>
            <a:xfrm>
              <a:off x="9336065" y="3482207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59" name="Google Shape;339;p6">
              <a:extLst>
                <a:ext uri="{FF2B5EF4-FFF2-40B4-BE49-F238E27FC236}">
                  <a16:creationId xmlns:a16="http://schemas.microsoft.com/office/drawing/2014/main" xmlns="" id="{FB80207E-3108-406F-825B-ECD064371080}"/>
                </a:ext>
              </a:extLst>
            </p:cNvPr>
            <p:cNvSpPr/>
            <p:nvPr/>
          </p:nvSpPr>
          <p:spPr>
            <a:xfrm>
              <a:off x="9538487" y="3549840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sáng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D3E2CF9-BB35-4DEE-9811-8A7473C87A65}"/>
              </a:ext>
            </a:extLst>
          </p:cNvPr>
          <p:cNvGrpSpPr/>
          <p:nvPr/>
        </p:nvGrpSpPr>
        <p:grpSpPr>
          <a:xfrm>
            <a:off x="9505351" y="2355773"/>
            <a:ext cx="2520000" cy="720000"/>
            <a:chOff x="9336065" y="4666430"/>
            <a:chExt cx="2520000" cy="720000"/>
          </a:xfrm>
        </p:grpSpPr>
        <p:sp>
          <p:nvSpPr>
            <p:cNvPr id="584" name="Google Shape;584;p12"/>
            <p:cNvSpPr/>
            <p:nvPr/>
          </p:nvSpPr>
          <p:spPr>
            <a:xfrm>
              <a:off x="9336065" y="4666430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0" name="Google Shape;339;p6">
              <a:extLst>
                <a:ext uri="{FF2B5EF4-FFF2-40B4-BE49-F238E27FC236}">
                  <a16:creationId xmlns:a16="http://schemas.microsoft.com/office/drawing/2014/main" xmlns="" id="{09916B89-AA6A-4E88-87FF-8DB2C6A62A62}"/>
                </a:ext>
              </a:extLst>
            </p:cNvPr>
            <p:cNvSpPr/>
            <p:nvPr/>
          </p:nvSpPr>
          <p:spPr>
            <a:xfrm>
              <a:off x="9538487" y="4734063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trưa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312B01C-5C72-4928-80BD-1F5FD0FF1BE1}"/>
              </a:ext>
            </a:extLst>
          </p:cNvPr>
          <p:cNvGrpSpPr/>
          <p:nvPr/>
        </p:nvGrpSpPr>
        <p:grpSpPr>
          <a:xfrm>
            <a:off x="9505351" y="3166908"/>
            <a:ext cx="2520000" cy="720000"/>
            <a:chOff x="9336065" y="5759601"/>
            <a:chExt cx="2520000" cy="720000"/>
          </a:xfrm>
        </p:grpSpPr>
        <p:sp>
          <p:nvSpPr>
            <p:cNvPr id="587" name="Google Shape;587;p12"/>
            <p:cNvSpPr/>
            <p:nvPr/>
          </p:nvSpPr>
          <p:spPr>
            <a:xfrm>
              <a:off x="9336065" y="5759601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1" name="Google Shape;339;p6">
              <a:extLst>
                <a:ext uri="{FF2B5EF4-FFF2-40B4-BE49-F238E27FC236}">
                  <a16:creationId xmlns:a16="http://schemas.microsoft.com/office/drawing/2014/main" xmlns="" id="{5043DD94-A0CC-4462-84D6-9ECB7AED7515}"/>
                </a:ext>
              </a:extLst>
            </p:cNvPr>
            <p:cNvSpPr/>
            <p:nvPr/>
          </p:nvSpPr>
          <p:spPr>
            <a:xfrm>
              <a:off x="9538487" y="5827234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chiều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9BC5C98-BCBE-4658-8396-31D1D03BEA0D}"/>
              </a:ext>
            </a:extLst>
          </p:cNvPr>
          <p:cNvGrpSpPr/>
          <p:nvPr/>
        </p:nvGrpSpPr>
        <p:grpSpPr>
          <a:xfrm>
            <a:off x="5599605" y="4121826"/>
            <a:ext cx="6425746" cy="720000"/>
            <a:chOff x="3139885" y="1802037"/>
            <a:chExt cx="6425746" cy="720000"/>
          </a:xfrm>
        </p:grpSpPr>
        <p:sp>
          <p:nvSpPr>
            <p:cNvPr id="582" name="Google Shape;582;p12"/>
            <p:cNvSpPr/>
            <p:nvPr/>
          </p:nvSpPr>
          <p:spPr>
            <a:xfrm>
              <a:off x="3139885" y="1802037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2" name="Google Shape;339;p6">
              <a:extLst>
                <a:ext uri="{FF2B5EF4-FFF2-40B4-BE49-F238E27FC236}">
                  <a16:creationId xmlns:a16="http://schemas.microsoft.com/office/drawing/2014/main" xmlns="" id="{6A86D520-1596-4208-9A71-6BF6586FC58E}"/>
                </a:ext>
              </a:extLst>
            </p:cNvPr>
            <p:cNvSpPr/>
            <p:nvPr/>
          </p:nvSpPr>
          <p:spPr>
            <a:xfrm>
              <a:off x="3599372" y="1869670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Tây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E161A7A-77DE-43F7-B534-8AE283D16EA7}"/>
              </a:ext>
            </a:extLst>
          </p:cNvPr>
          <p:cNvGrpSpPr/>
          <p:nvPr/>
        </p:nvGrpSpPr>
        <p:grpSpPr>
          <a:xfrm>
            <a:off x="5641694" y="5003111"/>
            <a:ext cx="6425746" cy="720000"/>
            <a:chOff x="3368947" y="3623601"/>
            <a:chExt cx="6425746" cy="720000"/>
          </a:xfrm>
        </p:grpSpPr>
        <p:sp>
          <p:nvSpPr>
            <p:cNvPr id="581" name="Google Shape;581;p12"/>
            <p:cNvSpPr/>
            <p:nvPr/>
          </p:nvSpPr>
          <p:spPr>
            <a:xfrm>
              <a:off x="3368947" y="3623601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3" name="Google Shape;339;p6">
              <a:extLst>
                <a:ext uri="{FF2B5EF4-FFF2-40B4-BE49-F238E27FC236}">
                  <a16:creationId xmlns:a16="http://schemas.microsoft.com/office/drawing/2014/main" xmlns="" id="{042B3814-B899-4649-88DD-707FAE62CFBF}"/>
                </a:ext>
              </a:extLst>
            </p:cNvPr>
            <p:cNvSpPr/>
            <p:nvPr/>
          </p:nvSpPr>
          <p:spPr>
            <a:xfrm>
              <a:off x="3470283" y="3694951"/>
              <a:ext cx="628232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ngắn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lại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, ở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ngay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dưới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chân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cây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CF8C2B7-551E-40FB-A36C-D503B90DE90E}"/>
              </a:ext>
            </a:extLst>
          </p:cNvPr>
          <p:cNvGrpSpPr/>
          <p:nvPr/>
        </p:nvGrpSpPr>
        <p:grpSpPr>
          <a:xfrm>
            <a:off x="5599605" y="5855526"/>
            <a:ext cx="6425746" cy="720000"/>
            <a:chOff x="3172881" y="5047186"/>
            <a:chExt cx="6425746" cy="720000"/>
          </a:xfrm>
        </p:grpSpPr>
        <p:sp>
          <p:nvSpPr>
            <p:cNvPr id="580" name="Google Shape;580;p12"/>
            <p:cNvSpPr/>
            <p:nvPr/>
          </p:nvSpPr>
          <p:spPr>
            <a:xfrm>
              <a:off x="3172881" y="5047186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4" name="Google Shape;339;p6">
              <a:extLst>
                <a:ext uri="{FF2B5EF4-FFF2-40B4-BE49-F238E27FC236}">
                  <a16:creationId xmlns:a16="http://schemas.microsoft.com/office/drawing/2014/main" xmlns="" id="{9A341808-B505-48B2-BA08-1F92FB391810}"/>
                </a:ext>
              </a:extLst>
            </p:cNvPr>
            <p:cNvSpPr/>
            <p:nvPr/>
          </p:nvSpPr>
          <p:spPr>
            <a:xfrm>
              <a:off x="3632368" y="5114819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Đông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064182-B1D6-478E-9EC1-38B61B8E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8519" r="55380" b="50000"/>
          <a:stretch/>
        </p:blipFill>
        <p:spPr>
          <a:xfrm>
            <a:off x="1953789" y="1568141"/>
            <a:ext cx="1459152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D5D720E-D030-4A91-8313-922AFC30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t="18267" r="20990" b="50252"/>
          <a:stretch/>
        </p:blipFill>
        <p:spPr>
          <a:xfrm>
            <a:off x="2314842" y="3284750"/>
            <a:ext cx="737046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9497CC61-5B2F-42DB-B564-A5ED59C46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7" t="56401" r="20734" b="12118"/>
          <a:stretch/>
        </p:blipFill>
        <p:spPr>
          <a:xfrm>
            <a:off x="1697515" y="4906165"/>
            <a:ext cx="1971701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sp>
        <p:nvSpPr>
          <p:cNvPr id="75" name="Google Shape;636;p12">
            <a:extLst>
              <a:ext uri="{FF2B5EF4-FFF2-40B4-BE49-F238E27FC236}">
                <a16:creationId xmlns:a16="http://schemas.microsoft.com/office/drawing/2014/main" xmlns="" id="{09A114BC-D15D-4D25-A54C-2F23CA0B254C}"/>
              </a:ext>
            </a:extLst>
          </p:cNvPr>
          <p:cNvSpPr/>
          <p:nvPr/>
        </p:nvSpPr>
        <p:spPr>
          <a:xfrm>
            <a:off x="4153390" y="1423923"/>
            <a:ext cx="478945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ảnh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tranh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thời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điểm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ngày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dạng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bóng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cây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sương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rồng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thế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owerPointHub-Bubble Tree">
      <a:dk1>
        <a:srgbClr val="84542D"/>
      </a:dk1>
      <a:lt1>
        <a:srgbClr val="FCF6E8"/>
      </a:lt1>
      <a:dk2>
        <a:srgbClr val="CA8C4C"/>
      </a:dk2>
      <a:lt2>
        <a:srgbClr val="FBEBB4"/>
      </a:lt2>
      <a:accent1>
        <a:srgbClr val="EEBE65"/>
      </a:accent1>
      <a:accent2>
        <a:srgbClr val="A6BC61"/>
      </a:accent2>
      <a:accent3>
        <a:srgbClr val="80552C"/>
      </a:accent3>
      <a:accent4>
        <a:srgbClr val="D09268"/>
      </a:accent4>
      <a:accent5>
        <a:srgbClr val="D4978B"/>
      </a:accent5>
      <a:accent6>
        <a:srgbClr val="FFD966"/>
      </a:accent6>
      <a:hlink>
        <a:srgbClr val="C8DCA5"/>
      </a:hlink>
      <a:folHlink>
        <a:srgbClr val="F5B1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462</Words>
  <Application>Microsoft Office PowerPoint</Application>
  <PresentationFormat>Widescreen</PresentationFormat>
  <Paragraphs>106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Sura</vt:lpstr>
      <vt:lpstr>Amatic SC</vt:lpstr>
      <vt:lpstr>UTM Gradoo</vt:lpstr>
      <vt:lpstr>Arial</vt:lpstr>
      <vt:lpstr>UTM Cookies</vt:lpstr>
      <vt:lpstr>UTM Camellia</vt:lpstr>
      <vt:lpstr>Tahoma</vt:lpstr>
      <vt:lpstr>Teko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www.PowerPointhub.com</dc:creator>
  <cp:lastModifiedBy>Huyen</cp:lastModifiedBy>
  <cp:revision>2</cp:revision>
  <dcterms:created xsi:type="dcterms:W3CDTF">2021-01-31T03:41:27Z</dcterms:created>
  <dcterms:modified xsi:type="dcterms:W3CDTF">2022-03-26T05:58:11Z</dcterms:modified>
  <cp:version>03</cp:version>
</cp:coreProperties>
</file>