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40" r:id="rId2"/>
    <p:sldId id="258" r:id="rId3"/>
    <p:sldId id="260" r:id="rId4"/>
    <p:sldId id="332" r:id="rId5"/>
    <p:sldId id="287" r:id="rId6"/>
    <p:sldId id="290" r:id="rId7"/>
    <p:sldId id="288" r:id="rId8"/>
    <p:sldId id="326" r:id="rId9"/>
    <p:sldId id="327" r:id="rId10"/>
    <p:sldId id="335" r:id="rId11"/>
    <p:sldId id="289" r:id="rId12"/>
    <p:sldId id="261" r:id="rId13"/>
    <p:sldId id="328" r:id="rId14"/>
    <p:sldId id="329" r:id="rId15"/>
    <p:sldId id="291" r:id="rId16"/>
    <p:sldId id="330" r:id="rId17"/>
    <p:sldId id="331" r:id="rId18"/>
    <p:sldId id="333" r:id="rId19"/>
    <p:sldId id="334" r:id="rId20"/>
    <p:sldId id="336" r:id="rId21"/>
    <p:sldId id="337" r:id="rId22"/>
    <p:sldId id="338" r:id="rId23"/>
    <p:sldId id="33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9ppt" initials="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E93"/>
    <a:srgbClr val="FD4952"/>
    <a:srgbClr val="FFBA1D"/>
    <a:srgbClr val="65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9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字体：https://izihun.com/shangyongziti-618.html</a:t>
            </a:r>
          </a:p>
          <a:p>
            <a:r>
              <a:rPr lang="zh-CN" altLang="en-US"/>
              <a:t>音乐：</a:t>
            </a:r>
            <a:r>
              <a:rPr lang="zh-CN" altLang="en-US" dirty="0">
                <a:sym typeface="+mn-ea"/>
              </a:rPr>
              <a:t>https://ibaotu.com/sucai/19667627.html</a:t>
            </a:r>
            <a:endParaRPr lang="zh-CN" altLang="en-US" dirty="0"/>
          </a:p>
          <a:p>
            <a:r>
              <a:rPr lang="zh-CN" altLang="en-US"/>
              <a:t>素材：https://ibaotu.com/sucai/19804234.html，https://ibaotu.com/sucai/19470487.html，https://ibaotu.com/sucai/19841077.html，https://ibaotu.com/sucai/19466887.html，https://ibaotu.com/sucai/19813468.html</a:t>
            </a:r>
          </a:p>
        </p:txBody>
      </p:sp>
    </p:spTree>
    <p:extLst>
      <p:ext uri="{BB962C8B-B14F-4D97-AF65-F5344CB8AC3E}">
        <p14:creationId xmlns:p14="http://schemas.microsoft.com/office/powerpoint/2010/main" val="252698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610654865b9c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235" y="6537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78941" y="6396335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5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7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8" name="图片 5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9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11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5254" y="1441343"/>
            <a:ext cx="551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122" y="3138983"/>
            <a:ext cx="23230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 err="1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dirty="0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2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589392" y="5654363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18429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5075" y="3004296"/>
            <a:ext cx="5785338" cy="137872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254218" y="4943976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95684" y="307210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50" grpId="0"/>
      <p:bldP spid="51" grpId="0"/>
      <p:bldP spid="53" grpId="0"/>
      <p:bldP spid="55" grpId="0"/>
      <p:bldP spid="56" grpId="0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3" y="1826247"/>
            <a:ext cx="4261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064664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96 – 60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9" y="515654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8963575" y="584922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6921" y="24078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272516" y="24204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2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06" y="2546726"/>
            <a:ext cx="2745071" cy="2668492"/>
          </a:xfrm>
          <a:prstGeom prst="rect">
            <a:avLst/>
          </a:prstGeom>
        </p:spPr>
      </p:pic>
      <p:pic>
        <p:nvPicPr>
          <p:cNvPr id="25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17" y="2441004"/>
            <a:ext cx="2745071" cy="2668492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3" y="2440029"/>
            <a:ext cx="2745071" cy="26684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2734249" y="3003809"/>
            <a:ext cx="22583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5779678" y="2804779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658925" y="2859838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57" y="3898344"/>
            <a:ext cx="5612130" cy="436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110" y="217805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736963" y="2453192"/>
            <a:ext cx="8732917" cy="22955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04846" y="3710378"/>
            <a:ext cx="1665034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10951" y="3731666"/>
            <a:ext cx="615006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008426" y="2539815"/>
            <a:ext cx="993811" cy="149078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24817" y="1720619"/>
            <a:ext cx="941793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03421" y="4685947"/>
            <a:ext cx="4625922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10951" y="4685947"/>
            <a:ext cx="246960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85976" y="5426096"/>
            <a:ext cx="4317445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18705" y="-75877"/>
            <a:ext cx="891063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altLang="en-US" sz="4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85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09288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1: Minh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25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400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UTM Avo" panose="02040603050506020204" pitchFamily="18" charset="0"/>
              </a:rPr>
              <a:t>quyển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algn="ctr">
              <a:lnSpc>
                <a:spcPct val="200000"/>
              </a:lnSpc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201031" y="30317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031" y="30317"/>
                <a:ext cx="925441" cy="9281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25775" y="2237524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422358" y="3372163"/>
            <a:ext cx="2286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437209" y="4952757"/>
            <a:ext cx="2286403" cy="165100"/>
            <a:chOff x="1200" y="2236"/>
            <a:chExt cx="1680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368296" y="4169773"/>
            <a:ext cx="423863" cy="2233799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577343" y="5549424"/>
            <a:ext cx="2919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321052" y="3962584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868521" y="4204339"/>
            <a:ext cx="3297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02918" y="63738"/>
            <a:ext cx="2094209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9319989" y="-25326"/>
            <a:ext cx="687526" cy="11169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" y="3393211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108127" y="450263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961197" y="5317040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09243" y="3096501"/>
            <a:ext cx="17921" cy="353435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811351" y="3873104"/>
            <a:ext cx="4995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707252" y="4609456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238705" y="5166750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238705" y="4635136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451121" y="2294020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10" y="3447048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282643" y="4621633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730875" y="5279765"/>
            <a:ext cx="5148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160082" y="3004758"/>
            <a:ext cx="18518" cy="36520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981219" y="3883673"/>
            <a:ext cx="4823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479784" y="4633434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184643" y="4620213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134162" y="5199983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387374" y="2337583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13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6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55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44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62183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404311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83327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62113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=""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LUYỆN 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TẬP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21599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333.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.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79665" y="2556837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992869" y="3258291"/>
            <a:ext cx="423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881152" y="2536402"/>
            <a:ext cx="423863" cy="5348013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893687" y="5403909"/>
            <a:ext cx="601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927620" y="3968219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0393444" y="4194641"/>
            <a:ext cx="997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333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94585" y="1338784"/>
            <a:ext cx="3212505" cy="7505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714459" y="275149"/>
            <a:ext cx="5629974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149288" y="1151847"/>
            <a:ext cx="5283215" cy="9914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22624" y="4913162"/>
            <a:ext cx="5344478" cy="177165"/>
            <a:chOff x="4422624" y="4913162"/>
            <a:chExt cx="5344478" cy="177165"/>
          </a:xfrm>
        </p:grpSpPr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5225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=""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KHỞI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ĐỘNG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497162" y="142332"/>
            <a:ext cx="328613" cy="153938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332594" y="-739420"/>
            <a:ext cx="423863" cy="5336195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509996" y="799168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9894898" y="1018894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333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909882" y="5667135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25287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3909882" y="1002893"/>
            <a:ext cx="1521279" cy="152400"/>
            <a:chOff x="1206" y="1852"/>
            <a:chExt cx="1118" cy="96"/>
          </a:xfrm>
        </p:grpSpPr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91017" y="1667251"/>
            <a:ext cx="5344478" cy="177165"/>
            <a:chOff x="4422624" y="4913162"/>
            <a:chExt cx="5344478" cy="177165"/>
          </a:xfrm>
        </p:grpSpPr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67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8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4878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2" y="1826247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122407" y="4461407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333 – 259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 ; 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8" y="5156545"/>
            <a:ext cx="24043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9029974" y="575617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39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7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56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45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15884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358012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24253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15814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78629" y="1785692"/>
            <a:ext cx="7784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em</a:t>
            </a:r>
            <a:endParaRPr lang="en-US" sz="8000" b="1" dirty="0" smtClean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92997" y="740968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53" y="1589738"/>
            <a:ext cx="4561937" cy="3599598"/>
          </a:xfrm>
          <a:prstGeom prst="rect">
            <a:avLst/>
          </a:prstGeom>
        </p:spPr>
      </p:pic>
      <p:pic>
        <p:nvPicPr>
          <p:cNvPr id="15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20" y="1660427"/>
            <a:ext cx="4491232" cy="3543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5106847"/>
            <a:ext cx="12192000" cy="41819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4" y="5278324"/>
            <a:ext cx="3575564" cy="14895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90" y="4847117"/>
            <a:ext cx="1950318" cy="2115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8991" y="740790"/>
            <a:ext cx="5143267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284" y="2664286"/>
            <a:ext cx="31607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64968" y="3272480"/>
            <a:ext cx="18428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3 :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4241" y="2537135"/>
            <a:ext cx="29912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788922" y="3232740"/>
            <a:ext cx="26078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 : 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061" y="1868511"/>
            <a:ext cx="2399861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a=3, b= 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779" y="1827240"/>
            <a:ext cx="2966947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= 1, b= 10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8953" y="3235691"/>
            <a:ext cx="87817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6434" y="3254949"/>
            <a:ext cx="7554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=""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KHÁM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PHÁ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35" y="-182140"/>
            <a:ext cx="8936890" cy="7086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525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3" name="图片 2" descr="5fb39601299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8216" y="1394142"/>
            <a:ext cx="3597910" cy="4156075"/>
          </a:xfrm>
          <a:prstGeom prst="rect">
            <a:avLst/>
          </a:prstGeom>
        </p:spPr>
      </p:pic>
      <p:pic>
        <p:nvPicPr>
          <p:cNvPr id="13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8" y="78287"/>
            <a:ext cx="3175807" cy="2018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0745" y="2096322"/>
            <a:ext cx="7412282" cy="3942993"/>
          </a:xfrm>
          <a:prstGeom prst="roundRect">
            <a:avLst>
              <a:gd name="adj" fmla="val 5948"/>
            </a:avLst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Tìm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khi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biết</a:t>
            </a:r>
            <a:endParaRPr lang="en-US" sz="5400" dirty="0" smtClean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tổng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và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tỉ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của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đó</a:t>
            </a:r>
            <a:endParaRPr lang="en-US" sz="54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8165" y="1150290"/>
            <a:ext cx="169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18732" y="427976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143194" y="2635633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94" y="2635633"/>
                <a:ext cx="925441" cy="13923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417320" y="2505516"/>
            <a:ext cx="4317638" cy="9179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46683" y="2578259"/>
            <a:ext cx="3250131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6525" y="4181212"/>
            <a:ext cx="356014" cy="6475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04813" y="4102787"/>
            <a:ext cx="3394204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291590" y="1764220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51858" y="1728276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204813" y="2943165"/>
            <a:ext cx="3530145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6441" y="181746"/>
            <a:ext cx="932472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                                       	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2990" y="4840732"/>
            <a:ext cx="1085850" cy="0"/>
          </a:xfrm>
          <a:prstGeom prst="straightConnector1">
            <a:avLst/>
          </a:prstGeom>
          <a:ln w="174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53976" y="4511464"/>
            <a:ext cx="7629819" cy="1231106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5" grpId="0" animBg="1"/>
      <p:bldP spid="26" grpId="0" animBg="1"/>
      <p:bldP spid="2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0007" y="652321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195704" y="62066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704" y="620668"/>
                <a:ext cx="925441" cy="9281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811792" y="3254194"/>
            <a:ext cx="7227484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020946" y="2850203"/>
                <a:ext cx="4735419" cy="1480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002060"/>
                    </a:solidFill>
                  </a:rPr>
                  <a:t>Tỉ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b="1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46" y="2850203"/>
                <a:ext cx="4735419" cy="1480983"/>
              </a:xfrm>
              <a:prstGeom prst="rect">
                <a:avLst/>
              </a:prstGeom>
              <a:blipFill rotWithShape="0">
                <a:blip r:embed="rId7"/>
                <a:stretch>
                  <a:fillRect l="-9794" b="-17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4349408" y="3051485"/>
            <a:ext cx="654420" cy="38837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46810" y="5288699"/>
            <a:ext cx="9254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8385" y="2534849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88656" y="4539558"/>
            <a:ext cx="739729" cy="3144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8937" y="4647360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6" grpId="1"/>
      <p:bldP spid="42" grpId="0"/>
      <p:bldP spid="42" grpId="1"/>
      <p:bldP spid="43" grpId="0"/>
      <p:bldP spid="45" grpId="0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9876" y="352916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300055" y="349484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055" y="349484"/>
                <a:ext cx="925441" cy="9281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21349" y="2078969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5270" y="3797880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321349" y="3458494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300870" y="2189824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304938" y="2419233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317069" y="4162447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005501" y="2684485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121805" y="4772047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645187" y="315131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0569" y="3310488"/>
            <a:ext cx="109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6233" y="313703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584060" y="4992222"/>
            <a:ext cx="5255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841632" y="544407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6627526" y="3032639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6688638" y="424261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9" name="Hộp_Văn_Bản 48"/>
          <p:cNvSpPr txBox="1">
            <a:spLocks noChangeArrowheads="1"/>
          </p:cNvSpPr>
          <p:nvPr/>
        </p:nvSpPr>
        <p:spPr bwMode="auto">
          <a:xfrm>
            <a:off x="1845231" y="5654297"/>
            <a:ext cx="3894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96 : 8 =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81708" y="4877564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7199029" y="362522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Hộp_Văn_Bản 51"/>
          <p:cNvSpPr txBox="1">
            <a:spLocks noChangeArrowheads="1"/>
          </p:cNvSpPr>
          <p:nvPr/>
        </p:nvSpPr>
        <p:spPr bwMode="auto">
          <a:xfrm>
            <a:off x="3642804" y="5654297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9152590" y="3675502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622146" y="546884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622146" y="594882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74816" y="4910386"/>
            <a:ext cx="5785338" cy="7699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781666" y="2962193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978</Words>
  <Application>Microsoft Office PowerPoint</Application>
  <PresentationFormat>Widescreen</PresentationFormat>
  <Paragraphs>225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宋体</vt:lpstr>
      <vt:lpstr>Arial</vt:lpstr>
      <vt:lpstr>Calibri</vt:lpstr>
      <vt:lpstr>Cambria Math</vt:lpstr>
      <vt:lpstr>Times New Roman</vt:lpstr>
      <vt:lpstr>UTM Alpine KT</vt:lpstr>
      <vt:lpstr>UTM Avo</vt:lpstr>
      <vt:lpstr>UTM French Vanilla</vt:lpstr>
      <vt:lpstr>UTM Guanine</vt:lpstr>
      <vt:lpstr>UTM Showcard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亲子阅读</dc:title>
  <dc:creator>admin</dc:creator>
  <cp:lastModifiedBy>Huyen</cp:lastModifiedBy>
  <cp:revision>3</cp:revision>
  <dcterms:created xsi:type="dcterms:W3CDTF">2022-01-21T08:54:00Z</dcterms:created>
  <dcterms:modified xsi:type="dcterms:W3CDTF">2022-03-26T06:32:51Z</dcterms:modified>
  <cp:version>03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5561435B722E4CDB99CB67086831DAD7</vt:lpwstr>
  </property>
  <property fmtid="{D5CDD505-2E9C-101B-9397-08002B2CF9AE}" pid="3" name="KSOProductBuildVer">
    <vt:lpwstr>2052-11.1.0.11294</vt:lpwstr>
  </property>
</Properties>
</file>