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2" r:id="rId11"/>
    <p:sldId id="268" r:id="rId12"/>
    <p:sldId id="267" r:id="rId13"/>
    <p:sldId id="273" r:id="rId14"/>
    <p:sldId id="271" r:id="rId15"/>
    <p:sldId id="275" r:id="rId16"/>
    <p:sldId id="27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1" y="-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0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0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7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ED18-3DFF-4E4F-98FC-8BF7312B472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2F0C-7511-494E-8ADA-86E70DAF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audio" Target="../media/audio3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793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724401" y="4068763"/>
            <a:ext cx="253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</a:rPr>
              <a:t>LỚP 3</a:t>
            </a:r>
            <a:r>
              <a:rPr 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7652" name="Picture 9" descr="1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1919288" y="415926"/>
            <a:ext cx="84248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TRƯỜNG TIỂU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 VŨ XUÂN THIỀU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WordArt 11"/>
          <p:cNvSpPr>
            <a:spLocks noChangeArrowheads="1" noChangeShapeType="1" noTextEdit="1"/>
          </p:cNvSpPr>
          <p:nvPr/>
        </p:nvSpPr>
        <p:spPr bwMode="auto">
          <a:xfrm>
            <a:off x="3505200" y="26416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5105400" y="16764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44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GB" sz="400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82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01800" y="1498600"/>
            <a:ext cx="8858250" cy="1785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124076" y="2924176"/>
            <a:ext cx="8258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2424114" y="476251"/>
            <a:ext cx="748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0"/>
          <p:cNvSpPr>
            <a:spLocks noGrp="1"/>
          </p:cNvSpPr>
          <p:nvPr>
            <p:ph type="title"/>
          </p:nvPr>
        </p:nvSpPr>
        <p:spPr>
          <a:xfrm>
            <a:off x="1524001" y="488304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5" y="34290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6234" y="4214814"/>
            <a:ext cx="128587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796" y="3643314"/>
            <a:ext cx="1857375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3609" y="3643314"/>
            <a:ext cx="642937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96733" y="4214814"/>
            <a:ext cx="1643062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596233" y="1571625"/>
            <a:ext cx="1928812" cy="1214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 đổi phông chữ</a:t>
            </a:r>
          </a:p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311108" y="1571625"/>
            <a:ext cx="1928812" cy="1214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53671" y="1571625"/>
            <a:ext cx="1928813" cy="1214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 đổi cỡ chữ</a:t>
            </a:r>
          </a:p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97108" y="1571625"/>
            <a:ext cx="1928812" cy="1214438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 lề</a:t>
            </a:r>
          </a:p>
          <a:p>
            <a:pPr algn="ctr" eaLnBrk="1" hangingPunct="1"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stCxn id="11" idx="2"/>
          </p:cNvCxnSpPr>
          <p:nvPr/>
        </p:nvCxnSpPr>
        <p:spPr>
          <a:xfrm rot="5400000">
            <a:off x="2006602" y="3090070"/>
            <a:ext cx="857250" cy="249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0"/>
          </p:cNvCxnSpPr>
          <p:nvPr/>
        </p:nvCxnSpPr>
        <p:spPr>
          <a:xfrm rot="10800000" flipV="1">
            <a:off x="3774283" y="2786063"/>
            <a:ext cx="857250" cy="85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025484" y="2786063"/>
            <a:ext cx="2357437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2"/>
          </p:cNvCxnSpPr>
          <p:nvPr/>
        </p:nvCxnSpPr>
        <p:spPr>
          <a:xfrm rot="5400000">
            <a:off x="5543552" y="2482057"/>
            <a:ext cx="1428750" cy="2036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882109" y="4214813"/>
            <a:ext cx="2357437" cy="21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5369867"/>
            <a:ext cx="1098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7016" y="7977"/>
            <a:ext cx="471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A. HOẠT ĐỘNG CƠ BẢN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497016" y="654309"/>
            <a:ext cx="10515600" cy="1047492"/>
          </a:xfrm>
        </p:spPr>
        <p:txBody>
          <a:bodyPr/>
          <a:lstStyle/>
          <a:p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1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29967" r="34879" b="23289"/>
          <a:stretch>
            <a:fillRect/>
          </a:stretch>
        </p:blipFill>
        <p:spPr>
          <a:xfrm>
            <a:off x="1600200" y="1716175"/>
            <a:ext cx="8559800" cy="5141824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497016" y="7977"/>
            <a:ext cx="5534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B. </a:t>
            </a:r>
            <a:r>
              <a:rPr lang="en-US" sz="3600" b="1" dirty="0">
                <a:solidFill>
                  <a:srgbClr val="0000FF"/>
                </a:solidFill>
              </a:rPr>
              <a:t>HOẠT ĐỘNG </a:t>
            </a:r>
            <a:r>
              <a:rPr lang="en-US" sz="3600" b="1" dirty="0" smtClean="0">
                <a:solidFill>
                  <a:srgbClr val="0000FF"/>
                </a:solidFill>
              </a:rPr>
              <a:t>THỰC HÀNH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7016" y="7977"/>
            <a:ext cx="5534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B. </a:t>
            </a:r>
            <a:r>
              <a:rPr lang="en-US" sz="3600" b="1" dirty="0">
                <a:solidFill>
                  <a:srgbClr val="0000FF"/>
                </a:solidFill>
              </a:rPr>
              <a:t>HOẠT ĐỘNG </a:t>
            </a:r>
            <a:r>
              <a:rPr lang="en-US" sz="3600" b="1" dirty="0" smtClean="0">
                <a:solidFill>
                  <a:srgbClr val="0000FF"/>
                </a:solidFill>
              </a:rPr>
              <a:t>THỰC HÀNH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933451"/>
            <a:ext cx="9323388" cy="100012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sz="4000" b="1" dirty="0" smtClean="0"/>
              <a:t>  </a:t>
            </a:r>
            <a:r>
              <a:rPr lang="en-US" sz="4000" b="1" dirty="0" err="1" smtClean="0"/>
              <a:t>Chọn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chữ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cỡ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chữ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kiểu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theo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yêu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cầu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461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LỢI ÍCH CỦA CÂY XANH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sạch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và </a:t>
            </a:r>
            <a:r>
              <a:rPr lang="en-US" dirty="0" err="1" smtClean="0"/>
              <a:t>tiếng</a:t>
            </a:r>
            <a:r>
              <a:rPr lang="en-US" dirty="0" smtClean="0"/>
              <a:t> </a:t>
            </a:r>
            <a:r>
              <a:rPr lang="en-US" dirty="0" err="1" smtClean="0"/>
              <a:t>ồn</a:t>
            </a:r>
            <a:endParaRPr lang="en-US" dirty="0" smtClean="0"/>
          </a:p>
          <a:p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898524"/>
            <a:ext cx="10515600" cy="5705475"/>
          </a:xfrm>
        </p:spPr>
        <p:txBody>
          <a:bodyPr/>
          <a:lstStyle/>
          <a:p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có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mẫu</a:t>
            </a:r>
            <a:r>
              <a:rPr lang="en-US" dirty="0" smtClean="0"/>
              <a:t>,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nháy</a:t>
            </a:r>
            <a:r>
              <a:rPr lang="en-US" dirty="0" smtClean="0"/>
              <a:t> </a:t>
            </a:r>
            <a:r>
              <a:rPr lang="en-US" dirty="0" err="1" smtClean="0"/>
              <a:t>nút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vừa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Duplicate Slide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của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400" y="186341"/>
            <a:ext cx="717375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C</a:t>
            </a:r>
            <a:r>
              <a:rPr lang="en-US" sz="3600" b="1" dirty="0" smtClean="0">
                <a:solidFill>
                  <a:srgbClr val="0000FF"/>
                </a:solidFill>
              </a:rPr>
              <a:t>. </a:t>
            </a:r>
            <a:r>
              <a:rPr lang="en-US" sz="3600" b="1" dirty="0">
                <a:solidFill>
                  <a:srgbClr val="0000FF"/>
                </a:solidFill>
              </a:rPr>
              <a:t>HOẠT ĐỘNG </a:t>
            </a:r>
            <a:r>
              <a:rPr lang="en-US" sz="3600" b="1" dirty="0" smtClean="0">
                <a:solidFill>
                  <a:srgbClr val="0000FF"/>
                </a:solidFill>
              </a:rPr>
              <a:t>ỨNG DỤNG MỞ RỘNG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87" y="1817002"/>
            <a:ext cx="6599813" cy="4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8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ghi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38348" y="428604"/>
            <a:ext cx="7543800" cy="4429156"/>
          </a:xfrm>
          <a:prstGeom prst="rect">
            <a:avLst/>
          </a:prstGeom>
        </p:spPr>
        <p:txBody>
          <a:bodyPr spcFirstLastPara="1" wrap="none" fromWordArt="1">
            <a:prstTxWarp prst="textCan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CooperH"/>
              </a:rPr>
              <a:t> </a:t>
            </a: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sz="3600" b="1" kern="1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chăm ngoan học giỏii</a:t>
            </a:r>
            <a:endParaRPr lang="en-US" sz="3600" b="1" kern="1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CooperH"/>
            </a:endParaRPr>
          </a:p>
        </p:txBody>
      </p:sp>
    </p:spTree>
    <p:extLst>
      <p:ext uri="{BB962C8B-B14F-4D97-AF65-F5344CB8AC3E}">
        <p14:creationId xmlns:p14="http://schemas.microsoft.com/office/powerpoint/2010/main" val="24530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4191000" y="2830514"/>
            <a:ext cx="4114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22" tIns="20261" rIns="40522" bIns="20261">
            <a:spAutoFit/>
          </a:bodyPr>
          <a:lstStyle>
            <a:lvl1pPr marL="201613" indent="-201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00" b="1">
                <a:solidFill>
                  <a:srgbClr val="FF0000"/>
                </a:solidFill>
              </a:rPr>
              <a:t>KHỞI ĐỘNG ĐẦU GIỜ</a:t>
            </a:r>
          </a:p>
        </p:txBody>
      </p:sp>
    </p:spTree>
    <p:extLst>
      <p:ext uri="{BB962C8B-B14F-4D97-AF65-F5344CB8AC3E}">
        <p14:creationId xmlns:p14="http://schemas.microsoft.com/office/powerpoint/2010/main" val="807874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855076" y="889001"/>
            <a:ext cx="6461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824289" y="4913314"/>
            <a:ext cx="1990237" cy="485775"/>
            <a:chOff x="142" y="1844"/>
            <a:chExt cx="4818" cy="543"/>
          </a:xfrm>
        </p:grpSpPr>
        <p:sp>
          <p:nvSpPr>
            <p:cNvPr id="29716" name="Rectangle 27"/>
            <p:cNvSpPr>
              <a:spLocks noChangeArrowheads="1"/>
            </p:cNvSpPr>
            <p:nvPr/>
          </p:nvSpPr>
          <p:spPr bwMode="auto">
            <a:xfrm>
              <a:off x="4513" y="2050"/>
              <a:ext cx="447" cy="1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sz="10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44"/>
              <a:ext cx="4758" cy="5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2250" b="1">
                  <a:solidFill>
                    <a:srgbClr val="FF0000"/>
                  </a:solidFill>
                  <a:latin typeface="Franklin Gothic Book"/>
                </a:rPr>
                <a:t>Đáp án: B</a:t>
              </a:r>
            </a:p>
          </p:txBody>
        </p:sp>
      </p:grp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632450" y="5500688"/>
            <a:ext cx="642938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695951" y="5543550"/>
            <a:ext cx="600075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694364" y="5521325"/>
            <a:ext cx="642937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695951" y="55006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2970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1FD5B5-EB93-43F5-A074-107AC38AA35D}" type="slidenum">
              <a:rPr lang="en-US" smtClean="0">
                <a:solidFill>
                  <a:srgbClr val="D38E27"/>
                </a:solidFill>
              </a:rPr>
              <a:pPr/>
              <a:t>3</a:t>
            </a:fld>
            <a:endParaRPr lang="en-US" smtClean="0">
              <a:solidFill>
                <a:srgbClr val="D38E27"/>
              </a:solidFill>
            </a:endParaRPr>
          </a:p>
        </p:txBody>
      </p:sp>
      <p:pic>
        <p:nvPicPr>
          <p:cNvPr id="2970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15"/>
          <a:stretch>
            <a:fillRect/>
          </a:stretch>
        </p:blipFill>
        <p:spPr bwMode="auto">
          <a:xfrm>
            <a:off x="2181225" y="27051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689226"/>
            <a:ext cx="9461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9"/>
          <p:cNvSpPr txBox="1">
            <a:spLocks noChangeArrowheads="1"/>
          </p:cNvSpPr>
          <p:nvPr/>
        </p:nvSpPr>
        <p:spPr bwMode="auto">
          <a:xfrm>
            <a:off x="2209800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710" name="Text Box 9"/>
          <p:cNvSpPr txBox="1">
            <a:spLocks noChangeArrowheads="1"/>
          </p:cNvSpPr>
          <p:nvPr/>
        </p:nvSpPr>
        <p:spPr bwMode="auto">
          <a:xfrm>
            <a:off x="4830763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11" name="Text Box 9"/>
          <p:cNvSpPr txBox="1">
            <a:spLocks noChangeArrowheads="1"/>
          </p:cNvSpPr>
          <p:nvPr/>
        </p:nvSpPr>
        <p:spPr bwMode="auto">
          <a:xfrm>
            <a:off x="7391400" y="3662364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524000" y="1420813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nút lệnh thêm mới trang trình chiếu?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1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2705100"/>
            <a:ext cx="9763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Text Box 9"/>
          <p:cNvSpPr txBox="1">
            <a:spLocks noChangeArrowheads="1"/>
          </p:cNvSpPr>
          <p:nvPr/>
        </p:nvSpPr>
        <p:spPr bwMode="auto">
          <a:xfrm>
            <a:off x="9353550" y="36528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7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762250"/>
            <a:ext cx="11128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75794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40" grpId="0" bldLvl="0" animBg="1"/>
      <p:bldP spid="41" grpId="0" bldLvl="0" animBg="1"/>
      <p:bldP spid="42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855076" y="889001"/>
            <a:ext cx="6461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824289" y="4913314"/>
            <a:ext cx="1990237" cy="485775"/>
            <a:chOff x="142" y="1844"/>
            <a:chExt cx="4818" cy="543"/>
          </a:xfrm>
        </p:grpSpPr>
        <p:sp>
          <p:nvSpPr>
            <p:cNvPr id="30740" name="Rectangle 27"/>
            <p:cNvSpPr>
              <a:spLocks noChangeArrowheads="1"/>
            </p:cNvSpPr>
            <p:nvPr/>
          </p:nvSpPr>
          <p:spPr bwMode="auto">
            <a:xfrm>
              <a:off x="4513" y="2050"/>
              <a:ext cx="447" cy="1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sz="10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44"/>
              <a:ext cx="4758" cy="5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2250" b="1">
                  <a:solidFill>
                    <a:srgbClr val="FF0000"/>
                  </a:solidFill>
                  <a:latin typeface="Franklin Gothic Book"/>
                </a:rPr>
                <a:t>Đáp án: C</a:t>
              </a:r>
            </a:p>
          </p:txBody>
        </p:sp>
      </p:grp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632450" y="5500688"/>
            <a:ext cx="642938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695951" y="5543550"/>
            <a:ext cx="600075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694364" y="5521325"/>
            <a:ext cx="642937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695951" y="55006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073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4AFCC1-562E-4DE0-AF0A-A8B355F3ED05}" type="slidenum">
              <a:rPr lang="en-US" smtClean="0">
                <a:solidFill>
                  <a:srgbClr val="D38E27"/>
                </a:solidFill>
              </a:rPr>
              <a:pPr/>
              <a:t>4</a:t>
            </a:fld>
            <a:endParaRPr lang="en-US" smtClean="0">
              <a:solidFill>
                <a:srgbClr val="D38E27"/>
              </a:solidFill>
            </a:endParaRPr>
          </a:p>
        </p:txBody>
      </p:sp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15"/>
          <a:stretch>
            <a:fillRect/>
          </a:stretch>
        </p:blipFill>
        <p:spPr bwMode="auto">
          <a:xfrm>
            <a:off x="2181225" y="270510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9"/>
          <p:cNvSpPr txBox="1">
            <a:spLocks noChangeArrowheads="1"/>
          </p:cNvSpPr>
          <p:nvPr/>
        </p:nvSpPr>
        <p:spPr bwMode="auto">
          <a:xfrm>
            <a:off x="2209800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733" name="Text Box 9"/>
          <p:cNvSpPr txBox="1">
            <a:spLocks noChangeArrowheads="1"/>
          </p:cNvSpPr>
          <p:nvPr/>
        </p:nvSpPr>
        <p:spPr bwMode="auto">
          <a:xfrm>
            <a:off x="4830763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734" name="Text Box 9"/>
          <p:cNvSpPr txBox="1">
            <a:spLocks noChangeArrowheads="1"/>
          </p:cNvSpPr>
          <p:nvPr/>
        </p:nvSpPr>
        <p:spPr bwMode="auto">
          <a:xfrm>
            <a:off x="7391400" y="3662364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524000" y="1420813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u="sng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nút lệnh xóa trang trình chiếu?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2705100"/>
            <a:ext cx="9763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Text Box 9"/>
          <p:cNvSpPr txBox="1">
            <a:spLocks noChangeArrowheads="1"/>
          </p:cNvSpPr>
          <p:nvPr/>
        </p:nvSpPr>
        <p:spPr bwMode="auto">
          <a:xfrm>
            <a:off x="9353550" y="36528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0738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762250"/>
            <a:ext cx="11128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787651"/>
            <a:ext cx="157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5778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40" grpId="0" bldLvl="0" animBg="1"/>
      <p:bldP spid="41" grpId="0" bldLvl="0" animBg="1"/>
      <p:bldP spid="42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855076" y="889001"/>
            <a:ext cx="64611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281614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824289" y="4913314"/>
            <a:ext cx="1990237" cy="485775"/>
            <a:chOff x="142" y="1844"/>
            <a:chExt cx="4818" cy="543"/>
          </a:xfrm>
        </p:grpSpPr>
        <p:sp>
          <p:nvSpPr>
            <p:cNvPr id="31764" name="Rectangle 27"/>
            <p:cNvSpPr>
              <a:spLocks noChangeArrowheads="1"/>
            </p:cNvSpPr>
            <p:nvPr/>
          </p:nvSpPr>
          <p:spPr bwMode="auto">
            <a:xfrm>
              <a:off x="4513" y="2050"/>
              <a:ext cx="447" cy="1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sz="100">
                <a:solidFill>
                  <a:srgbClr val="000000"/>
                </a:solidFill>
                <a:latin typeface="Franklin Gothic Book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44"/>
              <a:ext cx="4758" cy="5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r>
                <a:rPr lang="en-US" sz="2250" b="1">
                  <a:solidFill>
                    <a:srgbClr val="FF0000"/>
                  </a:solidFill>
                  <a:latin typeface="Franklin Gothic Book"/>
                </a:rPr>
                <a:t>Đáp án: A</a:t>
              </a:r>
            </a:p>
          </p:txBody>
        </p:sp>
      </p:grp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632450" y="5500688"/>
            <a:ext cx="642938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5695951" y="5543550"/>
            <a:ext cx="600075" cy="300038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5694364" y="5521325"/>
            <a:ext cx="642937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5695951" y="55006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5648326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317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7F7F7-53E7-46B4-A2FA-C630C7B956EF}" type="slidenum">
              <a:rPr lang="en-US" smtClean="0">
                <a:solidFill>
                  <a:srgbClr val="D38E27"/>
                </a:solidFill>
              </a:rPr>
              <a:pPr/>
              <a:t>5</a:t>
            </a:fld>
            <a:endParaRPr lang="en-US" smtClean="0">
              <a:solidFill>
                <a:srgbClr val="D38E27"/>
              </a:solidFill>
            </a:endParaRP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2209800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1756" name="Text Box 9"/>
          <p:cNvSpPr txBox="1">
            <a:spLocks noChangeArrowheads="1"/>
          </p:cNvSpPr>
          <p:nvPr/>
        </p:nvSpPr>
        <p:spPr bwMode="auto">
          <a:xfrm>
            <a:off x="4830763" y="3679826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1757" name="Text Box 9"/>
          <p:cNvSpPr txBox="1">
            <a:spLocks noChangeArrowheads="1"/>
          </p:cNvSpPr>
          <p:nvPr/>
        </p:nvSpPr>
        <p:spPr bwMode="auto">
          <a:xfrm>
            <a:off x="7391400" y="3662364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524000" y="1420813"/>
            <a:ext cx="952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9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2705100"/>
            <a:ext cx="9763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 Box 9"/>
          <p:cNvSpPr txBox="1">
            <a:spLocks noChangeArrowheads="1"/>
          </p:cNvSpPr>
          <p:nvPr/>
        </p:nvSpPr>
        <p:spPr bwMode="auto">
          <a:xfrm>
            <a:off x="9353550" y="3652838"/>
            <a:ext cx="85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176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2762250"/>
            <a:ext cx="111283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787651"/>
            <a:ext cx="157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4" y="2735263"/>
            <a:ext cx="19319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6985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40" grpId="0" bldLvl="0" animBg="1"/>
      <p:bldP spid="41" grpId="0" bldLvl="0" animBg="1"/>
      <p:bldP spid="42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01800" y="1498600"/>
            <a:ext cx="8858250" cy="17859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124076" y="2924176"/>
            <a:ext cx="8258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2424114" y="476251"/>
            <a:ext cx="748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0"/>
          <p:cNvSpPr>
            <a:spLocks noGrp="1"/>
          </p:cNvSpPr>
          <p:nvPr>
            <p:ph type="title"/>
          </p:nvPr>
        </p:nvSpPr>
        <p:spPr>
          <a:xfrm>
            <a:off x="1438275" y="760414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754189"/>
            <a:ext cx="5286375" cy="47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>
            <a:off x="2881314" y="3600452"/>
            <a:ext cx="428625" cy="1793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95438" y="1893095"/>
            <a:ext cx="1285875" cy="378618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Nháy chuột vào trang trình chiếu cần thay đổi bố cục.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4381500" y="1428752"/>
            <a:ext cx="4572002" cy="9064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53501" y="638175"/>
            <a:ext cx="1643063" cy="18923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eaLnBrk="1" hangingPunct="1">
              <a:defRPr/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</a:p>
          <a:p>
            <a:pPr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thẻ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chọn nút lệnh </a:t>
            </a: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2170113"/>
            <a:ext cx="8509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rot="10800000">
            <a:off x="6024563" y="2749551"/>
            <a:ext cx="2857500" cy="1285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882063" y="3071813"/>
            <a:ext cx="1714500" cy="34163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Danh sách các kiểu bố cục hiện ra, em nháy chuột chọn kiểu bố cục cho trang trình chiếu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7016" y="7977"/>
            <a:ext cx="4719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A. HOẠT ĐỘNG CƠ BẢN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2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0"/>
          <p:cNvSpPr>
            <a:spLocks noGrp="1"/>
          </p:cNvSpPr>
          <p:nvPr>
            <p:ph type="title"/>
          </p:nvPr>
        </p:nvSpPr>
        <p:spPr>
          <a:xfrm>
            <a:off x="1666875" y="0"/>
            <a:ext cx="8229600" cy="642938"/>
          </a:xfrm>
        </p:spPr>
        <p:txBody>
          <a:bodyPr/>
          <a:lstStyle/>
          <a:p>
            <a:pPr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Untitle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1901825"/>
            <a:ext cx="4286250" cy="464343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Untitle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01825"/>
            <a:ext cx="4471988" cy="4648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67063" y="1323977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10500" y="1357314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1500" y="683567"/>
            <a:ext cx="894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497016" y="844551"/>
            <a:ext cx="8858250" cy="1000125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dirty="0" err="1" smtClean="0"/>
              <a:t>Tạo</a:t>
            </a:r>
            <a:r>
              <a:rPr lang="en-US" dirty="0" smtClean="0"/>
              <a:t> bài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2 </a:t>
            </a:r>
            <a:r>
              <a:rPr lang="en-US" dirty="0" err="1" smtClean="0"/>
              <a:t>trang</a:t>
            </a:r>
            <a:r>
              <a:rPr lang="en-US" dirty="0" smtClean="0"/>
              <a:t> có </a:t>
            </a:r>
            <a:r>
              <a:rPr lang="en-US" dirty="0" err="1" smtClean="0"/>
              <a:t>bố</a:t>
            </a:r>
            <a:r>
              <a:rPr lang="en-US" dirty="0" smtClean="0"/>
              <a:t> </a:t>
            </a:r>
            <a:r>
              <a:rPr lang="en-US" dirty="0" err="1" smtClean="0"/>
              <a:t>cục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t="12563" r="69122" b="74760"/>
          <a:stretch>
            <a:fillRect/>
          </a:stretch>
        </p:blipFill>
        <p:spPr bwMode="auto">
          <a:xfrm>
            <a:off x="733424" y="1676399"/>
            <a:ext cx="5025815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8" t="27344" r="76939" b="59961"/>
          <a:stretch>
            <a:fillRect/>
          </a:stretch>
        </p:blipFill>
        <p:spPr bwMode="auto">
          <a:xfrm>
            <a:off x="6370638" y="1607841"/>
            <a:ext cx="4703762" cy="41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7016" y="7977"/>
            <a:ext cx="5534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B. </a:t>
            </a:r>
            <a:r>
              <a:rPr lang="en-US" sz="3600" b="1" dirty="0">
                <a:solidFill>
                  <a:srgbClr val="0000FF"/>
                </a:solidFill>
              </a:rPr>
              <a:t>HOẠT ĐỘNG </a:t>
            </a:r>
            <a:r>
              <a:rPr lang="en-US" sz="3600" b="1" dirty="0" smtClean="0">
                <a:solidFill>
                  <a:srgbClr val="0000FF"/>
                </a:solidFill>
              </a:rPr>
              <a:t>THỰC HÀNH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545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Thay đổi bố cục, phông chữ, kiểu chữ, căn lề (Tiết 1)  </vt:lpstr>
      <vt:lpstr>1. Thay đổi bố cục trang trình chiếu.</vt:lpstr>
      <vt:lpstr>1. Thay đổi bố cục trang trình chiếu</vt:lpstr>
      <vt:lpstr>PowerPoint Presentation</vt:lpstr>
      <vt:lpstr> Thay đổi bố cục, phông chữ, kiểu chữ, căn lề (Tiết 2)  </vt:lpstr>
      <vt:lpstr>2. Thay đổi phông chữ, cỡ chữ, căn lề.</vt:lpstr>
      <vt:lpstr>Gõ nội dung vào trang 1</vt:lpstr>
      <vt:lpstr>PowerPoint Presentation</vt:lpstr>
      <vt:lpstr>LỢI ÍCH CỦA CÂY XANH</vt:lpstr>
      <vt:lpstr>C. HOẠT ĐỘNG ỨNG DỤNG MỞ RỘNG</vt:lpstr>
      <vt:lpstr>Em cần ghi nhớ: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Tuan Anh</cp:lastModifiedBy>
  <cp:revision>14</cp:revision>
  <dcterms:created xsi:type="dcterms:W3CDTF">2021-03-23T01:44:54Z</dcterms:created>
  <dcterms:modified xsi:type="dcterms:W3CDTF">2022-04-11T13:18:35Z</dcterms:modified>
</cp:coreProperties>
</file>