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83" r:id="rId8"/>
    <p:sldId id="284" r:id="rId9"/>
    <p:sldId id="272" r:id="rId10"/>
    <p:sldId id="274" r:id="rId11"/>
    <p:sldId id="275" r:id="rId12"/>
    <p:sldId id="278" r:id="rId13"/>
    <p:sldId id="256" r:id="rId14"/>
    <p:sldId id="268" r:id="rId15"/>
    <p:sldId id="266" r:id="rId16"/>
    <p:sldId id="267" r:id="rId17"/>
    <p:sldId id="281" r:id="rId18"/>
    <p:sldId id="282" r:id="rId19"/>
    <p:sldId id="262" r:id="rId20"/>
    <p:sldId id="271" r:id="rId21"/>
    <p:sldId id="280" r:id="rId22"/>
    <p:sldId id="285" r:id="rId23"/>
    <p:sldId id="263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0" autoAdjust="0"/>
    <p:restoredTop sz="94660"/>
  </p:normalViewPr>
  <p:slideViewPr>
    <p:cSldViewPr snapToGrid="0">
      <p:cViewPr>
        <p:scale>
          <a:sx n="44" d="100"/>
          <a:sy n="44" d="100"/>
        </p:scale>
        <p:origin x="-144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7B83-B6D4-4B2F-983C-207D7A81E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21.png"/><Relationship Id="rId2" Type="http://schemas.microsoft.com/office/2007/relationships/media" Target="../media/media2.mp3"/><Relationship Id="rId16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3.xml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959429" y="408212"/>
            <a:ext cx="8703129" cy="8763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our class</a:t>
            </a:r>
            <a:endParaRPr lang="en-US" sz="80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9541" y="2109790"/>
            <a:ext cx="9900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.VnArial" pitchFamily="34" charset="0"/>
              </a:rPr>
              <a:t>Teacher: </a:t>
            </a:r>
            <a:r>
              <a:rPr lang="en-US" sz="4200" b="1" dirty="0" err="1" smtClean="0">
                <a:latin typeface=".VnArial" pitchFamily="34" charset="0"/>
              </a:rPr>
              <a:t>Luong</a:t>
            </a:r>
            <a:r>
              <a:rPr lang="en-US" sz="4200" b="1" dirty="0" smtClean="0">
                <a:latin typeface=".VnArial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</a:rPr>
              <a:t>Thanh</a:t>
            </a:r>
            <a:r>
              <a:rPr lang="en-US" sz="4200" b="1" dirty="0" smtClean="0">
                <a:latin typeface=".VnArial" pitchFamily="34" charset="0"/>
              </a:rPr>
              <a:t> Lam</a:t>
            </a:r>
          </a:p>
          <a:p>
            <a:r>
              <a:rPr lang="en-US" sz="4200" b="1" dirty="0" smtClean="0">
                <a:latin typeface=".VnArial" pitchFamily="34" charset="0"/>
              </a:rPr>
              <a:t>Vu </a:t>
            </a:r>
            <a:r>
              <a:rPr lang="en-US" sz="4200" b="1" dirty="0" err="1" smtClean="0">
                <a:latin typeface=".VnArial" pitchFamily="34" charset="0"/>
              </a:rPr>
              <a:t>Xuan</a:t>
            </a:r>
            <a:r>
              <a:rPr lang="en-US" sz="4200" b="1" dirty="0" smtClean="0">
                <a:latin typeface=".VnArial" pitchFamily="34" charset="0"/>
              </a:rPr>
              <a:t> </a:t>
            </a:r>
            <a:r>
              <a:rPr lang="en-US" sz="4200" b="1" dirty="0" err="1" smtClean="0">
                <a:latin typeface=".VnArial" pitchFamily="34" charset="0"/>
              </a:rPr>
              <a:t>Thieu</a:t>
            </a:r>
            <a:r>
              <a:rPr lang="en-US" sz="4200" b="1" dirty="0" smtClean="0">
                <a:latin typeface=".VnArial" pitchFamily="34" charset="0"/>
              </a:rPr>
              <a:t> Primary School</a:t>
            </a:r>
          </a:p>
          <a:p>
            <a:r>
              <a:rPr lang="en-US" sz="4200" b="1" dirty="0" smtClean="0">
                <a:latin typeface=".VnArial" pitchFamily="34" charset="0"/>
              </a:rPr>
              <a:t>English 3</a:t>
            </a:r>
            <a:endParaRPr lang="en-US" sz="4200" b="1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27"/>
            <a:ext cx="4008120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yellow</a:t>
            </a:r>
            <a:endParaRPr lang="en-US" sz="9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" y="1690688"/>
            <a:ext cx="6024154" cy="5487829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06349" y="351426"/>
            <a:ext cx="3569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accent4"/>
                </a:solidFill>
              </a:rPr>
              <a:t>orange</a:t>
            </a:r>
            <a:endParaRPr lang="en-US" sz="9600" b="1" dirty="0">
              <a:solidFill>
                <a:schemeClr val="accent4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76" y="1690688"/>
            <a:ext cx="534572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9600" b="1" dirty="0" smtClean="0">
                <a:solidFill>
                  <a:schemeClr val="bg1"/>
                </a:solidFill>
                <a:latin typeface="+mn-lt"/>
              </a:rPr>
              <a:t>hite 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tx1"/>
          </a:solidFill>
        </p:spPr>
        <p:txBody>
          <a:bodyPr/>
          <a:lstStyle/>
          <a:p>
            <a:r>
              <a:rPr lang="en-US" dirty="0" err="1" smtClean="0"/>
              <a:t>saf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75120" y="1825625"/>
            <a:ext cx="5016137" cy="4170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48" y="338999"/>
            <a:ext cx="3735976" cy="427219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+mn-lt"/>
              </a:rPr>
              <a:t>b</a:t>
            </a:r>
            <a:r>
              <a:rPr lang="en-US" sz="9600" b="1" dirty="0" smtClean="0">
                <a:latin typeface="+mn-lt"/>
              </a:rPr>
              <a:t>rown</a:t>
            </a:r>
            <a:r>
              <a:rPr lang="en-US" sz="9600" b="1" dirty="0" smtClean="0"/>
              <a:t>				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376"/>
            <a:ext cx="4550524" cy="4550524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0" y="1507376"/>
            <a:ext cx="4397052" cy="4550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2320" y="143056"/>
            <a:ext cx="4493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g</a:t>
            </a:r>
            <a:r>
              <a:rPr lang="en-US" sz="9600" b="1" dirty="0" smtClean="0"/>
              <a:t>reen</a:t>
            </a:r>
          </a:p>
          <a:p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493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paper-note-with-cl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76"/>
            <a:ext cx="12192000" cy="6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6607" y="2693186"/>
            <a:ext cx="88176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9 : WHAT COLOUR IS IT ?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1. Look, listen and repeat.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blue</a:t>
            </a:r>
          </a:p>
          <a:p>
            <a:r>
              <a:rPr lang="en-US" sz="4400" dirty="0" smtClean="0"/>
              <a:t>2. white</a:t>
            </a:r>
          </a:p>
          <a:p>
            <a:r>
              <a:rPr lang="en-US" sz="4400" dirty="0" smtClean="0"/>
              <a:t>3. yellow</a:t>
            </a:r>
          </a:p>
          <a:p>
            <a:r>
              <a:rPr lang="en-US" sz="4400" dirty="0" smtClean="0"/>
              <a:t>4. brown</a:t>
            </a:r>
          </a:p>
          <a:p>
            <a:r>
              <a:rPr lang="en-US" sz="4400" dirty="0" smtClean="0"/>
              <a:t>5. green</a:t>
            </a:r>
          </a:p>
          <a:p>
            <a:r>
              <a:rPr lang="en-US" sz="4400" dirty="0" smtClean="0"/>
              <a:t>6. orange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7" y="1792016"/>
            <a:ext cx="3208157" cy="62143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6"/>
          <a:stretch/>
        </p:blipFill>
        <p:spPr>
          <a:xfrm>
            <a:off x="3440837" y="3261723"/>
            <a:ext cx="3208157" cy="6214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20" t="-28993" r="77220" b="114753"/>
          <a:stretch/>
        </p:blipFill>
        <p:spPr>
          <a:xfrm>
            <a:off x="0" y="1507376"/>
            <a:ext cx="4550524" cy="64799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8"/>
          <a:stretch/>
        </p:blipFill>
        <p:spPr>
          <a:xfrm>
            <a:off x="3440837" y="4018099"/>
            <a:ext cx="3208157" cy="57279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69972"/>
          <a:stretch/>
        </p:blipFill>
        <p:spPr>
          <a:xfrm>
            <a:off x="3440837" y="4848974"/>
            <a:ext cx="3208157" cy="55904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3287" r="244" b="84434"/>
          <a:stretch/>
        </p:blipFill>
        <p:spPr>
          <a:xfrm>
            <a:off x="3440837" y="5542462"/>
            <a:ext cx="3208157" cy="634501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153161" y="1792016"/>
            <a:ext cx="831273" cy="4384947"/>
          </a:xfrm>
          <a:prstGeom prst="rightBrac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84127" y="3417934"/>
            <a:ext cx="345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7.Colour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11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"/>
            <a:ext cx="11931929" cy="6975566"/>
          </a:xfrm>
        </p:spPr>
      </p:pic>
      <p:pic>
        <p:nvPicPr>
          <p:cNvPr id="7" name="78-track-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811" y="616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9061" cy="6858001"/>
          </a:xfrm>
        </p:spPr>
      </p:pic>
      <p:pic>
        <p:nvPicPr>
          <p:cNvPr id="5" name="79-track-7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90263" y="211183"/>
            <a:ext cx="609600" cy="609600"/>
          </a:xfrm>
          <a:prstGeom prst="rect">
            <a:avLst/>
          </a:prstGeom>
        </p:spPr>
      </p:pic>
      <p:pic>
        <p:nvPicPr>
          <p:cNvPr id="6" name="translate_tts (1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52160" y="2467884"/>
            <a:ext cx="609600" cy="609600"/>
          </a:xfrm>
          <a:prstGeom prst="rect">
            <a:avLst/>
          </a:prstGeom>
        </p:spPr>
      </p:pic>
      <p:pic>
        <p:nvPicPr>
          <p:cNvPr id="7" name="translate_tts (14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95063" y="2467884"/>
            <a:ext cx="609600" cy="609600"/>
          </a:xfrm>
          <a:prstGeom prst="rect">
            <a:avLst/>
          </a:prstGeom>
        </p:spPr>
      </p:pic>
      <p:pic>
        <p:nvPicPr>
          <p:cNvPr id="8" name="translate_tts (15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068595" y="2467884"/>
            <a:ext cx="609600" cy="609600"/>
          </a:xfrm>
          <a:prstGeom prst="rect">
            <a:avLst/>
          </a:prstGeom>
        </p:spPr>
      </p:pic>
      <p:pic>
        <p:nvPicPr>
          <p:cNvPr id="9" name="translate_tts (16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52160" y="5266508"/>
            <a:ext cx="609600" cy="609600"/>
          </a:xfrm>
          <a:prstGeom prst="rect">
            <a:avLst/>
          </a:prstGeom>
        </p:spPr>
      </p:pic>
      <p:pic>
        <p:nvPicPr>
          <p:cNvPr id="10" name="translate_tts (17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31010" y="5266508"/>
            <a:ext cx="609600" cy="609600"/>
          </a:xfrm>
          <a:prstGeom prst="rect">
            <a:avLst/>
          </a:prstGeom>
        </p:spPr>
      </p:pic>
      <p:pic>
        <p:nvPicPr>
          <p:cNvPr id="11" name="translate_tts (18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03726" y="5266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-100149" y="1054127"/>
            <a:ext cx="12392297" cy="324634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0" y="4050911"/>
            <a:ext cx="12192000" cy="277839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139408"/>
            <a:ext cx="6518366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 </a:t>
            </a:r>
            <a:r>
              <a:rPr lang="en-US" sz="5400" dirty="0" err="1" smtClean="0"/>
              <a:t>colour</a:t>
            </a:r>
            <a:r>
              <a:rPr lang="en-US" sz="5400" dirty="0" smtClean="0"/>
              <a:t> is your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6049"/>
            <a:ext cx="4086497" cy="499564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It’s +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5611585" y="1370695"/>
            <a:ext cx="596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+ </a:t>
            </a:r>
            <a:r>
              <a:rPr lang="en-US" sz="4800" u="sng" dirty="0" err="1" smtClean="0">
                <a:solidFill>
                  <a:srgbClr val="FF0000"/>
                </a:solidFill>
              </a:rPr>
              <a:t>Đồ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dùng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học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tập</a:t>
            </a:r>
            <a:r>
              <a:rPr lang="en-US" sz="4800" dirty="0" smtClean="0"/>
              <a:t>?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8182" y="1367823"/>
            <a:ext cx="189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</a:rPr>
              <a:t>ít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383893"/>
            <a:ext cx="5238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solidFill>
                  <a:srgbClr val="FF0000"/>
                </a:solidFill>
              </a:rPr>
              <a:t>colour</a:t>
            </a:r>
            <a:r>
              <a:rPr lang="en-US" sz="8000" dirty="0">
                <a:solidFill>
                  <a:srgbClr val="FF0000"/>
                </a:solidFill>
              </a:rPr>
              <a:t>.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4928" y="4150622"/>
            <a:ext cx="65183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What </a:t>
            </a:r>
            <a:r>
              <a:rPr lang="en-US" sz="4800" dirty="0" err="1" smtClean="0"/>
              <a:t>colour</a:t>
            </a:r>
            <a:r>
              <a:rPr lang="en-US" sz="4800" dirty="0" smtClean="0"/>
              <a:t> are your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475514" y="4385756"/>
            <a:ext cx="5969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+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Đồ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dùng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học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3159" y="4478088"/>
            <a:ext cx="258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nhiều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5487915"/>
            <a:ext cx="4773385" cy="49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smtClean="0"/>
              <a:t>They’re  +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0891" y="5325759"/>
            <a:ext cx="5238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solidFill>
                  <a:srgbClr val="FF0000"/>
                </a:solidFill>
              </a:rPr>
              <a:t>colour</a:t>
            </a:r>
            <a:r>
              <a:rPr lang="en-US" sz="8000" dirty="0" smtClean="0">
                <a:solidFill>
                  <a:srgbClr val="FF0000"/>
                </a:solidFill>
              </a:rPr>
              <a:t>.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16" name="Up Ribbon 15"/>
          <p:cNvSpPr/>
          <p:nvPr/>
        </p:nvSpPr>
        <p:spPr>
          <a:xfrm>
            <a:off x="7754734" y="2442872"/>
            <a:ext cx="4183726" cy="1248661"/>
          </a:xfrm>
          <a:prstGeom prst="ribbon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It’s = It is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8253202" y="5262084"/>
            <a:ext cx="4183726" cy="1248661"/>
          </a:xfrm>
          <a:prstGeom prst="ribbon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They’re = They are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928" y="41558"/>
            <a:ext cx="1002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2. Point and say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3" grpId="0" build="p"/>
      <p:bldP spid="4" grpId="0"/>
      <p:bldP spid="5" grpId="0"/>
      <p:bldP spid="6" grpId="0"/>
      <p:bldP spid="8" grpId="0"/>
      <p:bldP spid="9" grpId="0"/>
      <p:bldP spid="10" grpId="0"/>
      <p:bldP spid="11" grpId="0" build="p"/>
      <p:bldP spid="12" grpId="0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90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hinh-nen-powerpoint-thien-nhien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8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38662" y="504895"/>
            <a:ext cx="3933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LET’S TALK.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378"/>
            <a:ext cx="12290896" cy="6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" y="1009607"/>
            <a:ext cx="2811048" cy="2143125"/>
          </a:xfrm>
          <a:prstGeom prst="rect">
            <a:avLst/>
          </a:prstGeom>
        </p:spPr>
      </p:pic>
      <p:grpSp>
        <p:nvGrpSpPr>
          <p:cNvPr id="2050" name="Group 259"/>
          <p:cNvGrpSpPr>
            <a:grpSpLocks noChangeAspect="1"/>
          </p:cNvGrpSpPr>
          <p:nvPr/>
        </p:nvGrpSpPr>
        <p:grpSpPr bwMode="auto">
          <a:xfrm rot="-2682808">
            <a:off x="7920248" y="5657526"/>
            <a:ext cx="1180640" cy="1079500"/>
            <a:chOff x="2541" y="10854"/>
            <a:chExt cx="4951" cy="5940"/>
          </a:xfrm>
        </p:grpSpPr>
        <p:sp>
          <p:nvSpPr>
            <p:cNvPr id="2226" name="Freeform 260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7" name="Freeform 261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8" name="Freeform 262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9" name="Freeform 263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sp>
        <p:nvSpPr>
          <p:cNvPr id="2291" name="Freeform 243"/>
          <p:cNvSpPr>
            <a:spLocks/>
          </p:cNvSpPr>
          <p:nvPr/>
        </p:nvSpPr>
        <p:spPr bwMode="auto">
          <a:xfrm rot="10800000">
            <a:off x="1010738" y="5765800"/>
            <a:ext cx="7712684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6000"/>
          </a:p>
        </p:txBody>
      </p:sp>
      <p:sp>
        <p:nvSpPr>
          <p:cNvPr id="2280" name="Freeform 232"/>
          <p:cNvSpPr>
            <a:spLocks/>
          </p:cNvSpPr>
          <p:nvPr/>
        </p:nvSpPr>
        <p:spPr bwMode="auto">
          <a:xfrm>
            <a:off x="4058739" y="76200"/>
            <a:ext cx="7712684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6000"/>
          </a:p>
        </p:txBody>
      </p:sp>
      <p:grpSp>
        <p:nvGrpSpPr>
          <p:cNvPr id="3" name="Group 102"/>
          <p:cNvGrpSpPr>
            <a:grpSpLocks noChangeAspect="1"/>
          </p:cNvGrpSpPr>
          <p:nvPr/>
        </p:nvGrpSpPr>
        <p:grpSpPr bwMode="auto">
          <a:xfrm flipH="1">
            <a:off x="263421" y="3671760"/>
            <a:ext cx="3481535" cy="2971800"/>
            <a:chOff x="2400" y="6220"/>
            <a:chExt cx="5218" cy="5501"/>
          </a:xfrm>
        </p:grpSpPr>
        <p:grpSp>
          <p:nvGrpSpPr>
            <p:cNvPr id="2093" name="Group 103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2160" name="Freeform 104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61" name="Freeform 105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" name="Freeform 106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6000"/>
              </a:p>
            </p:txBody>
          </p:sp>
          <p:sp>
            <p:nvSpPr>
              <p:cNvPr id="4" name="Freeform 107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6000"/>
              </a:p>
            </p:txBody>
          </p:sp>
          <p:grpSp>
            <p:nvGrpSpPr>
              <p:cNvPr id="2168" name="Group 108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224" name="Oval 10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5" name="Oval 11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69" name="Group 111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2222" name="Oval 112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3" name="Oval 113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sp>
            <p:nvSpPr>
              <p:cNvPr id="2170" name="Freeform 114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1" name="Freeform 115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2" name="Freeform 116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3" name="Freeform 117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4" name="Freeform 118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5" name="Freeform 119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6" name="Freeform 120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grpSp>
            <p:nvGrpSpPr>
              <p:cNvPr id="2177" name="Group 121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2214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5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6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7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8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9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0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1" name="Oval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78" name="Group 130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2206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7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8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9" name="Oval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0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1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2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3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79" name="Group 139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2198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9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0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1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2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3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4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5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80" name="Group 148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2190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1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2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3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4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5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6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7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81" name="Group 157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2182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3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4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8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</p:grpSp>
        <p:grpSp>
          <p:nvGrpSpPr>
            <p:cNvPr id="2094" name="Group 166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2095" name="Freeform 167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grpSp>
            <p:nvGrpSpPr>
              <p:cNvPr id="2096" name="Group 168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2097" name="Group 169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2157" name="Arc 170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58" name="Arc 171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59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</p:grpSp>
            <p:grpSp>
              <p:nvGrpSpPr>
                <p:cNvPr id="2098" name="Group 17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2155" name="Oval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56" name="AutoShape 175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grpSp>
              <p:nvGrpSpPr>
                <p:cNvPr id="2099" name="Group 1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2127" name="Group 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2145" name="Arc 178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6" name="Arc 179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7" name="Arc 180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8" name="Arc 181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grpSp>
                  <p:nvGrpSpPr>
                    <p:cNvPr id="2149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2150" name="Arc 183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51" name="Freeform 184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52" name="Oval 1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53" name="Oval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54" name="Oval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</p:grpSp>
              </p:grpSp>
              <p:grpSp>
                <p:nvGrpSpPr>
                  <p:cNvPr id="2128" name="Group 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2135" name="Arc 189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6" name="Arc 190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7" name="Arc 191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8" name="Arc 192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grpSp>
                  <p:nvGrpSpPr>
                    <p:cNvPr id="213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2140" name="Arc 194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41" name="Freeform 195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42" name="Oval 1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43" name="Oval 1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44" name="Oval 1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</p:grpSp>
              </p:grpSp>
              <p:grpSp>
                <p:nvGrpSpPr>
                  <p:cNvPr id="2129" name="Group 1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2133" name="Arc 20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4" name="Arc 20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</p:grpSp>
              <p:grpSp>
                <p:nvGrpSpPr>
                  <p:cNvPr id="2130" name="Group 20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2131" name="Arc 203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2" name="Arc 204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</p:grpSp>
            </p:grpSp>
            <p:grpSp>
              <p:nvGrpSpPr>
                <p:cNvPr id="2100" name="Group 205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2110" name="Oval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1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2" name="Oval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3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4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5" name="Oval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6" name="Oval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7" name="Oval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8" name="Oval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9" name="Oval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0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1" name="Oval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2" name="Oval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3" name="Oval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4" name="Oval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5" name="Oval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6" name="Oval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sp>
              <p:nvSpPr>
                <p:cNvPr id="2101" name="Freeform 223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 sz="6000"/>
                </a:p>
              </p:txBody>
            </p:sp>
            <p:sp>
              <p:nvSpPr>
                <p:cNvPr id="2102" name="Arc 224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6000"/>
                </a:p>
              </p:txBody>
            </p:sp>
            <p:sp>
              <p:nvSpPr>
                <p:cNvPr id="2103" name="Arc 225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6000"/>
                </a:p>
              </p:txBody>
            </p:sp>
            <p:grpSp>
              <p:nvGrpSpPr>
                <p:cNvPr id="2104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2108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09" name="Oval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grpSp>
              <p:nvGrpSpPr>
                <p:cNvPr id="2105" name="Group 229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2106" name="Freeform 230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07" name="Oval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</p:grpSp>
        </p:grp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3215908" y="70093"/>
            <a:ext cx="8395665" cy="6384925"/>
            <a:chOff x="1104" y="672"/>
            <a:chExt cx="3408" cy="3360"/>
          </a:xfrm>
        </p:grpSpPr>
        <p:sp>
          <p:nvSpPr>
            <p:cNvPr id="2058" name="Oval 1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60" name="Oval 12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7" name="Oval 9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9" name="Oval 11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3" name="Oval 5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4" name="Oval 6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5" name="Oval 7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6" name="Oval 8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2" name="Oval 4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6000"/>
            </a:p>
          </p:txBody>
        </p:sp>
      </p:grpSp>
      <p:sp>
        <p:nvSpPr>
          <p:cNvPr id="2066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612532" y="6172200"/>
            <a:ext cx="999484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6000"/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535707" y="2915199"/>
            <a:ext cx="259865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School bag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8873300" y="2732155"/>
            <a:ext cx="2321718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ruler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 rot="2419355">
            <a:off x="4173920" y="1434727"/>
            <a:ext cx="2475804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 rot="-2958256">
            <a:off x="8387622" y="1209881"/>
            <a:ext cx="1592263" cy="926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 rot="-2715556">
            <a:off x="4850803" y="4350180"/>
            <a:ext cx="1522413" cy="826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 rot="-5400000">
            <a:off x="6622491" y="837560"/>
            <a:ext cx="1425575" cy="826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 rot="16200000">
            <a:off x="6585550" y="4892022"/>
            <a:ext cx="1828800" cy="922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 rot="2315116">
            <a:off x="8147502" y="4322491"/>
            <a:ext cx="2815213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rubber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5" name="Group 244"/>
          <p:cNvGrpSpPr>
            <a:grpSpLocks noChangeAspect="1"/>
          </p:cNvGrpSpPr>
          <p:nvPr/>
        </p:nvGrpSpPr>
        <p:grpSpPr bwMode="auto">
          <a:xfrm rot="1004938">
            <a:off x="3806876" y="5428539"/>
            <a:ext cx="1180641" cy="1079500"/>
            <a:chOff x="2541" y="10854"/>
            <a:chExt cx="4951" cy="5940"/>
          </a:xfrm>
        </p:grpSpPr>
        <p:sp>
          <p:nvSpPr>
            <p:cNvPr id="2080" name="Freeform 245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1" name="Freeform 246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2" name="Freeform 247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3" name="Freeform 248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grpSp>
        <p:nvGrpSpPr>
          <p:cNvPr id="8" name="Group 254"/>
          <p:cNvGrpSpPr>
            <a:grpSpLocks noChangeAspect="1"/>
          </p:cNvGrpSpPr>
          <p:nvPr/>
        </p:nvGrpSpPr>
        <p:grpSpPr bwMode="auto">
          <a:xfrm rot="1004938">
            <a:off x="8545563" y="5796839"/>
            <a:ext cx="1180640" cy="1079500"/>
            <a:chOff x="2541" y="10854"/>
            <a:chExt cx="4951" cy="5940"/>
          </a:xfrm>
        </p:grpSpPr>
        <p:sp>
          <p:nvSpPr>
            <p:cNvPr id="9" name="Freeform 255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10" name="Freeform 256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11" name="Freeform 257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75" name="Freeform 258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768458" y="2418892"/>
            <a:ext cx="31983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 dirty="0">
                <a:latin typeface="Arial Rounded MT Bold" pitchFamily="34" charset="0"/>
              </a:rPr>
              <a:t>Pencil case</a:t>
            </a:r>
          </a:p>
        </p:txBody>
      </p:sp>
      <p:sp>
        <p:nvSpPr>
          <p:cNvPr id="2315" name="AutoShape 267"/>
          <p:cNvSpPr>
            <a:spLocks noChangeArrowheads="1"/>
          </p:cNvSpPr>
          <p:nvPr/>
        </p:nvSpPr>
        <p:spPr bwMode="auto">
          <a:xfrm>
            <a:off x="1795722" y="3033931"/>
            <a:ext cx="499742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/>
          </a:p>
        </p:txBody>
      </p:sp>
      <p:sp>
        <p:nvSpPr>
          <p:cNvPr id="12" name="Text Box 268"/>
          <p:cNvSpPr txBox="1">
            <a:spLocks noChangeArrowheads="1"/>
          </p:cNvSpPr>
          <p:nvPr/>
        </p:nvSpPr>
        <p:spPr bwMode="auto">
          <a:xfrm>
            <a:off x="2632925" y="6491288"/>
            <a:ext cx="16991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42838" y="94844"/>
            <a:ext cx="6280698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</p:spTree>
    <p:extLst>
      <p:ext uri="{BB962C8B-B14F-4D97-AF65-F5344CB8AC3E}">
        <p14:creationId xmlns:p14="http://schemas.microsoft.com/office/powerpoint/2010/main" val="32175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  <p:bldLst>
      <p:bldP spid="2066" grpId="0" animBg="1"/>
      <p:bldP spid="2315" grpId="0" animBg="1"/>
      <p:bldP spid="23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7315" y="812077"/>
            <a:ext cx="3437622" cy="5155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solidFill>
                  <a:srgbClr val="EA5816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4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A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1. Blue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2. White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3. Yellow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4. Brown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5. Green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6. Orange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31008" y="1270641"/>
            <a:ext cx="3461137" cy="46966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4400" b="1" dirty="0">
                <a:latin typeface="Arial" charset="0"/>
              </a:rPr>
              <a:t>            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/>
          </p:cNvSpPr>
          <p:nvPr/>
        </p:nvSpPr>
        <p:spPr bwMode="auto">
          <a:xfrm>
            <a:off x="3598818" y="152400"/>
            <a:ext cx="410769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UVN Anh Hai Nhe" panose="02040503060506020403" pitchFamily="18" charset="0"/>
              </a:rPr>
              <a:t>Matching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177761" y="2341211"/>
            <a:ext cx="3859582" cy="1757391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77695" y="2973143"/>
            <a:ext cx="3559648" cy="513087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582840" y="2902015"/>
            <a:ext cx="3506669" cy="715517"/>
          </a:xfrm>
          <a:prstGeom prst="line">
            <a:avLst/>
          </a:prstGeom>
          <a:noFill/>
          <a:ln w="28575" cap="sq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582840" y="4265291"/>
            <a:ext cx="3360845" cy="581025"/>
          </a:xfrm>
          <a:prstGeom prst="line">
            <a:avLst/>
          </a:prstGeom>
          <a:noFill/>
          <a:ln w="28575" cap="sq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87596" y="5013004"/>
            <a:ext cx="3488432" cy="561975"/>
          </a:xfrm>
          <a:prstGeom prst="line">
            <a:avLst/>
          </a:prstGeom>
          <a:noFill/>
          <a:ln w="28575" cap="sq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726873" y="2272145"/>
            <a:ext cx="3300507" cy="346897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pic>
        <p:nvPicPr>
          <p:cNvPr id="13" name="Picture 11" descr="thugi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194967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5137441"/>
            <a:ext cx="2735306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1980195"/>
            <a:ext cx="2735306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1" y="2521532"/>
            <a:ext cx="2735305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3" y="3149175"/>
            <a:ext cx="2722061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43" y="3806544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8" y="4508222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45" y="166255"/>
            <a:ext cx="4088729" cy="38419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74" y="365125"/>
            <a:ext cx="3823080" cy="5791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48" y="3647284"/>
            <a:ext cx="5551173" cy="29146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5"/>
            <a:ext cx="4480560" cy="3866606"/>
          </a:xfrm>
        </p:spPr>
      </p:pic>
    </p:spTree>
    <p:extLst>
      <p:ext uri="{BB962C8B-B14F-4D97-AF65-F5344CB8AC3E}">
        <p14:creationId xmlns:p14="http://schemas.microsoft.com/office/powerpoint/2010/main" val="13889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18/1001/4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238"/>
            <a:ext cx="12192000" cy="53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5998" y="5268694"/>
            <a:ext cx="8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985621" y="5279970"/>
            <a:ext cx="67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5312" y="5269472"/>
            <a:ext cx="8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84967" y="5247698"/>
            <a:ext cx="8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0 - Hinh Anh - 100 Nen Dep\x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7" y="3629"/>
            <a:ext cx="9162143" cy="68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6552" y="2371047"/>
            <a:ext cx="4872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/>
              <a:t>Consolidation</a:t>
            </a:r>
            <a:endParaRPr lang="en-US" sz="6000" b="1" u="sng" dirty="0"/>
          </a:p>
        </p:txBody>
      </p:sp>
      <p:sp>
        <p:nvSpPr>
          <p:cNvPr id="2" name="Smiley Face 1"/>
          <p:cNvSpPr/>
          <p:nvPr/>
        </p:nvSpPr>
        <p:spPr>
          <a:xfrm>
            <a:off x="11139055" y="6068291"/>
            <a:ext cx="1052945" cy="7897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 - Hinh Anh - 100 Nen Dep\PMSV - Hinh Dep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720"/>
            <a:ext cx="12192000" cy="69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0862" y="1113983"/>
            <a:ext cx="810610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 Goodbye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9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94" y="4446472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513492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3" y="1447801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 rot="-2682808">
            <a:off x="8142361" y="5717162"/>
            <a:ext cx="1243228" cy="1079500"/>
            <a:chOff x="2541" y="10854"/>
            <a:chExt cx="4951" cy="5940"/>
          </a:xfrm>
        </p:grpSpPr>
        <p:sp>
          <p:nvSpPr>
            <p:cNvPr id="3250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1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2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3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79" name="Freeform 7"/>
          <p:cNvSpPr>
            <a:spLocks/>
          </p:cNvSpPr>
          <p:nvPr/>
        </p:nvSpPr>
        <p:spPr bwMode="auto">
          <a:xfrm rot="10800000">
            <a:off x="674311" y="5778863"/>
            <a:ext cx="8121555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722312" y="89263"/>
            <a:ext cx="8121555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142914" y="3668476"/>
            <a:ext cx="3666101" cy="2971800"/>
            <a:chOff x="2400" y="6220"/>
            <a:chExt cx="5218" cy="5501"/>
          </a:xfrm>
        </p:grpSpPr>
        <p:grpSp>
          <p:nvGrpSpPr>
            <p:cNvPr id="3117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3184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5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5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92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9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193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3246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3194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201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323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1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2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2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3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4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2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5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3206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7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8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9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10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11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3118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3119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120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3121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3181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82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83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22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3179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80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3123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3151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3169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0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1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2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3173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3174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75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76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77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78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3152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3159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0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1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2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3163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3164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65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66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67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68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3153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3157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58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154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3155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56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3124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3134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5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6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7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8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9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0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1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2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3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4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5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6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7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8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9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50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3125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6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7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128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313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33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3129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3130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31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3177090" y="257539"/>
            <a:ext cx="8840742" cy="6384925"/>
            <a:chOff x="1104" y="672"/>
            <a:chExt cx="3408" cy="3360"/>
          </a:xfrm>
        </p:grpSpPr>
        <p:sp>
          <p:nvSpPr>
            <p:cNvPr id="3212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3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4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5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6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7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8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9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0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23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30448" y="6185263"/>
            <a:ext cx="1052469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4" name="WordArt 152"/>
          <p:cNvSpPr>
            <a:spLocks noChangeArrowheads="1" noChangeShapeType="1" noTextEdit="1"/>
          </p:cNvSpPr>
          <p:nvPr/>
        </p:nvSpPr>
        <p:spPr bwMode="auto">
          <a:xfrm>
            <a:off x="3387332" y="3149057"/>
            <a:ext cx="27364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rubber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5" name="WordArt 153"/>
          <p:cNvSpPr>
            <a:spLocks noChangeArrowheads="1" noChangeShapeType="1" noTextEdit="1"/>
          </p:cNvSpPr>
          <p:nvPr/>
        </p:nvSpPr>
        <p:spPr bwMode="auto">
          <a:xfrm>
            <a:off x="8937994" y="2983247"/>
            <a:ext cx="2444799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6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057224" y="1568929"/>
            <a:ext cx="2607055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7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552952" y="1425027"/>
            <a:ext cx="1592263" cy="975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</a:t>
            </a:r>
          </a:p>
        </p:txBody>
      </p:sp>
      <p:sp>
        <p:nvSpPr>
          <p:cNvPr id="3228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431565" y="4557342"/>
            <a:ext cx="1522413" cy="870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9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758992" y="1128811"/>
            <a:ext cx="1425575" cy="870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30" name="WordArt 158"/>
          <p:cNvSpPr>
            <a:spLocks noChangeArrowheads="1" noChangeShapeType="1" noTextEdit="1"/>
          </p:cNvSpPr>
          <p:nvPr/>
        </p:nvSpPr>
        <p:spPr bwMode="auto">
          <a:xfrm rot="-5400000">
            <a:off x="6728621" y="5089993"/>
            <a:ext cx="1828800" cy="9713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31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276759" y="4483154"/>
            <a:ext cx="2964455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3089" name="Group 160"/>
          <p:cNvGrpSpPr>
            <a:grpSpLocks noChangeAspect="1"/>
          </p:cNvGrpSpPr>
          <p:nvPr/>
        </p:nvGrpSpPr>
        <p:grpSpPr bwMode="auto">
          <a:xfrm rot="1004938">
            <a:off x="4012644" y="5422526"/>
            <a:ext cx="1243230" cy="1079500"/>
            <a:chOff x="2541" y="10854"/>
            <a:chExt cx="4951" cy="5940"/>
          </a:xfrm>
        </p:grpSpPr>
        <p:sp>
          <p:nvSpPr>
            <p:cNvPr id="3104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5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6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7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91" name="Group 170"/>
          <p:cNvGrpSpPr>
            <a:grpSpLocks noChangeAspect="1"/>
          </p:cNvGrpSpPr>
          <p:nvPr/>
        </p:nvGrpSpPr>
        <p:grpSpPr bwMode="auto">
          <a:xfrm rot="1004938">
            <a:off x="8751330" y="5790826"/>
            <a:ext cx="1243229" cy="1079500"/>
            <a:chOff x="2541" y="10854"/>
            <a:chExt cx="4951" cy="5940"/>
          </a:xfrm>
        </p:grpSpPr>
        <p:sp>
          <p:nvSpPr>
            <p:cNvPr id="3096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7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8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9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247" name="Text Box 175"/>
          <p:cNvSpPr txBox="1">
            <a:spLocks noChangeArrowheads="1"/>
          </p:cNvSpPr>
          <p:nvPr/>
        </p:nvSpPr>
        <p:spPr bwMode="auto">
          <a:xfrm>
            <a:off x="5843402" y="2718711"/>
            <a:ext cx="33679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7200" b="1" dirty="0">
                <a:latin typeface="Arial Rounded MT Bold" pitchFamily="34" charset="0"/>
              </a:rPr>
              <a:t>pencil</a:t>
            </a:r>
          </a:p>
        </p:txBody>
      </p:sp>
      <p:sp>
        <p:nvSpPr>
          <p:cNvPr id="3094" name="Text Box 177"/>
          <p:cNvSpPr txBox="1">
            <a:spLocks noChangeArrowheads="1"/>
          </p:cNvSpPr>
          <p:nvPr/>
        </p:nvSpPr>
        <p:spPr bwMode="auto">
          <a:xfrm>
            <a:off x="2793069" y="6504351"/>
            <a:ext cx="178919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53361" y="238642"/>
            <a:ext cx="6613655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0" y="1065028"/>
            <a:ext cx="340736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5"/>
                  </p:tgtEl>
                </p:cond>
              </p:nextCondLst>
            </p:seq>
          </p:childTnLst>
        </p:cTn>
      </p:par>
    </p:tnLst>
    <p:bldLst>
      <p:bldP spid="32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 noChangeAspect="1"/>
          </p:cNvGrpSpPr>
          <p:nvPr/>
        </p:nvGrpSpPr>
        <p:grpSpPr bwMode="auto">
          <a:xfrm rot="-2682808">
            <a:off x="8272877" y="5621958"/>
            <a:ext cx="1199069" cy="1079500"/>
            <a:chOff x="2541" y="10854"/>
            <a:chExt cx="4951" cy="5940"/>
          </a:xfrm>
        </p:grpSpPr>
        <p:sp>
          <p:nvSpPr>
            <p:cNvPr id="4270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73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03" name="Freeform 7"/>
          <p:cNvSpPr>
            <a:spLocks/>
          </p:cNvSpPr>
          <p:nvPr/>
        </p:nvSpPr>
        <p:spPr bwMode="auto">
          <a:xfrm rot="10800000">
            <a:off x="1066234" y="5700485"/>
            <a:ext cx="7833073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114235" y="10885"/>
            <a:ext cx="7833073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 flipH="1">
            <a:off x="371180" y="3610610"/>
            <a:ext cx="3535879" cy="2971800"/>
            <a:chOff x="2400" y="6220"/>
            <a:chExt cx="5218" cy="5501"/>
          </a:xfrm>
        </p:grpSpPr>
        <p:grpSp>
          <p:nvGrpSpPr>
            <p:cNvPr id="4137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4204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05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09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212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4268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9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13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4266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7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4214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5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6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7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8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9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20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221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425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1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2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2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3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11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45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5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4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423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5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4226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7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8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9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0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1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4138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4139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140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4141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4201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202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203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142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4199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200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4143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4171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4189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0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1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2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4193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4194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95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96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97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98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4172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4179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0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1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2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4183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4184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85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86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87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88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4173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4177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78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74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4175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76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4144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4154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5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6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7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8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9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0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1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2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3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4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5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6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7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8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9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70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4145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46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47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4148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415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53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4149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4150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51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7" name="Group 139"/>
          <p:cNvGrpSpPr>
            <a:grpSpLocks noChangeAspect="1"/>
          </p:cNvGrpSpPr>
          <p:nvPr/>
        </p:nvGrpSpPr>
        <p:grpSpPr bwMode="auto">
          <a:xfrm>
            <a:off x="3351729" y="344195"/>
            <a:ext cx="8526715" cy="6384925"/>
            <a:chOff x="1104" y="672"/>
            <a:chExt cx="3408" cy="3360"/>
          </a:xfrm>
        </p:grpSpPr>
        <p:sp>
          <p:nvSpPr>
            <p:cNvPr id="4236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7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8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9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0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1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2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3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4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247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0829" y="6106885"/>
            <a:ext cx="1015086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48" name="WordArt 152"/>
          <p:cNvSpPr>
            <a:spLocks noChangeArrowheads="1" noChangeShapeType="1" noTextEdit="1"/>
          </p:cNvSpPr>
          <p:nvPr/>
        </p:nvSpPr>
        <p:spPr bwMode="auto">
          <a:xfrm>
            <a:off x="3672199" y="3212808"/>
            <a:ext cx="2639221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49" name="WordArt 153"/>
          <p:cNvSpPr>
            <a:spLocks noChangeArrowheads="1" noChangeShapeType="1" noTextEdit="1"/>
          </p:cNvSpPr>
          <p:nvPr/>
        </p:nvSpPr>
        <p:spPr bwMode="auto">
          <a:xfrm>
            <a:off x="9162997" y="3046935"/>
            <a:ext cx="2357959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0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493003" y="1835254"/>
            <a:ext cx="2514451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1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611735" y="1440602"/>
            <a:ext cx="1592263" cy="9410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</a:t>
            </a:r>
          </a:p>
        </p:txBody>
      </p:sp>
      <p:sp>
        <p:nvSpPr>
          <p:cNvPr id="4252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312352" y="4568678"/>
            <a:ext cx="1522413" cy="839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3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867178" y="1065890"/>
            <a:ext cx="1425575" cy="83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4" name="WordArt 158"/>
          <p:cNvSpPr>
            <a:spLocks noChangeArrowheads="1" noChangeShapeType="1" noTextEdit="1"/>
          </p:cNvSpPr>
          <p:nvPr/>
        </p:nvSpPr>
        <p:spPr bwMode="auto">
          <a:xfrm rot="16200000">
            <a:off x="6822723" y="5028866"/>
            <a:ext cx="1828800" cy="93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rubber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5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271596" y="4545141"/>
            <a:ext cx="2859156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4114" name="Group 160"/>
          <p:cNvGrpSpPr>
            <a:grpSpLocks noChangeAspect="1"/>
          </p:cNvGrpSpPr>
          <p:nvPr/>
        </p:nvGrpSpPr>
        <p:grpSpPr bwMode="auto">
          <a:xfrm rot="1004938">
            <a:off x="4149066" y="5351041"/>
            <a:ext cx="1199070" cy="1079500"/>
            <a:chOff x="2541" y="10854"/>
            <a:chExt cx="4951" cy="5940"/>
          </a:xfrm>
        </p:grpSpPr>
        <p:sp>
          <p:nvSpPr>
            <p:cNvPr id="4124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5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6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7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15" name="Group 170"/>
          <p:cNvGrpSpPr>
            <a:grpSpLocks noChangeAspect="1"/>
          </p:cNvGrpSpPr>
          <p:nvPr/>
        </p:nvGrpSpPr>
        <p:grpSpPr bwMode="auto">
          <a:xfrm rot="1004938">
            <a:off x="8887752" y="5719341"/>
            <a:ext cx="1199069" cy="1079500"/>
            <a:chOff x="2541" y="10854"/>
            <a:chExt cx="4951" cy="5940"/>
          </a:xfrm>
        </p:grpSpPr>
        <p:sp>
          <p:nvSpPr>
            <p:cNvPr id="4120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1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2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3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271" name="Text Box 175"/>
          <p:cNvSpPr txBox="1">
            <a:spLocks noChangeArrowheads="1"/>
          </p:cNvSpPr>
          <p:nvPr/>
        </p:nvSpPr>
        <p:spPr bwMode="auto">
          <a:xfrm>
            <a:off x="5945325" y="2690676"/>
            <a:ext cx="3248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8800" b="1" dirty="0">
                <a:latin typeface="Arial Rounded MT Bold" pitchFamily="34" charset="0"/>
              </a:rPr>
              <a:t>pen</a:t>
            </a:r>
          </a:p>
        </p:txBody>
      </p:sp>
      <p:sp>
        <p:nvSpPr>
          <p:cNvPr id="4272" name="AutoShape 176"/>
          <p:cNvSpPr>
            <a:spLocks noChangeArrowheads="1"/>
          </p:cNvSpPr>
          <p:nvPr/>
        </p:nvSpPr>
        <p:spPr bwMode="auto">
          <a:xfrm>
            <a:off x="1902930" y="3035191"/>
            <a:ext cx="507542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18" name="Text Box 177"/>
          <p:cNvSpPr txBox="1">
            <a:spLocks noChangeArrowheads="1"/>
          </p:cNvSpPr>
          <p:nvPr/>
        </p:nvSpPr>
        <p:spPr bwMode="auto">
          <a:xfrm>
            <a:off x="2950707" y="6425973"/>
            <a:ext cx="172564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181794" y="108141"/>
            <a:ext cx="6378735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4575" b="7676"/>
          <a:stretch/>
        </p:blipFill>
        <p:spPr>
          <a:xfrm>
            <a:off x="161476" y="876565"/>
            <a:ext cx="4124899" cy="19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3"/>
                  </p:tgtEl>
                </p:cond>
              </p:nextCondLst>
            </p:seq>
          </p:childTnLst>
        </p:cTn>
      </p:par>
    </p:tnLst>
    <p:bldLst>
      <p:bldP spid="4247" grpId="0" animBg="1"/>
      <p:bldP spid="4272" grpId="0" animBg="1"/>
      <p:bldP spid="42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7" y="967360"/>
            <a:ext cx="3189031" cy="2143125"/>
          </a:xfrm>
          <a:prstGeom prst="rect">
            <a:avLst/>
          </a:prstGeom>
        </p:spPr>
      </p:pic>
      <p:grpSp>
        <p:nvGrpSpPr>
          <p:cNvPr id="5122" name="Group 2"/>
          <p:cNvGrpSpPr>
            <a:grpSpLocks noChangeAspect="1"/>
          </p:cNvGrpSpPr>
          <p:nvPr/>
        </p:nvGrpSpPr>
        <p:grpSpPr bwMode="auto">
          <a:xfrm rot="-2682808">
            <a:off x="8454012" y="5744206"/>
            <a:ext cx="1339392" cy="1079500"/>
            <a:chOff x="2541" y="10854"/>
            <a:chExt cx="4951" cy="5940"/>
          </a:xfrm>
        </p:grpSpPr>
        <p:sp>
          <p:nvSpPr>
            <p:cNvPr id="5298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99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00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01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27" name="Freeform 7"/>
          <p:cNvSpPr>
            <a:spLocks/>
          </p:cNvSpPr>
          <p:nvPr/>
        </p:nvSpPr>
        <p:spPr bwMode="auto">
          <a:xfrm rot="10800000">
            <a:off x="-2334" y="5765800"/>
            <a:ext cx="8749756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3045667" y="76200"/>
            <a:ext cx="8749756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-390361" y="3856038"/>
            <a:ext cx="3949674" cy="2971800"/>
            <a:chOff x="2400" y="6220"/>
            <a:chExt cx="5218" cy="5501"/>
          </a:xfrm>
        </p:grpSpPr>
        <p:grpSp>
          <p:nvGrpSpPr>
            <p:cNvPr id="5165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5232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3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3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4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240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7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41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5294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5242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3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4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5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6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7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8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249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528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0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0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1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2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3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1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2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6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3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5254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5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6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7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8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9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5166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5167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68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5169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5229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230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231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5170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5227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228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5171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5199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217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8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9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20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5221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222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23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24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25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26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5200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207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8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9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0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5211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212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13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14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15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16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5201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5205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6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02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5203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4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5172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5182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3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4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5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6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7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8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9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0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1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2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3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4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5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6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7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8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5173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4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5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5176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5180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81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5177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5178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79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2522645" y="196815"/>
            <a:ext cx="9524573" cy="6384925"/>
            <a:chOff x="1104" y="672"/>
            <a:chExt cx="3408" cy="3360"/>
          </a:xfrm>
        </p:grpSpPr>
        <p:sp>
          <p:nvSpPr>
            <p:cNvPr id="5260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1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2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4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5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6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7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8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271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7185" y="6197934"/>
            <a:ext cx="1133878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72" name="WordArt 152"/>
          <p:cNvSpPr>
            <a:spLocks noChangeArrowheads="1" noChangeShapeType="1" noTextEdit="1"/>
          </p:cNvSpPr>
          <p:nvPr/>
        </p:nvSpPr>
        <p:spPr bwMode="auto">
          <a:xfrm>
            <a:off x="2829081" y="3149783"/>
            <a:ext cx="294808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er</a:t>
            </a:r>
          </a:p>
        </p:txBody>
      </p:sp>
      <p:sp>
        <p:nvSpPr>
          <p:cNvPr id="5273" name="WordArt 153"/>
          <p:cNvSpPr>
            <a:spLocks noChangeArrowheads="1" noChangeShapeType="1" noTextEdit="1"/>
          </p:cNvSpPr>
          <p:nvPr/>
        </p:nvSpPr>
        <p:spPr bwMode="auto">
          <a:xfrm>
            <a:off x="8954042" y="2955502"/>
            <a:ext cx="2633904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4" name="WordArt 154"/>
          <p:cNvSpPr>
            <a:spLocks noChangeArrowheads="1" noChangeShapeType="1" noTextEdit="1"/>
          </p:cNvSpPr>
          <p:nvPr/>
        </p:nvSpPr>
        <p:spPr bwMode="auto">
          <a:xfrm rot="2419355">
            <a:off x="3904245" y="1516117"/>
            <a:ext cx="2808710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</a:t>
            </a:r>
          </a:p>
        </p:txBody>
      </p:sp>
      <p:sp>
        <p:nvSpPr>
          <p:cNvPr id="5275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566187" y="1317230"/>
            <a:ext cx="1592263" cy="1051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6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4799421" y="4428520"/>
            <a:ext cx="1522413" cy="93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7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451887" y="1082082"/>
            <a:ext cx="1425575" cy="93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8" name="WordArt 158"/>
          <p:cNvSpPr>
            <a:spLocks noChangeArrowheads="1" noChangeShapeType="1" noTextEdit="1"/>
          </p:cNvSpPr>
          <p:nvPr/>
        </p:nvSpPr>
        <p:spPr bwMode="auto">
          <a:xfrm rot="-5400000">
            <a:off x="6709033" y="4973927"/>
            <a:ext cx="1828800" cy="1046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9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327615" y="4483299"/>
            <a:ext cx="3193756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5137" name="Group 160"/>
          <p:cNvGrpSpPr>
            <a:grpSpLocks noChangeAspect="1"/>
          </p:cNvGrpSpPr>
          <p:nvPr/>
        </p:nvGrpSpPr>
        <p:grpSpPr bwMode="auto">
          <a:xfrm rot="1004938">
            <a:off x="3422552" y="5815819"/>
            <a:ext cx="1339394" cy="1079500"/>
            <a:chOff x="2541" y="10854"/>
            <a:chExt cx="4951" cy="5940"/>
          </a:xfrm>
        </p:grpSpPr>
        <p:sp>
          <p:nvSpPr>
            <p:cNvPr id="5152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3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4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5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39" name="Group 170"/>
          <p:cNvGrpSpPr>
            <a:grpSpLocks noChangeAspect="1"/>
          </p:cNvGrpSpPr>
          <p:nvPr/>
        </p:nvGrpSpPr>
        <p:grpSpPr bwMode="auto">
          <a:xfrm rot="1004938">
            <a:off x="8926028" y="5854505"/>
            <a:ext cx="1339392" cy="1079500"/>
            <a:chOff x="2541" y="10854"/>
            <a:chExt cx="4951" cy="5940"/>
          </a:xfrm>
        </p:grpSpPr>
        <p:sp>
          <p:nvSpPr>
            <p:cNvPr id="5144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7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295" name="Text Box 175"/>
          <p:cNvSpPr txBox="1">
            <a:spLocks noChangeArrowheads="1"/>
          </p:cNvSpPr>
          <p:nvPr/>
        </p:nvSpPr>
        <p:spPr bwMode="auto">
          <a:xfrm>
            <a:off x="5448928" y="2799070"/>
            <a:ext cx="36284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latin typeface="Arial Rounded MT Bold" pitchFamily="34" charset="0"/>
              </a:rPr>
              <a:t>notebook</a:t>
            </a:r>
          </a:p>
        </p:txBody>
      </p:sp>
      <p:sp>
        <p:nvSpPr>
          <p:cNvPr id="5296" name="AutoShape 176"/>
          <p:cNvSpPr>
            <a:spLocks noChangeArrowheads="1"/>
          </p:cNvSpPr>
          <p:nvPr/>
        </p:nvSpPr>
        <p:spPr bwMode="auto">
          <a:xfrm>
            <a:off x="1404302" y="3256677"/>
            <a:ext cx="566939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42" name="Text Box 177"/>
          <p:cNvSpPr txBox="1">
            <a:spLocks noChangeArrowheads="1"/>
          </p:cNvSpPr>
          <p:nvPr/>
        </p:nvSpPr>
        <p:spPr bwMode="auto">
          <a:xfrm>
            <a:off x="2409743" y="6491288"/>
            <a:ext cx="192759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 dirty="0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-8866" y="42888"/>
            <a:ext cx="6573047" cy="92728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</p:spTree>
    <p:extLst>
      <p:ext uri="{BB962C8B-B14F-4D97-AF65-F5344CB8AC3E}">
        <p14:creationId xmlns:p14="http://schemas.microsoft.com/office/powerpoint/2010/main" val="14303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3"/>
                  </p:tgtEl>
                </p:cond>
              </p:nextCondLst>
            </p:seq>
          </p:childTnLst>
        </p:cTn>
      </p:par>
    </p:tnLst>
    <p:bldLst>
      <p:bldP spid="5271" grpId="0" animBg="1"/>
      <p:bldP spid="5296" grpId="0" animBg="1"/>
      <p:bldP spid="529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 noChangeAspect="1"/>
          </p:cNvGrpSpPr>
          <p:nvPr/>
        </p:nvGrpSpPr>
        <p:grpSpPr bwMode="auto">
          <a:xfrm rot="-2682808">
            <a:off x="8257317" y="5665465"/>
            <a:ext cx="1195863" cy="1079500"/>
            <a:chOff x="2541" y="10854"/>
            <a:chExt cx="4951" cy="5940"/>
          </a:xfrm>
        </p:grpSpPr>
        <p:sp>
          <p:nvSpPr>
            <p:cNvPr id="6322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3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4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5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151" name="Freeform 7"/>
          <p:cNvSpPr>
            <a:spLocks/>
          </p:cNvSpPr>
          <p:nvPr/>
        </p:nvSpPr>
        <p:spPr bwMode="auto">
          <a:xfrm rot="10800000">
            <a:off x="1239991" y="5765800"/>
            <a:ext cx="7812132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4287991" y="76200"/>
            <a:ext cx="7812132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374861" y="3635243"/>
            <a:ext cx="3526427" cy="2971800"/>
            <a:chOff x="2400" y="6220"/>
            <a:chExt cx="5218" cy="5501"/>
          </a:xfrm>
        </p:grpSpPr>
        <p:grpSp>
          <p:nvGrpSpPr>
            <p:cNvPr id="6189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6256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57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57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8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264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21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65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6318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6266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7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8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9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0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1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2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273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631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3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4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5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7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4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5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6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9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7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6278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79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0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1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2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3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6190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6191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192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6193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6253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54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55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194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6251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52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6195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6223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6241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2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3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4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6245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6246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47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48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49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50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6224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6231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2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3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4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6235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6236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37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38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39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40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6225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6229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0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26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6227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28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6196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6206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7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8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9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0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1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2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3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4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5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6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7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8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9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0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1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2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6197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98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99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6200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6204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05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6201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6202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03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3570407" y="364436"/>
            <a:ext cx="8503919" cy="6384925"/>
            <a:chOff x="1104" y="672"/>
            <a:chExt cx="3408" cy="3360"/>
          </a:xfrm>
        </p:grpSpPr>
        <p:sp>
          <p:nvSpPr>
            <p:cNvPr id="6284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5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6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7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8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9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0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1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2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295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49236" y="6172200"/>
            <a:ext cx="1012371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96" name="WordArt 152"/>
          <p:cNvSpPr>
            <a:spLocks noChangeArrowheads="1" noChangeShapeType="1" noTextEdit="1"/>
          </p:cNvSpPr>
          <p:nvPr/>
        </p:nvSpPr>
        <p:spPr bwMode="auto">
          <a:xfrm>
            <a:off x="3640167" y="3111134"/>
            <a:ext cx="263216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rubber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7" name="WordArt 153"/>
          <p:cNvSpPr>
            <a:spLocks noChangeArrowheads="1" noChangeShapeType="1" noTextEdit="1"/>
          </p:cNvSpPr>
          <p:nvPr/>
        </p:nvSpPr>
        <p:spPr bwMode="auto">
          <a:xfrm>
            <a:off x="9408123" y="3034677"/>
            <a:ext cx="2351655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8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390217" y="1679458"/>
            <a:ext cx="2507729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9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809505" y="1379246"/>
            <a:ext cx="1592263" cy="938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er</a:t>
            </a:r>
          </a:p>
        </p:txBody>
      </p:sp>
      <p:sp>
        <p:nvSpPr>
          <p:cNvPr id="6300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052548" y="4482725"/>
            <a:ext cx="1522413" cy="837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1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862630" y="1149295"/>
            <a:ext cx="1395671" cy="83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2" name="WordArt 158"/>
          <p:cNvSpPr>
            <a:spLocks noChangeArrowheads="1" noChangeShapeType="1" noTextEdit="1"/>
          </p:cNvSpPr>
          <p:nvPr/>
        </p:nvSpPr>
        <p:spPr bwMode="auto">
          <a:xfrm rot="16200000">
            <a:off x="6823774" y="5095433"/>
            <a:ext cx="1828800" cy="9343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3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594835" y="4588141"/>
            <a:ext cx="2851512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6161" name="Group 160"/>
          <p:cNvGrpSpPr>
            <a:grpSpLocks noChangeAspect="1"/>
          </p:cNvGrpSpPr>
          <p:nvPr/>
        </p:nvGrpSpPr>
        <p:grpSpPr bwMode="auto">
          <a:xfrm rot="1004938">
            <a:off x="4141159" y="5425288"/>
            <a:ext cx="1195864" cy="1079500"/>
            <a:chOff x="2541" y="10854"/>
            <a:chExt cx="4951" cy="5940"/>
          </a:xfrm>
        </p:grpSpPr>
        <p:sp>
          <p:nvSpPr>
            <p:cNvPr id="6176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7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8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9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163" name="Group 170"/>
          <p:cNvGrpSpPr>
            <a:grpSpLocks noChangeAspect="1"/>
          </p:cNvGrpSpPr>
          <p:nvPr/>
        </p:nvGrpSpPr>
        <p:grpSpPr bwMode="auto">
          <a:xfrm rot="1004938">
            <a:off x="8879847" y="5793586"/>
            <a:ext cx="1195862" cy="1079500"/>
            <a:chOff x="2541" y="10854"/>
            <a:chExt cx="4951" cy="5940"/>
          </a:xfrm>
        </p:grpSpPr>
        <p:sp>
          <p:nvSpPr>
            <p:cNvPr id="6168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69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0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1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6161892" y="2890394"/>
            <a:ext cx="32395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latin typeface="Arial Rounded MT Bold" pitchFamily="34" charset="0"/>
              </a:rPr>
              <a:t>School bag</a:t>
            </a:r>
          </a:p>
        </p:txBody>
      </p:sp>
      <p:sp>
        <p:nvSpPr>
          <p:cNvPr id="6320" name="AutoShape 176"/>
          <p:cNvSpPr>
            <a:spLocks noChangeArrowheads="1"/>
          </p:cNvSpPr>
          <p:nvPr/>
        </p:nvSpPr>
        <p:spPr bwMode="auto">
          <a:xfrm>
            <a:off x="1734022" y="3361616"/>
            <a:ext cx="506186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66" name="Text Box 177"/>
          <p:cNvSpPr txBox="1">
            <a:spLocks noChangeArrowheads="1"/>
          </p:cNvSpPr>
          <p:nvPr/>
        </p:nvSpPr>
        <p:spPr bwMode="auto">
          <a:xfrm>
            <a:off x="2958430" y="6491288"/>
            <a:ext cx="172103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388676" y="290433"/>
            <a:ext cx="6361681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3" y="1132162"/>
            <a:ext cx="2790173" cy="21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3"/>
                  </p:tgtEl>
                </p:cond>
              </p:nextCondLst>
            </p:seq>
          </p:childTnLst>
        </p:cTn>
      </p:par>
    </p:tnLst>
    <p:bldLst>
      <p:bldP spid="6295" grpId="0" animBg="1"/>
      <p:bldP spid="6320" grpId="0" animBg="1"/>
      <p:bldP spid="63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" y="0"/>
            <a:ext cx="372110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72" y="193963"/>
            <a:ext cx="3583428" cy="326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/>
          <a:stretch/>
        </p:blipFill>
        <p:spPr>
          <a:xfrm rot="18828340">
            <a:off x="-507520" y="3916212"/>
            <a:ext cx="3820542" cy="2500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68" y="3458864"/>
            <a:ext cx="2859232" cy="332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975" r="17080"/>
          <a:stretch/>
        </p:blipFill>
        <p:spPr>
          <a:xfrm rot="217433">
            <a:off x="3999652" y="3545651"/>
            <a:ext cx="2850989" cy="331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47" y="-831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362"/>
            <a:ext cx="10670438" cy="5451620"/>
          </a:xfrm>
        </p:spPr>
      </p:pic>
    </p:spTree>
    <p:extLst>
      <p:ext uri="{BB962C8B-B14F-4D97-AF65-F5344CB8AC3E}">
        <p14:creationId xmlns:p14="http://schemas.microsoft.com/office/powerpoint/2010/main" val="31111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18" y="554219"/>
            <a:ext cx="2963091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  <a:latin typeface="+mn-lt"/>
              </a:rPr>
              <a:t>blue</a:t>
            </a:r>
            <a:endParaRPr lang="en-US" sz="9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66" y="554219"/>
            <a:ext cx="6867934" cy="5144321"/>
          </a:xfrm>
        </p:spPr>
      </p:pic>
    </p:spTree>
    <p:extLst>
      <p:ext uri="{BB962C8B-B14F-4D97-AF65-F5344CB8AC3E}">
        <p14:creationId xmlns:p14="http://schemas.microsoft.com/office/powerpoint/2010/main" val="11136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245</Words>
  <Application>Microsoft Office PowerPoint</Application>
  <PresentationFormat>Custom</PresentationFormat>
  <Paragraphs>111</Paragraphs>
  <Slides>24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blue</vt:lpstr>
      <vt:lpstr>yellow</vt:lpstr>
      <vt:lpstr>white </vt:lpstr>
      <vt:lpstr>brown      </vt:lpstr>
      <vt:lpstr>PowerPoint Presentation</vt:lpstr>
      <vt:lpstr>1. Look, listen and repeat.</vt:lpstr>
      <vt:lpstr>PowerPoint Presentation</vt:lpstr>
      <vt:lpstr>PowerPoint Presentation</vt:lpstr>
      <vt:lpstr>What colour is your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37</cp:revision>
  <dcterms:created xsi:type="dcterms:W3CDTF">2018-11-25T14:11:21Z</dcterms:created>
  <dcterms:modified xsi:type="dcterms:W3CDTF">2019-09-18T14:50:11Z</dcterms:modified>
</cp:coreProperties>
</file>