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2"/>
  </p:notesMasterIdLst>
  <p:sldIdLst>
    <p:sldId id="366" r:id="rId3"/>
    <p:sldId id="256" r:id="rId4"/>
    <p:sldId id="296" r:id="rId5"/>
    <p:sldId id="297" r:id="rId6"/>
    <p:sldId id="298" r:id="rId7"/>
    <p:sldId id="299" r:id="rId8"/>
    <p:sldId id="285" r:id="rId9"/>
    <p:sldId id="367" r:id="rId10"/>
    <p:sldId id="341" r:id="rId11"/>
    <p:sldId id="287" r:id="rId12"/>
    <p:sldId id="343" r:id="rId13"/>
    <p:sldId id="345" r:id="rId14"/>
    <p:sldId id="333" r:id="rId15"/>
    <p:sldId id="332" r:id="rId16"/>
    <p:sldId id="368" r:id="rId17"/>
    <p:sldId id="272" r:id="rId18"/>
    <p:sldId id="290" r:id="rId19"/>
    <p:sldId id="289" r:id="rId20"/>
    <p:sldId id="262" r:id="rId21"/>
    <p:sldId id="300" r:id="rId22"/>
    <p:sldId id="348" r:id="rId23"/>
    <p:sldId id="263" r:id="rId24"/>
    <p:sldId id="264" r:id="rId25"/>
    <p:sldId id="265" r:id="rId26"/>
    <p:sldId id="266" r:id="rId27"/>
    <p:sldId id="291" r:id="rId28"/>
    <p:sldId id="303" r:id="rId29"/>
    <p:sldId id="369" r:id="rId30"/>
    <p:sldId id="350" r:id="rId31"/>
    <p:sldId id="353" r:id="rId32"/>
    <p:sldId id="355" r:id="rId33"/>
    <p:sldId id="267" r:id="rId34"/>
    <p:sldId id="279" r:id="rId35"/>
    <p:sldId id="269" r:id="rId36"/>
    <p:sldId id="270" r:id="rId37"/>
    <p:sldId id="271" r:id="rId38"/>
    <p:sldId id="370" r:id="rId39"/>
    <p:sldId id="359" r:id="rId40"/>
    <p:sldId id="305" r:id="rId41"/>
    <p:sldId id="277" r:id="rId42"/>
    <p:sldId id="278" r:id="rId43"/>
    <p:sldId id="273" r:id="rId44"/>
    <p:sldId id="295" r:id="rId45"/>
    <p:sldId id="371" r:id="rId46"/>
    <p:sldId id="323" r:id="rId47"/>
    <p:sldId id="309" r:id="rId48"/>
    <p:sldId id="327" r:id="rId49"/>
    <p:sldId id="328" r:id="rId50"/>
    <p:sldId id="330" r:id="rId51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2A3D52"/>
    <a:srgbClr val="FFFFFF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slide" Target="../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2F163-764D-46A4-8BEB-38CB84BC2929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E72A5E-9701-47DC-9B7A-CC2BF580E2F9}">
      <dgm:prSet phldrT="[Text]"/>
      <dgm:spPr/>
      <dgm:t>
        <a:bodyPr/>
        <a:lstStyle/>
        <a:p>
          <a:r>
            <a:rPr lang="en-US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Vì sao phải phát triển </a:t>
          </a:r>
        </a:p>
        <a:p>
          <a:r>
            <a:rPr lang="en-US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trồng rừng?</a:t>
          </a:r>
          <a:endParaRPr lang="en-US" dirty="0"/>
        </a:p>
      </dgm:t>
    </dgm:pt>
    <dgm:pt modelId="{35287587-C181-410A-8A18-52B50AE1F619}" type="parTrans" cxnId="{C8E287EA-55E2-4BB9-9485-CDDCF273EBC6}">
      <dgm:prSet/>
      <dgm:spPr/>
      <dgm:t>
        <a:bodyPr/>
        <a:lstStyle/>
        <a:p>
          <a:endParaRPr lang="en-US"/>
        </a:p>
      </dgm:t>
    </dgm:pt>
    <dgm:pt modelId="{F9C4FDA1-D797-4557-BC21-F4092F0AD96B}" type="sibTrans" cxnId="{C8E287EA-55E2-4BB9-9485-CDDCF273EBC6}">
      <dgm:prSet/>
      <dgm:spPr/>
      <dgm:t>
        <a:bodyPr/>
        <a:lstStyle/>
        <a:p>
          <a:endParaRPr lang="en-US"/>
        </a:p>
      </dgm:t>
    </dgm:pt>
    <dgm:pt modelId="{88FC0C80-7A2F-40F7-91E8-72A41A1E724A}">
      <dgm:prSet phldrT="[Text]"/>
      <dgm:spPr/>
      <dgm:t>
        <a:bodyPr/>
        <a:lstStyle/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Phát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triển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kinh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tế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rừng</a:t>
          </a:r>
          <a:endParaRPr lang="en-US" dirty="0"/>
        </a:p>
      </dgm:t>
    </dgm:pt>
    <dgm:pt modelId="{D492F1A3-27F6-4E77-B335-43B0B1621A98}" type="parTrans" cxnId="{B249F765-E749-4DBA-B610-619F30C01396}">
      <dgm:prSet/>
      <dgm:spPr/>
      <dgm:t>
        <a:bodyPr/>
        <a:lstStyle/>
        <a:p>
          <a:endParaRPr lang="en-US"/>
        </a:p>
      </dgm:t>
    </dgm:pt>
    <dgm:pt modelId="{916B7BC9-1A73-47FE-A694-EE3304145EAA}" type="sibTrans" cxnId="{B249F765-E749-4DBA-B610-619F30C01396}">
      <dgm:prSet/>
      <dgm:spPr/>
      <dgm:t>
        <a:bodyPr/>
        <a:lstStyle/>
        <a:p>
          <a:endParaRPr lang="en-US"/>
        </a:p>
      </dgm:t>
    </dgm:pt>
    <dgm:pt modelId="{058B9972-E3BE-466F-A889-2107F8A652AA}">
      <dgm:prSet phldrT="[Text]"/>
      <dgm:spPr/>
      <dgm:t>
        <a:bodyPr/>
        <a:lstStyle/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Bảo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vệ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môi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tránh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thiên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tai</a:t>
          </a:r>
          <a:endParaRPr lang="en-US" dirty="0"/>
        </a:p>
      </dgm:t>
    </dgm:pt>
    <dgm:pt modelId="{890E6ACE-54BC-411A-8D9D-D8F9D4E58DFE}" type="parTrans" cxnId="{A70B8E46-A73F-4A5F-BB60-FF0DE9A18FE0}">
      <dgm:prSet/>
      <dgm:spPr/>
      <dgm:t>
        <a:bodyPr/>
        <a:lstStyle/>
        <a:p>
          <a:endParaRPr lang="en-US"/>
        </a:p>
      </dgm:t>
    </dgm:pt>
    <dgm:pt modelId="{4F1DCDB0-70B6-4C0A-A55A-D087B4F3E256}" type="sibTrans" cxnId="{A70B8E46-A73F-4A5F-BB60-FF0DE9A18FE0}">
      <dgm:prSet/>
      <dgm:spPr/>
      <dgm:t>
        <a:bodyPr/>
        <a:lstStyle/>
        <a:p>
          <a:endParaRPr lang="en-US"/>
        </a:p>
      </dgm:t>
    </dgm:pt>
    <dgm:pt modelId="{AB07CB18-E62C-4438-9688-0CDAD2B17CD1}" type="pres">
      <dgm:prSet presAssocID="{0E42F163-764D-46A4-8BEB-38CB84BC29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01AE32A-5CDB-4DE9-ACB3-AB15CFB42E51}" type="pres">
      <dgm:prSet presAssocID="{08E72A5E-9701-47DC-9B7A-CC2BF580E2F9}" presName="hierRoot1" presStyleCnt="0">
        <dgm:presLayoutVars>
          <dgm:hierBranch val="init"/>
        </dgm:presLayoutVars>
      </dgm:prSet>
      <dgm:spPr/>
    </dgm:pt>
    <dgm:pt modelId="{2A8D5878-45BF-4E6D-BC62-B319802E1D47}" type="pres">
      <dgm:prSet presAssocID="{08E72A5E-9701-47DC-9B7A-CC2BF580E2F9}" presName="rootComposite1" presStyleCnt="0"/>
      <dgm:spPr/>
    </dgm:pt>
    <dgm:pt modelId="{6BB0BEE2-3A60-4D72-9112-933748E06ACF}" type="pres">
      <dgm:prSet presAssocID="{08E72A5E-9701-47DC-9B7A-CC2BF580E2F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5FF40F-BD95-4674-875E-06752471E407}" type="pres">
      <dgm:prSet presAssocID="{08E72A5E-9701-47DC-9B7A-CC2BF580E2F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CC88FEE-E2D8-4CB3-9B55-226BDD788079}" type="pres">
      <dgm:prSet presAssocID="{08E72A5E-9701-47DC-9B7A-CC2BF580E2F9}" presName="hierChild2" presStyleCnt="0"/>
      <dgm:spPr/>
    </dgm:pt>
    <dgm:pt modelId="{2D34D4B0-79DB-4CCC-AC55-FA9511357A8A}" type="pres">
      <dgm:prSet presAssocID="{D492F1A3-27F6-4E77-B335-43B0B1621A98}" presName="Name64" presStyleLbl="parChTrans1D2" presStyleIdx="0" presStyleCnt="2"/>
      <dgm:spPr/>
      <dgm:t>
        <a:bodyPr/>
        <a:lstStyle/>
        <a:p>
          <a:endParaRPr lang="en-US"/>
        </a:p>
      </dgm:t>
    </dgm:pt>
    <dgm:pt modelId="{8141F591-2383-455A-B7DC-C65FBFE7D38D}" type="pres">
      <dgm:prSet presAssocID="{88FC0C80-7A2F-40F7-91E8-72A41A1E724A}" presName="hierRoot2" presStyleCnt="0">
        <dgm:presLayoutVars>
          <dgm:hierBranch val="init"/>
        </dgm:presLayoutVars>
      </dgm:prSet>
      <dgm:spPr/>
    </dgm:pt>
    <dgm:pt modelId="{7AD374E6-3B62-4801-8C4B-360EE2F072C7}" type="pres">
      <dgm:prSet presAssocID="{88FC0C80-7A2F-40F7-91E8-72A41A1E724A}" presName="rootComposite" presStyleCnt="0"/>
      <dgm:spPr/>
    </dgm:pt>
    <dgm:pt modelId="{7B612E28-0A29-4266-B239-58199A19F99D}" type="pres">
      <dgm:prSet presAssocID="{88FC0C80-7A2F-40F7-91E8-72A41A1E724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9F6126-E71B-44E7-8F5F-312C7F9E3F2E}" type="pres">
      <dgm:prSet presAssocID="{88FC0C80-7A2F-40F7-91E8-72A41A1E724A}" presName="rootConnector" presStyleLbl="node2" presStyleIdx="0" presStyleCnt="2"/>
      <dgm:spPr/>
      <dgm:t>
        <a:bodyPr/>
        <a:lstStyle/>
        <a:p>
          <a:endParaRPr lang="en-US"/>
        </a:p>
      </dgm:t>
    </dgm:pt>
    <dgm:pt modelId="{02192F48-DED2-4F3E-BFE7-09D70F45ACC9}" type="pres">
      <dgm:prSet presAssocID="{88FC0C80-7A2F-40F7-91E8-72A41A1E724A}" presName="hierChild4" presStyleCnt="0"/>
      <dgm:spPr/>
    </dgm:pt>
    <dgm:pt modelId="{B104F745-7E9B-4FEC-9C67-0583EE772261}" type="pres">
      <dgm:prSet presAssocID="{88FC0C80-7A2F-40F7-91E8-72A41A1E724A}" presName="hierChild5" presStyleCnt="0"/>
      <dgm:spPr/>
    </dgm:pt>
    <dgm:pt modelId="{B87E3A1A-447E-4104-B98F-272123998EA9}" type="pres">
      <dgm:prSet presAssocID="{890E6ACE-54BC-411A-8D9D-D8F9D4E58DFE}" presName="Name64" presStyleLbl="parChTrans1D2" presStyleIdx="1" presStyleCnt="2"/>
      <dgm:spPr/>
      <dgm:t>
        <a:bodyPr/>
        <a:lstStyle/>
        <a:p>
          <a:endParaRPr lang="en-US"/>
        </a:p>
      </dgm:t>
    </dgm:pt>
    <dgm:pt modelId="{CFEC7DF8-44C5-4826-9D0D-1769A190DCBB}" type="pres">
      <dgm:prSet presAssocID="{058B9972-E3BE-466F-A889-2107F8A652AA}" presName="hierRoot2" presStyleCnt="0">
        <dgm:presLayoutVars>
          <dgm:hierBranch val="init"/>
        </dgm:presLayoutVars>
      </dgm:prSet>
      <dgm:spPr/>
    </dgm:pt>
    <dgm:pt modelId="{3F3F897B-32A3-48FC-A513-3BBD00CAD5CC}" type="pres">
      <dgm:prSet presAssocID="{058B9972-E3BE-466F-A889-2107F8A652AA}" presName="rootComposite" presStyleCnt="0"/>
      <dgm:spPr/>
    </dgm:pt>
    <dgm:pt modelId="{CCEE6A5A-4C8A-4136-9ACD-1DFB5C417CBD}" type="pres">
      <dgm:prSet presAssocID="{058B9972-E3BE-466F-A889-2107F8A652A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266C1D-D17F-41F2-B8E9-3E6E0FD97823}" type="pres">
      <dgm:prSet presAssocID="{058B9972-E3BE-466F-A889-2107F8A652AA}" presName="rootConnector" presStyleLbl="node2" presStyleIdx="1" presStyleCnt="2"/>
      <dgm:spPr/>
      <dgm:t>
        <a:bodyPr/>
        <a:lstStyle/>
        <a:p>
          <a:endParaRPr lang="en-US"/>
        </a:p>
      </dgm:t>
    </dgm:pt>
    <dgm:pt modelId="{BBC6D5D7-CF3E-4E12-8AF9-109555A3657E}" type="pres">
      <dgm:prSet presAssocID="{058B9972-E3BE-466F-A889-2107F8A652AA}" presName="hierChild4" presStyleCnt="0"/>
      <dgm:spPr/>
    </dgm:pt>
    <dgm:pt modelId="{92A6074F-77B3-4CED-A5D8-75D1C9162556}" type="pres">
      <dgm:prSet presAssocID="{058B9972-E3BE-466F-A889-2107F8A652AA}" presName="hierChild5" presStyleCnt="0"/>
      <dgm:spPr/>
    </dgm:pt>
    <dgm:pt modelId="{704C36F2-5158-4B42-858E-96D8A11EB8D0}" type="pres">
      <dgm:prSet presAssocID="{08E72A5E-9701-47DC-9B7A-CC2BF580E2F9}" presName="hierChild3" presStyleCnt="0"/>
      <dgm:spPr/>
    </dgm:pt>
  </dgm:ptLst>
  <dgm:cxnLst>
    <dgm:cxn modelId="{82699DB1-BD9D-4016-92AF-4AF20BD1AFBC}" type="presOf" srcId="{890E6ACE-54BC-411A-8D9D-D8F9D4E58DFE}" destId="{B87E3A1A-447E-4104-B98F-272123998EA9}" srcOrd="0" destOrd="0" presId="urn:microsoft.com/office/officeart/2009/3/layout/HorizontalOrganizationChart"/>
    <dgm:cxn modelId="{B249F765-E749-4DBA-B610-619F30C01396}" srcId="{08E72A5E-9701-47DC-9B7A-CC2BF580E2F9}" destId="{88FC0C80-7A2F-40F7-91E8-72A41A1E724A}" srcOrd="0" destOrd="0" parTransId="{D492F1A3-27F6-4E77-B335-43B0B1621A98}" sibTransId="{916B7BC9-1A73-47FE-A694-EE3304145EAA}"/>
    <dgm:cxn modelId="{CCBF9C5D-DCC4-4919-A4CD-45158E1F516D}" type="presOf" srcId="{08E72A5E-9701-47DC-9B7A-CC2BF580E2F9}" destId="{6BB0BEE2-3A60-4D72-9112-933748E06ACF}" srcOrd="0" destOrd="0" presId="urn:microsoft.com/office/officeart/2009/3/layout/HorizontalOrganizationChart"/>
    <dgm:cxn modelId="{B15BAE46-EA0D-422B-B0DC-2806AE77C9C7}" type="presOf" srcId="{88FC0C80-7A2F-40F7-91E8-72A41A1E724A}" destId="{A39F6126-E71B-44E7-8F5F-312C7F9E3F2E}" srcOrd="1" destOrd="0" presId="urn:microsoft.com/office/officeart/2009/3/layout/HorizontalOrganizationChart"/>
    <dgm:cxn modelId="{74C8D15C-6319-4AE1-AA8D-7F4A1319D9A8}" type="presOf" srcId="{058B9972-E3BE-466F-A889-2107F8A652AA}" destId="{CCEE6A5A-4C8A-4136-9ACD-1DFB5C417CBD}" srcOrd="0" destOrd="0" presId="urn:microsoft.com/office/officeart/2009/3/layout/HorizontalOrganizationChart"/>
    <dgm:cxn modelId="{00B545EF-16FC-4204-825C-51B8CBE974C2}" type="presOf" srcId="{058B9972-E3BE-466F-A889-2107F8A652AA}" destId="{5A266C1D-D17F-41F2-B8E9-3E6E0FD97823}" srcOrd="1" destOrd="0" presId="urn:microsoft.com/office/officeart/2009/3/layout/HorizontalOrganizationChart"/>
    <dgm:cxn modelId="{5865E9A2-803F-4E18-A6E3-CA680D9B588A}" type="presOf" srcId="{0E42F163-764D-46A4-8BEB-38CB84BC2929}" destId="{AB07CB18-E62C-4438-9688-0CDAD2B17CD1}" srcOrd="0" destOrd="0" presId="urn:microsoft.com/office/officeart/2009/3/layout/HorizontalOrganizationChart"/>
    <dgm:cxn modelId="{115D7285-A3DC-4850-AC19-F4FF3158D980}" type="presOf" srcId="{08E72A5E-9701-47DC-9B7A-CC2BF580E2F9}" destId="{655FF40F-BD95-4674-875E-06752471E407}" srcOrd="1" destOrd="0" presId="urn:microsoft.com/office/officeart/2009/3/layout/HorizontalOrganizationChart"/>
    <dgm:cxn modelId="{7318FD55-ED03-4D39-A56F-E8CD4749227D}" type="presOf" srcId="{D492F1A3-27F6-4E77-B335-43B0B1621A98}" destId="{2D34D4B0-79DB-4CCC-AC55-FA9511357A8A}" srcOrd="0" destOrd="0" presId="urn:microsoft.com/office/officeart/2009/3/layout/HorizontalOrganizationChart"/>
    <dgm:cxn modelId="{EAD14DA4-10F9-43DC-9A29-3768A022175A}" type="presOf" srcId="{88FC0C80-7A2F-40F7-91E8-72A41A1E724A}" destId="{7B612E28-0A29-4266-B239-58199A19F99D}" srcOrd="0" destOrd="0" presId="urn:microsoft.com/office/officeart/2009/3/layout/HorizontalOrganizationChart"/>
    <dgm:cxn modelId="{C8E287EA-55E2-4BB9-9485-CDDCF273EBC6}" srcId="{0E42F163-764D-46A4-8BEB-38CB84BC2929}" destId="{08E72A5E-9701-47DC-9B7A-CC2BF580E2F9}" srcOrd="0" destOrd="0" parTransId="{35287587-C181-410A-8A18-52B50AE1F619}" sibTransId="{F9C4FDA1-D797-4557-BC21-F4092F0AD96B}"/>
    <dgm:cxn modelId="{A70B8E46-A73F-4A5F-BB60-FF0DE9A18FE0}" srcId="{08E72A5E-9701-47DC-9B7A-CC2BF580E2F9}" destId="{058B9972-E3BE-466F-A889-2107F8A652AA}" srcOrd="1" destOrd="0" parTransId="{890E6ACE-54BC-411A-8D9D-D8F9D4E58DFE}" sibTransId="{4F1DCDB0-70B6-4C0A-A55A-D087B4F3E256}"/>
    <dgm:cxn modelId="{5B22C52C-F6F5-4257-945E-E2EA42FF0D09}" type="presParOf" srcId="{AB07CB18-E62C-4438-9688-0CDAD2B17CD1}" destId="{201AE32A-5CDB-4DE9-ACB3-AB15CFB42E51}" srcOrd="0" destOrd="0" presId="urn:microsoft.com/office/officeart/2009/3/layout/HorizontalOrganizationChart"/>
    <dgm:cxn modelId="{1DD28A65-6B03-4C1E-B0FE-4BCE486E77FC}" type="presParOf" srcId="{201AE32A-5CDB-4DE9-ACB3-AB15CFB42E51}" destId="{2A8D5878-45BF-4E6D-BC62-B319802E1D47}" srcOrd="0" destOrd="0" presId="urn:microsoft.com/office/officeart/2009/3/layout/HorizontalOrganizationChart"/>
    <dgm:cxn modelId="{F81B07CD-28E5-48FB-A351-7B98662BF18E}" type="presParOf" srcId="{2A8D5878-45BF-4E6D-BC62-B319802E1D47}" destId="{6BB0BEE2-3A60-4D72-9112-933748E06ACF}" srcOrd="0" destOrd="0" presId="urn:microsoft.com/office/officeart/2009/3/layout/HorizontalOrganizationChart"/>
    <dgm:cxn modelId="{F12F4F9D-9576-4CDE-8A22-FC6C51B9DA4F}" type="presParOf" srcId="{2A8D5878-45BF-4E6D-BC62-B319802E1D47}" destId="{655FF40F-BD95-4674-875E-06752471E407}" srcOrd="1" destOrd="0" presId="urn:microsoft.com/office/officeart/2009/3/layout/HorizontalOrganizationChart"/>
    <dgm:cxn modelId="{C6B748F6-E9A8-48E2-B91A-2919F7B559CC}" type="presParOf" srcId="{201AE32A-5CDB-4DE9-ACB3-AB15CFB42E51}" destId="{9CC88FEE-E2D8-4CB3-9B55-226BDD788079}" srcOrd="1" destOrd="0" presId="urn:microsoft.com/office/officeart/2009/3/layout/HorizontalOrganizationChart"/>
    <dgm:cxn modelId="{6129AF66-A4E6-45BB-B3B8-5BED84064D3D}" type="presParOf" srcId="{9CC88FEE-E2D8-4CB3-9B55-226BDD788079}" destId="{2D34D4B0-79DB-4CCC-AC55-FA9511357A8A}" srcOrd="0" destOrd="0" presId="urn:microsoft.com/office/officeart/2009/3/layout/HorizontalOrganizationChart"/>
    <dgm:cxn modelId="{FB70024B-8513-4D49-A5D4-578224907410}" type="presParOf" srcId="{9CC88FEE-E2D8-4CB3-9B55-226BDD788079}" destId="{8141F591-2383-455A-B7DC-C65FBFE7D38D}" srcOrd="1" destOrd="0" presId="urn:microsoft.com/office/officeart/2009/3/layout/HorizontalOrganizationChart"/>
    <dgm:cxn modelId="{28262642-2FD5-4CB6-8724-8390B594AEBF}" type="presParOf" srcId="{8141F591-2383-455A-B7DC-C65FBFE7D38D}" destId="{7AD374E6-3B62-4801-8C4B-360EE2F072C7}" srcOrd="0" destOrd="0" presId="urn:microsoft.com/office/officeart/2009/3/layout/HorizontalOrganizationChart"/>
    <dgm:cxn modelId="{1B7C80E8-ECCE-4717-A486-DA23A6C3D6B9}" type="presParOf" srcId="{7AD374E6-3B62-4801-8C4B-360EE2F072C7}" destId="{7B612E28-0A29-4266-B239-58199A19F99D}" srcOrd="0" destOrd="0" presId="urn:microsoft.com/office/officeart/2009/3/layout/HorizontalOrganizationChart"/>
    <dgm:cxn modelId="{D539EFF7-AAB1-4ED2-959D-6BDA70AFC516}" type="presParOf" srcId="{7AD374E6-3B62-4801-8C4B-360EE2F072C7}" destId="{A39F6126-E71B-44E7-8F5F-312C7F9E3F2E}" srcOrd="1" destOrd="0" presId="urn:microsoft.com/office/officeart/2009/3/layout/HorizontalOrganizationChart"/>
    <dgm:cxn modelId="{B8B47B13-F8CB-4BB4-A5A6-2965C65A46F0}" type="presParOf" srcId="{8141F591-2383-455A-B7DC-C65FBFE7D38D}" destId="{02192F48-DED2-4F3E-BFE7-09D70F45ACC9}" srcOrd="1" destOrd="0" presId="urn:microsoft.com/office/officeart/2009/3/layout/HorizontalOrganizationChart"/>
    <dgm:cxn modelId="{178F81DE-D668-4FEB-BBF6-F82D41DD1D93}" type="presParOf" srcId="{8141F591-2383-455A-B7DC-C65FBFE7D38D}" destId="{B104F745-7E9B-4FEC-9C67-0583EE772261}" srcOrd="2" destOrd="0" presId="urn:microsoft.com/office/officeart/2009/3/layout/HorizontalOrganizationChart"/>
    <dgm:cxn modelId="{CBF25DDB-93A0-4B8B-89EE-EB312CD2FE96}" type="presParOf" srcId="{9CC88FEE-E2D8-4CB3-9B55-226BDD788079}" destId="{B87E3A1A-447E-4104-B98F-272123998EA9}" srcOrd="2" destOrd="0" presId="urn:microsoft.com/office/officeart/2009/3/layout/HorizontalOrganizationChart"/>
    <dgm:cxn modelId="{741EEDCB-E2F5-485A-A37E-56666547D054}" type="presParOf" srcId="{9CC88FEE-E2D8-4CB3-9B55-226BDD788079}" destId="{CFEC7DF8-44C5-4826-9D0D-1769A190DCBB}" srcOrd="3" destOrd="0" presId="urn:microsoft.com/office/officeart/2009/3/layout/HorizontalOrganizationChart"/>
    <dgm:cxn modelId="{5EBB12AD-E720-4DDE-9784-6B5143954C80}" type="presParOf" srcId="{CFEC7DF8-44C5-4826-9D0D-1769A190DCBB}" destId="{3F3F897B-32A3-48FC-A513-3BBD00CAD5CC}" srcOrd="0" destOrd="0" presId="urn:microsoft.com/office/officeart/2009/3/layout/HorizontalOrganizationChart"/>
    <dgm:cxn modelId="{CF8EC410-B21A-4520-B5DD-C361E5C4824E}" type="presParOf" srcId="{3F3F897B-32A3-48FC-A513-3BBD00CAD5CC}" destId="{CCEE6A5A-4C8A-4136-9ACD-1DFB5C417CBD}" srcOrd="0" destOrd="0" presId="urn:microsoft.com/office/officeart/2009/3/layout/HorizontalOrganizationChart"/>
    <dgm:cxn modelId="{CC78E2C3-C7A8-435A-898A-7820CB1D9CFD}" type="presParOf" srcId="{3F3F897B-32A3-48FC-A513-3BBD00CAD5CC}" destId="{5A266C1D-D17F-41F2-B8E9-3E6E0FD97823}" srcOrd="1" destOrd="0" presId="urn:microsoft.com/office/officeart/2009/3/layout/HorizontalOrganizationChart"/>
    <dgm:cxn modelId="{502CBE4E-0DE4-4B6B-871B-B45CF93C8157}" type="presParOf" srcId="{CFEC7DF8-44C5-4826-9D0D-1769A190DCBB}" destId="{BBC6D5D7-CF3E-4E12-8AF9-109555A3657E}" srcOrd="1" destOrd="0" presId="urn:microsoft.com/office/officeart/2009/3/layout/HorizontalOrganizationChart"/>
    <dgm:cxn modelId="{B1614245-D6B1-481F-BC94-E922C3E43C55}" type="presParOf" srcId="{CFEC7DF8-44C5-4826-9D0D-1769A190DCBB}" destId="{92A6074F-77B3-4CED-A5D8-75D1C9162556}" srcOrd="2" destOrd="0" presId="urn:microsoft.com/office/officeart/2009/3/layout/HorizontalOrganizationChart"/>
    <dgm:cxn modelId="{C94004A1-3CFC-4B19-A6B7-3E7CF6BE8A33}" type="presParOf" srcId="{201AE32A-5CDB-4DE9-ACB3-AB15CFB42E51}" destId="{704C36F2-5158-4B42-858E-96D8A11EB8D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A5873F-1B90-4E7F-A822-A260435BC7F1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548CC496-DF18-4EFF-A456-5F1AF92A1991}">
      <dgm:prSet phldrT="[Text]"/>
      <dgm:spPr/>
      <dgm:t>
        <a:bodyPr/>
        <a:lstStyle/>
        <a:p>
          <a:r>
            <a:rPr lang="en-US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Khi khai thác gỗ và lâm sản khác cần chú ý điều gì?</a:t>
          </a:r>
          <a:endParaRPr lang="en-US" dirty="0"/>
        </a:p>
      </dgm:t>
    </dgm:pt>
    <dgm:pt modelId="{E33DD6EA-C210-46FD-91BC-7F4EF8DA4778}" type="parTrans" cxnId="{673FB264-7E24-4212-84B3-EA3659F3CB64}">
      <dgm:prSet/>
      <dgm:spPr/>
      <dgm:t>
        <a:bodyPr/>
        <a:lstStyle/>
        <a:p>
          <a:endParaRPr lang="en-US"/>
        </a:p>
      </dgm:t>
    </dgm:pt>
    <dgm:pt modelId="{E257400D-64B7-489E-BC2F-5F3F447BF4C0}" type="sibTrans" cxnId="{673FB264-7E24-4212-84B3-EA3659F3CB64}">
      <dgm:prSet/>
      <dgm:spPr/>
      <dgm:t>
        <a:bodyPr/>
        <a:lstStyle/>
        <a:p>
          <a:endParaRPr lang="en-US"/>
        </a:p>
      </dgm:t>
    </dgm:pt>
    <dgm:pt modelId="{130F31ED-ED74-430F-87E2-BD9BD9C2EC21}">
      <dgm:prSet phldrT="[Text]"/>
      <dgm:spPr/>
      <dgm:t>
        <a:bodyPr/>
        <a:lstStyle/>
        <a:p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Khai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thác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hợp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lí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đúng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qui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định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khai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thác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với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bảo</a:t>
          </a:r>
          <a:r>
            <a: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vệ</a:t>
          </a:r>
          <a:endParaRPr lang="en-US" dirty="0"/>
        </a:p>
      </dgm:t>
    </dgm:pt>
    <dgm:pt modelId="{C61F6DA1-905B-4994-A2DA-13FBDF9800DF}" type="parTrans" cxnId="{AB18736D-9A68-4EC4-A91C-210430F3AA58}">
      <dgm:prSet/>
      <dgm:spPr/>
      <dgm:t>
        <a:bodyPr/>
        <a:lstStyle/>
        <a:p>
          <a:endParaRPr lang="en-US"/>
        </a:p>
      </dgm:t>
    </dgm:pt>
    <dgm:pt modelId="{B5A323FB-DA32-40E7-A270-7A7C1B8AF52F}" type="sibTrans" cxnId="{AB18736D-9A68-4EC4-A91C-210430F3AA58}">
      <dgm:prSet/>
      <dgm:spPr/>
      <dgm:t>
        <a:bodyPr/>
        <a:lstStyle/>
        <a:p>
          <a:endParaRPr lang="en-US"/>
        </a:p>
      </dgm:t>
    </dgm:pt>
    <dgm:pt modelId="{3F132CF7-7F76-403D-B6DF-AA06DF7629B7}" type="pres">
      <dgm:prSet presAssocID="{6DA5873F-1B90-4E7F-A822-A260435BC7F1}" presName="Name0" presStyleCnt="0">
        <dgm:presLayoutVars>
          <dgm:dir/>
          <dgm:resizeHandles val="exact"/>
        </dgm:presLayoutVars>
      </dgm:prSet>
      <dgm:spPr/>
    </dgm:pt>
    <dgm:pt modelId="{7EF405A1-3F36-40C1-97E5-F53CEEF8CD49}" type="pres">
      <dgm:prSet presAssocID="{548CC496-DF18-4EFF-A456-5F1AF92A199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C65A5-EC4A-46B8-86E9-80EF917C3108}" type="pres">
      <dgm:prSet presAssocID="{E257400D-64B7-489E-BC2F-5F3F447BF4C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EEEFF122-2844-4729-B8A8-71D2FE5361C2}" type="pres">
      <dgm:prSet presAssocID="{E257400D-64B7-489E-BC2F-5F3F447BF4C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B77FA64-FFD8-448F-8D32-06A50FB6F49E}" type="pres">
      <dgm:prSet presAssocID="{130F31ED-ED74-430F-87E2-BD9BD9C2EC2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311610-5A6B-415A-A781-39C7264ADF6C}" type="presOf" srcId="{548CC496-DF18-4EFF-A456-5F1AF92A1991}" destId="{7EF405A1-3F36-40C1-97E5-F53CEEF8CD49}" srcOrd="0" destOrd="0" presId="urn:microsoft.com/office/officeart/2005/8/layout/process1"/>
    <dgm:cxn modelId="{AB18736D-9A68-4EC4-A91C-210430F3AA58}" srcId="{6DA5873F-1B90-4E7F-A822-A260435BC7F1}" destId="{130F31ED-ED74-430F-87E2-BD9BD9C2EC21}" srcOrd="1" destOrd="0" parTransId="{C61F6DA1-905B-4994-A2DA-13FBDF9800DF}" sibTransId="{B5A323FB-DA32-40E7-A270-7A7C1B8AF52F}"/>
    <dgm:cxn modelId="{673FB264-7E24-4212-84B3-EA3659F3CB64}" srcId="{6DA5873F-1B90-4E7F-A822-A260435BC7F1}" destId="{548CC496-DF18-4EFF-A456-5F1AF92A1991}" srcOrd="0" destOrd="0" parTransId="{E33DD6EA-C210-46FD-91BC-7F4EF8DA4778}" sibTransId="{E257400D-64B7-489E-BC2F-5F3F447BF4C0}"/>
    <dgm:cxn modelId="{E93BB9F4-292B-415A-8BC0-67366E9D297B}" type="presOf" srcId="{130F31ED-ED74-430F-87E2-BD9BD9C2EC21}" destId="{9B77FA64-FFD8-448F-8D32-06A50FB6F49E}" srcOrd="0" destOrd="0" presId="urn:microsoft.com/office/officeart/2005/8/layout/process1"/>
    <dgm:cxn modelId="{ECEC142C-2DAC-4ACE-A928-D33DAF1C80C1}" type="presOf" srcId="{E257400D-64B7-489E-BC2F-5F3F447BF4C0}" destId="{EEEFF122-2844-4729-B8A8-71D2FE5361C2}" srcOrd="1" destOrd="0" presId="urn:microsoft.com/office/officeart/2005/8/layout/process1"/>
    <dgm:cxn modelId="{51E98BC6-FD13-47A9-AB10-1ECCAAEE556C}" type="presOf" srcId="{6DA5873F-1B90-4E7F-A822-A260435BC7F1}" destId="{3F132CF7-7F76-403D-B6DF-AA06DF7629B7}" srcOrd="0" destOrd="0" presId="urn:microsoft.com/office/officeart/2005/8/layout/process1"/>
    <dgm:cxn modelId="{E6E27C66-BDD3-4BCA-9576-E19DFFCFA222}" type="presOf" srcId="{E257400D-64B7-489E-BC2F-5F3F447BF4C0}" destId="{E72C65A5-EC4A-46B8-86E9-80EF917C3108}" srcOrd="0" destOrd="0" presId="urn:microsoft.com/office/officeart/2005/8/layout/process1"/>
    <dgm:cxn modelId="{24612365-C685-4A01-B198-063B430EA699}" type="presParOf" srcId="{3F132CF7-7F76-403D-B6DF-AA06DF7629B7}" destId="{7EF405A1-3F36-40C1-97E5-F53CEEF8CD49}" srcOrd="0" destOrd="0" presId="urn:microsoft.com/office/officeart/2005/8/layout/process1"/>
    <dgm:cxn modelId="{35052638-5F86-4E4A-B31B-B99E4618D96D}" type="presParOf" srcId="{3F132CF7-7F76-403D-B6DF-AA06DF7629B7}" destId="{E72C65A5-EC4A-46B8-86E9-80EF917C3108}" srcOrd="1" destOrd="0" presId="urn:microsoft.com/office/officeart/2005/8/layout/process1"/>
    <dgm:cxn modelId="{09378DFD-9C23-488B-B0C0-EF7FF18B7D16}" type="presParOf" srcId="{E72C65A5-EC4A-46B8-86E9-80EF917C3108}" destId="{EEEFF122-2844-4729-B8A8-71D2FE5361C2}" srcOrd="0" destOrd="0" presId="urn:microsoft.com/office/officeart/2005/8/layout/process1"/>
    <dgm:cxn modelId="{52F5DE90-3DB3-46C1-AAB3-E4547C92774C}" type="presParOf" srcId="{3F132CF7-7F76-403D-B6DF-AA06DF7629B7}" destId="{9B77FA64-FFD8-448F-8D32-06A50FB6F49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E64825-358E-4BF8-9A00-D8634F0A34CF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20A423-90EF-4281-BBEB-65F1FB399AAB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Lâm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nghiệp</a:t>
          </a:r>
          <a:endParaRPr lang="en-US" dirty="0"/>
        </a:p>
      </dgm:t>
    </dgm:pt>
    <dgm:pt modelId="{4624B04A-E5D8-4882-95C1-63154C57ED36}" type="parTrans" cxnId="{062A8382-8A45-449F-8481-30C8A4EEA436}">
      <dgm:prSet/>
      <dgm:spPr/>
      <dgm:t>
        <a:bodyPr/>
        <a:lstStyle/>
        <a:p>
          <a:endParaRPr lang="en-US"/>
        </a:p>
      </dgm:t>
    </dgm:pt>
    <dgm:pt modelId="{7ADD14EA-2E8C-4293-A4D1-598F8C14540F}" type="sibTrans" cxnId="{062A8382-8A45-449F-8481-30C8A4EEA436}">
      <dgm:prSet/>
      <dgm:spPr/>
      <dgm:t>
        <a:bodyPr/>
        <a:lstStyle/>
        <a:p>
          <a:endParaRPr lang="en-US"/>
        </a:p>
      </dgm:t>
    </dgm:pt>
    <dgm:pt modelId="{BB9AFDB3-8304-4888-BC96-4C918A0C955C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Hoạt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dirty="0"/>
        </a:p>
      </dgm:t>
    </dgm:pt>
    <dgm:pt modelId="{AA3D4985-68B9-48FB-83EE-6FE8D1C313E2}" type="parTrans" cxnId="{A463B3DC-AD69-4401-9A64-C55FA701CDD0}">
      <dgm:prSet/>
      <dgm:spPr/>
      <dgm:t>
        <a:bodyPr/>
        <a:lstStyle/>
        <a:p>
          <a:endParaRPr lang="en-US"/>
        </a:p>
      </dgm:t>
    </dgm:pt>
    <dgm:pt modelId="{A1805E96-4302-4FED-893A-1F02F4663C41}" type="sibTrans" cxnId="{A463B3DC-AD69-4401-9A64-C55FA701CDD0}">
      <dgm:prSet/>
      <dgm:spPr/>
      <dgm:t>
        <a:bodyPr/>
        <a:lstStyle/>
        <a:p>
          <a:endParaRPr lang="en-US"/>
        </a:p>
      </dgm:t>
    </dgm:pt>
    <dgm:pt modelId="{98AACBB5-8980-4C36-A8EE-F04364B0051D}">
      <dgm:prSet phldrT="[Text]"/>
      <dgm:spPr/>
      <dgm:t>
        <a:bodyPr/>
        <a:lstStyle/>
        <a:p>
          <a:r>
            <a:rPr lang="en-US" dirty="0" err="1"/>
            <a:t>Trồng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bảo</a:t>
          </a:r>
          <a:r>
            <a:rPr lang="en-US" dirty="0"/>
            <a:t> </a:t>
          </a:r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rừng</a:t>
          </a:r>
          <a:endParaRPr lang="en-US" dirty="0"/>
        </a:p>
      </dgm:t>
    </dgm:pt>
    <dgm:pt modelId="{42D1698F-9C77-4AEE-868F-876D3858C3E7}" type="parTrans" cxnId="{661D6679-6EC3-4182-9CAC-11F68D0042F0}">
      <dgm:prSet/>
      <dgm:spPr/>
      <dgm:t>
        <a:bodyPr/>
        <a:lstStyle/>
        <a:p>
          <a:endParaRPr lang="en-US"/>
        </a:p>
      </dgm:t>
    </dgm:pt>
    <dgm:pt modelId="{12E90A37-7E3C-4F27-8ECB-ED0A90188630}" type="sibTrans" cxnId="{661D6679-6EC3-4182-9CAC-11F68D0042F0}">
      <dgm:prSet/>
      <dgm:spPr/>
      <dgm:t>
        <a:bodyPr/>
        <a:lstStyle/>
        <a:p>
          <a:endParaRPr lang="en-US"/>
        </a:p>
      </dgm:t>
    </dgm:pt>
    <dgm:pt modelId="{5C421E72-5A8D-4C6A-A1D2-26167129943F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Khai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thác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gỗ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lâm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sản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khác</a:t>
          </a:r>
          <a:endParaRPr lang="en-US" dirty="0"/>
        </a:p>
      </dgm:t>
    </dgm:pt>
    <dgm:pt modelId="{26A9CADD-A08C-4D0D-ABA6-F7F1B746C48C}" type="parTrans" cxnId="{BF1AAA15-2D66-4633-89F9-6ADA25909F7D}">
      <dgm:prSet/>
      <dgm:spPr/>
      <dgm:t>
        <a:bodyPr/>
        <a:lstStyle/>
        <a:p>
          <a:endParaRPr lang="en-US"/>
        </a:p>
      </dgm:t>
    </dgm:pt>
    <dgm:pt modelId="{0897B11D-5136-4097-A3EE-74CFF98D8598}" type="sibTrans" cxnId="{BF1AAA15-2D66-4633-89F9-6ADA25909F7D}">
      <dgm:prSet/>
      <dgm:spPr/>
      <dgm:t>
        <a:bodyPr/>
        <a:lstStyle/>
        <a:p>
          <a:endParaRPr lang="en-US"/>
        </a:p>
      </dgm:t>
    </dgm:pt>
    <dgm:pt modelId="{992AB5B7-4DCF-46FD-8B98-08D6CDFA751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bố</a:t>
          </a:r>
          <a:endParaRPr lang="en-US" dirty="0"/>
        </a:p>
      </dgm:t>
    </dgm:pt>
    <dgm:pt modelId="{F2C5B46A-2AB1-4A49-BD97-472027E030CD}" type="parTrans" cxnId="{E3B40871-CE63-4AC1-A496-DB43884AF05C}">
      <dgm:prSet/>
      <dgm:spPr/>
      <dgm:t>
        <a:bodyPr/>
        <a:lstStyle/>
        <a:p>
          <a:endParaRPr lang="en-US"/>
        </a:p>
      </dgm:t>
    </dgm:pt>
    <dgm:pt modelId="{32AEE184-5DCF-4D22-9DCE-DD7A65942AD6}" type="sibTrans" cxnId="{E3B40871-CE63-4AC1-A496-DB43884AF05C}">
      <dgm:prSet/>
      <dgm:spPr/>
      <dgm:t>
        <a:bodyPr/>
        <a:lstStyle/>
        <a:p>
          <a:endParaRPr lang="en-US"/>
        </a:p>
      </dgm:t>
    </dgm:pt>
    <dgm:pt modelId="{718CB869-D6A3-4313-9D15-21826CE22CA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Đồi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núi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trung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du</a:t>
          </a:r>
          <a:endParaRPr lang="en-US" dirty="0"/>
        </a:p>
      </dgm:t>
    </dgm:pt>
    <dgm:pt modelId="{7503D19D-8A1D-489D-A3DA-AADD6C4C7180}" type="parTrans" cxnId="{5D13DE28-BD4B-4851-AB96-97FC05EB418B}">
      <dgm:prSet/>
      <dgm:spPr/>
      <dgm:t>
        <a:bodyPr/>
        <a:lstStyle/>
        <a:p>
          <a:endParaRPr lang="en-US"/>
        </a:p>
      </dgm:t>
    </dgm:pt>
    <dgm:pt modelId="{D0DC383F-8C94-497B-BF01-1F159CE61179}" type="sibTrans" cxnId="{5D13DE28-BD4B-4851-AB96-97FC05EB418B}">
      <dgm:prSet/>
      <dgm:spPr/>
      <dgm:t>
        <a:bodyPr/>
        <a:lstStyle/>
        <a:p>
          <a:endParaRPr lang="en-US"/>
        </a:p>
      </dgm:t>
    </dgm:pt>
    <dgm:pt modelId="{2D8A6115-C656-4806-9298-B67D3288C70A}" type="pres">
      <dgm:prSet presAssocID="{38E64825-358E-4BF8-9A00-D8634F0A34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47A899-F174-436A-A4A7-47982687A91E}" type="pres">
      <dgm:prSet presAssocID="{4720A423-90EF-4281-BBEB-65F1FB399AAB}" presName="root1" presStyleCnt="0"/>
      <dgm:spPr/>
    </dgm:pt>
    <dgm:pt modelId="{25EA15EC-959B-488F-B424-3E98E559019F}" type="pres">
      <dgm:prSet presAssocID="{4720A423-90EF-4281-BBEB-65F1FB399AA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A342F-6C49-4861-B4D4-EA6D516856B7}" type="pres">
      <dgm:prSet presAssocID="{4720A423-90EF-4281-BBEB-65F1FB399AAB}" presName="level2hierChild" presStyleCnt="0"/>
      <dgm:spPr/>
    </dgm:pt>
    <dgm:pt modelId="{50D1A82F-2812-4218-93DA-E65CD84E323D}" type="pres">
      <dgm:prSet presAssocID="{AA3D4985-68B9-48FB-83EE-6FE8D1C313E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C1D8890-644E-496F-8C2F-B0CD375BE4E8}" type="pres">
      <dgm:prSet presAssocID="{AA3D4985-68B9-48FB-83EE-6FE8D1C313E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ED39A71-4DDE-4039-A2E1-6151C9187D3E}" type="pres">
      <dgm:prSet presAssocID="{BB9AFDB3-8304-4888-BC96-4C918A0C955C}" presName="root2" presStyleCnt="0"/>
      <dgm:spPr/>
    </dgm:pt>
    <dgm:pt modelId="{4B3F7B7B-45A3-4B87-A619-7BBF5292899D}" type="pres">
      <dgm:prSet presAssocID="{BB9AFDB3-8304-4888-BC96-4C918A0C955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B857A7-5D64-4853-843A-C0F50C03914F}" type="pres">
      <dgm:prSet presAssocID="{BB9AFDB3-8304-4888-BC96-4C918A0C955C}" presName="level3hierChild" presStyleCnt="0"/>
      <dgm:spPr/>
    </dgm:pt>
    <dgm:pt modelId="{C2ABE9AF-5D4E-4CE7-9131-11C1E6688C54}" type="pres">
      <dgm:prSet presAssocID="{42D1698F-9C77-4AEE-868F-876D3858C3E7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D808C5A-CE79-4788-91F7-9CCDEA77CB0A}" type="pres">
      <dgm:prSet presAssocID="{42D1698F-9C77-4AEE-868F-876D3858C3E7}" presName="connTx" presStyleLbl="parChTrans1D3" presStyleIdx="0" presStyleCnt="3"/>
      <dgm:spPr/>
      <dgm:t>
        <a:bodyPr/>
        <a:lstStyle/>
        <a:p>
          <a:endParaRPr lang="en-US"/>
        </a:p>
      </dgm:t>
    </dgm:pt>
    <dgm:pt modelId="{A3BEA714-F2F2-46DA-9DEA-4DC28F869297}" type="pres">
      <dgm:prSet presAssocID="{98AACBB5-8980-4C36-A8EE-F04364B0051D}" presName="root2" presStyleCnt="0"/>
      <dgm:spPr/>
    </dgm:pt>
    <dgm:pt modelId="{C8A597AA-1547-4ADC-B1EC-9689B9194633}" type="pres">
      <dgm:prSet presAssocID="{98AACBB5-8980-4C36-A8EE-F04364B0051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F1AADA-6852-498E-B5CA-C99717D4DE47}" type="pres">
      <dgm:prSet presAssocID="{98AACBB5-8980-4C36-A8EE-F04364B0051D}" presName="level3hierChild" presStyleCnt="0"/>
      <dgm:spPr/>
    </dgm:pt>
    <dgm:pt modelId="{5FE70F5E-020B-4A81-8F95-C6A3563DE574}" type="pres">
      <dgm:prSet presAssocID="{26A9CADD-A08C-4D0D-ABA6-F7F1B746C48C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D1D994F1-3230-41A4-BBFD-A55FCDFA58C4}" type="pres">
      <dgm:prSet presAssocID="{26A9CADD-A08C-4D0D-ABA6-F7F1B746C48C}" presName="connTx" presStyleLbl="parChTrans1D3" presStyleIdx="1" presStyleCnt="3"/>
      <dgm:spPr/>
      <dgm:t>
        <a:bodyPr/>
        <a:lstStyle/>
        <a:p>
          <a:endParaRPr lang="en-US"/>
        </a:p>
      </dgm:t>
    </dgm:pt>
    <dgm:pt modelId="{9026CA14-DF43-40BC-ADC5-D4A05C7E1B02}" type="pres">
      <dgm:prSet presAssocID="{5C421E72-5A8D-4C6A-A1D2-26167129943F}" presName="root2" presStyleCnt="0"/>
      <dgm:spPr/>
    </dgm:pt>
    <dgm:pt modelId="{B9D1EE76-AD27-432E-83A9-67DE0DA978BB}" type="pres">
      <dgm:prSet presAssocID="{5C421E72-5A8D-4C6A-A1D2-26167129943F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0EEEDA-B0D2-4209-846A-0E76968C3B14}" type="pres">
      <dgm:prSet presAssocID="{5C421E72-5A8D-4C6A-A1D2-26167129943F}" presName="level3hierChild" presStyleCnt="0"/>
      <dgm:spPr/>
    </dgm:pt>
    <dgm:pt modelId="{C719C0D5-D16D-4387-8F28-FD7847EB484B}" type="pres">
      <dgm:prSet presAssocID="{F2C5B46A-2AB1-4A49-BD97-472027E030CD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A201414-DA7D-4839-971F-8BF12D21B228}" type="pres">
      <dgm:prSet presAssocID="{F2C5B46A-2AB1-4A49-BD97-472027E030CD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42C6592-B331-44FA-B17A-4C9C4798EC12}" type="pres">
      <dgm:prSet presAssocID="{992AB5B7-4DCF-46FD-8B98-08D6CDFA7519}" presName="root2" presStyleCnt="0"/>
      <dgm:spPr/>
    </dgm:pt>
    <dgm:pt modelId="{95E76AFE-C51A-4B8D-BDF5-B225F42BE84E}" type="pres">
      <dgm:prSet presAssocID="{992AB5B7-4DCF-46FD-8B98-08D6CDFA751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8A01B-F366-4032-B667-C57CFD9515E3}" type="pres">
      <dgm:prSet presAssocID="{992AB5B7-4DCF-46FD-8B98-08D6CDFA7519}" presName="level3hierChild" presStyleCnt="0"/>
      <dgm:spPr/>
    </dgm:pt>
    <dgm:pt modelId="{4E0D2849-C080-44B1-AC52-FE3C2B4975B5}" type="pres">
      <dgm:prSet presAssocID="{7503D19D-8A1D-489D-A3DA-AADD6C4C7180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FE269DF2-3BCD-423B-9F60-CED27AFC1A25}" type="pres">
      <dgm:prSet presAssocID="{7503D19D-8A1D-489D-A3DA-AADD6C4C7180}" presName="connTx" presStyleLbl="parChTrans1D3" presStyleIdx="2" presStyleCnt="3"/>
      <dgm:spPr/>
      <dgm:t>
        <a:bodyPr/>
        <a:lstStyle/>
        <a:p>
          <a:endParaRPr lang="en-US"/>
        </a:p>
      </dgm:t>
    </dgm:pt>
    <dgm:pt modelId="{68039C0C-E973-4A55-B7D6-552109AC39EB}" type="pres">
      <dgm:prSet presAssocID="{718CB869-D6A3-4313-9D15-21826CE22CA9}" presName="root2" presStyleCnt="0"/>
      <dgm:spPr/>
    </dgm:pt>
    <dgm:pt modelId="{F2701052-47F4-41F7-BF9E-BF2296C16CD8}" type="pres">
      <dgm:prSet presAssocID="{718CB869-D6A3-4313-9D15-21826CE22CA9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BF7F11-AE01-43E0-95D7-F2B60CD4414E}" type="pres">
      <dgm:prSet presAssocID="{718CB869-D6A3-4313-9D15-21826CE22CA9}" presName="level3hierChild" presStyleCnt="0"/>
      <dgm:spPr/>
    </dgm:pt>
  </dgm:ptLst>
  <dgm:cxnLst>
    <dgm:cxn modelId="{2D019429-3716-4727-809C-093900439D5E}" type="presOf" srcId="{AA3D4985-68B9-48FB-83EE-6FE8D1C313E2}" destId="{8C1D8890-644E-496F-8C2F-B0CD375BE4E8}" srcOrd="1" destOrd="0" presId="urn:microsoft.com/office/officeart/2005/8/layout/hierarchy2"/>
    <dgm:cxn modelId="{661D6679-6EC3-4182-9CAC-11F68D0042F0}" srcId="{BB9AFDB3-8304-4888-BC96-4C918A0C955C}" destId="{98AACBB5-8980-4C36-A8EE-F04364B0051D}" srcOrd="0" destOrd="0" parTransId="{42D1698F-9C77-4AEE-868F-876D3858C3E7}" sibTransId="{12E90A37-7E3C-4F27-8ECB-ED0A90188630}"/>
    <dgm:cxn modelId="{9A553911-BBA2-404A-B146-038599258D9A}" type="presOf" srcId="{42D1698F-9C77-4AEE-868F-876D3858C3E7}" destId="{C2ABE9AF-5D4E-4CE7-9131-11C1E6688C54}" srcOrd="0" destOrd="0" presId="urn:microsoft.com/office/officeart/2005/8/layout/hierarchy2"/>
    <dgm:cxn modelId="{37C6773D-212B-4D01-9F04-B8E7EC97A49C}" type="presOf" srcId="{5C421E72-5A8D-4C6A-A1D2-26167129943F}" destId="{B9D1EE76-AD27-432E-83A9-67DE0DA978BB}" srcOrd="0" destOrd="0" presId="urn:microsoft.com/office/officeart/2005/8/layout/hierarchy2"/>
    <dgm:cxn modelId="{9FA30CA0-CE31-42C1-9D66-167B9C1A3993}" type="presOf" srcId="{992AB5B7-4DCF-46FD-8B98-08D6CDFA7519}" destId="{95E76AFE-C51A-4B8D-BDF5-B225F42BE84E}" srcOrd="0" destOrd="0" presId="urn:microsoft.com/office/officeart/2005/8/layout/hierarchy2"/>
    <dgm:cxn modelId="{61D34829-DC77-489F-8659-C198A2592F4D}" type="presOf" srcId="{7503D19D-8A1D-489D-A3DA-AADD6C4C7180}" destId="{FE269DF2-3BCD-423B-9F60-CED27AFC1A25}" srcOrd="1" destOrd="0" presId="urn:microsoft.com/office/officeart/2005/8/layout/hierarchy2"/>
    <dgm:cxn modelId="{2C5B707C-14DA-4826-A7A2-6A4F4E5E0E91}" type="presOf" srcId="{F2C5B46A-2AB1-4A49-BD97-472027E030CD}" destId="{5A201414-DA7D-4839-971F-8BF12D21B228}" srcOrd="1" destOrd="0" presId="urn:microsoft.com/office/officeart/2005/8/layout/hierarchy2"/>
    <dgm:cxn modelId="{BF1AAA15-2D66-4633-89F9-6ADA25909F7D}" srcId="{BB9AFDB3-8304-4888-BC96-4C918A0C955C}" destId="{5C421E72-5A8D-4C6A-A1D2-26167129943F}" srcOrd="1" destOrd="0" parTransId="{26A9CADD-A08C-4D0D-ABA6-F7F1B746C48C}" sibTransId="{0897B11D-5136-4097-A3EE-74CFF98D8598}"/>
    <dgm:cxn modelId="{E3B40871-CE63-4AC1-A496-DB43884AF05C}" srcId="{4720A423-90EF-4281-BBEB-65F1FB399AAB}" destId="{992AB5B7-4DCF-46FD-8B98-08D6CDFA7519}" srcOrd="1" destOrd="0" parTransId="{F2C5B46A-2AB1-4A49-BD97-472027E030CD}" sibTransId="{32AEE184-5DCF-4D22-9DCE-DD7A65942AD6}"/>
    <dgm:cxn modelId="{A51942C1-6149-4CA3-A87B-DF96A8B2C857}" type="presOf" srcId="{718CB869-D6A3-4313-9D15-21826CE22CA9}" destId="{F2701052-47F4-41F7-BF9E-BF2296C16CD8}" srcOrd="0" destOrd="0" presId="urn:microsoft.com/office/officeart/2005/8/layout/hierarchy2"/>
    <dgm:cxn modelId="{BBC07D91-FFF5-4326-8541-FFE27D01D483}" type="presOf" srcId="{38E64825-358E-4BF8-9A00-D8634F0A34CF}" destId="{2D8A6115-C656-4806-9298-B67D3288C70A}" srcOrd="0" destOrd="0" presId="urn:microsoft.com/office/officeart/2005/8/layout/hierarchy2"/>
    <dgm:cxn modelId="{A463B3DC-AD69-4401-9A64-C55FA701CDD0}" srcId="{4720A423-90EF-4281-BBEB-65F1FB399AAB}" destId="{BB9AFDB3-8304-4888-BC96-4C918A0C955C}" srcOrd="0" destOrd="0" parTransId="{AA3D4985-68B9-48FB-83EE-6FE8D1C313E2}" sibTransId="{A1805E96-4302-4FED-893A-1F02F4663C41}"/>
    <dgm:cxn modelId="{49CBE7B8-4F1C-4BDB-9CE0-61C778049AE9}" type="presOf" srcId="{4720A423-90EF-4281-BBEB-65F1FB399AAB}" destId="{25EA15EC-959B-488F-B424-3E98E559019F}" srcOrd="0" destOrd="0" presId="urn:microsoft.com/office/officeart/2005/8/layout/hierarchy2"/>
    <dgm:cxn modelId="{F575CA15-C360-4CD2-89CD-EAA61B603D42}" type="presOf" srcId="{BB9AFDB3-8304-4888-BC96-4C918A0C955C}" destId="{4B3F7B7B-45A3-4B87-A619-7BBF5292899D}" srcOrd="0" destOrd="0" presId="urn:microsoft.com/office/officeart/2005/8/layout/hierarchy2"/>
    <dgm:cxn modelId="{AF235FC4-8B5F-45AA-A4F3-73407B1CA325}" type="presOf" srcId="{F2C5B46A-2AB1-4A49-BD97-472027E030CD}" destId="{C719C0D5-D16D-4387-8F28-FD7847EB484B}" srcOrd="0" destOrd="0" presId="urn:microsoft.com/office/officeart/2005/8/layout/hierarchy2"/>
    <dgm:cxn modelId="{67B05C20-FC92-4755-8889-DAFEE5DE11B1}" type="presOf" srcId="{98AACBB5-8980-4C36-A8EE-F04364B0051D}" destId="{C8A597AA-1547-4ADC-B1EC-9689B9194633}" srcOrd="0" destOrd="0" presId="urn:microsoft.com/office/officeart/2005/8/layout/hierarchy2"/>
    <dgm:cxn modelId="{6CAD4BC9-B9DE-46A8-AF15-FCF25ACB8739}" type="presOf" srcId="{26A9CADD-A08C-4D0D-ABA6-F7F1B746C48C}" destId="{D1D994F1-3230-41A4-BBFD-A55FCDFA58C4}" srcOrd="1" destOrd="0" presId="urn:microsoft.com/office/officeart/2005/8/layout/hierarchy2"/>
    <dgm:cxn modelId="{5D13DE28-BD4B-4851-AB96-97FC05EB418B}" srcId="{992AB5B7-4DCF-46FD-8B98-08D6CDFA7519}" destId="{718CB869-D6A3-4313-9D15-21826CE22CA9}" srcOrd="0" destOrd="0" parTransId="{7503D19D-8A1D-489D-A3DA-AADD6C4C7180}" sibTransId="{D0DC383F-8C94-497B-BF01-1F159CE61179}"/>
    <dgm:cxn modelId="{352E3495-3B1A-4418-B88F-170CEF719791}" type="presOf" srcId="{26A9CADD-A08C-4D0D-ABA6-F7F1B746C48C}" destId="{5FE70F5E-020B-4A81-8F95-C6A3563DE574}" srcOrd="0" destOrd="0" presId="urn:microsoft.com/office/officeart/2005/8/layout/hierarchy2"/>
    <dgm:cxn modelId="{9C9FAC25-846C-4662-8FB8-E1010970D66B}" type="presOf" srcId="{42D1698F-9C77-4AEE-868F-876D3858C3E7}" destId="{5D808C5A-CE79-4788-91F7-9CCDEA77CB0A}" srcOrd="1" destOrd="0" presId="urn:microsoft.com/office/officeart/2005/8/layout/hierarchy2"/>
    <dgm:cxn modelId="{062A8382-8A45-449F-8481-30C8A4EEA436}" srcId="{38E64825-358E-4BF8-9A00-D8634F0A34CF}" destId="{4720A423-90EF-4281-BBEB-65F1FB399AAB}" srcOrd="0" destOrd="0" parTransId="{4624B04A-E5D8-4882-95C1-63154C57ED36}" sibTransId="{7ADD14EA-2E8C-4293-A4D1-598F8C14540F}"/>
    <dgm:cxn modelId="{E09A2500-26A5-4052-8B08-06EA9F8A9A14}" type="presOf" srcId="{AA3D4985-68B9-48FB-83EE-6FE8D1C313E2}" destId="{50D1A82F-2812-4218-93DA-E65CD84E323D}" srcOrd="0" destOrd="0" presId="urn:microsoft.com/office/officeart/2005/8/layout/hierarchy2"/>
    <dgm:cxn modelId="{CF391534-61FE-4F29-85CF-869CE9CB909D}" type="presOf" srcId="{7503D19D-8A1D-489D-A3DA-AADD6C4C7180}" destId="{4E0D2849-C080-44B1-AC52-FE3C2B4975B5}" srcOrd="0" destOrd="0" presId="urn:microsoft.com/office/officeart/2005/8/layout/hierarchy2"/>
    <dgm:cxn modelId="{A83832A8-968D-420F-8230-01BA563C7921}" type="presParOf" srcId="{2D8A6115-C656-4806-9298-B67D3288C70A}" destId="{BA47A899-F174-436A-A4A7-47982687A91E}" srcOrd="0" destOrd="0" presId="urn:microsoft.com/office/officeart/2005/8/layout/hierarchy2"/>
    <dgm:cxn modelId="{43882853-2753-4F3D-8B7D-4931F0946087}" type="presParOf" srcId="{BA47A899-F174-436A-A4A7-47982687A91E}" destId="{25EA15EC-959B-488F-B424-3E98E559019F}" srcOrd="0" destOrd="0" presId="urn:microsoft.com/office/officeart/2005/8/layout/hierarchy2"/>
    <dgm:cxn modelId="{EDEF652B-570C-42FC-8C7D-4C47DBA39386}" type="presParOf" srcId="{BA47A899-F174-436A-A4A7-47982687A91E}" destId="{33DA342F-6C49-4861-B4D4-EA6D516856B7}" srcOrd="1" destOrd="0" presId="urn:microsoft.com/office/officeart/2005/8/layout/hierarchy2"/>
    <dgm:cxn modelId="{1B94B629-48F4-476A-9CF6-BDF07E67E406}" type="presParOf" srcId="{33DA342F-6C49-4861-B4D4-EA6D516856B7}" destId="{50D1A82F-2812-4218-93DA-E65CD84E323D}" srcOrd="0" destOrd="0" presId="urn:microsoft.com/office/officeart/2005/8/layout/hierarchy2"/>
    <dgm:cxn modelId="{7968F7F3-70A0-4442-AD0A-E0E3A23E8E3F}" type="presParOf" srcId="{50D1A82F-2812-4218-93DA-E65CD84E323D}" destId="{8C1D8890-644E-496F-8C2F-B0CD375BE4E8}" srcOrd="0" destOrd="0" presId="urn:microsoft.com/office/officeart/2005/8/layout/hierarchy2"/>
    <dgm:cxn modelId="{37C15327-B7A0-42D5-AB0E-A5766A091824}" type="presParOf" srcId="{33DA342F-6C49-4861-B4D4-EA6D516856B7}" destId="{EED39A71-4DDE-4039-A2E1-6151C9187D3E}" srcOrd="1" destOrd="0" presId="urn:microsoft.com/office/officeart/2005/8/layout/hierarchy2"/>
    <dgm:cxn modelId="{C01F317B-9515-41D2-A5BA-CE0CA2EA82DF}" type="presParOf" srcId="{EED39A71-4DDE-4039-A2E1-6151C9187D3E}" destId="{4B3F7B7B-45A3-4B87-A619-7BBF5292899D}" srcOrd="0" destOrd="0" presId="urn:microsoft.com/office/officeart/2005/8/layout/hierarchy2"/>
    <dgm:cxn modelId="{3CE0D1EE-4412-426F-B5A0-9489DBAD60D4}" type="presParOf" srcId="{EED39A71-4DDE-4039-A2E1-6151C9187D3E}" destId="{D1B857A7-5D64-4853-843A-C0F50C03914F}" srcOrd="1" destOrd="0" presId="urn:microsoft.com/office/officeart/2005/8/layout/hierarchy2"/>
    <dgm:cxn modelId="{7DB21DFA-B0C4-4BB6-81F6-FB2490301DCE}" type="presParOf" srcId="{D1B857A7-5D64-4853-843A-C0F50C03914F}" destId="{C2ABE9AF-5D4E-4CE7-9131-11C1E6688C54}" srcOrd="0" destOrd="0" presId="urn:microsoft.com/office/officeart/2005/8/layout/hierarchy2"/>
    <dgm:cxn modelId="{A1FFD5E2-5256-454D-BCF1-764C29DF02FE}" type="presParOf" srcId="{C2ABE9AF-5D4E-4CE7-9131-11C1E6688C54}" destId="{5D808C5A-CE79-4788-91F7-9CCDEA77CB0A}" srcOrd="0" destOrd="0" presId="urn:microsoft.com/office/officeart/2005/8/layout/hierarchy2"/>
    <dgm:cxn modelId="{B9DC5448-EEAC-45C9-BB55-6B9361FF65F3}" type="presParOf" srcId="{D1B857A7-5D64-4853-843A-C0F50C03914F}" destId="{A3BEA714-F2F2-46DA-9DEA-4DC28F869297}" srcOrd="1" destOrd="0" presId="urn:microsoft.com/office/officeart/2005/8/layout/hierarchy2"/>
    <dgm:cxn modelId="{4FC30045-7764-4E13-B743-61DDEB528448}" type="presParOf" srcId="{A3BEA714-F2F2-46DA-9DEA-4DC28F869297}" destId="{C8A597AA-1547-4ADC-B1EC-9689B9194633}" srcOrd="0" destOrd="0" presId="urn:microsoft.com/office/officeart/2005/8/layout/hierarchy2"/>
    <dgm:cxn modelId="{0207B885-6E01-4A10-A0A2-58E101630AC1}" type="presParOf" srcId="{A3BEA714-F2F2-46DA-9DEA-4DC28F869297}" destId="{13F1AADA-6852-498E-B5CA-C99717D4DE47}" srcOrd="1" destOrd="0" presId="urn:microsoft.com/office/officeart/2005/8/layout/hierarchy2"/>
    <dgm:cxn modelId="{08708B18-87D4-4BC9-BDA3-6F968D9DD07E}" type="presParOf" srcId="{D1B857A7-5D64-4853-843A-C0F50C03914F}" destId="{5FE70F5E-020B-4A81-8F95-C6A3563DE574}" srcOrd="2" destOrd="0" presId="urn:microsoft.com/office/officeart/2005/8/layout/hierarchy2"/>
    <dgm:cxn modelId="{9A0797BC-8E6B-41A8-B76E-E0BFEFD188DD}" type="presParOf" srcId="{5FE70F5E-020B-4A81-8F95-C6A3563DE574}" destId="{D1D994F1-3230-41A4-BBFD-A55FCDFA58C4}" srcOrd="0" destOrd="0" presId="urn:microsoft.com/office/officeart/2005/8/layout/hierarchy2"/>
    <dgm:cxn modelId="{777F2F4E-684D-4811-86B5-1FFDC97304E3}" type="presParOf" srcId="{D1B857A7-5D64-4853-843A-C0F50C03914F}" destId="{9026CA14-DF43-40BC-ADC5-D4A05C7E1B02}" srcOrd="3" destOrd="0" presId="urn:microsoft.com/office/officeart/2005/8/layout/hierarchy2"/>
    <dgm:cxn modelId="{C54D9828-F4E7-407C-949D-894ED0388FF0}" type="presParOf" srcId="{9026CA14-DF43-40BC-ADC5-D4A05C7E1B02}" destId="{B9D1EE76-AD27-432E-83A9-67DE0DA978BB}" srcOrd="0" destOrd="0" presId="urn:microsoft.com/office/officeart/2005/8/layout/hierarchy2"/>
    <dgm:cxn modelId="{1CC5F2FE-30D8-445A-9729-092101D75915}" type="presParOf" srcId="{9026CA14-DF43-40BC-ADC5-D4A05C7E1B02}" destId="{BC0EEEDA-B0D2-4209-846A-0E76968C3B14}" srcOrd="1" destOrd="0" presId="urn:microsoft.com/office/officeart/2005/8/layout/hierarchy2"/>
    <dgm:cxn modelId="{EDAF947D-7B36-4A28-AFAC-D706560F6247}" type="presParOf" srcId="{33DA342F-6C49-4861-B4D4-EA6D516856B7}" destId="{C719C0D5-D16D-4387-8F28-FD7847EB484B}" srcOrd="2" destOrd="0" presId="urn:microsoft.com/office/officeart/2005/8/layout/hierarchy2"/>
    <dgm:cxn modelId="{349F9771-3547-4B48-9E6D-94D5E7CB32F9}" type="presParOf" srcId="{C719C0D5-D16D-4387-8F28-FD7847EB484B}" destId="{5A201414-DA7D-4839-971F-8BF12D21B228}" srcOrd="0" destOrd="0" presId="urn:microsoft.com/office/officeart/2005/8/layout/hierarchy2"/>
    <dgm:cxn modelId="{B6BD1B57-76AA-4E02-96F5-55BA95EE2EFF}" type="presParOf" srcId="{33DA342F-6C49-4861-B4D4-EA6D516856B7}" destId="{142C6592-B331-44FA-B17A-4C9C4798EC12}" srcOrd="3" destOrd="0" presId="urn:microsoft.com/office/officeart/2005/8/layout/hierarchy2"/>
    <dgm:cxn modelId="{9C966C0C-D629-4B6C-AC3C-4598D1E68403}" type="presParOf" srcId="{142C6592-B331-44FA-B17A-4C9C4798EC12}" destId="{95E76AFE-C51A-4B8D-BDF5-B225F42BE84E}" srcOrd="0" destOrd="0" presId="urn:microsoft.com/office/officeart/2005/8/layout/hierarchy2"/>
    <dgm:cxn modelId="{51A6414C-A800-4A0A-93E3-5AA1AE1BCDD8}" type="presParOf" srcId="{142C6592-B331-44FA-B17A-4C9C4798EC12}" destId="{EAE8A01B-F366-4032-B667-C57CFD9515E3}" srcOrd="1" destOrd="0" presId="urn:microsoft.com/office/officeart/2005/8/layout/hierarchy2"/>
    <dgm:cxn modelId="{F76372A0-D3C1-4F72-9EC1-0A04338A80A8}" type="presParOf" srcId="{EAE8A01B-F366-4032-B667-C57CFD9515E3}" destId="{4E0D2849-C080-44B1-AC52-FE3C2B4975B5}" srcOrd="0" destOrd="0" presId="urn:microsoft.com/office/officeart/2005/8/layout/hierarchy2"/>
    <dgm:cxn modelId="{3A4251BD-D973-491B-8757-EF534C0C4BD2}" type="presParOf" srcId="{4E0D2849-C080-44B1-AC52-FE3C2B4975B5}" destId="{FE269DF2-3BCD-423B-9F60-CED27AFC1A25}" srcOrd="0" destOrd="0" presId="urn:microsoft.com/office/officeart/2005/8/layout/hierarchy2"/>
    <dgm:cxn modelId="{3774C62C-24F0-4A49-A81E-9FE03B82ADA1}" type="presParOf" srcId="{EAE8A01B-F366-4032-B667-C57CFD9515E3}" destId="{68039C0C-E973-4A55-B7D6-552109AC39EB}" srcOrd="1" destOrd="0" presId="urn:microsoft.com/office/officeart/2005/8/layout/hierarchy2"/>
    <dgm:cxn modelId="{78207849-4590-4CAF-A2E9-1F46F00E374A}" type="presParOf" srcId="{68039C0C-E973-4A55-B7D6-552109AC39EB}" destId="{F2701052-47F4-41F7-BF9E-BF2296C16CD8}" srcOrd="0" destOrd="0" presId="urn:microsoft.com/office/officeart/2005/8/layout/hierarchy2"/>
    <dgm:cxn modelId="{27D2CF50-0920-4A12-ADA6-0EA69B43F708}" type="presParOf" srcId="{68039C0C-E973-4A55-B7D6-552109AC39EB}" destId="{48BF7F11-AE01-43E0-95D7-F2B60CD4414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C4FA6-1997-4016-BC19-FE532EDFF09D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5E41CD-E61A-4A93-ABC4-4161E3994537}">
      <dgm:prSet phldrT="[Text]"/>
      <dgm:spPr/>
      <dgm:t>
        <a:bodyPr/>
        <a:lstStyle/>
        <a:p>
          <a:r>
            <a:rPr lang="en-US" b="1">
              <a:latin typeface="Times New Roman" pitchFamily="18" charset="0"/>
            </a:rPr>
            <a:t>Thủy sản</a:t>
          </a:r>
          <a:endParaRPr lang="en-US" dirty="0"/>
        </a:p>
      </dgm:t>
    </dgm:pt>
    <dgm:pt modelId="{F8066961-41E1-4742-B807-27BB36348573}" type="parTrans" cxnId="{2FD06BF3-BC94-43EA-B50C-715E102F2E76}">
      <dgm:prSet/>
      <dgm:spPr/>
      <dgm:t>
        <a:bodyPr/>
        <a:lstStyle/>
        <a:p>
          <a:endParaRPr lang="en-US"/>
        </a:p>
      </dgm:t>
    </dgm:pt>
    <dgm:pt modelId="{C0F4178D-5EB7-48C9-AF67-1DDCDCDC268B}" type="sibTrans" cxnId="{2FD06BF3-BC94-43EA-B50C-715E102F2E76}">
      <dgm:prSet/>
      <dgm:spPr/>
      <dgm:t>
        <a:bodyPr/>
        <a:lstStyle/>
        <a:p>
          <a:endParaRPr lang="en-US"/>
        </a:p>
      </dgm:t>
    </dgm:pt>
    <dgm:pt modelId="{081BEEC6-82C9-41D2-A923-E82BECC45D01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Nuôi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trồng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thủy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sản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02DD97D-B648-4683-A490-5934816A6913}" type="parTrans" cxnId="{56ABDBD6-8C14-4DFD-86DB-F5454F08480B}">
      <dgm:prSet/>
      <dgm:spPr/>
      <dgm:t>
        <a:bodyPr/>
        <a:lstStyle/>
        <a:p>
          <a:endParaRPr lang="en-US"/>
        </a:p>
      </dgm:t>
    </dgm:pt>
    <dgm:pt modelId="{17A1BE9C-4400-4577-97E1-48906E0AA5A7}" type="sibTrans" cxnId="{56ABDBD6-8C14-4DFD-86DB-F5454F08480B}">
      <dgm:prSet/>
      <dgm:spPr/>
      <dgm:t>
        <a:bodyPr/>
        <a:lstStyle/>
        <a:p>
          <a:endParaRPr lang="en-US"/>
        </a:p>
      </dgm:t>
    </dgm:pt>
    <dgm:pt modelId="{AB6835AE-CDFF-4EF6-B7E8-1A43329B75C6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</a:rPr>
            <a:t>Khai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thác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thủy</a:t>
          </a:r>
          <a:r>
            <a:rPr lang="en-US" b="1" dirty="0">
              <a:latin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</a:rPr>
            <a:t>sản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50A1987-D1CB-4206-8AE4-2D58D28750FA}" type="parTrans" cxnId="{D8875957-EED0-447B-9DF2-1A2F5F4BAE0F}">
      <dgm:prSet/>
      <dgm:spPr/>
      <dgm:t>
        <a:bodyPr/>
        <a:lstStyle/>
        <a:p>
          <a:endParaRPr lang="en-US"/>
        </a:p>
      </dgm:t>
    </dgm:pt>
    <dgm:pt modelId="{3F56AF7C-26A1-436A-857B-8FCCEB5E8804}" type="sibTrans" cxnId="{D8875957-EED0-447B-9DF2-1A2F5F4BAE0F}">
      <dgm:prSet/>
      <dgm:spPr/>
      <dgm:t>
        <a:bodyPr/>
        <a:lstStyle/>
        <a:p>
          <a:endParaRPr lang="en-US"/>
        </a:p>
      </dgm:t>
    </dgm:pt>
    <dgm:pt modelId="{C10B9959-8FB9-47D8-A6A5-94D1CA3DE5D4}" type="pres">
      <dgm:prSet presAssocID="{7D3C4FA6-1997-4016-BC19-FE532EDFF0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E091FE-D997-43E3-AA40-987CC1FEF77B}" type="pres">
      <dgm:prSet presAssocID="{A45E41CD-E61A-4A93-ABC4-4161E3994537}" presName="hierRoot1" presStyleCnt="0">
        <dgm:presLayoutVars>
          <dgm:hierBranch val="init"/>
        </dgm:presLayoutVars>
      </dgm:prSet>
      <dgm:spPr/>
    </dgm:pt>
    <dgm:pt modelId="{1C191763-BF77-47FB-9AF8-79985ED71605}" type="pres">
      <dgm:prSet presAssocID="{A45E41CD-E61A-4A93-ABC4-4161E3994537}" presName="rootComposite1" presStyleCnt="0"/>
      <dgm:spPr/>
    </dgm:pt>
    <dgm:pt modelId="{75AE3461-A2B4-4A1B-8375-334C40A28552}" type="pres">
      <dgm:prSet presAssocID="{A45E41CD-E61A-4A93-ABC4-4161E399453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7A04FE-5876-424C-95C1-83A6E2E65A93}" type="pres">
      <dgm:prSet presAssocID="{A45E41CD-E61A-4A93-ABC4-4161E39945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A64B954-09D2-416B-8672-DAFE8AE5C7A3}" type="pres">
      <dgm:prSet presAssocID="{A45E41CD-E61A-4A93-ABC4-4161E3994537}" presName="hierChild2" presStyleCnt="0"/>
      <dgm:spPr/>
    </dgm:pt>
    <dgm:pt modelId="{C449FA45-45B4-4551-876E-39BF4E1EBF54}" type="pres">
      <dgm:prSet presAssocID="{F02DD97D-B648-4683-A490-5934816A6913}" presName="Name37" presStyleLbl="parChTrans1D2" presStyleIdx="0" presStyleCnt="2"/>
      <dgm:spPr/>
      <dgm:t>
        <a:bodyPr/>
        <a:lstStyle/>
        <a:p>
          <a:endParaRPr lang="en-US"/>
        </a:p>
      </dgm:t>
    </dgm:pt>
    <dgm:pt modelId="{472B54C1-4BDA-476E-9C94-1697C4FA4CC4}" type="pres">
      <dgm:prSet presAssocID="{081BEEC6-82C9-41D2-A923-E82BECC45D01}" presName="hierRoot2" presStyleCnt="0">
        <dgm:presLayoutVars>
          <dgm:hierBranch val="init"/>
        </dgm:presLayoutVars>
      </dgm:prSet>
      <dgm:spPr/>
    </dgm:pt>
    <dgm:pt modelId="{3483B535-C7D8-45B3-823E-F494ACF141B3}" type="pres">
      <dgm:prSet presAssocID="{081BEEC6-82C9-41D2-A923-E82BECC45D01}" presName="rootComposite" presStyleCnt="0"/>
      <dgm:spPr/>
    </dgm:pt>
    <dgm:pt modelId="{4FE1A98F-6375-4D87-8A6C-9864E644CB5E}" type="pres">
      <dgm:prSet presAssocID="{081BEEC6-82C9-41D2-A923-E82BECC45D01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A837F7-4DD6-45A4-8ACF-BDE28A3BFB5F}" type="pres">
      <dgm:prSet presAssocID="{081BEEC6-82C9-41D2-A923-E82BECC45D01}" presName="rootConnector" presStyleLbl="node2" presStyleIdx="0" presStyleCnt="2"/>
      <dgm:spPr/>
      <dgm:t>
        <a:bodyPr/>
        <a:lstStyle/>
        <a:p>
          <a:endParaRPr lang="en-US"/>
        </a:p>
      </dgm:t>
    </dgm:pt>
    <dgm:pt modelId="{26E7C295-E1EF-4E9D-8AC5-5CB0E547B493}" type="pres">
      <dgm:prSet presAssocID="{081BEEC6-82C9-41D2-A923-E82BECC45D01}" presName="hierChild4" presStyleCnt="0"/>
      <dgm:spPr/>
    </dgm:pt>
    <dgm:pt modelId="{72E32BA5-1406-4DFE-BA6D-E9BDA39CB14E}" type="pres">
      <dgm:prSet presAssocID="{081BEEC6-82C9-41D2-A923-E82BECC45D01}" presName="hierChild5" presStyleCnt="0"/>
      <dgm:spPr/>
    </dgm:pt>
    <dgm:pt modelId="{A376A79A-02E0-443A-BA29-C3999D497022}" type="pres">
      <dgm:prSet presAssocID="{B50A1987-D1CB-4206-8AE4-2D58D28750F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F723B778-1F85-4B62-9DBC-7A72B2C69668}" type="pres">
      <dgm:prSet presAssocID="{AB6835AE-CDFF-4EF6-B7E8-1A43329B75C6}" presName="hierRoot2" presStyleCnt="0">
        <dgm:presLayoutVars>
          <dgm:hierBranch val="init"/>
        </dgm:presLayoutVars>
      </dgm:prSet>
      <dgm:spPr/>
    </dgm:pt>
    <dgm:pt modelId="{E38AADDD-DC36-4CD2-B43C-05D01EAAA482}" type="pres">
      <dgm:prSet presAssocID="{AB6835AE-CDFF-4EF6-B7E8-1A43329B75C6}" presName="rootComposite" presStyleCnt="0"/>
      <dgm:spPr/>
    </dgm:pt>
    <dgm:pt modelId="{F8A0DF50-5619-4290-9087-32B6F76A0BF4}" type="pres">
      <dgm:prSet presAssocID="{AB6835AE-CDFF-4EF6-B7E8-1A43329B75C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040DEB-E47F-44AE-BDA2-FBB4AAA8DBB4}" type="pres">
      <dgm:prSet presAssocID="{AB6835AE-CDFF-4EF6-B7E8-1A43329B75C6}" presName="rootConnector" presStyleLbl="node2" presStyleIdx="1" presStyleCnt="2"/>
      <dgm:spPr/>
      <dgm:t>
        <a:bodyPr/>
        <a:lstStyle/>
        <a:p>
          <a:endParaRPr lang="en-US"/>
        </a:p>
      </dgm:t>
    </dgm:pt>
    <dgm:pt modelId="{BA3CEE9F-0ECD-4D85-ADD7-F1B4D49EC50B}" type="pres">
      <dgm:prSet presAssocID="{AB6835AE-CDFF-4EF6-B7E8-1A43329B75C6}" presName="hierChild4" presStyleCnt="0"/>
      <dgm:spPr/>
    </dgm:pt>
    <dgm:pt modelId="{73B27C7D-621D-4561-8401-CDCCD3518346}" type="pres">
      <dgm:prSet presAssocID="{AB6835AE-CDFF-4EF6-B7E8-1A43329B75C6}" presName="hierChild5" presStyleCnt="0"/>
      <dgm:spPr/>
    </dgm:pt>
    <dgm:pt modelId="{55B0E219-7659-4EAB-A8A7-B2377D945D10}" type="pres">
      <dgm:prSet presAssocID="{A45E41CD-E61A-4A93-ABC4-4161E3994537}" presName="hierChild3" presStyleCnt="0"/>
      <dgm:spPr/>
    </dgm:pt>
  </dgm:ptLst>
  <dgm:cxnLst>
    <dgm:cxn modelId="{20B8A9FD-A8BD-4521-92BF-D4C0ACA84A8C}" type="presOf" srcId="{AB6835AE-CDFF-4EF6-B7E8-1A43329B75C6}" destId="{FE040DEB-E47F-44AE-BDA2-FBB4AAA8DBB4}" srcOrd="1" destOrd="0" presId="urn:microsoft.com/office/officeart/2005/8/layout/orgChart1"/>
    <dgm:cxn modelId="{6CA57BB5-DF28-4EB1-905B-3F4EE2DD5BC4}" type="presOf" srcId="{081BEEC6-82C9-41D2-A923-E82BECC45D01}" destId="{BAA837F7-4DD6-45A4-8ACF-BDE28A3BFB5F}" srcOrd="1" destOrd="0" presId="urn:microsoft.com/office/officeart/2005/8/layout/orgChart1"/>
    <dgm:cxn modelId="{56ABDBD6-8C14-4DFD-86DB-F5454F08480B}" srcId="{A45E41CD-E61A-4A93-ABC4-4161E3994537}" destId="{081BEEC6-82C9-41D2-A923-E82BECC45D01}" srcOrd="0" destOrd="0" parTransId="{F02DD97D-B648-4683-A490-5934816A6913}" sibTransId="{17A1BE9C-4400-4577-97E1-48906E0AA5A7}"/>
    <dgm:cxn modelId="{7E6FB7A2-A9D4-483C-8F92-2EF3D2462C55}" type="presOf" srcId="{A45E41CD-E61A-4A93-ABC4-4161E3994537}" destId="{75AE3461-A2B4-4A1B-8375-334C40A28552}" srcOrd="0" destOrd="0" presId="urn:microsoft.com/office/officeart/2005/8/layout/orgChart1"/>
    <dgm:cxn modelId="{D5B52A61-515F-4B39-A2F0-9221282EE405}" type="presOf" srcId="{081BEEC6-82C9-41D2-A923-E82BECC45D01}" destId="{4FE1A98F-6375-4D87-8A6C-9864E644CB5E}" srcOrd="0" destOrd="0" presId="urn:microsoft.com/office/officeart/2005/8/layout/orgChart1"/>
    <dgm:cxn modelId="{9A2662B6-9CE1-44A0-89A5-D53E1CA4FF82}" type="presOf" srcId="{A45E41CD-E61A-4A93-ABC4-4161E3994537}" destId="{257A04FE-5876-424C-95C1-83A6E2E65A93}" srcOrd="1" destOrd="0" presId="urn:microsoft.com/office/officeart/2005/8/layout/orgChart1"/>
    <dgm:cxn modelId="{1D567B69-BD3C-489A-91DD-9DF56EE143F9}" type="presOf" srcId="{B50A1987-D1CB-4206-8AE4-2D58D28750FA}" destId="{A376A79A-02E0-443A-BA29-C3999D497022}" srcOrd="0" destOrd="0" presId="urn:microsoft.com/office/officeart/2005/8/layout/orgChart1"/>
    <dgm:cxn modelId="{DD84FD92-6498-466C-8CE0-06C602CE31CA}" type="presOf" srcId="{AB6835AE-CDFF-4EF6-B7E8-1A43329B75C6}" destId="{F8A0DF50-5619-4290-9087-32B6F76A0BF4}" srcOrd="0" destOrd="0" presId="urn:microsoft.com/office/officeart/2005/8/layout/orgChart1"/>
    <dgm:cxn modelId="{7633C5E6-1356-44E1-9533-276059A0EE68}" type="presOf" srcId="{7D3C4FA6-1997-4016-BC19-FE532EDFF09D}" destId="{C10B9959-8FB9-47D8-A6A5-94D1CA3DE5D4}" srcOrd="0" destOrd="0" presId="urn:microsoft.com/office/officeart/2005/8/layout/orgChart1"/>
    <dgm:cxn modelId="{D8875957-EED0-447B-9DF2-1A2F5F4BAE0F}" srcId="{A45E41CD-E61A-4A93-ABC4-4161E3994537}" destId="{AB6835AE-CDFF-4EF6-B7E8-1A43329B75C6}" srcOrd="1" destOrd="0" parTransId="{B50A1987-D1CB-4206-8AE4-2D58D28750FA}" sibTransId="{3F56AF7C-26A1-436A-857B-8FCCEB5E8804}"/>
    <dgm:cxn modelId="{2FD06BF3-BC94-43EA-B50C-715E102F2E76}" srcId="{7D3C4FA6-1997-4016-BC19-FE532EDFF09D}" destId="{A45E41CD-E61A-4A93-ABC4-4161E3994537}" srcOrd="0" destOrd="0" parTransId="{F8066961-41E1-4742-B807-27BB36348573}" sibTransId="{C0F4178D-5EB7-48C9-AF67-1DDCDCDC268B}"/>
    <dgm:cxn modelId="{7AC25005-4C67-4EA1-91B1-F2F72C4408A4}" type="presOf" srcId="{F02DD97D-B648-4683-A490-5934816A6913}" destId="{C449FA45-45B4-4551-876E-39BF4E1EBF54}" srcOrd="0" destOrd="0" presId="urn:microsoft.com/office/officeart/2005/8/layout/orgChart1"/>
    <dgm:cxn modelId="{DB83AED2-809D-486B-88F2-BE67AB153046}" type="presParOf" srcId="{C10B9959-8FB9-47D8-A6A5-94D1CA3DE5D4}" destId="{BFE091FE-D997-43E3-AA40-987CC1FEF77B}" srcOrd="0" destOrd="0" presId="urn:microsoft.com/office/officeart/2005/8/layout/orgChart1"/>
    <dgm:cxn modelId="{1FB5B25B-460A-42F1-A02B-C43B9AEC39E2}" type="presParOf" srcId="{BFE091FE-D997-43E3-AA40-987CC1FEF77B}" destId="{1C191763-BF77-47FB-9AF8-79985ED71605}" srcOrd="0" destOrd="0" presId="urn:microsoft.com/office/officeart/2005/8/layout/orgChart1"/>
    <dgm:cxn modelId="{9CA29508-638A-4978-B65E-17B951345FFF}" type="presParOf" srcId="{1C191763-BF77-47FB-9AF8-79985ED71605}" destId="{75AE3461-A2B4-4A1B-8375-334C40A28552}" srcOrd="0" destOrd="0" presId="urn:microsoft.com/office/officeart/2005/8/layout/orgChart1"/>
    <dgm:cxn modelId="{31B4752C-B191-4497-AD17-93E87218462E}" type="presParOf" srcId="{1C191763-BF77-47FB-9AF8-79985ED71605}" destId="{257A04FE-5876-424C-95C1-83A6E2E65A93}" srcOrd="1" destOrd="0" presId="urn:microsoft.com/office/officeart/2005/8/layout/orgChart1"/>
    <dgm:cxn modelId="{88A60307-3665-4920-9692-826686637DB6}" type="presParOf" srcId="{BFE091FE-D997-43E3-AA40-987CC1FEF77B}" destId="{8A64B954-09D2-416B-8672-DAFE8AE5C7A3}" srcOrd="1" destOrd="0" presId="urn:microsoft.com/office/officeart/2005/8/layout/orgChart1"/>
    <dgm:cxn modelId="{B3419FC7-89B1-42DE-9825-F41B9BCD0B4E}" type="presParOf" srcId="{8A64B954-09D2-416B-8672-DAFE8AE5C7A3}" destId="{C449FA45-45B4-4551-876E-39BF4E1EBF54}" srcOrd="0" destOrd="0" presId="urn:microsoft.com/office/officeart/2005/8/layout/orgChart1"/>
    <dgm:cxn modelId="{99C1E6AD-E535-42EB-B187-DF7727986A8C}" type="presParOf" srcId="{8A64B954-09D2-416B-8672-DAFE8AE5C7A3}" destId="{472B54C1-4BDA-476E-9C94-1697C4FA4CC4}" srcOrd="1" destOrd="0" presId="urn:microsoft.com/office/officeart/2005/8/layout/orgChart1"/>
    <dgm:cxn modelId="{10D9EDAE-93E6-4639-AD8D-A68A1FFC98E0}" type="presParOf" srcId="{472B54C1-4BDA-476E-9C94-1697C4FA4CC4}" destId="{3483B535-C7D8-45B3-823E-F494ACF141B3}" srcOrd="0" destOrd="0" presId="urn:microsoft.com/office/officeart/2005/8/layout/orgChart1"/>
    <dgm:cxn modelId="{3254CDBE-869F-4F89-9F97-0FD74E73A1F8}" type="presParOf" srcId="{3483B535-C7D8-45B3-823E-F494ACF141B3}" destId="{4FE1A98F-6375-4D87-8A6C-9864E644CB5E}" srcOrd="0" destOrd="0" presId="urn:microsoft.com/office/officeart/2005/8/layout/orgChart1"/>
    <dgm:cxn modelId="{74FBFD66-609F-4A17-ABE4-EADFE119D94E}" type="presParOf" srcId="{3483B535-C7D8-45B3-823E-F494ACF141B3}" destId="{BAA837F7-4DD6-45A4-8ACF-BDE28A3BFB5F}" srcOrd="1" destOrd="0" presId="urn:microsoft.com/office/officeart/2005/8/layout/orgChart1"/>
    <dgm:cxn modelId="{91FA61B3-4305-49FF-9B1D-DCAF95CAB6DE}" type="presParOf" srcId="{472B54C1-4BDA-476E-9C94-1697C4FA4CC4}" destId="{26E7C295-E1EF-4E9D-8AC5-5CB0E547B493}" srcOrd="1" destOrd="0" presId="urn:microsoft.com/office/officeart/2005/8/layout/orgChart1"/>
    <dgm:cxn modelId="{CB51383A-AEE8-41D2-9241-B7447CD01B2E}" type="presParOf" srcId="{472B54C1-4BDA-476E-9C94-1697C4FA4CC4}" destId="{72E32BA5-1406-4DFE-BA6D-E9BDA39CB14E}" srcOrd="2" destOrd="0" presId="urn:microsoft.com/office/officeart/2005/8/layout/orgChart1"/>
    <dgm:cxn modelId="{BE3AB6FD-75D3-4F22-AF8E-D32AE5955E8A}" type="presParOf" srcId="{8A64B954-09D2-416B-8672-DAFE8AE5C7A3}" destId="{A376A79A-02E0-443A-BA29-C3999D497022}" srcOrd="2" destOrd="0" presId="urn:microsoft.com/office/officeart/2005/8/layout/orgChart1"/>
    <dgm:cxn modelId="{A00359CC-1E78-4C1A-A676-3C110CAEABAC}" type="presParOf" srcId="{8A64B954-09D2-416B-8672-DAFE8AE5C7A3}" destId="{F723B778-1F85-4B62-9DBC-7A72B2C69668}" srcOrd="3" destOrd="0" presId="urn:microsoft.com/office/officeart/2005/8/layout/orgChart1"/>
    <dgm:cxn modelId="{7C2835D8-7FA1-4FBC-9B28-81DADD0B22AD}" type="presParOf" srcId="{F723B778-1F85-4B62-9DBC-7A72B2C69668}" destId="{E38AADDD-DC36-4CD2-B43C-05D01EAAA482}" srcOrd="0" destOrd="0" presId="urn:microsoft.com/office/officeart/2005/8/layout/orgChart1"/>
    <dgm:cxn modelId="{D1BF4C6B-7BC4-4D0B-968C-F7FC1F38EA2E}" type="presParOf" srcId="{E38AADDD-DC36-4CD2-B43C-05D01EAAA482}" destId="{F8A0DF50-5619-4290-9087-32B6F76A0BF4}" srcOrd="0" destOrd="0" presId="urn:microsoft.com/office/officeart/2005/8/layout/orgChart1"/>
    <dgm:cxn modelId="{A65FF3CD-BE19-45EF-922D-BF7E79DD2E7E}" type="presParOf" srcId="{E38AADDD-DC36-4CD2-B43C-05D01EAAA482}" destId="{FE040DEB-E47F-44AE-BDA2-FBB4AAA8DBB4}" srcOrd="1" destOrd="0" presId="urn:microsoft.com/office/officeart/2005/8/layout/orgChart1"/>
    <dgm:cxn modelId="{55D46CC7-D3F9-4297-87F5-5A0E47EF50F9}" type="presParOf" srcId="{F723B778-1F85-4B62-9DBC-7A72B2C69668}" destId="{BA3CEE9F-0ECD-4D85-ADD7-F1B4D49EC50B}" srcOrd="1" destOrd="0" presId="urn:microsoft.com/office/officeart/2005/8/layout/orgChart1"/>
    <dgm:cxn modelId="{F915A3E8-0B3C-4E3F-8433-66A7F34656A8}" type="presParOf" srcId="{F723B778-1F85-4B62-9DBC-7A72B2C69668}" destId="{73B27C7D-621D-4561-8401-CDCCD3518346}" srcOrd="2" destOrd="0" presId="urn:microsoft.com/office/officeart/2005/8/layout/orgChart1"/>
    <dgm:cxn modelId="{8AAE79E7-0DE9-4AA8-A548-7849C71C6AAB}" type="presParOf" srcId="{BFE091FE-D997-43E3-AA40-987CC1FEF77B}" destId="{55B0E219-7659-4EAB-A8A7-B2377D945D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80F0CA-DCF2-4F59-880D-E79358106D8D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AA68A9-F01D-4A62-9278-0FCB83225A8B}">
      <dgm:prSet phldrT="[Text]"/>
      <dgm:spPr/>
      <dgm:t>
        <a:bodyPr/>
        <a:lstStyle/>
        <a:p>
          <a:r>
            <a:rPr lang="en-US" b="1" i="1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nuôi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trồng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khai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thác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lâu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dài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nguồn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lợi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sản</a:t>
          </a:r>
          <a:r>
            <a:rPr lang="en-US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dirty="0" err="1">
              <a:latin typeface="Times New Roman" pitchFamily="18" charset="0"/>
              <a:cs typeface="Times New Roman" pitchFamily="18" charset="0"/>
            </a:rPr>
            <a:t>cần</a:t>
          </a:r>
          <a:endParaRPr lang="en-US" dirty="0"/>
        </a:p>
      </dgm:t>
    </dgm:pt>
    <dgm:pt modelId="{C704401A-8404-4CEC-9A5E-BD729DA726CC}" type="parTrans" cxnId="{8895B873-1B55-461B-8E53-B3AEF31D3526}">
      <dgm:prSet/>
      <dgm:spPr/>
      <dgm:t>
        <a:bodyPr/>
        <a:lstStyle/>
        <a:p>
          <a:endParaRPr lang="en-US"/>
        </a:p>
      </dgm:t>
    </dgm:pt>
    <dgm:pt modelId="{911E5B1B-02C3-41BA-9C1D-4D92CC772377}" type="sibTrans" cxnId="{8895B873-1B55-461B-8E53-B3AEF31D3526}">
      <dgm:prSet/>
      <dgm:spPr/>
      <dgm:t>
        <a:bodyPr/>
        <a:lstStyle/>
        <a:p>
          <a:endParaRPr lang="en-US"/>
        </a:p>
      </dgm:t>
    </dgm:pt>
    <dgm:pt modelId="{0E324F5D-4DEF-4D81-B943-084952B1A356}">
      <dgm:prSet phldrT="[Text]"/>
      <dgm:spPr/>
      <dgm:t>
        <a:bodyPr/>
        <a:lstStyle/>
        <a:p>
          <a:r>
            <a:rPr lang="en-US" dirty="0" err="1"/>
            <a:t>Bảo</a:t>
          </a:r>
          <a:r>
            <a:rPr lang="en-US" dirty="0"/>
            <a:t> </a:t>
          </a:r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môi</a:t>
          </a:r>
          <a:r>
            <a:rPr lang="en-US" dirty="0"/>
            <a:t> </a:t>
          </a:r>
          <a:r>
            <a:rPr lang="en-US" dirty="0" err="1"/>
            <a:t>trường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DF5EA919-BCA1-41D6-B1E7-0A832715CF66}" type="parTrans" cxnId="{CD90CCD2-9574-4146-A7C1-E51B529CFBBD}">
      <dgm:prSet/>
      <dgm:spPr/>
      <dgm:t>
        <a:bodyPr/>
        <a:lstStyle/>
        <a:p>
          <a:endParaRPr lang="en-US"/>
        </a:p>
      </dgm:t>
    </dgm:pt>
    <dgm:pt modelId="{EA944DAC-6E25-4254-AC22-93466B585195}" type="sibTrans" cxnId="{CD90CCD2-9574-4146-A7C1-E51B529CFBBD}">
      <dgm:prSet/>
      <dgm:spPr/>
      <dgm:t>
        <a:bodyPr/>
        <a:lstStyle/>
        <a:p>
          <a:endParaRPr lang="en-US"/>
        </a:p>
      </dgm:t>
    </dgm:pt>
    <dgm:pt modelId="{22932C28-436F-4726-AA0D-7A9BBD1008B8}">
      <dgm:prSet phldrT="[Text]"/>
      <dgm:spPr/>
      <dgm:t>
        <a:bodyPr/>
        <a:lstStyle/>
        <a:p>
          <a:r>
            <a:rPr lang="en-US" dirty="0" err="1"/>
            <a:t>Đẩy</a:t>
          </a:r>
          <a:r>
            <a:rPr lang="en-US" dirty="0"/>
            <a:t> </a:t>
          </a:r>
          <a:r>
            <a:rPr lang="en-US" dirty="0" err="1"/>
            <a:t>mạnh</a:t>
          </a:r>
          <a:r>
            <a:rPr lang="en-US" dirty="0"/>
            <a:t> </a:t>
          </a:r>
          <a:r>
            <a:rPr lang="en-US" dirty="0" err="1"/>
            <a:t>nuôi</a:t>
          </a:r>
          <a:r>
            <a:rPr lang="en-US" dirty="0"/>
            <a:t> </a:t>
          </a:r>
          <a:r>
            <a:rPr lang="en-US" dirty="0" err="1"/>
            <a:t>trồng</a:t>
          </a:r>
          <a:r>
            <a:rPr lang="en-US" dirty="0"/>
            <a:t> </a:t>
          </a:r>
          <a:r>
            <a:rPr lang="en-US" dirty="0" err="1"/>
            <a:t>thủy</a:t>
          </a:r>
          <a:r>
            <a:rPr lang="en-US" dirty="0"/>
            <a:t> </a:t>
          </a:r>
          <a:r>
            <a:rPr lang="en-US" dirty="0" err="1"/>
            <a:t>sản</a:t>
          </a:r>
          <a:endParaRPr lang="en-US" dirty="0"/>
        </a:p>
      </dgm:t>
    </dgm:pt>
    <dgm:pt modelId="{6B37934F-2E8D-4C05-B7B9-954B70AB29BC}" type="parTrans" cxnId="{F6A998A3-A4DA-4500-A6EA-DA13A4063885}">
      <dgm:prSet/>
      <dgm:spPr/>
      <dgm:t>
        <a:bodyPr/>
        <a:lstStyle/>
        <a:p>
          <a:endParaRPr lang="en-US"/>
        </a:p>
      </dgm:t>
    </dgm:pt>
    <dgm:pt modelId="{80095D76-98B7-4B86-98C7-923C79BDE924}" type="sibTrans" cxnId="{F6A998A3-A4DA-4500-A6EA-DA13A4063885}">
      <dgm:prSet/>
      <dgm:spPr/>
      <dgm:t>
        <a:bodyPr/>
        <a:lstStyle/>
        <a:p>
          <a:endParaRPr lang="en-US"/>
        </a:p>
      </dgm:t>
    </dgm:pt>
    <dgm:pt modelId="{9A0E7EA8-F0A9-4CD0-BE03-25699FFC84CA}">
      <dgm:prSet phldrT="[Text]"/>
      <dgm:spPr/>
      <dgm:t>
        <a:bodyPr/>
        <a:lstStyle/>
        <a:p>
          <a:r>
            <a:rPr lang="en-US" dirty="0" err="1"/>
            <a:t>Khai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hợp</a:t>
          </a:r>
          <a:r>
            <a:rPr lang="en-US" dirty="0"/>
            <a:t> </a:t>
          </a:r>
          <a:r>
            <a:rPr lang="en-US" dirty="0" err="1"/>
            <a:t>lý</a:t>
          </a:r>
          <a:r>
            <a:rPr lang="en-US" dirty="0"/>
            <a:t>, </a:t>
          </a:r>
          <a:r>
            <a:rPr lang="en-US" dirty="0" err="1"/>
            <a:t>khai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đi</a:t>
          </a:r>
          <a:r>
            <a:rPr lang="en-US" dirty="0"/>
            <a:t> </a:t>
          </a:r>
          <a:r>
            <a:rPr lang="en-US" dirty="0" err="1"/>
            <a:t>đôi</a:t>
          </a:r>
          <a:r>
            <a:rPr lang="en-US" dirty="0"/>
            <a:t> </a:t>
          </a:r>
          <a:r>
            <a:rPr lang="en-US" dirty="0" err="1"/>
            <a:t>với</a:t>
          </a:r>
          <a:r>
            <a:rPr lang="en-US" dirty="0"/>
            <a:t> </a:t>
          </a:r>
          <a:r>
            <a:rPr lang="en-US" dirty="0" err="1"/>
            <a:t>nuôi</a:t>
          </a:r>
          <a:r>
            <a:rPr lang="en-US" dirty="0"/>
            <a:t> </a:t>
          </a:r>
          <a:r>
            <a:rPr lang="en-US" dirty="0" err="1"/>
            <a:t>trồng</a:t>
          </a:r>
          <a:endParaRPr lang="en-US" dirty="0"/>
        </a:p>
      </dgm:t>
    </dgm:pt>
    <dgm:pt modelId="{801AC4FC-F68F-4A27-B000-E5BF4A1037ED}" type="parTrans" cxnId="{4DC047D2-E087-4AC0-A447-494ABC9C2826}">
      <dgm:prSet/>
      <dgm:spPr/>
      <dgm:t>
        <a:bodyPr/>
        <a:lstStyle/>
        <a:p>
          <a:endParaRPr lang="en-US"/>
        </a:p>
      </dgm:t>
    </dgm:pt>
    <dgm:pt modelId="{07515227-0D20-487D-BEBA-5EAEDF3E949D}" type="sibTrans" cxnId="{4DC047D2-E087-4AC0-A447-494ABC9C2826}">
      <dgm:prSet/>
      <dgm:spPr/>
      <dgm:t>
        <a:bodyPr/>
        <a:lstStyle/>
        <a:p>
          <a:endParaRPr lang="en-US"/>
        </a:p>
      </dgm:t>
    </dgm:pt>
    <dgm:pt modelId="{6EDC5FBA-5A50-4E52-89D7-B3752C69ACA1}" type="pres">
      <dgm:prSet presAssocID="{B480F0CA-DCF2-4F59-880D-E79358106D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73C6C2-75C8-4433-9CC3-5198B9C627C0}" type="pres">
      <dgm:prSet presAssocID="{5BAA68A9-F01D-4A62-9278-0FCB83225A8B}" presName="root1" presStyleCnt="0"/>
      <dgm:spPr/>
    </dgm:pt>
    <dgm:pt modelId="{54311C7A-767B-45C3-85F5-81E868FA45D4}" type="pres">
      <dgm:prSet presAssocID="{5BAA68A9-F01D-4A62-9278-0FCB83225A8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F97CC9-F0EF-44B8-AEA1-89E353FFDE0F}" type="pres">
      <dgm:prSet presAssocID="{5BAA68A9-F01D-4A62-9278-0FCB83225A8B}" presName="level2hierChild" presStyleCnt="0"/>
      <dgm:spPr/>
    </dgm:pt>
    <dgm:pt modelId="{33AE8C31-C079-43AC-BAD8-351D745C1449}" type="pres">
      <dgm:prSet presAssocID="{DF5EA919-BCA1-41D6-B1E7-0A832715CF66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E913B3A5-120B-42BB-9E4A-A4C3EAEDA698}" type="pres">
      <dgm:prSet presAssocID="{DF5EA919-BCA1-41D6-B1E7-0A832715CF66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2172015-83A0-45C8-8E8D-91F4C61682D6}" type="pres">
      <dgm:prSet presAssocID="{0E324F5D-4DEF-4D81-B943-084952B1A356}" presName="root2" presStyleCnt="0"/>
      <dgm:spPr/>
    </dgm:pt>
    <dgm:pt modelId="{65EA6910-0606-4B92-81D6-5293DB7C7175}" type="pres">
      <dgm:prSet presAssocID="{0E324F5D-4DEF-4D81-B943-084952B1A356}" presName="LevelTwoTextNode" presStyleLbl="node2" presStyleIdx="0" presStyleCnt="3" custScaleX="1948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676182-2622-4B68-B81E-396656075A74}" type="pres">
      <dgm:prSet presAssocID="{0E324F5D-4DEF-4D81-B943-084952B1A356}" presName="level3hierChild" presStyleCnt="0"/>
      <dgm:spPr/>
    </dgm:pt>
    <dgm:pt modelId="{05A46F36-CFAF-4E7A-82B0-33270A091D10}" type="pres">
      <dgm:prSet presAssocID="{6B37934F-2E8D-4C05-B7B9-954B70AB29BC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9F1D5240-F29C-485D-AA4E-4B9D496076C2}" type="pres">
      <dgm:prSet presAssocID="{6B37934F-2E8D-4C05-B7B9-954B70AB29BC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AEFFA16-434C-42AA-8C11-D4F0FC382581}" type="pres">
      <dgm:prSet presAssocID="{22932C28-436F-4726-AA0D-7A9BBD1008B8}" presName="root2" presStyleCnt="0"/>
      <dgm:spPr/>
    </dgm:pt>
    <dgm:pt modelId="{C7656C6E-891C-4700-8190-D80D60371CD3}" type="pres">
      <dgm:prSet presAssocID="{22932C28-436F-4726-AA0D-7A9BBD1008B8}" presName="LevelTwoTextNode" presStyleLbl="node2" presStyleIdx="1" presStyleCnt="3" custScaleX="1948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26AAE4-F999-4A2F-8264-237B22659869}" type="pres">
      <dgm:prSet presAssocID="{22932C28-436F-4726-AA0D-7A9BBD1008B8}" presName="level3hierChild" presStyleCnt="0"/>
      <dgm:spPr/>
    </dgm:pt>
    <dgm:pt modelId="{22B94A5F-0F87-45BC-80B8-B1C0E9B7A9CF}" type="pres">
      <dgm:prSet presAssocID="{801AC4FC-F68F-4A27-B000-E5BF4A1037ED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BC05C495-65BD-4334-A2E7-D9BFF3E5E7CC}" type="pres">
      <dgm:prSet presAssocID="{801AC4FC-F68F-4A27-B000-E5BF4A1037E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076985C-721A-4E07-B852-C95ABC44A32D}" type="pres">
      <dgm:prSet presAssocID="{9A0E7EA8-F0A9-4CD0-BE03-25699FFC84CA}" presName="root2" presStyleCnt="0"/>
      <dgm:spPr/>
    </dgm:pt>
    <dgm:pt modelId="{38CBA18A-A791-48D7-82A6-1A91BC689D4A}" type="pres">
      <dgm:prSet presAssocID="{9A0E7EA8-F0A9-4CD0-BE03-25699FFC84CA}" presName="LevelTwoTextNode" presStyleLbl="node2" presStyleIdx="2" presStyleCnt="3" custScaleX="1948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35E3F-4386-4E3B-AA9B-93BEF4BEE1B6}" type="pres">
      <dgm:prSet presAssocID="{9A0E7EA8-F0A9-4CD0-BE03-25699FFC84CA}" presName="level3hierChild" presStyleCnt="0"/>
      <dgm:spPr/>
    </dgm:pt>
  </dgm:ptLst>
  <dgm:cxnLst>
    <dgm:cxn modelId="{99F3CAE3-501D-4D87-B14D-AA1B03A1D09F}" type="presOf" srcId="{DF5EA919-BCA1-41D6-B1E7-0A832715CF66}" destId="{E913B3A5-120B-42BB-9E4A-A4C3EAEDA698}" srcOrd="1" destOrd="0" presId="urn:microsoft.com/office/officeart/2008/layout/HorizontalMultiLevelHierarchy"/>
    <dgm:cxn modelId="{4DC047D2-E087-4AC0-A447-494ABC9C2826}" srcId="{5BAA68A9-F01D-4A62-9278-0FCB83225A8B}" destId="{9A0E7EA8-F0A9-4CD0-BE03-25699FFC84CA}" srcOrd="2" destOrd="0" parTransId="{801AC4FC-F68F-4A27-B000-E5BF4A1037ED}" sibTransId="{07515227-0D20-487D-BEBA-5EAEDF3E949D}"/>
    <dgm:cxn modelId="{73F12D3B-6E36-40C7-B76E-CE796C27A2EB}" type="presOf" srcId="{0E324F5D-4DEF-4D81-B943-084952B1A356}" destId="{65EA6910-0606-4B92-81D6-5293DB7C7175}" srcOrd="0" destOrd="0" presId="urn:microsoft.com/office/officeart/2008/layout/HorizontalMultiLevelHierarchy"/>
    <dgm:cxn modelId="{219A6273-A39D-4784-B5E0-6AC5C168DE96}" type="presOf" srcId="{22932C28-436F-4726-AA0D-7A9BBD1008B8}" destId="{C7656C6E-891C-4700-8190-D80D60371CD3}" srcOrd="0" destOrd="0" presId="urn:microsoft.com/office/officeart/2008/layout/HorizontalMultiLevelHierarchy"/>
    <dgm:cxn modelId="{0502E9A8-E72C-43F1-A8D3-27B57F377EF7}" type="presOf" srcId="{6B37934F-2E8D-4C05-B7B9-954B70AB29BC}" destId="{05A46F36-CFAF-4E7A-82B0-33270A091D10}" srcOrd="0" destOrd="0" presId="urn:microsoft.com/office/officeart/2008/layout/HorizontalMultiLevelHierarchy"/>
    <dgm:cxn modelId="{82AF217E-08C9-4311-9494-D779662EFEC6}" type="presOf" srcId="{B480F0CA-DCF2-4F59-880D-E79358106D8D}" destId="{6EDC5FBA-5A50-4E52-89D7-B3752C69ACA1}" srcOrd="0" destOrd="0" presId="urn:microsoft.com/office/officeart/2008/layout/HorizontalMultiLevelHierarchy"/>
    <dgm:cxn modelId="{C08A4193-C6A6-4545-B746-CCBD1C0E08EA}" type="presOf" srcId="{DF5EA919-BCA1-41D6-B1E7-0A832715CF66}" destId="{33AE8C31-C079-43AC-BAD8-351D745C1449}" srcOrd="0" destOrd="0" presId="urn:microsoft.com/office/officeart/2008/layout/HorizontalMultiLevelHierarchy"/>
    <dgm:cxn modelId="{EF48F1C3-D01C-4F6D-8961-A6B8E1E0D684}" type="presOf" srcId="{9A0E7EA8-F0A9-4CD0-BE03-25699FFC84CA}" destId="{38CBA18A-A791-48D7-82A6-1A91BC689D4A}" srcOrd="0" destOrd="0" presId="urn:microsoft.com/office/officeart/2008/layout/HorizontalMultiLevelHierarchy"/>
    <dgm:cxn modelId="{CD90CCD2-9574-4146-A7C1-E51B529CFBBD}" srcId="{5BAA68A9-F01D-4A62-9278-0FCB83225A8B}" destId="{0E324F5D-4DEF-4D81-B943-084952B1A356}" srcOrd="0" destOrd="0" parTransId="{DF5EA919-BCA1-41D6-B1E7-0A832715CF66}" sibTransId="{EA944DAC-6E25-4254-AC22-93466B585195}"/>
    <dgm:cxn modelId="{8895B873-1B55-461B-8E53-B3AEF31D3526}" srcId="{B480F0CA-DCF2-4F59-880D-E79358106D8D}" destId="{5BAA68A9-F01D-4A62-9278-0FCB83225A8B}" srcOrd="0" destOrd="0" parTransId="{C704401A-8404-4CEC-9A5E-BD729DA726CC}" sibTransId="{911E5B1B-02C3-41BA-9C1D-4D92CC772377}"/>
    <dgm:cxn modelId="{F6A998A3-A4DA-4500-A6EA-DA13A4063885}" srcId="{5BAA68A9-F01D-4A62-9278-0FCB83225A8B}" destId="{22932C28-436F-4726-AA0D-7A9BBD1008B8}" srcOrd="1" destOrd="0" parTransId="{6B37934F-2E8D-4C05-B7B9-954B70AB29BC}" sibTransId="{80095D76-98B7-4B86-98C7-923C79BDE924}"/>
    <dgm:cxn modelId="{80D7CEDB-77A5-4CBB-9DC4-CA13AD3E312D}" type="presOf" srcId="{6B37934F-2E8D-4C05-B7B9-954B70AB29BC}" destId="{9F1D5240-F29C-485D-AA4E-4B9D496076C2}" srcOrd="1" destOrd="0" presId="urn:microsoft.com/office/officeart/2008/layout/HorizontalMultiLevelHierarchy"/>
    <dgm:cxn modelId="{3930534E-9FC1-4501-89E3-FEF04C894557}" type="presOf" srcId="{801AC4FC-F68F-4A27-B000-E5BF4A1037ED}" destId="{22B94A5F-0F87-45BC-80B8-B1C0E9B7A9CF}" srcOrd="0" destOrd="0" presId="urn:microsoft.com/office/officeart/2008/layout/HorizontalMultiLevelHierarchy"/>
    <dgm:cxn modelId="{7A98CCA7-8B33-48E1-BA90-4A83E20DFD9F}" type="presOf" srcId="{801AC4FC-F68F-4A27-B000-E5BF4A1037ED}" destId="{BC05C495-65BD-4334-A2E7-D9BFF3E5E7CC}" srcOrd="1" destOrd="0" presId="urn:microsoft.com/office/officeart/2008/layout/HorizontalMultiLevelHierarchy"/>
    <dgm:cxn modelId="{D8E373E8-970C-4A58-8C6B-C1774643DB84}" type="presOf" srcId="{5BAA68A9-F01D-4A62-9278-0FCB83225A8B}" destId="{54311C7A-767B-45C3-85F5-81E868FA45D4}" srcOrd="0" destOrd="0" presId="urn:microsoft.com/office/officeart/2008/layout/HorizontalMultiLevelHierarchy"/>
    <dgm:cxn modelId="{C4379D6B-D7E7-420D-A392-06F1DC72BE97}" type="presParOf" srcId="{6EDC5FBA-5A50-4E52-89D7-B3752C69ACA1}" destId="{F073C6C2-75C8-4433-9CC3-5198B9C627C0}" srcOrd="0" destOrd="0" presId="urn:microsoft.com/office/officeart/2008/layout/HorizontalMultiLevelHierarchy"/>
    <dgm:cxn modelId="{99B2DD6D-C3E6-44FA-B7EA-9494413BBD3A}" type="presParOf" srcId="{F073C6C2-75C8-4433-9CC3-5198B9C627C0}" destId="{54311C7A-767B-45C3-85F5-81E868FA45D4}" srcOrd="0" destOrd="0" presId="urn:microsoft.com/office/officeart/2008/layout/HorizontalMultiLevelHierarchy"/>
    <dgm:cxn modelId="{DAF54AB3-8703-4266-B59E-ADE9B6DCD422}" type="presParOf" srcId="{F073C6C2-75C8-4433-9CC3-5198B9C627C0}" destId="{7AF97CC9-F0EF-44B8-AEA1-89E353FFDE0F}" srcOrd="1" destOrd="0" presId="urn:microsoft.com/office/officeart/2008/layout/HorizontalMultiLevelHierarchy"/>
    <dgm:cxn modelId="{F773E6DF-9BB0-40BE-BD5A-9A346DB017F7}" type="presParOf" srcId="{7AF97CC9-F0EF-44B8-AEA1-89E353FFDE0F}" destId="{33AE8C31-C079-43AC-BAD8-351D745C1449}" srcOrd="0" destOrd="0" presId="urn:microsoft.com/office/officeart/2008/layout/HorizontalMultiLevelHierarchy"/>
    <dgm:cxn modelId="{250BFA07-9A56-472F-BA43-612127C276E2}" type="presParOf" srcId="{33AE8C31-C079-43AC-BAD8-351D745C1449}" destId="{E913B3A5-120B-42BB-9E4A-A4C3EAEDA698}" srcOrd="0" destOrd="0" presId="urn:microsoft.com/office/officeart/2008/layout/HorizontalMultiLevelHierarchy"/>
    <dgm:cxn modelId="{61BD76A2-E001-4881-B605-5810F4BF7BCA}" type="presParOf" srcId="{7AF97CC9-F0EF-44B8-AEA1-89E353FFDE0F}" destId="{B2172015-83A0-45C8-8E8D-91F4C61682D6}" srcOrd="1" destOrd="0" presId="urn:microsoft.com/office/officeart/2008/layout/HorizontalMultiLevelHierarchy"/>
    <dgm:cxn modelId="{1D0055DA-3B9C-44E0-AA49-7BB7AD0BCF4C}" type="presParOf" srcId="{B2172015-83A0-45C8-8E8D-91F4C61682D6}" destId="{65EA6910-0606-4B92-81D6-5293DB7C7175}" srcOrd="0" destOrd="0" presId="urn:microsoft.com/office/officeart/2008/layout/HorizontalMultiLevelHierarchy"/>
    <dgm:cxn modelId="{31FE9EF5-FBC3-4419-9B4D-A658A82AAD2C}" type="presParOf" srcId="{B2172015-83A0-45C8-8E8D-91F4C61682D6}" destId="{C0676182-2622-4B68-B81E-396656075A74}" srcOrd="1" destOrd="0" presId="urn:microsoft.com/office/officeart/2008/layout/HorizontalMultiLevelHierarchy"/>
    <dgm:cxn modelId="{BDE1F9D2-A4A2-4A1C-B0BC-907BD2D29086}" type="presParOf" srcId="{7AF97CC9-F0EF-44B8-AEA1-89E353FFDE0F}" destId="{05A46F36-CFAF-4E7A-82B0-33270A091D10}" srcOrd="2" destOrd="0" presId="urn:microsoft.com/office/officeart/2008/layout/HorizontalMultiLevelHierarchy"/>
    <dgm:cxn modelId="{0CAB7FE4-4C0F-4E3C-880B-848F98859956}" type="presParOf" srcId="{05A46F36-CFAF-4E7A-82B0-33270A091D10}" destId="{9F1D5240-F29C-485D-AA4E-4B9D496076C2}" srcOrd="0" destOrd="0" presId="urn:microsoft.com/office/officeart/2008/layout/HorizontalMultiLevelHierarchy"/>
    <dgm:cxn modelId="{1F5EBEC0-20E0-426B-B752-C3FBC184117B}" type="presParOf" srcId="{7AF97CC9-F0EF-44B8-AEA1-89E353FFDE0F}" destId="{7AEFFA16-434C-42AA-8C11-D4F0FC382581}" srcOrd="3" destOrd="0" presId="urn:microsoft.com/office/officeart/2008/layout/HorizontalMultiLevelHierarchy"/>
    <dgm:cxn modelId="{1FAB16A8-01D5-409E-9109-F2A428D17905}" type="presParOf" srcId="{7AEFFA16-434C-42AA-8C11-D4F0FC382581}" destId="{C7656C6E-891C-4700-8190-D80D60371CD3}" srcOrd="0" destOrd="0" presId="urn:microsoft.com/office/officeart/2008/layout/HorizontalMultiLevelHierarchy"/>
    <dgm:cxn modelId="{ED198FA3-8406-48A4-ACC8-44D1841208BA}" type="presParOf" srcId="{7AEFFA16-434C-42AA-8C11-D4F0FC382581}" destId="{6426AAE4-F999-4A2F-8264-237B22659869}" srcOrd="1" destOrd="0" presId="urn:microsoft.com/office/officeart/2008/layout/HorizontalMultiLevelHierarchy"/>
    <dgm:cxn modelId="{F2557B8E-C722-474B-B6A6-54E898F4B685}" type="presParOf" srcId="{7AF97CC9-F0EF-44B8-AEA1-89E353FFDE0F}" destId="{22B94A5F-0F87-45BC-80B8-B1C0E9B7A9CF}" srcOrd="4" destOrd="0" presId="urn:microsoft.com/office/officeart/2008/layout/HorizontalMultiLevelHierarchy"/>
    <dgm:cxn modelId="{C94BEEA8-1DF1-48FC-BD4B-B368A1240617}" type="presParOf" srcId="{22B94A5F-0F87-45BC-80B8-B1C0E9B7A9CF}" destId="{BC05C495-65BD-4334-A2E7-D9BFF3E5E7CC}" srcOrd="0" destOrd="0" presId="urn:microsoft.com/office/officeart/2008/layout/HorizontalMultiLevelHierarchy"/>
    <dgm:cxn modelId="{91270F0F-3685-41BB-9EA9-EAC164653C46}" type="presParOf" srcId="{7AF97CC9-F0EF-44B8-AEA1-89E353FFDE0F}" destId="{C076985C-721A-4E07-B852-C95ABC44A32D}" srcOrd="5" destOrd="0" presId="urn:microsoft.com/office/officeart/2008/layout/HorizontalMultiLevelHierarchy"/>
    <dgm:cxn modelId="{C2D3952A-55D1-449A-B918-04AE60DBA52C}" type="presParOf" srcId="{C076985C-721A-4E07-B852-C95ABC44A32D}" destId="{38CBA18A-A791-48D7-82A6-1A91BC689D4A}" srcOrd="0" destOrd="0" presId="urn:microsoft.com/office/officeart/2008/layout/HorizontalMultiLevelHierarchy"/>
    <dgm:cxn modelId="{1B20311D-F0C2-4CB4-9C18-7AA07BFF3D57}" type="presParOf" srcId="{C076985C-721A-4E07-B852-C95ABC44A32D}" destId="{76535E3F-4386-4E3B-AA9B-93BEF4BEE1B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E64825-358E-4BF8-9A00-D8634F0A34CF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20A423-90EF-4281-BBEB-65F1FB399AAB}">
      <dgm:prSet phldrT="[Text]"/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sản</a:t>
          </a:r>
          <a:endParaRPr lang="en-US" dirty="0"/>
        </a:p>
      </dgm:t>
    </dgm:pt>
    <dgm:pt modelId="{4624B04A-E5D8-4882-95C1-63154C57ED36}" type="parTrans" cxnId="{062A8382-8A45-449F-8481-30C8A4EEA436}">
      <dgm:prSet/>
      <dgm:spPr/>
      <dgm:t>
        <a:bodyPr/>
        <a:lstStyle/>
        <a:p>
          <a:endParaRPr lang="en-US"/>
        </a:p>
      </dgm:t>
    </dgm:pt>
    <dgm:pt modelId="{7ADD14EA-2E8C-4293-A4D1-598F8C14540F}" type="sibTrans" cxnId="{062A8382-8A45-449F-8481-30C8A4EEA436}">
      <dgm:prSet/>
      <dgm:spPr/>
      <dgm:t>
        <a:bodyPr/>
        <a:lstStyle/>
        <a:p>
          <a:endParaRPr lang="en-US"/>
        </a:p>
      </dgm:t>
    </dgm:pt>
    <dgm:pt modelId="{BB9AFDB3-8304-4888-BC96-4C918A0C955C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Hoạt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dirty="0"/>
        </a:p>
      </dgm:t>
    </dgm:pt>
    <dgm:pt modelId="{AA3D4985-68B9-48FB-83EE-6FE8D1C313E2}" type="parTrans" cxnId="{A463B3DC-AD69-4401-9A64-C55FA701CDD0}">
      <dgm:prSet/>
      <dgm:spPr/>
      <dgm:t>
        <a:bodyPr/>
        <a:lstStyle/>
        <a:p>
          <a:endParaRPr lang="en-US"/>
        </a:p>
      </dgm:t>
    </dgm:pt>
    <dgm:pt modelId="{A1805E96-4302-4FED-893A-1F02F4663C41}" type="sibTrans" cxnId="{A463B3DC-AD69-4401-9A64-C55FA701CDD0}">
      <dgm:prSet/>
      <dgm:spPr/>
      <dgm:t>
        <a:bodyPr/>
        <a:lstStyle/>
        <a:p>
          <a:endParaRPr lang="en-US"/>
        </a:p>
      </dgm:t>
    </dgm:pt>
    <dgm:pt modelId="{98AACBB5-8980-4C36-A8EE-F04364B0051D}">
      <dgm:prSet phldrT="[Text]"/>
      <dgm:spPr/>
      <dgm:t>
        <a:bodyPr/>
        <a:lstStyle/>
        <a:p>
          <a:r>
            <a:rPr lang="en-US" dirty="0" err="1"/>
            <a:t>Khai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thủy</a:t>
          </a:r>
          <a:r>
            <a:rPr lang="en-US" dirty="0"/>
            <a:t> </a:t>
          </a:r>
          <a:r>
            <a:rPr lang="en-US" dirty="0" err="1"/>
            <a:t>sản</a:t>
          </a:r>
          <a:endParaRPr lang="en-US" dirty="0"/>
        </a:p>
      </dgm:t>
    </dgm:pt>
    <dgm:pt modelId="{42D1698F-9C77-4AEE-868F-876D3858C3E7}" type="parTrans" cxnId="{661D6679-6EC3-4182-9CAC-11F68D0042F0}">
      <dgm:prSet/>
      <dgm:spPr/>
      <dgm:t>
        <a:bodyPr/>
        <a:lstStyle/>
        <a:p>
          <a:endParaRPr lang="en-US"/>
        </a:p>
      </dgm:t>
    </dgm:pt>
    <dgm:pt modelId="{12E90A37-7E3C-4F27-8ECB-ED0A90188630}" type="sibTrans" cxnId="{661D6679-6EC3-4182-9CAC-11F68D0042F0}">
      <dgm:prSet/>
      <dgm:spPr/>
      <dgm:t>
        <a:bodyPr/>
        <a:lstStyle/>
        <a:p>
          <a:endParaRPr lang="en-US"/>
        </a:p>
      </dgm:t>
    </dgm:pt>
    <dgm:pt modelId="{5C421E72-5A8D-4C6A-A1D2-26167129943F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Nuôi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trồng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sản</a:t>
          </a:r>
          <a:endParaRPr lang="en-US" dirty="0"/>
        </a:p>
      </dgm:t>
    </dgm:pt>
    <dgm:pt modelId="{26A9CADD-A08C-4D0D-ABA6-F7F1B746C48C}" type="parTrans" cxnId="{BF1AAA15-2D66-4633-89F9-6ADA25909F7D}">
      <dgm:prSet/>
      <dgm:spPr/>
      <dgm:t>
        <a:bodyPr/>
        <a:lstStyle/>
        <a:p>
          <a:endParaRPr lang="en-US"/>
        </a:p>
      </dgm:t>
    </dgm:pt>
    <dgm:pt modelId="{0897B11D-5136-4097-A3EE-74CFF98D8598}" type="sibTrans" cxnId="{BF1AAA15-2D66-4633-89F9-6ADA25909F7D}">
      <dgm:prSet/>
      <dgm:spPr/>
      <dgm:t>
        <a:bodyPr/>
        <a:lstStyle/>
        <a:p>
          <a:endParaRPr lang="en-US"/>
        </a:p>
      </dgm:t>
    </dgm:pt>
    <dgm:pt modelId="{992AB5B7-4DCF-46FD-8B98-08D6CDFA751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bố</a:t>
          </a:r>
          <a:endParaRPr lang="en-US" dirty="0"/>
        </a:p>
      </dgm:t>
    </dgm:pt>
    <dgm:pt modelId="{F2C5B46A-2AB1-4A49-BD97-472027E030CD}" type="parTrans" cxnId="{E3B40871-CE63-4AC1-A496-DB43884AF05C}">
      <dgm:prSet/>
      <dgm:spPr/>
      <dgm:t>
        <a:bodyPr/>
        <a:lstStyle/>
        <a:p>
          <a:endParaRPr lang="en-US"/>
        </a:p>
      </dgm:t>
    </dgm:pt>
    <dgm:pt modelId="{32AEE184-5DCF-4D22-9DCE-DD7A65942AD6}" type="sibTrans" cxnId="{E3B40871-CE63-4AC1-A496-DB43884AF05C}">
      <dgm:prSet/>
      <dgm:spPr/>
      <dgm:t>
        <a:bodyPr/>
        <a:lstStyle/>
        <a:p>
          <a:endParaRPr lang="en-US"/>
        </a:p>
      </dgm:t>
    </dgm:pt>
    <dgm:pt modelId="{718CB869-D6A3-4313-9D15-21826CE22CA9}">
      <dgm:prSet phldrT="[Text]"/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ĐồVùng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ven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biển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vùng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sông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ngòii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núi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trung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du</a:t>
          </a:r>
          <a:endParaRPr lang="en-US" dirty="0"/>
        </a:p>
      </dgm:t>
    </dgm:pt>
    <dgm:pt modelId="{7503D19D-8A1D-489D-A3DA-AADD6C4C7180}" type="parTrans" cxnId="{5D13DE28-BD4B-4851-AB96-97FC05EB418B}">
      <dgm:prSet/>
      <dgm:spPr/>
      <dgm:t>
        <a:bodyPr/>
        <a:lstStyle/>
        <a:p>
          <a:endParaRPr lang="en-US"/>
        </a:p>
      </dgm:t>
    </dgm:pt>
    <dgm:pt modelId="{D0DC383F-8C94-497B-BF01-1F159CE61179}" type="sibTrans" cxnId="{5D13DE28-BD4B-4851-AB96-97FC05EB418B}">
      <dgm:prSet/>
      <dgm:spPr/>
      <dgm:t>
        <a:bodyPr/>
        <a:lstStyle/>
        <a:p>
          <a:endParaRPr lang="en-US"/>
        </a:p>
      </dgm:t>
    </dgm:pt>
    <dgm:pt modelId="{2D8A6115-C656-4806-9298-B67D3288C70A}" type="pres">
      <dgm:prSet presAssocID="{38E64825-358E-4BF8-9A00-D8634F0A34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47A899-F174-436A-A4A7-47982687A91E}" type="pres">
      <dgm:prSet presAssocID="{4720A423-90EF-4281-BBEB-65F1FB399AAB}" presName="root1" presStyleCnt="0"/>
      <dgm:spPr/>
    </dgm:pt>
    <dgm:pt modelId="{25EA15EC-959B-488F-B424-3E98E559019F}" type="pres">
      <dgm:prSet presAssocID="{4720A423-90EF-4281-BBEB-65F1FB399AA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A342F-6C49-4861-B4D4-EA6D516856B7}" type="pres">
      <dgm:prSet presAssocID="{4720A423-90EF-4281-BBEB-65F1FB399AAB}" presName="level2hierChild" presStyleCnt="0"/>
      <dgm:spPr/>
    </dgm:pt>
    <dgm:pt modelId="{50D1A82F-2812-4218-93DA-E65CD84E323D}" type="pres">
      <dgm:prSet presAssocID="{AA3D4985-68B9-48FB-83EE-6FE8D1C313E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C1D8890-644E-496F-8C2F-B0CD375BE4E8}" type="pres">
      <dgm:prSet presAssocID="{AA3D4985-68B9-48FB-83EE-6FE8D1C313E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ED39A71-4DDE-4039-A2E1-6151C9187D3E}" type="pres">
      <dgm:prSet presAssocID="{BB9AFDB3-8304-4888-BC96-4C918A0C955C}" presName="root2" presStyleCnt="0"/>
      <dgm:spPr/>
    </dgm:pt>
    <dgm:pt modelId="{4B3F7B7B-45A3-4B87-A619-7BBF5292899D}" type="pres">
      <dgm:prSet presAssocID="{BB9AFDB3-8304-4888-BC96-4C918A0C955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B857A7-5D64-4853-843A-C0F50C03914F}" type="pres">
      <dgm:prSet presAssocID="{BB9AFDB3-8304-4888-BC96-4C918A0C955C}" presName="level3hierChild" presStyleCnt="0"/>
      <dgm:spPr/>
    </dgm:pt>
    <dgm:pt modelId="{C2ABE9AF-5D4E-4CE7-9131-11C1E6688C54}" type="pres">
      <dgm:prSet presAssocID="{42D1698F-9C77-4AEE-868F-876D3858C3E7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D808C5A-CE79-4788-91F7-9CCDEA77CB0A}" type="pres">
      <dgm:prSet presAssocID="{42D1698F-9C77-4AEE-868F-876D3858C3E7}" presName="connTx" presStyleLbl="parChTrans1D3" presStyleIdx="0" presStyleCnt="3"/>
      <dgm:spPr/>
      <dgm:t>
        <a:bodyPr/>
        <a:lstStyle/>
        <a:p>
          <a:endParaRPr lang="en-US"/>
        </a:p>
      </dgm:t>
    </dgm:pt>
    <dgm:pt modelId="{A3BEA714-F2F2-46DA-9DEA-4DC28F869297}" type="pres">
      <dgm:prSet presAssocID="{98AACBB5-8980-4C36-A8EE-F04364B0051D}" presName="root2" presStyleCnt="0"/>
      <dgm:spPr/>
    </dgm:pt>
    <dgm:pt modelId="{C8A597AA-1547-4ADC-B1EC-9689B9194633}" type="pres">
      <dgm:prSet presAssocID="{98AACBB5-8980-4C36-A8EE-F04364B0051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F1AADA-6852-498E-B5CA-C99717D4DE47}" type="pres">
      <dgm:prSet presAssocID="{98AACBB5-8980-4C36-A8EE-F04364B0051D}" presName="level3hierChild" presStyleCnt="0"/>
      <dgm:spPr/>
    </dgm:pt>
    <dgm:pt modelId="{5FE70F5E-020B-4A81-8F95-C6A3563DE574}" type="pres">
      <dgm:prSet presAssocID="{26A9CADD-A08C-4D0D-ABA6-F7F1B746C48C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D1D994F1-3230-41A4-BBFD-A55FCDFA58C4}" type="pres">
      <dgm:prSet presAssocID="{26A9CADD-A08C-4D0D-ABA6-F7F1B746C48C}" presName="connTx" presStyleLbl="parChTrans1D3" presStyleIdx="1" presStyleCnt="3"/>
      <dgm:spPr/>
      <dgm:t>
        <a:bodyPr/>
        <a:lstStyle/>
        <a:p>
          <a:endParaRPr lang="en-US"/>
        </a:p>
      </dgm:t>
    </dgm:pt>
    <dgm:pt modelId="{9026CA14-DF43-40BC-ADC5-D4A05C7E1B02}" type="pres">
      <dgm:prSet presAssocID="{5C421E72-5A8D-4C6A-A1D2-26167129943F}" presName="root2" presStyleCnt="0"/>
      <dgm:spPr/>
    </dgm:pt>
    <dgm:pt modelId="{B9D1EE76-AD27-432E-83A9-67DE0DA978BB}" type="pres">
      <dgm:prSet presAssocID="{5C421E72-5A8D-4C6A-A1D2-26167129943F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0EEEDA-B0D2-4209-846A-0E76968C3B14}" type="pres">
      <dgm:prSet presAssocID="{5C421E72-5A8D-4C6A-A1D2-26167129943F}" presName="level3hierChild" presStyleCnt="0"/>
      <dgm:spPr/>
    </dgm:pt>
    <dgm:pt modelId="{C719C0D5-D16D-4387-8F28-FD7847EB484B}" type="pres">
      <dgm:prSet presAssocID="{F2C5B46A-2AB1-4A49-BD97-472027E030CD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A201414-DA7D-4839-971F-8BF12D21B228}" type="pres">
      <dgm:prSet presAssocID="{F2C5B46A-2AB1-4A49-BD97-472027E030CD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42C6592-B331-44FA-B17A-4C9C4798EC12}" type="pres">
      <dgm:prSet presAssocID="{992AB5B7-4DCF-46FD-8B98-08D6CDFA7519}" presName="root2" presStyleCnt="0"/>
      <dgm:spPr/>
    </dgm:pt>
    <dgm:pt modelId="{95E76AFE-C51A-4B8D-BDF5-B225F42BE84E}" type="pres">
      <dgm:prSet presAssocID="{992AB5B7-4DCF-46FD-8B98-08D6CDFA751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E8A01B-F366-4032-B667-C57CFD9515E3}" type="pres">
      <dgm:prSet presAssocID="{992AB5B7-4DCF-46FD-8B98-08D6CDFA7519}" presName="level3hierChild" presStyleCnt="0"/>
      <dgm:spPr/>
    </dgm:pt>
    <dgm:pt modelId="{4E0D2849-C080-44B1-AC52-FE3C2B4975B5}" type="pres">
      <dgm:prSet presAssocID="{7503D19D-8A1D-489D-A3DA-AADD6C4C7180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FE269DF2-3BCD-423B-9F60-CED27AFC1A25}" type="pres">
      <dgm:prSet presAssocID="{7503D19D-8A1D-489D-A3DA-AADD6C4C7180}" presName="connTx" presStyleLbl="parChTrans1D3" presStyleIdx="2" presStyleCnt="3"/>
      <dgm:spPr/>
      <dgm:t>
        <a:bodyPr/>
        <a:lstStyle/>
        <a:p>
          <a:endParaRPr lang="en-US"/>
        </a:p>
      </dgm:t>
    </dgm:pt>
    <dgm:pt modelId="{68039C0C-E973-4A55-B7D6-552109AC39EB}" type="pres">
      <dgm:prSet presAssocID="{718CB869-D6A3-4313-9D15-21826CE22CA9}" presName="root2" presStyleCnt="0"/>
      <dgm:spPr/>
    </dgm:pt>
    <dgm:pt modelId="{F2701052-47F4-41F7-BF9E-BF2296C16CD8}" type="pres">
      <dgm:prSet presAssocID="{718CB869-D6A3-4313-9D15-21826CE22CA9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BF7F11-AE01-43E0-95D7-F2B60CD4414E}" type="pres">
      <dgm:prSet presAssocID="{718CB869-D6A3-4313-9D15-21826CE22CA9}" presName="level3hierChild" presStyleCnt="0"/>
      <dgm:spPr/>
    </dgm:pt>
  </dgm:ptLst>
  <dgm:cxnLst>
    <dgm:cxn modelId="{2D019429-3716-4727-809C-093900439D5E}" type="presOf" srcId="{AA3D4985-68B9-48FB-83EE-6FE8D1C313E2}" destId="{8C1D8890-644E-496F-8C2F-B0CD375BE4E8}" srcOrd="1" destOrd="0" presId="urn:microsoft.com/office/officeart/2005/8/layout/hierarchy2"/>
    <dgm:cxn modelId="{661D6679-6EC3-4182-9CAC-11F68D0042F0}" srcId="{BB9AFDB3-8304-4888-BC96-4C918A0C955C}" destId="{98AACBB5-8980-4C36-A8EE-F04364B0051D}" srcOrd="0" destOrd="0" parTransId="{42D1698F-9C77-4AEE-868F-876D3858C3E7}" sibTransId="{12E90A37-7E3C-4F27-8ECB-ED0A90188630}"/>
    <dgm:cxn modelId="{9A553911-BBA2-404A-B146-038599258D9A}" type="presOf" srcId="{42D1698F-9C77-4AEE-868F-876D3858C3E7}" destId="{C2ABE9AF-5D4E-4CE7-9131-11C1E6688C54}" srcOrd="0" destOrd="0" presId="urn:microsoft.com/office/officeart/2005/8/layout/hierarchy2"/>
    <dgm:cxn modelId="{37C6773D-212B-4D01-9F04-B8E7EC97A49C}" type="presOf" srcId="{5C421E72-5A8D-4C6A-A1D2-26167129943F}" destId="{B9D1EE76-AD27-432E-83A9-67DE0DA978BB}" srcOrd="0" destOrd="0" presId="urn:microsoft.com/office/officeart/2005/8/layout/hierarchy2"/>
    <dgm:cxn modelId="{9FA30CA0-CE31-42C1-9D66-167B9C1A3993}" type="presOf" srcId="{992AB5B7-4DCF-46FD-8B98-08D6CDFA7519}" destId="{95E76AFE-C51A-4B8D-BDF5-B225F42BE84E}" srcOrd="0" destOrd="0" presId="urn:microsoft.com/office/officeart/2005/8/layout/hierarchy2"/>
    <dgm:cxn modelId="{61D34829-DC77-489F-8659-C198A2592F4D}" type="presOf" srcId="{7503D19D-8A1D-489D-A3DA-AADD6C4C7180}" destId="{FE269DF2-3BCD-423B-9F60-CED27AFC1A25}" srcOrd="1" destOrd="0" presId="urn:microsoft.com/office/officeart/2005/8/layout/hierarchy2"/>
    <dgm:cxn modelId="{2C5B707C-14DA-4826-A7A2-6A4F4E5E0E91}" type="presOf" srcId="{F2C5B46A-2AB1-4A49-BD97-472027E030CD}" destId="{5A201414-DA7D-4839-971F-8BF12D21B228}" srcOrd="1" destOrd="0" presId="urn:microsoft.com/office/officeart/2005/8/layout/hierarchy2"/>
    <dgm:cxn modelId="{BF1AAA15-2D66-4633-89F9-6ADA25909F7D}" srcId="{BB9AFDB3-8304-4888-BC96-4C918A0C955C}" destId="{5C421E72-5A8D-4C6A-A1D2-26167129943F}" srcOrd="1" destOrd="0" parTransId="{26A9CADD-A08C-4D0D-ABA6-F7F1B746C48C}" sibTransId="{0897B11D-5136-4097-A3EE-74CFF98D8598}"/>
    <dgm:cxn modelId="{E3B40871-CE63-4AC1-A496-DB43884AF05C}" srcId="{4720A423-90EF-4281-BBEB-65F1FB399AAB}" destId="{992AB5B7-4DCF-46FD-8B98-08D6CDFA7519}" srcOrd="1" destOrd="0" parTransId="{F2C5B46A-2AB1-4A49-BD97-472027E030CD}" sibTransId="{32AEE184-5DCF-4D22-9DCE-DD7A65942AD6}"/>
    <dgm:cxn modelId="{A51942C1-6149-4CA3-A87B-DF96A8B2C857}" type="presOf" srcId="{718CB869-D6A3-4313-9D15-21826CE22CA9}" destId="{F2701052-47F4-41F7-BF9E-BF2296C16CD8}" srcOrd="0" destOrd="0" presId="urn:microsoft.com/office/officeart/2005/8/layout/hierarchy2"/>
    <dgm:cxn modelId="{BBC07D91-FFF5-4326-8541-FFE27D01D483}" type="presOf" srcId="{38E64825-358E-4BF8-9A00-D8634F0A34CF}" destId="{2D8A6115-C656-4806-9298-B67D3288C70A}" srcOrd="0" destOrd="0" presId="urn:microsoft.com/office/officeart/2005/8/layout/hierarchy2"/>
    <dgm:cxn modelId="{A463B3DC-AD69-4401-9A64-C55FA701CDD0}" srcId="{4720A423-90EF-4281-BBEB-65F1FB399AAB}" destId="{BB9AFDB3-8304-4888-BC96-4C918A0C955C}" srcOrd="0" destOrd="0" parTransId="{AA3D4985-68B9-48FB-83EE-6FE8D1C313E2}" sibTransId="{A1805E96-4302-4FED-893A-1F02F4663C41}"/>
    <dgm:cxn modelId="{49CBE7B8-4F1C-4BDB-9CE0-61C778049AE9}" type="presOf" srcId="{4720A423-90EF-4281-BBEB-65F1FB399AAB}" destId="{25EA15EC-959B-488F-B424-3E98E559019F}" srcOrd="0" destOrd="0" presId="urn:microsoft.com/office/officeart/2005/8/layout/hierarchy2"/>
    <dgm:cxn modelId="{F575CA15-C360-4CD2-89CD-EAA61B603D42}" type="presOf" srcId="{BB9AFDB3-8304-4888-BC96-4C918A0C955C}" destId="{4B3F7B7B-45A3-4B87-A619-7BBF5292899D}" srcOrd="0" destOrd="0" presId="urn:microsoft.com/office/officeart/2005/8/layout/hierarchy2"/>
    <dgm:cxn modelId="{AF235FC4-8B5F-45AA-A4F3-73407B1CA325}" type="presOf" srcId="{F2C5B46A-2AB1-4A49-BD97-472027E030CD}" destId="{C719C0D5-D16D-4387-8F28-FD7847EB484B}" srcOrd="0" destOrd="0" presId="urn:microsoft.com/office/officeart/2005/8/layout/hierarchy2"/>
    <dgm:cxn modelId="{67B05C20-FC92-4755-8889-DAFEE5DE11B1}" type="presOf" srcId="{98AACBB5-8980-4C36-A8EE-F04364B0051D}" destId="{C8A597AA-1547-4ADC-B1EC-9689B9194633}" srcOrd="0" destOrd="0" presId="urn:microsoft.com/office/officeart/2005/8/layout/hierarchy2"/>
    <dgm:cxn modelId="{6CAD4BC9-B9DE-46A8-AF15-FCF25ACB8739}" type="presOf" srcId="{26A9CADD-A08C-4D0D-ABA6-F7F1B746C48C}" destId="{D1D994F1-3230-41A4-BBFD-A55FCDFA58C4}" srcOrd="1" destOrd="0" presId="urn:microsoft.com/office/officeart/2005/8/layout/hierarchy2"/>
    <dgm:cxn modelId="{5D13DE28-BD4B-4851-AB96-97FC05EB418B}" srcId="{992AB5B7-4DCF-46FD-8B98-08D6CDFA7519}" destId="{718CB869-D6A3-4313-9D15-21826CE22CA9}" srcOrd="0" destOrd="0" parTransId="{7503D19D-8A1D-489D-A3DA-AADD6C4C7180}" sibTransId="{D0DC383F-8C94-497B-BF01-1F159CE61179}"/>
    <dgm:cxn modelId="{352E3495-3B1A-4418-B88F-170CEF719791}" type="presOf" srcId="{26A9CADD-A08C-4D0D-ABA6-F7F1B746C48C}" destId="{5FE70F5E-020B-4A81-8F95-C6A3563DE574}" srcOrd="0" destOrd="0" presId="urn:microsoft.com/office/officeart/2005/8/layout/hierarchy2"/>
    <dgm:cxn modelId="{9C9FAC25-846C-4662-8FB8-E1010970D66B}" type="presOf" srcId="{42D1698F-9C77-4AEE-868F-876D3858C3E7}" destId="{5D808C5A-CE79-4788-91F7-9CCDEA77CB0A}" srcOrd="1" destOrd="0" presId="urn:microsoft.com/office/officeart/2005/8/layout/hierarchy2"/>
    <dgm:cxn modelId="{062A8382-8A45-449F-8481-30C8A4EEA436}" srcId="{38E64825-358E-4BF8-9A00-D8634F0A34CF}" destId="{4720A423-90EF-4281-BBEB-65F1FB399AAB}" srcOrd="0" destOrd="0" parTransId="{4624B04A-E5D8-4882-95C1-63154C57ED36}" sibTransId="{7ADD14EA-2E8C-4293-A4D1-598F8C14540F}"/>
    <dgm:cxn modelId="{E09A2500-26A5-4052-8B08-06EA9F8A9A14}" type="presOf" srcId="{AA3D4985-68B9-48FB-83EE-6FE8D1C313E2}" destId="{50D1A82F-2812-4218-93DA-E65CD84E323D}" srcOrd="0" destOrd="0" presId="urn:microsoft.com/office/officeart/2005/8/layout/hierarchy2"/>
    <dgm:cxn modelId="{CF391534-61FE-4F29-85CF-869CE9CB909D}" type="presOf" srcId="{7503D19D-8A1D-489D-A3DA-AADD6C4C7180}" destId="{4E0D2849-C080-44B1-AC52-FE3C2B4975B5}" srcOrd="0" destOrd="0" presId="urn:microsoft.com/office/officeart/2005/8/layout/hierarchy2"/>
    <dgm:cxn modelId="{A83832A8-968D-420F-8230-01BA563C7921}" type="presParOf" srcId="{2D8A6115-C656-4806-9298-B67D3288C70A}" destId="{BA47A899-F174-436A-A4A7-47982687A91E}" srcOrd="0" destOrd="0" presId="urn:microsoft.com/office/officeart/2005/8/layout/hierarchy2"/>
    <dgm:cxn modelId="{43882853-2753-4F3D-8B7D-4931F0946087}" type="presParOf" srcId="{BA47A899-F174-436A-A4A7-47982687A91E}" destId="{25EA15EC-959B-488F-B424-3E98E559019F}" srcOrd="0" destOrd="0" presId="urn:microsoft.com/office/officeart/2005/8/layout/hierarchy2"/>
    <dgm:cxn modelId="{EDEF652B-570C-42FC-8C7D-4C47DBA39386}" type="presParOf" srcId="{BA47A899-F174-436A-A4A7-47982687A91E}" destId="{33DA342F-6C49-4861-B4D4-EA6D516856B7}" srcOrd="1" destOrd="0" presId="urn:microsoft.com/office/officeart/2005/8/layout/hierarchy2"/>
    <dgm:cxn modelId="{1B94B629-48F4-476A-9CF6-BDF07E67E406}" type="presParOf" srcId="{33DA342F-6C49-4861-B4D4-EA6D516856B7}" destId="{50D1A82F-2812-4218-93DA-E65CD84E323D}" srcOrd="0" destOrd="0" presId="urn:microsoft.com/office/officeart/2005/8/layout/hierarchy2"/>
    <dgm:cxn modelId="{7968F7F3-70A0-4442-AD0A-E0E3A23E8E3F}" type="presParOf" srcId="{50D1A82F-2812-4218-93DA-E65CD84E323D}" destId="{8C1D8890-644E-496F-8C2F-B0CD375BE4E8}" srcOrd="0" destOrd="0" presId="urn:microsoft.com/office/officeart/2005/8/layout/hierarchy2"/>
    <dgm:cxn modelId="{37C15327-B7A0-42D5-AB0E-A5766A091824}" type="presParOf" srcId="{33DA342F-6C49-4861-B4D4-EA6D516856B7}" destId="{EED39A71-4DDE-4039-A2E1-6151C9187D3E}" srcOrd="1" destOrd="0" presId="urn:microsoft.com/office/officeart/2005/8/layout/hierarchy2"/>
    <dgm:cxn modelId="{C01F317B-9515-41D2-A5BA-CE0CA2EA82DF}" type="presParOf" srcId="{EED39A71-4DDE-4039-A2E1-6151C9187D3E}" destId="{4B3F7B7B-45A3-4B87-A619-7BBF5292899D}" srcOrd="0" destOrd="0" presId="urn:microsoft.com/office/officeart/2005/8/layout/hierarchy2"/>
    <dgm:cxn modelId="{3CE0D1EE-4412-426F-B5A0-9489DBAD60D4}" type="presParOf" srcId="{EED39A71-4DDE-4039-A2E1-6151C9187D3E}" destId="{D1B857A7-5D64-4853-843A-C0F50C03914F}" srcOrd="1" destOrd="0" presId="urn:microsoft.com/office/officeart/2005/8/layout/hierarchy2"/>
    <dgm:cxn modelId="{7DB21DFA-B0C4-4BB6-81F6-FB2490301DCE}" type="presParOf" srcId="{D1B857A7-5D64-4853-843A-C0F50C03914F}" destId="{C2ABE9AF-5D4E-4CE7-9131-11C1E6688C54}" srcOrd="0" destOrd="0" presId="urn:microsoft.com/office/officeart/2005/8/layout/hierarchy2"/>
    <dgm:cxn modelId="{A1FFD5E2-5256-454D-BCF1-764C29DF02FE}" type="presParOf" srcId="{C2ABE9AF-5D4E-4CE7-9131-11C1E6688C54}" destId="{5D808C5A-CE79-4788-91F7-9CCDEA77CB0A}" srcOrd="0" destOrd="0" presId="urn:microsoft.com/office/officeart/2005/8/layout/hierarchy2"/>
    <dgm:cxn modelId="{B9DC5448-EEAC-45C9-BB55-6B9361FF65F3}" type="presParOf" srcId="{D1B857A7-5D64-4853-843A-C0F50C03914F}" destId="{A3BEA714-F2F2-46DA-9DEA-4DC28F869297}" srcOrd="1" destOrd="0" presId="urn:microsoft.com/office/officeart/2005/8/layout/hierarchy2"/>
    <dgm:cxn modelId="{4FC30045-7764-4E13-B743-61DDEB528448}" type="presParOf" srcId="{A3BEA714-F2F2-46DA-9DEA-4DC28F869297}" destId="{C8A597AA-1547-4ADC-B1EC-9689B9194633}" srcOrd="0" destOrd="0" presId="urn:microsoft.com/office/officeart/2005/8/layout/hierarchy2"/>
    <dgm:cxn modelId="{0207B885-6E01-4A10-A0A2-58E101630AC1}" type="presParOf" srcId="{A3BEA714-F2F2-46DA-9DEA-4DC28F869297}" destId="{13F1AADA-6852-498E-B5CA-C99717D4DE47}" srcOrd="1" destOrd="0" presId="urn:microsoft.com/office/officeart/2005/8/layout/hierarchy2"/>
    <dgm:cxn modelId="{08708B18-87D4-4BC9-BDA3-6F968D9DD07E}" type="presParOf" srcId="{D1B857A7-5D64-4853-843A-C0F50C03914F}" destId="{5FE70F5E-020B-4A81-8F95-C6A3563DE574}" srcOrd="2" destOrd="0" presId="urn:microsoft.com/office/officeart/2005/8/layout/hierarchy2"/>
    <dgm:cxn modelId="{9A0797BC-8E6B-41A8-B76E-E0BFEFD188DD}" type="presParOf" srcId="{5FE70F5E-020B-4A81-8F95-C6A3563DE574}" destId="{D1D994F1-3230-41A4-BBFD-A55FCDFA58C4}" srcOrd="0" destOrd="0" presId="urn:microsoft.com/office/officeart/2005/8/layout/hierarchy2"/>
    <dgm:cxn modelId="{777F2F4E-684D-4811-86B5-1FFDC97304E3}" type="presParOf" srcId="{D1B857A7-5D64-4853-843A-C0F50C03914F}" destId="{9026CA14-DF43-40BC-ADC5-D4A05C7E1B02}" srcOrd="3" destOrd="0" presId="urn:microsoft.com/office/officeart/2005/8/layout/hierarchy2"/>
    <dgm:cxn modelId="{C54D9828-F4E7-407C-949D-894ED0388FF0}" type="presParOf" srcId="{9026CA14-DF43-40BC-ADC5-D4A05C7E1B02}" destId="{B9D1EE76-AD27-432E-83A9-67DE0DA978BB}" srcOrd="0" destOrd="0" presId="urn:microsoft.com/office/officeart/2005/8/layout/hierarchy2"/>
    <dgm:cxn modelId="{1CC5F2FE-30D8-445A-9729-092101D75915}" type="presParOf" srcId="{9026CA14-DF43-40BC-ADC5-D4A05C7E1B02}" destId="{BC0EEEDA-B0D2-4209-846A-0E76968C3B14}" srcOrd="1" destOrd="0" presId="urn:microsoft.com/office/officeart/2005/8/layout/hierarchy2"/>
    <dgm:cxn modelId="{EDAF947D-7B36-4A28-AFAC-D706560F6247}" type="presParOf" srcId="{33DA342F-6C49-4861-B4D4-EA6D516856B7}" destId="{C719C0D5-D16D-4387-8F28-FD7847EB484B}" srcOrd="2" destOrd="0" presId="urn:microsoft.com/office/officeart/2005/8/layout/hierarchy2"/>
    <dgm:cxn modelId="{349F9771-3547-4B48-9E6D-94D5E7CB32F9}" type="presParOf" srcId="{C719C0D5-D16D-4387-8F28-FD7847EB484B}" destId="{5A201414-DA7D-4839-971F-8BF12D21B228}" srcOrd="0" destOrd="0" presId="urn:microsoft.com/office/officeart/2005/8/layout/hierarchy2"/>
    <dgm:cxn modelId="{B6BD1B57-76AA-4E02-96F5-55BA95EE2EFF}" type="presParOf" srcId="{33DA342F-6C49-4861-B4D4-EA6D516856B7}" destId="{142C6592-B331-44FA-B17A-4C9C4798EC12}" srcOrd="3" destOrd="0" presId="urn:microsoft.com/office/officeart/2005/8/layout/hierarchy2"/>
    <dgm:cxn modelId="{9C966C0C-D629-4B6C-AC3C-4598D1E68403}" type="presParOf" srcId="{142C6592-B331-44FA-B17A-4C9C4798EC12}" destId="{95E76AFE-C51A-4B8D-BDF5-B225F42BE84E}" srcOrd="0" destOrd="0" presId="urn:microsoft.com/office/officeart/2005/8/layout/hierarchy2"/>
    <dgm:cxn modelId="{51A6414C-A800-4A0A-93E3-5AA1AE1BCDD8}" type="presParOf" srcId="{142C6592-B331-44FA-B17A-4C9C4798EC12}" destId="{EAE8A01B-F366-4032-B667-C57CFD9515E3}" srcOrd="1" destOrd="0" presId="urn:microsoft.com/office/officeart/2005/8/layout/hierarchy2"/>
    <dgm:cxn modelId="{F76372A0-D3C1-4F72-9EC1-0A04338A80A8}" type="presParOf" srcId="{EAE8A01B-F366-4032-B667-C57CFD9515E3}" destId="{4E0D2849-C080-44B1-AC52-FE3C2B4975B5}" srcOrd="0" destOrd="0" presId="urn:microsoft.com/office/officeart/2005/8/layout/hierarchy2"/>
    <dgm:cxn modelId="{3A4251BD-D973-491B-8757-EF534C0C4BD2}" type="presParOf" srcId="{4E0D2849-C080-44B1-AC52-FE3C2B4975B5}" destId="{FE269DF2-3BCD-423B-9F60-CED27AFC1A25}" srcOrd="0" destOrd="0" presId="urn:microsoft.com/office/officeart/2005/8/layout/hierarchy2"/>
    <dgm:cxn modelId="{3774C62C-24F0-4A49-A81E-9FE03B82ADA1}" type="presParOf" srcId="{EAE8A01B-F366-4032-B667-C57CFD9515E3}" destId="{68039C0C-E973-4A55-B7D6-552109AC39EB}" srcOrd="1" destOrd="0" presId="urn:microsoft.com/office/officeart/2005/8/layout/hierarchy2"/>
    <dgm:cxn modelId="{78207849-4590-4CAF-A2E9-1F46F00E374A}" type="presParOf" srcId="{68039C0C-E973-4A55-B7D6-552109AC39EB}" destId="{F2701052-47F4-41F7-BF9E-BF2296C16CD8}" srcOrd="0" destOrd="0" presId="urn:microsoft.com/office/officeart/2005/8/layout/hierarchy2"/>
    <dgm:cxn modelId="{27D2CF50-0920-4A12-ADA6-0EA69B43F708}" type="presParOf" srcId="{68039C0C-E973-4A55-B7D6-552109AC39EB}" destId="{48BF7F11-AE01-43E0-95D7-F2B60CD4414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55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395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67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37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xmlns="" id="{903B40CE-949F-914A-2E49-A0E93B73F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1B0886-98C7-4945-B27A-12F6870805FA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xmlns="" id="{D1C5B9E3-E04D-0877-4F26-05D652AADB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C7C206D9-CCBE-4064-819D-8733CFBA5978}" type="datetime10">
              <a:rPr lang="en-US" altLang="en-US" sz="1200"/>
              <a:pPr algn="r"/>
              <a:t>22:01</a:t>
            </a:fld>
            <a:endParaRPr lang="en-US" altLang="en-US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5E49A9E1-DDE4-D420-569C-D0DAB6BEEC20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D0458E7A-2D1D-8963-4828-728357D7D7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60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xmlns="" id="{F5ED2C62-055B-2862-E05F-826439C65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4BAB492-4D9F-4742-AFB5-DA1CD5C2FFB6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xmlns="" id="{EE20F63B-9A55-4E8D-506C-2BF3BA8E17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19E40C31-3BC2-495C-9A9B-9D4975FAEA05}" type="datetime10">
              <a:rPr lang="en-US" altLang="en-US" sz="1200"/>
              <a:pPr algn="r"/>
              <a:t>22:01</a:t>
            </a:fld>
            <a:endParaRPr lang="en-US" altLang="en-US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416E90E2-63D9-0701-B198-30B4D06D7152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xmlns="" id="{350BC436-3840-5CD6-FDF0-A7D9198D529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011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176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69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726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43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xmlns="" id="{0BCF0C0D-6FB3-FF1B-370B-F67CE82D07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61D471B-D33F-4150-9731-7612FD3D7E09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xmlns="" id="{15585AB1-704B-FD69-41B3-42F11C57B83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7795656B-F386-49C8-80A3-6A427DD3D530}" type="datetime10">
              <a:rPr lang="en-US" altLang="en-US" sz="1200"/>
              <a:pPr algn="r"/>
              <a:t>22:01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ADC6F6BD-BC18-1759-B9B2-8F478211F2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32727353-3B88-78D0-FA8C-D05BDFED192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428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93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94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69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47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48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0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2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15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xmlns="" id="{A3E90D3F-B75F-E37E-EF58-8EF9F5013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DCBBA34-13BF-43A7-BC73-BC4C0BFE975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xmlns="" id="{D2247CD2-E232-4515-6B2A-7D528BAC8B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FD8258B9-3BF3-46C7-9246-92DC5D5BF9AC}" type="datetime10">
              <a:rPr lang="en-US" altLang="en-US" sz="1200"/>
              <a:pPr algn="r"/>
              <a:t>22:01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5FE4A7BE-20E8-2D02-00F3-DED97B9CE000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BD59C534-5C48-6973-04B0-BC07DA4A4C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59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12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9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205D1-353F-4F2E-8BE2-F06CBCFA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xmlns="" id="{FFCECFB5-F6E3-47BE-B1F5-8B814E18BE15}"/>
              </a:ext>
            </a:extLst>
          </p:cNvPr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B0A982-C098-4FC6-9EAB-085FFEC2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A237F-3A3C-4F32-A1BC-3932A3809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1DBB2-D29E-428A-A56B-C093874B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964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37D6-E15F-4A6E-B7F8-512FF442AA73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0D27C-230F-49EE-9252-E281D98D155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1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95B8-A14E-4684-BD4F-6B870E3450CA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46FE-1C94-47D3-BAF0-AEE9699545F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06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E086D-6C50-4B49-836B-EC681A33D2EC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1AC7A-62D4-4EA5-B340-FA47272910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12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C211-09E5-4A82-AC1B-3F8B73A4A5AF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1348-61EE-4886-9E02-0370683265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7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458AE-6CCE-4049-B480-D8C5EC46FFA5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4A18-67C2-4FD0-A100-196F8D1E82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964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A4421-E111-44CE-95A6-69CD6C5DBF0E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859B-F952-49D1-9E93-8611D319339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2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5394-EC05-4E00-89C9-5B85C32ADA1E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3832-504D-435C-ABD0-F346AC3511A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493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D2509-E74F-460B-B1E1-BB8601D1BB99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9CCDF-848D-4D34-9EDB-0D6FB96458E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07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72A1A-63DC-492F-A70A-CDE8A5A41C11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B9C60-1522-4178-BF97-DE98349150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658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46BEF-3B64-48AF-BB92-8ACEBFFFED29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2F92-DF09-4935-BDA2-3E3285F731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961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6ED2-6B19-4D2A-A79B-79FDB654C9C0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E166-2FCE-42BA-A4BD-CD4CA33063D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72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54A25258-158B-481C-86A3-4771EE8D815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23FD7F54-3590-4528-8A3B-47E24657995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452" y="-1657052"/>
            <a:ext cx="2746078" cy="2746078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705EC2-DE95-4A48-B14F-5E9503447E90}"/>
              </a:ext>
            </a:extLst>
          </p:cNvPr>
          <p:cNvSpPr txBox="1"/>
          <p:nvPr userDrawn="1"/>
        </p:nvSpPr>
        <p:spPr>
          <a:xfrm>
            <a:off x="-3018842" y="1502459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Nttm1301</a:t>
            </a:r>
          </a:p>
          <a:p>
            <a:r>
              <a:rPr lang="en-US" dirty="0"/>
              <a:t>0974064950</a:t>
            </a:r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9C6ED37-C215-409E-A6F7-951658F889E0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C69016-AAD3-41EA-86AD-8E6E65175B5E}" type="datetimeFigureOut">
              <a:rPr lang="es-ES"/>
              <a:pPr>
                <a:defRPr/>
              </a:pPr>
              <a:t>13/11/2022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6C6F3E-B9F9-4B12-BDB0-5737B2B390F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1C0C0E51-2539-42B5-B1FB-4B3062A865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452" y="-1657052"/>
            <a:ext cx="2746078" cy="2746078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006D09-C945-439F-8AE0-6B0B915A5D18}"/>
              </a:ext>
            </a:extLst>
          </p:cNvPr>
          <p:cNvSpPr txBox="1"/>
          <p:nvPr userDrawn="1"/>
        </p:nvSpPr>
        <p:spPr>
          <a:xfrm>
            <a:off x="-3018842" y="1502459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Nttm1301</a:t>
            </a:r>
          </a:p>
          <a:p>
            <a:r>
              <a:rPr lang="en-US" dirty="0"/>
              <a:t>0974064950</a:t>
            </a:r>
          </a:p>
        </p:txBody>
      </p:sp>
    </p:spTree>
    <p:extLst>
      <p:ext uri="{BB962C8B-B14F-4D97-AF65-F5344CB8AC3E}">
        <p14:creationId xmlns:p14="http://schemas.microsoft.com/office/powerpoint/2010/main" val="391908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10" Type="http://schemas.openxmlformats.org/officeDocument/2006/relationships/image" Target="../media/image11.png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2.jpg"/><Relationship Id="rId5" Type="http://schemas.openxmlformats.org/officeDocument/2006/relationships/image" Target="../media/image19.png"/><Relationship Id="rId10" Type="http://schemas.openxmlformats.org/officeDocument/2006/relationships/image" Target="../media/image31.jpg"/><Relationship Id="rId4" Type="http://schemas.openxmlformats.org/officeDocument/2006/relationships/image" Target="../media/image18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9.jpg"/><Relationship Id="rId4" Type="http://schemas.openxmlformats.org/officeDocument/2006/relationships/image" Target="../media/image16.pn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1.jpg"/><Relationship Id="rId4" Type="http://schemas.openxmlformats.org/officeDocument/2006/relationships/image" Target="../media/image16.png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4.jpeg"/><Relationship Id="rId5" Type="http://schemas.openxmlformats.org/officeDocument/2006/relationships/image" Target="../media/image17.png"/><Relationship Id="rId10" Type="http://schemas.openxmlformats.org/officeDocument/2006/relationships/image" Target="../media/image43.jpeg"/><Relationship Id="rId4" Type="http://schemas.openxmlformats.org/officeDocument/2006/relationships/image" Target="../media/image16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8.jpeg"/><Relationship Id="rId5" Type="http://schemas.openxmlformats.org/officeDocument/2006/relationships/image" Target="../media/image17.png"/><Relationship Id="rId10" Type="http://schemas.openxmlformats.org/officeDocument/2006/relationships/image" Target="../media/image47.jpeg"/><Relationship Id="rId4" Type="http://schemas.openxmlformats.org/officeDocument/2006/relationships/image" Target="../media/image16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6.png"/><Relationship Id="rId9" Type="http://schemas.openxmlformats.org/officeDocument/2006/relationships/diagramData" Target="../diagrams/data1.xml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55.jpg"/><Relationship Id="rId5" Type="http://schemas.openxmlformats.org/officeDocument/2006/relationships/image" Target="../media/image17.png"/><Relationship Id="rId10" Type="http://schemas.openxmlformats.org/officeDocument/2006/relationships/image" Target="../media/image54.jpg"/><Relationship Id="rId4" Type="http://schemas.openxmlformats.org/officeDocument/2006/relationships/image" Target="../media/image16.png"/><Relationship Id="rId9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6.png"/><Relationship Id="rId9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16.png"/><Relationship Id="rId9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9.jpeg"/><Relationship Id="rId4" Type="http://schemas.openxmlformats.org/officeDocument/2006/relationships/image" Target="../media/image16.pn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1.jpeg"/><Relationship Id="rId4" Type="http://schemas.openxmlformats.org/officeDocument/2006/relationships/image" Target="../media/image16.png"/><Relationship Id="rId9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16.png"/><Relationship Id="rId9" Type="http://schemas.openxmlformats.org/officeDocument/2006/relationships/diagramData" Target="../diagrams/data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3.jpeg"/><Relationship Id="rId5" Type="http://schemas.openxmlformats.org/officeDocument/2006/relationships/image" Target="../media/image17.png"/><Relationship Id="rId10" Type="http://schemas.openxmlformats.org/officeDocument/2006/relationships/image" Target="../media/image72.jpeg"/><Relationship Id="rId4" Type="http://schemas.openxmlformats.org/officeDocument/2006/relationships/image" Target="../media/image16.png"/><Relationship Id="rId9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4.jpeg"/><Relationship Id="rId5" Type="http://schemas.openxmlformats.org/officeDocument/2006/relationships/image" Target="../media/image17.png"/><Relationship Id="rId10" Type="http://schemas.openxmlformats.org/officeDocument/2006/relationships/image" Target="../media/image71.jpeg"/><Relationship Id="rId4" Type="http://schemas.openxmlformats.org/officeDocument/2006/relationships/image" Target="../media/image16.png"/><Relationship Id="rId9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82.jpeg"/><Relationship Id="rId5" Type="http://schemas.openxmlformats.org/officeDocument/2006/relationships/image" Target="../media/image17.png"/><Relationship Id="rId10" Type="http://schemas.openxmlformats.org/officeDocument/2006/relationships/image" Target="../media/image81.jpeg"/><Relationship Id="rId4" Type="http://schemas.openxmlformats.org/officeDocument/2006/relationships/image" Target="../media/image16.png"/><Relationship Id="rId9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6.png"/><Relationship Id="rId9" Type="http://schemas.openxmlformats.org/officeDocument/2006/relationships/diagramData" Target="../diagrams/data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6.xml"/><Relationship Id="rId4" Type="http://schemas.openxmlformats.org/officeDocument/2006/relationships/image" Target="../media/image16.png"/><Relationship Id="rId9" Type="http://schemas.openxmlformats.org/officeDocument/2006/relationships/diagramData" Target="../diagrams/data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hyperlink" Target="http://images.google.com.vn/imgres?imgurl=http://www.upv.edu.ph/cfn/blastfishing.jpg&amp;imgrefurl=http://forum.hanoifishing.com/showthread.php?t=2324&amp;h=343&amp;w=500&amp;sz=33&amp;hl=vi&amp;start=3&amp;um=1&amp;usg=__guiuDBvFkSJLMWe_LS6oSLoPNbc=&amp;tbnid=EoW0VFe01zQnUM:&amp;tbnh=89&amp;tbnw=130&amp;prev=/images?q=danh+ca+bang+min&amp;gbv=2&amp;um=1&amp;hl=vi&amp;sa=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slide" Target="slid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6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8" descr="b31">
            <a:extLst>
              <a:ext uri="{FF2B5EF4-FFF2-40B4-BE49-F238E27FC236}">
                <a16:creationId xmlns:a16="http://schemas.microsoft.com/office/drawing/2014/main" xmlns="" id="{25DD7E5C-A1D9-B218-4ACB-6775ADE2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8" y="147637"/>
            <a:ext cx="26352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WordArt 5">
            <a:extLst>
              <a:ext uri="{FF2B5EF4-FFF2-40B4-BE49-F238E27FC236}">
                <a16:creationId xmlns:a16="http://schemas.microsoft.com/office/drawing/2014/main" xmlns="" id="{99FE6A60-9AC8-8EDF-25E2-AE8C3B1F68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8513" y="241301"/>
            <a:ext cx="5930900" cy="9112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r>
              <a:rPr lang="vi-VN" sz="21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50000">
                      <a:srgbClr val="760076"/>
                    </a:gs>
                    <a:gs pos="100000">
                      <a:srgbClr val="FF00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1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50000">
                      <a:srgbClr val="760076"/>
                    </a:gs>
                    <a:gs pos="100000">
                      <a:srgbClr val="FF00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 XUÂN THIỀU</a:t>
            </a:r>
            <a:endParaRPr lang="en-US" sz="21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FF"/>
                  </a:gs>
                  <a:gs pos="50000">
                    <a:srgbClr val="760076"/>
                  </a:gs>
                  <a:gs pos="100000">
                    <a:srgbClr val="FF00FF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7" descr="POINSET2">
            <a:extLst>
              <a:ext uri="{FF2B5EF4-FFF2-40B4-BE49-F238E27FC236}">
                <a16:creationId xmlns:a16="http://schemas.microsoft.com/office/drawing/2014/main" xmlns="" id="{521DC214-E2D9-A3FF-35EB-B4646E9B5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9126" y="0"/>
            <a:ext cx="13144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POINSET3">
            <a:extLst>
              <a:ext uri="{FF2B5EF4-FFF2-40B4-BE49-F238E27FC236}">
                <a16:creationId xmlns:a16="http://schemas.microsoft.com/office/drawing/2014/main" xmlns="" id="{2C462143-F978-C3AE-6044-D3C98959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6" y="5207198"/>
            <a:ext cx="15001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7" descr="POINSET2">
            <a:extLst>
              <a:ext uri="{FF2B5EF4-FFF2-40B4-BE49-F238E27FC236}">
                <a16:creationId xmlns:a16="http://schemas.microsoft.com/office/drawing/2014/main" xmlns="" id="{4C996F92-2544-8F13-8C7C-A44DE57C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" y="0"/>
            <a:ext cx="10429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9" descr="POINSET3">
            <a:extLst>
              <a:ext uri="{FF2B5EF4-FFF2-40B4-BE49-F238E27FC236}">
                <a16:creationId xmlns:a16="http://schemas.microsoft.com/office/drawing/2014/main" xmlns="" id="{837E04AB-6406-AC3B-BA9D-6B8BF74A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294" y="5206301"/>
            <a:ext cx="24844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4B7D2936-45E6-E536-5FD1-A0F8BD97C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11" y="2895614"/>
            <a:ext cx="7253776" cy="3642847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F0D4AC8C-D5D0-2DA8-846D-D4AFE6DDE3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4225995"/>
            <a:ext cx="3898381" cy="14533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72898D3D-3AFB-59A4-8A4F-475DFE293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54" y="3635314"/>
            <a:ext cx="1491672" cy="1317349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4BD71B59-3C71-DEAC-BCF6-2D0A7824F6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42" y="4717037"/>
            <a:ext cx="1048141" cy="165054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A9F5D10C-DE45-31D4-7E6D-C118CAF8FB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6" y="2969005"/>
            <a:ext cx="2901048" cy="2513979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18" name="Picture 17" descr="75018478-44702_forest2"/>
          <p:cNvPicPr>
            <a:picLocks noChangeAspect="1" noChangeArrowheads="1"/>
          </p:cNvPicPr>
          <p:nvPr/>
        </p:nvPicPr>
        <p:blipFill>
          <a:blip r:embed="rId7"/>
          <a:srcRect r="11745"/>
          <a:stretch>
            <a:fillRect/>
          </a:stretch>
        </p:blipFill>
        <p:spPr bwMode="auto">
          <a:xfrm>
            <a:off x="857555" y="3900109"/>
            <a:ext cx="2917263" cy="2733585"/>
          </a:xfrm>
          <a:prstGeom prst="rect">
            <a:avLst/>
          </a:prstGeom>
        </p:spPr>
      </p:pic>
      <p:pic>
        <p:nvPicPr>
          <p:cNvPr id="21" name="Picture 20" descr="hoah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6191" y="3896177"/>
            <a:ext cx="2840180" cy="2737517"/>
          </a:xfrm>
          <a:prstGeom prst="rect">
            <a:avLst/>
          </a:prstGeom>
        </p:spPr>
      </p:pic>
      <p:pic>
        <p:nvPicPr>
          <p:cNvPr id="1026" name="Picture 2" descr="Hà thủ ô: Bổ huyết, cố tinh, đen tóc…">
            <a:extLst>
              <a:ext uri="{FF2B5EF4-FFF2-40B4-BE49-F238E27FC236}">
                <a16:creationId xmlns:a16="http://schemas.microsoft.com/office/drawing/2014/main" xmlns="" id="{05B3028B-317C-4298-ADBF-E43FF173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26" y="3896178"/>
            <a:ext cx="4402036" cy="27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8A3A8AB6-12AE-4EE6-812C-04B060C9F5A3}"/>
              </a:ext>
            </a:extLst>
          </p:cNvPr>
          <p:cNvSpPr/>
          <p:nvPr/>
        </p:nvSpPr>
        <p:spPr>
          <a:xfrm>
            <a:off x="2272314" y="886288"/>
            <a:ext cx="3350612" cy="2813448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xmlns="" id="{F2B1FF21-FFA2-4C15-AFBC-7705C8117C62}"/>
              </a:ext>
            </a:extLst>
          </p:cNvPr>
          <p:cNvSpPr/>
          <p:nvPr/>
        </p:nvSpPr>
        <p:spPr>
          <a:xfrm>
            <a:off x="6172067" y="886288"/>
            <a:ext cx="3574593" cy="2813448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AhaSlides Reviews 2021: Details, Pricing, &amp;amp; Features | G2">
            <a:extLst>
              <a:ext uri="{FF2B5EF4-FFF2-40B4-BE49-F238E27FC236}">
                <a16:creationId xmlns:a16="http://schemas.microsoft.com/office/drawing/2014/main" xmlns="" id="{B4CD5435-4BB5-4673-AC48-C6D27243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44" y="1871299"/>
            <a:ext cx="2745003" cy="14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6">
            <a:extLst>
              <a:ext uri="{FF2B5EF4-FFF2-40B4-BE49-F238E27FC236}">
                <a16:creationId xmlns:a16="http://schemas.microsoft.com/office/drawing/2014/main" xmlns="" id="{7616DED3-9F6D-25F8-E0AA-F3F50D3F7A2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609600" y="457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altLang="en-US" sz="2400" b="1">
              <a:solidFill>
                <a:srgbClr val="006600"/>
              </a:solidFill>
              <a:latin typeface=".VnTimeH" pitchFamily="34" charset="0"/>
            </a:endParaRPr>
          </a:p>
        </p:txBody>
      </p:sp>
      <p:sp>
        <p:nvSpPr>
          <p:cNvPr id="120854" name="Rectangle 122">
            <a:extLst>
              <a:ext uri="{FF2B5EF4-FFF2-40B4-BE49-F238E27FC236}">
                <a16:creationId xmlns:a16="http://schemas.microsoft.com/office/drawing/2014/main" xmlns="" id="{5886CD50-CB65-4952-F494-C4A7EF1A2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25" y="2353658"/>
            <a:ext cx="115592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1980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1995,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1995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2004,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0856" name="Text Box 130">
            <a:extLst>
              <a:ext uri="{FF2B5EF4-FFF2-40B4-BE49-F238E27FC236}">
                <a16:creationId xmlns:a16="http://schemas.microsoft.com/office/drawing/2014/main" xmlns="" id="{84EBA237-E51E-F366-14BD-60916FBF4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791201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  </a:t>
            </a:r>
            <a:r>
              <a:rPr lang="en-US" altLang="en-US" sz="2000" i="1">
                <a:latin typeface="Times New Roman" panose="02020603050405020304" pitchFamily="18" charset="0"/>
              </a:rPr>
              <a:t>Bảng số liệu về diện tích rừng của nước ta.</a:t>
            </a:r>
          </a:p>
        </p:txBody>
      </p:sp>
      <p:graphicFrame>
        <p:nvGraphicFramePr>
          <p:cNvPr id="6149" name="Table 6148">
            <a:extLst>
              <a:ext uri="{FF2B5EF4-FFF2-40B4-BE49-F238E27FC236}">
                <a16:creationId xmlns:a16="http://schemas.microsoft.com/office/drawing/2014/main" xmlns="" id="{FF07267D-7F0A-4F58-101F-A1DFF93870CC}"/>
              </a:ext>
            </a:extLst>
          </p:cNvPr>
          <p:cNvGraphicFramePr/>
          <p:nvPr/>
        </p:nvGraphicFramePr>
        <p:xfrm>
          <a:off x="2057400" y="4038601"/>
          <a:ext cx="7924800" cy="1793875"/>
        </p:xfrm>
        <a:graphic>
          <a:graphicData uri="http://schemas.openxmlformats.org/drawingml/2006/table">
            <a:tbl>
              <a:tblPr/>
              <a:tblGrid>
                <a:gridCol w="2811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1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973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            Năm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Diện tích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1980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1995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2004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65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Tổng diện tích rừng 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(triệu ha)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10,6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9,3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12,2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0880" name="Rectangle 122">
            <a:extLst>
              <a:ext uri="{FF2B5EF4-FFF2-40B4-BE49-F238E27FC236}">
                <a16:creationId xmlns:a16="http://schemas.microsoft.com/office/drawing/2014/main" xmlns="" id="{6B6C1944-5AC1-36CF-4F6E-D636AF1A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24" y="1536893"/>
            <a:ext cx="11559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Dựa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thay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191" name="Text Box 49">
            <a:extLst>
              <a:ext uri="{FF2B5EF4-FFF2-40B4-BE49-F238E27FC236}">
                <a16:creationId xmlns:a16="http://schemas.microsoft.com/office/drawing/2014/main" xmlns="" id="{605F30F7-1512-362C-B825-A42529BF6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  <p:sp>
        <p:nvSpPr>
          <p:cNvPr id="7192" name="Text Box 50">
            <a:extLst>
              <a:ext uri="{FF2B5EF4-FFF2-40B4-BE49-F238E27FC236}">
                <a16:creationId xmlns:a16="http://schemas.microsoft.com/office/drawing/2014/main" xmlns="" id="{9E199E6A-966C-2A1B-AF03-A04C9BD2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1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1. Lâm nghiệp</a:t>
            </a:r>
          </a:p>
        </p:txBody>
      </p:sp>
    </p:spTree>
  </p:cSld>
  <p:clrMapOvr>
    <a:masterClrMapping/>
  </p:clrMapOvr>
  <p:transition spd="med">
    <p:wheel spokes="1"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0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08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08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54" grpId="0"/>
      <p:bldP spid="120856" grpId="0"/>
      <p:bldP spid="1208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2">
            <a:extLst>
              <a:ext uri="{FF2B5EF4-FFF2-40B4-BE49-F238E27FC236}">
                <a16:creationId xmlns:a16="http://schemas.microsoft.com/office/drawing/2014/main" xmlns="" id="{D8587CEC-1B3D-23DE-BBB9-8C9AD6B48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14401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1. Lâm nghiệp</a:t>
            </a:r>
          </a:p>
        </p:txBody>
      </p:sp>
      <p:graphicFrame>
        <p:nvGraphicFramePr>
          <p:cNvPr id="8195" name="Table 8194">
            <a:extLst>
              <a:ext uri="{FF2B5EF4-FFF2-40B4-BE49-F238E27FC236}">
                <a16:creationId xmlns:a16="http://schemas.microsoft.com/office/drawing/2014/main" xmlns="" id="{49639B70-33B4-A46A-288F-D42237311C1B}"/>
              </a:ext>
            </a:extLst>
          </p:cNvPr>
          <p:cNvGraphicFramePr/>
          <p:nvPr/>
        </p:nvGraphicFramePr>
        <p:xfrm>
          <a:off x="2057400" y="1524001"/>
          <a:ext cx="7924800" cy="1793875"/>
        </p:xfrm>
        <a:graphic>
          <a:graphicData uri="http://schemas.openxmlformats.org/drawingml/2006/table">
            <a:tbl>
              <a:tblPr/>
              <a:tblGrid>
                <a:gridCol w="2811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1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973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            Năm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Diện tích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1980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1995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2004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65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Tổng diện tích rừng 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(triệu ha)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10,6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9,3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12,2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743" marB="4574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284" name="Text Box 22">
            <a:extLst>
              <a:ext uri="{FF2B5EF4-FFF2-40B4-BE49-F238E27FC236}">
                <a16:creationId xmlns:a16="http://schemas.microsoft.com/office/drawing/2014/main" xmlns="" id="{651C6970-4D4D-B21F-CB86-1F21324CC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429001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>
                <a:latin typeface="Times New Roman" panose="02020603050405020304" pitchFamily="18" charset="0"/>
              </a:rPr>
              <a:t>Bảng số liệu về diện tích rừng của nước ta</a:t>
            </a:r>
          </a:p>
        </p:txBody>
      </p:sp>
      <p:sp>
        <p:nvSpPr>
          <p:cNvPr id="123927" name="Text Box 23">
            <a:extLst>
              <a:ext uri="{FF2B5EF4-FFF2-40B4-BE49-F238E27FC236}">
                <a16:creationId xmlns:a16="http://schemas.microsoft.com/office/drawing/2014/main" xmlns="" id="{13BDAE65-F557-A3E4-4ED4-FD08B3C88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962401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*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1980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1995,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(1,3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ha) do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bừa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rẫy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6" name="Text Box 49">
            <a:extLst>
              <a:ext uri="{FF2B5EF4-FFF2-40B4-BE49-F238E27FC236}">
                <a16:creationId xmlns:a16="http://schemas.microsoft.com/office/drawing/2014/main" xmlns="" id="{30240C1A-397C-A426-5D74-41B4F8916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images1101437_pharung1">
            <a:extLst>
              <a:ext uri="{FF2B5EF4-FFF2-40B4-BE49-F238E27FC236}">
                <a16:creationId xmlns:a16="http://schemas.microsoft.com/office/drawing/2014/main" xmlns="" id="{E4538BB1-A7AC-63F3-48F3-CD981FD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2fire-forest">
            <a:extLst>
              <a:ext uri="{FF2B5EF4-FFF2-40B4-BE49-F238E27FC236}">
                <a16:creationId xmlns:a16="http://schemas.microsoft.com/office/drawing/2014/main" xmlns="" id="{E965FF12-F197-199F-8E6F-D74CCB57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2">
            <a:extLst>
              <a:ext uri="{FF2B5EF4-FFF2-40B4-BE49-F238E27FC236}">
                <a16:creationId xmlns:a16="http://schemas.microsoft.com/office/drawing/2014/main" xmlns="" id="{F0DB96D3-501B-D7C4-24E9-224E3029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1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1. Lâm nghiệp</a:t>
            </a:r>
          </a:p>
        </p:txBody>
      </p:sp>
      <p:graphicFrame>
        <p:nvGraphicFramePr>
          <p:cNvPr id="10243" name="Table 10242">
            <a:extLst>
              <a:ext uri="{FF2B5EF4-FFF2-40B4-BE49-F238E27FC236}">
                <a16:creationId xmlns:a16="http://schemas.microsoft.com/office/drawing/2014/main" xmlns="" id="{590CCAF7-5154-409F-390E-97299AC723AC}"/>
              </a:ext>
            </a:extLst>
          </p:cNvPr>
          <p:cNvGraphicFramePr/>
          <p:nvPr/>
        </p:nvGraphicFramePr>
        <p:xfrm>
          <a:off x="2286000" y="1600200"/>
          <a:ext cx="7924800" cy="2191014"/>
        </p:xfrm>
        <a:graphic>
          <a:graphicData uri="http://schemas.openxmlformats.org/drawingml/2006/table">
            <a:tbl>
              <a:tblPr/>
              <a:tblGrid>
                <a:gridCol w="2811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1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9497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            Năm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Diện tích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1980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1995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2004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577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Tổng diện tích rừng 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(triệu ha)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10,6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  9,3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</a:rPr>
                        <a:t>     12,2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T="45683" marB="45683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332" name="Text Box 22">
            <a:extLst>
              <a:ext uri="{FF2B5EF4-FFF2-40B4-BE49-F238E27FC236}">
                <a16:creationId xmlns:a16="http://schemas.microsoft.com/office/drawing/2014/main" xmlns="" id="{807C024F-6CD4-E423-3274-5367A309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10001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>
                <a:latin typeface="Times New Roman" panose="02020603050405020304" pitchFamily="18" charset="0"/>
              </a:rPr>
              <a:t>Bảng số liệu về diện tích rừng của nước ta</a:t>
            </a:r>
          </a:p>
        </p:txBody>
      </p:sp>
      <p:sp>
        <p:nvSpPr>
          <p:cNvPr id="13333" name="Text Box 23">
            <a:extLst>
              <a:ext uri="{FF2B5EF4-FFF2-40B4-BE49-F238E27FC236}">
                <a16:creationId xmlns:a16="http://schemas.microsoft.com/office/drawing/2014/main" xmlns="" id="{339C0CD0-812B-3237-A4AE-EA0C076CE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67201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  -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Từ năm 1980 đến năm 1995, diện tích rừng bị giảm (1,3 triệu ha) do khai thác rừng bừa bãi, đốt rừng làm nương rẫy,…</a:t>
            </a:r>
            <a:endParaRPr lang="en-US" altLang="en-US" sz="24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98" name="Text Box 30">
            <a:extLst>
              <a:ext uri="{FF2B5EF4-FFF2-40B4-BE49-F238E27FC236}">
                <a16:creationId xmlns:a16="http://schemas.microsoft.com/office/drawing/2014/main" xmlns="" id="{6BD225DC-84D7-AC7A-FA61-37492AB60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1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latin typeface="Times New Roman" panose="02020603050405020304" pitchFamily="18" charset="0"/>
              </a:rPr>
              <a:t> </a:t>
            </a:r>
            <a:r>
              <a:rPr lang="en-US" altLang="en-US" sz="2400" b="1" i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Từ năm 1995 đến năm 2004, diện tích rừng tăng (2,9 triệu ha) do Nhà nước cùng nhân dân tích cực trồng và bảo vệ rừng.</a:t>
            </a:r>
            <a:endParaRPr lang="en-US" altLang="en-US" sz="24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5" name="Text Box 49">
            <a:extLst>
              <a:ext uri="{FF2B5EF4-FFF2-40B4-BE49-F238E27FC236}">
                <a16:creationId xmlns:a16="http://schemas.microsoft.com/office/drawing/2014/main" xmlns="" id="{F69114ED-D8D8-333C-B2A2-5D0A768B1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Chuong624">
            <a:extLst>
              <a:ext uri="{FF2B5EF4-FFF2-40B4-BE49-F238E27FC236}">
                <a16:creationId xmlns:a16="http://schemas.microsoft.com/office/drawing/2014/main" xmlns="" id="{614B9206-2C34-B662-75F1-7960DD11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rung-voi-vai-tro-chong-lai-su-bien-doi-khi-hau-0">
            <a:extLst>
              <a:ext uri="{FF2B5EF4-FFF2-40B4-BE49-F238E27FC236}">
                <a16:creationId xmlns:a16="http://schemas.microsoft.com/office/drawing/2014/main" xmlns="" id="{E1861ECA-6F73-280E-CA1E-3641A47B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96831" y="145804"/>
            <a:ext cx="430117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95738" y="1850820"/>
            <a:ext cx="4870580" cy="4272655"/>
          </a:xfrm>
          <a:prstGeom prst="roundRect">
            <a:avLst>
              <a:gd name="adj" fmla="val 13422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6423048" y="1850820"/>
            <a:ext cx="4718013" cy="4272656"/>
          </a:xfrm>
          <a:prstGeom prst="roundRect">
            <a:avLst>
              <a:gd name="adj" fmla="val 13422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881779" y="2141379"/>
            <a:ext cx="4608512" cy="3979087"/>
          </a:xfrm>
          <a:prstGeom prst="roundRect">
            <a:avLst>
              <a:gd name="adj" fmla="val 3888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圆角矩形 14"/>
          <p:cNvSpPr/>
          <p:nvPr/>
        </p:nvSpPr>
        <p:spPr>
          <a:xfrm>
            <a:off x="1553854" y="1683799"/>
            <a:ext cx="3264363" cy="697606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Đốt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nương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rẫy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818333" y="2115099"/>
            <a:ext cx="4608512" cy="4005367"/>
          </a:xfrm>
          <a:prstGeom prst="roundRect">
            <a:avLst>
              <a:gd name="adj" fmla="val 6016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圆角矩形 16"/>
          <p:cNvSpPr/>
          <p:nvPr/>
        </p:nvSpPr>
        <p:spPr>
          <a:xfrm>
            <a:off x="7490408" y="1654723"/>
            <a:ext cx="3264363" cy="697606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Cháy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rừng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97671" y="145804"/>
            <a:ext cx="169950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2477" y="1255072"/>
            <a:ext cx="4427537" cy="264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0191" y="1264800"/>
            <a:ext cx="4292600" cy="264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Rectangle 36"/>
          <p:cNvSpPr/>
          <p:nvPr/>
        </p:nvSpPr>
        <p:spPr>
          <a:xfrm>
            <a:off x="20499" y="3954026"/>
            <a:ext cx="1294797" cy="342116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 LỤT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372480" y="3931556"/>
            <a:ext cx="1673892" cy="36169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HẠN HÁN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30083" y="4062038"/>
            <a:ext cx="4246563" cy="2700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40"/>
          <p:cNvSpPr/>
          <p:nvPr/>
        </p:nvSpPr>
        <p:spPr>
          <a:xfrm>
            <a:off x="20499" y="6493016"/>
            <a:ext cx="1838363" cy="332228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XÓI MÒN ĐẤT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062038"/>
            <a:ext cx="4394200" cy="2700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Rectangle 42"/>
          <p:cNvSpPr/>
          <p:nvPr/>
        </p:nvSpPr>
        <p:spPr>
          <a:xfrm>
            <a:off x="10596912" y="6500777"/>
            <a:ext cx="1650493" cy="32446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LỞ ĐẤT</a:t>
            </a:r>
          </a:p>
        </p:txBody>
      </p:sp>
    </p:spTree>
    <p:extLst>
      <p:ext uri="{BB962C8B-B14F-4D97-AF65-F5344CB8AC3E}">
        <p14:creationId xmlns:p14="http://schemas.microsoft.com/office/powerpoint/2010/main" val="37710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7389253" y="1266092"/>
            <a:ext cx="4913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vi-VN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ứng nhà kính</a:t>
            </a:r>
            <a:endParaRPr lang="en-US" alt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" descr="E: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71" y="4135929"/>
            <a:ext cx="3923620" cy="248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ight Arrow 50"/>
          <p:cNvSpPr/>
          <p:nvPr/>
        </p:nvSpPr>
        <p:spPr>
          <a:xfrm>
            <a:off x="5186285" y="3598064"/>
            <a:ext cx="1066022" cy="60491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2" name="Picture 7" descr="chay%20ru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33571" y="1287547"/>
            <a:ext cx="3816350" cy="240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4" descr="HIỆU ỨNG NHÀ KÍNH LÀ GÌ? VÌ SAO TRÁI ĐẤT NÓNG DẦN LÊN? greenhouse effect">
            <a:extLst>
              <a:ext uri="{FF2B5EF4-FFF2-40B4-BE49-F238E27FC236}">
                <a16:creationId xmlns:a16="http://schemas.microsoft.com/office/drawing/2014/main" xmlns="" id="{1AE6EE1F-268E-40DF-AE9F-EABA81E35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17303" r="7240" b="17886"/>
          <a:stretch/>
        </p:blipFill>
        <p:spPr bwMode="auto">
          <a:xfrm>
            <a:off x="6359577" y="2307878"/>
            <a:ext cx="5508329" cy="31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39516" y="4077072"/>
            <a:ext cx="4464496" cy="270024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17 Pentágono">
            <a:hlinkClick r:id="rId2" action="ppaction://hlinksldjump"/>
          </p:cNvPr>
          <p:cNvSpPr/>
          <p:nvPr/>
        </p:nvSpPr>
        <p:spPr>
          <a:xfrm>
            <a:off x="9048328" y="404664"/>
            <a:ext cx="1341438" cy="5953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5560" y="4797153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TRANG TRẠI VUI VẺ!!!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ệu ứng nhà kính là gì? Nguyên nhân gây hiệu ứng nhà kính">
            <a:extLst>
              <a:ext uri="{FF2B5EF4-FFF2-40B4-BE49-F238E27FC236}">
                <a16:creationId xmlns:a16="http://schemas.microsoft.com/office/drawing/2014/main" xmlns="" id="{9F360694-0A4F-457F-84EF-E7C60325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22" y="789212"/>
            <a:ext cx="7252615" cy="54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Hieu ung nha kinh.jpg">
            <a:extLst>
              <a:ext uri="{FF2B5EF4-FFF2-40B4-BE49-F238E27FC236}">
                <a16:creationId xmlns:a16="http://schemas.microsoft.com/office/drawing/2014/main" xmlns="" id="{AC5CFC70-FE9B-4A30-910A-31672F73D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2"/>
          <a:stretch/>
        </p:blipFill>
        <p:spPr bwMode="auto">
          <a:xfrm>
            <a:off x="-133836" y="789213"/>
            <a:ext cx="5274258" cy="54170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>
            <a:extLst>
              <a:ext uri="{FF2B5EF4-FFF2-40B4-BE49-F238E27FC236}">
                <a16:creationId xmlns:a16="http://schemas.microsoft.com/office/drawing/2014/main" xmlns="" id="{7092EFA7-7987-38AB-E760-8637BBAD5725}"/>
              </a:ext>
            </a:extLst>
          </p:cNvPr>
          <p:cNvSpPr txBox="1">
            <a:spLocks noGrp="1"/>
          </p:cNvSpPr>
          <p:nvPr/>
        </p:nvSpPr>
        <p:spPr>
          <a:xfrm>
            <a:off x="1981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eaLnBrk="0" hangingPunct="0">
              <a:defRPr/>
            </a:pPr>
            <a:fld id="{30F864E2-F989-4D8A-A2ED-D8845C1BDF66}" type="datetime10">
              <a:rPr lang="en-US"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rPr>
              <a:pPr eaLnBrk="0" hangingPunct="0">
                <a:defRPr/>
              </a:pPr>
              <a:t>22:01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xmlns="" id="{4EB721F6-1F99-4968-841B-978BFFDEC36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0" hangingPunct="0"/>
            <a:fld id="{2E6CC8C3-C827-4327-ADE5-613BB0AB845D}" type="slidenum">
              <a:rPr lang="en-US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 algn="r" eaLnBrk="0" hangingPunct="0"/>
              <a:t>21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xmlns="" id="{B69B67AC-045C-084A-B965-57D8C8628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1440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FFFF00"/>
                </a:solidFill>
                <a:latin typeface=".VnArial" pitchFamily="34" charset="0"/>
                <a:ea typeface="SimSun" panose="02010600030101010101" pitchFamily="2" charset="-122"/>
              </a:rPr>
              <a:t> </a:t>
            </a:r>
            <a:endParaRPr lang="en-US" altLang="zh-CN" sz="2800" b="1">
              <a:solidFill>
                <a:srgbClr val="0000FF"/>
              </a:solidFill>
              <a:latin typeface=".VnArial" pitchFamily="34" charset="0"/>
              <a:ea typeface="SimSun" panose="02010600030101010101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.VnArial" pitchFamily="34" charset="0"/>
                <a:ea typeface="SimSun" panose="02010600030101010101" pitchFamily="2" charset="-122"/>
              </a:rPr>
              <a:t>  </a:t>
            </a:r>
            <a:endParaRPr lang="en-US" altLang="zh-CN" sz="2800" b="1" u="sng">
              <a:solidFill>
                <a:srgbClr val="0000FF"/>
              </a:solidFill>
              <a:latin typeface=".VnArial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xmlns="" id="{3EF89878-CD5D-D6B0-EA01-0FEE3EF4A2C1}"/>
              </a:ext>
            </a:extLst>
          </p:cNvPr>
          <p:cNvSpPr>
            <a:spLocks noChangeArrowheads="1"/>
          </p:cNvSpPr>
          <p:nvPr/>
        </p:nvSpPr>
        <p:spPr bwMode="auto">
          <a:xfrm rot="19525620">
            <a:off x="7385051" y="3054351"/>
            <a:ext cx="206375" cy="1235075"/>
          </a:xfrm>
          <a:prstGeom prst="ellipse">
            <a:avLst/>
          </a:prstGeom>
          <a:noFill/>
          <a:ln w="952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xmlns="" id="{63C0BA3B-C4F4-657C-E952-13B1FDD5BAA9}"/>
              </a:ext>
            </a:extLst>
          </p:cNvPr>
          <p:cNvSpPr>
            <a:spLocks noChangeArrowheads="1"/>
          </p:cNvSpPr>
          <p:nvPr/>
        </p:nvSpPr>
        <p:spPr bwMode="auto">
          <a:xfrm rot="19414344">
            <a:off x="6858000" y="2057401"/>
            <a:ext cx="317500" cy="938213"/>
          </a:xfrm>
          <a:prstGeom prst="ellipse">
            <a:avLst/>
          </a:prstGeom>
          <a:noFill/>
          <a:ln w="952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2" name="Oval 21">
            <a:extLst>
              <a:ext uri="{FF2B5EF4-FFF2-40B4-BE49-F238E27FC236}">
                <a16:creationId xmlns:a16="http://schemas.microsoft.com/office/drawing/2014/main" xmlns="" id="{2BAC1A19-1992-B4AC-1017-EB7F43C2A541}"/>
              </a:ext>
            </a:extLst>
          </p:cNvPr>
          <p:cNvSpPr>
            <a:spLocks noChangeArrowheads="1"/>
          </p:cNvSpPr>
          <p:nvPr/>
        </p:nvSpPr>
        <p:spPr bwMode="auto">
          <a:xfrm rot="834010">
            <a:off x="6781801" y="2438400"/>
            <a:ext cx="290513" cy="433388"/>
          </a:xfrm>
          <a:prstGeom prst="ellipse">
            <a:avLst/>
          </a:prstGeom>
          <a:noFill/>
          <a:ln w="952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xmlns="" id="{9E534488-8156-8E1D-467C-8D4EDE29C5C6}"/>
              </a:ext>
            </a:extLst>
          </p:cNvPr>
          <p:cNvSpPr>
            <a:spLocks noChangeArrowheads="1"/>
          </p:cNvSpPr>
          <p:nvPr/>
        </p:nvSpPr>
        <p:spPr bwMode="auto">
          <a:xfrm rot="20732775">
            <a:off x="8293100" y="4546600"/>
            <a:ext cx="330200" cy="1212850"/>
          </a:xfrm>
          <a:prstGeom prst="ellipse">
            <a:avLst/>
          </a:prstGeom>
          <a:noFill/>
          <a:ln w="952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pic>
        <p:nvPicPr>
          <p:cNvPr id="128011" name="Picture 42" descr="untitled">
            <a:extLst>
              <a:ext uri="{FF2B5EF4-FFF2-40B4-BE49-F238E27FC236}">
                <a16:creationId xmlns:a16="http://schemas.microsoft.com/office/drawing/2014/main" xmlns="" id="{2EE119C9-F180-3B97-0CB6-7DC8FFF2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44">
            <a:extLst>
              <a:ext uri="{FF2B5EF4-FFF2-40B4-BE49-F238E27FC236}">
                <a16:creationId xmlns:a16="http://schemas.microsoft.com/office/drawing/2014/main" xmlns="" id="{8B3D803D-A7C8-79B6-0434-6C8760296A85}"/>
              </a:ext>
            </a:extLst>
          </p:cNvPr>
          <p:cNvSpPr>
            <a:spLocks noChangeArrowheads="1"/>
          </p:cNvSpPr>
          <p:nvPr/>
        </p:nvSpPr>
        <p:spPr bwMode="auto">
          <a:xfrm rot="19525620">
            <a:off x="5699126" y="1804988"/>
            <a:ext cx="131763" cy="1522412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9" name="Oval 45">
            <a:extLst>
              <a:ext uri="{FF2B5EF4-FFF2-40B4-BE49-F238E27FC236}">
                <a16:creationId xmlns:a16="http://schemas.microsoft.com/office/drawing/2014/main" xmlns="" id="{3D414EBA-51B6-76B7-75C9-BF92667BBE59}"/>
              </a:ext>
            </a:extLst>
          </p:cNvPr>
          <p:cNvSpPr>
            <a:spLocks noChangeArrowheads="1"/>
          </p:cNvSpPr>
          <p:nvPr/>
        </p:nvSpPr>
        <p:spPr bwMode="auto">
          <a:xfrm rot="834010">
            <a:off x="5103814" y="1250950"/>
            <a:ext cx="263525" cy="433388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20" name="Oval 46">
            <a:extLst>
              <a:ext uri="{FF2B5EF4-FFF2-40B4-BE49-F238E27FC236}">
                <a16:creationId xmlns:a16="http://schemas.microsoft.com/office/drawing/2014/main" xmlns="" id="{0CFEB754-0070-E064-C26A-1EF842F487C0}"/>
              </a:ext>
            </a:extLst>
          </p:cNvPr>
          <p:cNvSpPr>
            <a:spLocks noChangeArrowheads="1"/>
          </p:cNvSpPr>
          <p:nvPr/>
        </p:nvSpPr>
        <p:spPr bwMode="auto">
          <a:xfrm rot="419101">
            <a:off x="4862514" y="192089"/>
            <a:ext cx="784225" cy="706437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21" name="Oval 47">
            <a:extLst>
              <a:ext uri="{FF2B5EF4-FFF2-40B4-BE49-F238E27FC236}">
                <a16:creationId xmlns:a16="http://schemas.microsoft.com/office/drawing/2014/main" xmlns="" id="{081CBC3F-3F3E-DD41-6775-C3436A608580}"/>
              </a:ext>
            </a:extLst>
          </p:cNvPr>
          <p:cNvSpPr>
            <a:spLocks noChangeArrowheads="1"/>
          </p:cNvSpPr>
          <p:nvPr/>
        </p:nvSpPr>
        <p:spPr bwMode="auto">
          <a:xfrm rot="20732775">
            <a:off x="6180138" y="3303589"/>
            <a:ext cx="298450" cy="631825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23" name="Oval 53">
            <a:extLst>
              <a:ext uri="{FF2B5EF4-FFF2-40B4-BE49-F238E27FC236}">
                <a16:creationId xmlns:a16="http://schemas.microsoft.com/office/drawing/2014/main" xmlns="" id="{5CC8F5E0-D344-102D-C210-C1AB2BD32E25}"/>
              </a:ext>
            </a:extLst>
          </p:cNvPr>
          <p:cNvSpPr>
            <a:spLocks noChangeArrowheads="1"/>
          </p:cNvSpPr>
          <p:nvPr/>
        </p:nvSpPr>
        <p:spPr bwMode="auto">
          <a:xfrm rot="20732775">
            <a:off x="5886450" y="4264025"/>
            <a:ext cx="654050" cy="471488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128018" name="TextBox 23">
            <a:extLst>
              <a:ext uri="{FF2B5EF4-FFF2-40B4-BE49-F238E27FC236}">
                <a16:creationId xmlns:a16="http://schemas.microsoft.com/office/drawing/2014/main" xmlns="" id="{5162F793-D241-A90E-C369-0AD2B1ED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088" y="6248400"/>
            <a:ext cx="1890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endParaRPr lang="en-US" altLang="en-US" sz="1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19" name="Rectangle 19">
            <a:extLst>
              <a:ext uri="{FF2B5EF4-FFF2-40B4-BE49-F238E27FC236}">
                <a16:creationId xmlns:a16="http://schemas.microsoft.com/office/drawing/2014/main" xmlns="" id="{D31EC703-5A08-29EF-7AFF-4486173F4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2590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00">
                <a:latin typeface="Times New Roman" panose="02020603050405020304" pitchFamily="18" charset="0"/>
              </a:rPr>
              <a:t>Dựa vào lược đồ em</a:t>
            </a:r>
          </a:p>
          <a:p>
            <a:r>
              <a:rPr lang="en-US" altLang="en-US" sz="2300">
                <a:latin typeface="Times New Roman" panose="02020603050405020304" pitchFamily="18" charset="0"/>
              </a:rPr>
              <a:t>hãy cho biết ngành </a:t>
            </a:r>
          </a:p>
          <a:p>
            <a:r>
              <a:rPr lang="en-US" altLang="en-US" sz="2300">
                <a:latin typeface="Times New Roman" panose="02020603050405020304" pitchFamily="18" charset="0"/>
              </a:rPr>
              <a:t>lâm nghiệp</a:t>
            </a:r>
            <a:r>
              <a:rPr lang="en-US" altLang="en-US" sz="2400">
                <a:latin typeface="Times New Roman" panose="02020603050405020304" pitchFamily="18" charset="0"/>
              </a:rPr>
              <a:t> phân bố </a:t>
            </a:r>
          </a:p>
          <a:p>
            <a:r>
              <a:rPr lang="en-US" altLang="en-US" sz="2400">
                <a:latin typeface="Times New Roman" panose="02020603050405020304" pitchFamily="18" charset="0"/>
              </a:rPr>
              <a:t>chủ yếu ở đâu?</a:t>
            </a:r>
          </a:p>
        </p:txBody>
      </p:sp>
      <p:sp>
        <p:nvSpPr>
          <p:cNvPr id="128020" name="Rectangle 20">
            <a:extLst>
              <a:ext uri="{FF2B5EF4-FFF2-40B4-BE49-F238E27FC236}">
                <a16:creationId xmlns:a16="http://schemas.microsoft.com/office/drawing/2014/main" xmlns="" id="{C599148E-3A17-901A-ABBF-3D69694B5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62200"/>
            <a:ext cx="2590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Ngành lâm nghiệp</a:t>
            </a:r>
          </a:p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phân bố chủ yếu ở </a:t>
            </a:r>
          </a:p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vùng núi và trung</a:t>
            </a:r>
          </a:p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8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128018" grpId="0"/>
      <p:bldP spid="128019" grpId="0"/>
      <p:bldP spid="128019" grpId="1"/>
      <p:bldP spid="1280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8866583"/>
              </p:ext>
            </p:extLst>
          </p:nvPr>
        </p:nvGraphicFramePr>
        <p:xfrm>
          <a:off x="191647" y="1339089"/>
          <a:ext cx="11625215" cy="481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Picture 4" descr="AhaSlides Reviews 2021: Details, Pricing, &amp;amp; Features | G2">
            <a:extLst>
              <a:ext uri="{FF2B5EF4-FFF2-40B4-BE49-F238E27FC236}">
                <a16:creationId xmlns:a16="http://schemas.microsoft.com/office/drawing/2014/main" xmlns="" id="{1F7F1990-C1AD-48F0-A2A1-29A3486F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21" y="1572036"/>
            <a:ext cx="1714220" cy="8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889429" y="171199"/>
            <a:ext cx="4891083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Phủ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xanh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trọc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661" y="4346538"/>
            <a:ext cx="3725029" cy="248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245" y="1287547"/>
            <a:ext cx="3614592" cy="240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0907" y="4325083"/>
            <a:ext cx="3806816" cy="248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7898" y="1266092"/>
            <a:ext cx="3625564" cy="2407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57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18078792"/>
              </p:ext>
            </p:extLst>
          </p:nvPr>
        </p:nvGraphicFramePr>
        <p:xfrm>
          <a:off x="1255274" y="1561529"/>
          <a:ext cx="99383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002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54534" y="147951"/>
            <a:ext cx="4536819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Lâm</a:t>
            </a:r>
            <a:r>
              <a:rPr lang="en-US" altLang="zh-CN" sz="6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nghiệp</a:t>
            </a:r>
            <a:endParaRPr lang="zh-CN" altLang="en-US" sz="6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56323852"/>
              </p:ext>
            </p:extLst>
          </p:nvPr>
        </p:nvGraphicFramePr>
        <p:xfrm>
          <a:off x="210577" y="1287547"/>
          <a:ext cx="117708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1255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47668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??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39709" y="3625247"/>
            <a:ext cx="7376576" cy="175432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62749" y="4175001"/>
            <a:ext cx="3329251" cy="2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54048" y="1671823"/>
            <a:ext cx="73765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644644" y="5284841"/>
            <a:ext cx="1566706" cy="2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851636" y="4727137"/>
            <a:ext cx="1830219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15424" y="4725946"/>
            <a:ext cx="3626912" cy="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1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 animBg="1"/>
      <p:bldP spid="8" grpId="1" animBg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 Box 5">
            <a:extLst>
              <a:ext uri="{FF2B5EF4-FFF2-40B4-BE49-F238E27FC236}">
                <a16:creationId xmlns:a16="http://schemas.microsoft.com/office/drawing/2014/main" xmlns="" id="{25F8FE83-E522-DE6B-62D4-81836744B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39" y="2057401"/>
            <a:ext cx="11131826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eaLnBrk="0" hangingPunct="0">
              <a:buFontTx/>
              <a:buChar char="-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</a:t>
            </a:r>
          </a:p>
          <a:p>
            <a:pPr marL="342900" indent="-342900" eaLnBrk="0" hangingPunct="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0" name="Text Box 6">
            <a:extLst>
              <a:ext uri="{FF2B5EF4-FFF2-40B4-BE49-F238E27FC236}">
                <a16:creationId xmlns:a16="http://schemas.microsoft.com/office/drawing/2014/main" xmlns="" id="{B2E3C115-7D19-78E0-1891-2DFE922EB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1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1. Lâm nghiệp</a:t>
            </a:r>
          </a:p>
        </p:txBody>
      </p:sp>
      <p:sp>
        <p:nvSpPr>
          <p:cNvPr id="17411" name="Text Box 49">
            <a:extLst>
              <a:ext uri="{FF2B5EF4-FFF2-40B4-BE49-F238E27FC236}">
                <a16:creationId xmlns:a16="http://schemas.microsoft.com/office/drawing/2014/main" xmlns="" id="{B7EA37BC-047D-099E-AA93-EFE1BFB4D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0"/>
            <a:ext cx="518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</a:rPr>
              <a:t> 15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400" dirty="0">
                <a:latin typeface="Times New Roman" panose="02020603050405020304" pitchFamily="18" charset="0"/>
              </a:rPr>
              <a:t> 11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2022</a:t>
            </a:r>
          </a:p>
          <a:p>
            <a:pPr algn="ctr" eaLnBrk="0" hangingPunct="0"/>
            <a:r>
              <a:rPr lang="en-US" altLang="en-US" sz="2400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lý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91" name="Text Box 79">
            <a:extLst>
              <a:ext uri="{FF2B5EF4-FFF2-40B4-BE49-F238E27FC236}">
                <a16:creationId xmlns:a16="http://schemas.microsoft.com/office/drawing/2014/main" xmlns="" id="{514CC7BF-23B8-5E42-1E93-14575F9D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61126"/>
            <a:ext cx="411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Hình 4: Biểu đồ sản lượng thuỷ sản</a:t>
            </a:r>
          </a:p>
        </p:txBody>
      </p:sp>
      <p:sp>
        <p:nvSpPr>
          <p:cNvPr id="64592" name="Text Box 80">
            <a:extLst>
              <a:ext uri="{FF2B5EF4-FFF2-40B4-BE49-F238E27FC236}">
                <a16:creationId xmlns:a16="http://schemas.microsoft.com/office/drawing/2014/main" xmlns="" id="{40B3455E-7E28-8198-4FB1-65F53D8D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219200"/>
            <a:ext cx="55626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>
                <a:latin typeface="Times New Roman" panose="02020603050405020304" pitchFamily="18" charset="0"/>
              </a:rPr>
              <a:t>Câu 1)  Dựa vào hình 4, hãy so sánh sản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>
                <a:latin typeface="Times New Roman" panose="02020603050405020304" pitchFamily="18" charset="0"/>
              </a:rPr>
              <a:t>lượng thuỷ sản của năm 1990 và năm 2003.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>
                <a:latin typeface="Times New Roman" panose="02020603050405020304" pitchFamily="18" charset="0"/>
              </a:rPr>
              <a:t>Câu 2) Hãy kể tên các loại thuỷ sản đang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>
                <a:latin typeface="Times New Roman" panose="02020603050405020304" pitchFamily="18" charset="0"/>
              </a:rPr>
              <a:t>được nuôi nhiều ở nước ta?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>
                <a:latin typeface="Times New Roman" panose="02020603050405020304" pitchFamily="18" charset="0"/>
              </a:rPr>
              <a:t>Câu 3) Ngành thủy sản gồm các hoạt động nào?</a:t>
            </a:r>
          </a:p>
        </p:txBody>
      </p:sp>
      <p:sp>
        <p:nvSpPr>
          <p:cNvPr id="64594" name="Text Box 82">
            <a:extLst>
              <a:ext uri="{FF2B5EF4-FFF2-40B4-BE49-F238E27FC236}">
                <a16:creationId xmlns:a16="http://schemas.microsoft.com/office/drawing/2014/main" xmlns="" id="{4F79DE01-3FAC-BCD6-F3C1-36D219289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143001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2. Ngành thuỷ sản</a:t>
            </a:r>
          </a:p>
        </p:txBody>
      </p:sp>
      <p:grpSp>
        <p:nvGrpSpPr>
          <p:cNvPr id="64742" name="Group 230">
            <a:extLst>
              <a:ext uri="{FF2B5EF4-FFF2-40B4-BE49-F238E27FC236}">
                <a16:creationId xmlns:a16="http://schemas.microsoft.com/office/drawing/2014/main" xmlns="" id="{7A33708C-3892-2897-5C1E-314DFFA6112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133600"/>
            <a:ext cx="7848600" cy="3524250"/>
            <a:chOff x="192" y="825"/>
            <a:chExt cx="5328" cy="2220"/>
          </a:xfrm>
        </p:grpSpPr>
        <p:sp>
          <p:nvSpPr>
            <p:cNvPr id="18437" name="Text Box 231">
              <a:extLst>
                <a:ext uri="{FF2B5EF4-FFF2-40B4-BE49-F238E27FC236}">
                  <a16:creationId xmlns:a16="http://schemas.microsoft.com/office/drawing/2014/main" xmlns="" id="{E5614DE7-5EE1-E74D-B876-FDE6A1A0E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2814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2003</a:t>
              </a:r>
            </a:p>
          </p:txBody>
        </p:sp>
        <p:sp>
          <p:nvSpPr>
            <p:cNvPr id="18438" name="Text Box 232">
              <a:extLst>
                <a:ext uri="{FF2B5EF4-FFF2-40B4-BE49-F238E27FC236}">
                  <a16:creationId xmlns:a16="http://schemas.microsoft.com/office/drawing/2014/main" xmlns="" id="{A8335A5D-1B3A-D518-E223-7F53F5892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796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năm</a:t>
              </a:r>
            </a:p>
          </p:txBody>
        </p:sp>
        <p:grpSp>
          <p:nvGrpSpPr>
            <p:cNvPr id="18439" name="Group 233">
              <a:extLst>
                <a:ext uri="{FF2B5EF4-FFF2-40B4-BE49-F238E27FC236}">
                  <a16:creationId xmlns:a16="http://schemas.microsoft.com/office/drawing/2014/main" xmlns="" id="{9F1DD811-8BF0-7CD7-F4F9-8270E966EC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242"/>
              <a:ext cx="582" cy="945"/>
              <a:chOff x="192" y="1230"/>
              <a:chExt cx="582" cy="945"/>
            </a:xfrm>
          </p:grpSpPr>
          <p:sp>
            <p:nvSpPr>
              <p:cNvPr id="18440" name="Text Box 234">
                <a:extLst>
                  <a:ext uri="{FF2B5EF4-FFF2-40B4-BE49-F238E27FC236}">
                    <a16:creationId xmlns:a16="http://schemas.microsoft.com/office/drawing/2014/main" xmlns="" id="{CE8927C7-B1C8-905E-FF1C-2DAF6DB0EB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1944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1000</a:t>
                </a:r>
              </a:p>
            </p:txBody>
          </p:sp>
          <p:sp>
            <p:nvSpPr>
              <p:cNvPr id="18441" name="Text Box 235">
                <a:extLst>
                  <a:ext uri="{FF2B5EF4-FFF2-40B4-BE49-F238E27FC236}">
                    <a16:creationId xmlns:a16="http://schemas.microsoft.com/office/drawing/2014/main" xmlns="" id="{F5F925DA-A3A6-C5E4-0156-EE7D4CE0D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" y="1230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2000</a:t>
                </a:r>
              </a:p>
            </p:txBody>
          </p:sp>
        </p:grpSp>
        <p:sp>
          <p:nvSpPr>
            <p:cNvPr id="18442" name="Rectangle 236">
              <a:extLst>
                <a:ext uri="{FF2B5EF4-FFF2-40B4-BE49-F238E27FC236}">
                  <a16:creationId xmlns:a16="http://schemas.microsoft.com/office/drawing/2014/main" xmlns="" id="{FF4ABC47-F746-7FA4-EF7C-22BC84F67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37"/>
              <a:ext cx="19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43" name="Line 237">
              <a:extLst>
                <a:ext uri="{FF2B5EF4-FFF2-40B4-BE49-F238E27FC236}">
                  <a16:creationId xmlns:a16="http://schemas.microsoft.com/office/drawing/2014/main" xmlns="" id="{B53DBFE3-5DE8-5D16-A0F6-7D911A62A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793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238">
              <a:extLst>
                <a:ext uri="{FF2B5EF4-FFF2-40B4-BE49-F238E27FC236}">
                  <a16:creationId xmlns:a16="http://schemas.microsoft.com/office/drawing/2014/main" xmlns="" id="{2C53BEEF-C8FE-8C4D-8821-FA238F39D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649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Line 239">
              <a:extLst>
                <a:ext uri="{FF2B5EF4-FFF2-40B4-BE49-F238E27FC236}">
                  <a16:creationId xmlns:a16="http://schemas.microsoft.com/office/drawing/2014/main" xmlns="" id="{F649DC02-321B-4477-776D-098AE2B40C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505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240">
              <a:extLst>
                <a:ext uri="{FF2B5EF4-FFF2-40B4-BE49-F238E27FC236}">
                  <a16:creationId xmlns:a16="http://schemas.microsoft.com/office/drawing/2014/main" xmlns="" id="{E1FE1FC6-D968-D699-ADC9-6384A657B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361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Line 241">
              <a:extLst>
                <a:ext uri="{FF2B5EF4-FFF2-40B4-BE49-F238E27FC236}">
                  <a16:creationId xmlns:a16="http://schemas.microsoft.com/office/drawing/2014/main" xmlns="" id="{FBDA13C5-94E7-7FF5-70AB-45D65EBD5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21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242">
              <a:extLst>
                <a:ext uri="{FF2B5EF4-FFF2-40B4-BE49-F238E27FC236}">
                  <a16:creationId xmlns:a16="http://schemas.microsoft.com/office/drawing/2014/main" xmlns="" id="{05363343-FEE0-4F94-8718-8AF9F3CEC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07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243">
              <a:extLst>
                <a:ext uri="{FF2B5EF4-FFF2-40B4-BE49-F238E27FC236}">
                  <a16:creationId xmlns:a16="http://schemas.microsoft.com/office/drawing/2014/main" xmlns="" id="{DAB3954A-004E-DE1B-E828-340EC8CBD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929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244">
              <a:extLst>
                <a:ext uri="{FF2B5EF4-FFF2-40B4-BE49-F238E27FC236}">
                  <a16:creationId xmlns:a16="http://schemas.microsoft.com/office/drawing/2014/main" xmlns="" id="{AA2E84D9-9F87-6256-17E4-752936A81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785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245">
              <a:extLst>
                <a:ext uri="{FF2B5EF4-FFF2-40B4-BE49-F238E27FC236}">
                  <a16:creationId xmlns:a16="http://schemas.microsoft.com/office/drawing/2014/main" xmlns="" id="{EAC8968D-BA36-EBD0-EE03-E4F85FEF3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641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246">
              <a:extLst>
                <a:ext uri="{FF2B5EF4-FFF2-40B4-BE49-F238E27FC236}">
                  <a16:creationId xmlns:a16="http://schemas.microsoft.com/office/drawing/2014/main" xmlns="" id="{4C3D5A42-4132-859D-7561-94A889B4E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49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247">
              <a:extLst>
                <a:ext uri="{FF2B5EF4-FFF2-40B4-BE49-F238E27FC236}">
                  <a16:creationId xmlns:a16="http://schemas.microsoft.com/office/drawing/2014/main" xmlns="" id="{06AA0E6E-BB64-F4FF-3E47-812B50587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35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Line 248">
              <a:extLst>
                <a:ext uri="{FF2B5EF4-FFF2-40B4-BE49-F238E27FC236}">
                  <a16:creationId xmlns:a16="http://schemas.microsoft.com/office/drawing/2014/main" xmlns="" id="{E75342CF-BFAC-FCB2-6B04-EAED8119BB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969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AutoShape 249">
              <a:extLst>
                <a:ext uri="{FF2B5EF4-FFF2-40B4-BE49-F238E27FC236}">
                  <a16:creationId xmlns:a16="http://schemas.microsoft.com/office/drawing/2014/main" xmlns="" id="{BE74BED2-4E1A-BF56-E2BE-10734149A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65"/>
              <a:ext cx="240" cy="528"/>
            </a:xfrm>
            <a:prstGeom prst="flowChartProcess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56" name="AutoShape 250">
              <a:extLst>
                <a:ext uri="{FF2B5EF4-FFF2-40B4-BE49-F238E27FC236}">
                  <a16:creationId xmlns:a16="http://schemas.microsoft.com/office/drawing/2014/main" xmlns="" id="{F98585C0-E561-8C25-FB7A-851F0DCCA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01"/>
              <a:ext cx="240" cy="1392"/>
            </a:xfrm>
            <a:prstGeom prst="flowChartProcess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57" name="AutoShape 251">
              <a:extLst>
                <a:ext uri="{FF2B5EF4-FFF2-40B4-BE49-F238E27FC236}">
                  <a16:creationId xmlns:a16="http://schemas.microsoft.com/office/drawing/2014/main" xmlns="" id="{7DB8F345-490B-148F-E85B-10951A9E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97"/>
              <a:ext cx="240" cy="96"/>
            </a:xfrm>
            <a:prstGeom prst="flowChartProcess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58" name="AutoShape 252">
              <a:extLst>
                <a:ext uri="{FF2B5EF4-FFF2-40B4-BE49-F238E27FC236}">
                  <a16:creationId xmlns:a16="http://schemas.microsoft.com/office/drawing/2014/main" xmlns="" id="{4C8368CC-775D-A18C-4B86-166A800FF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040"/>
              <a:ext cx="240" cy="750"/>
            </a:xfrm>
            <a:prstGeom prst="flowChartProcess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59" name="Text Box 253">
              <a:extLst>
                <a:ext uri="{FF2B5EF4-FFF2-40B4-BE49-F238E27FC236}">
                  <a16:creationId xmlns:a16="http://schemas.microsoft.com/office/drawing/2014/main" xmlns="" id="{14629FEE-F1BF-56E4-A513-642204E8B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532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200</a:t>
              </a:r>
            </a:p>
          </p:txBody>
        </p:sp>
        <p:sp>
          <p:nvSpPr>
            <p:cNvPr id="18460" name="AutoShape 254">
              <a:extLst>
                <a:ext uri="{FF2B5EF4-FFF2-40B4-BE49-F238E27FC236}">
                  <a16:creationId xmlns:a16="http://schemas.microsoft.com/office/drawing/2014/main" xmlns="" id="{53694431-1B5A-198F-81ED-407781CC7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81"/>
              <a:ext cx="240" cy="144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61" name="AutoShape 255">
              <a:extLst>
                <a:ext uri="{FF2B5EF4-FFF2-40B4-BE49-F238E27FC236}">
                  <a16:creationId xmlns:a16="http://schemas.microsoft.com/office/drawing/2014/main" xmlns="" id="{87C1C740-8463-DB7A-7AB9-C07090141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69"/>
              <a:ext cx="240" cy="144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8462" name="Text Box 256">
              <a:extLst>
                <a:ext uri="{FF2B5EF4-FFF2-40B4-BE49-F238E27FC236}">
                  <a16:creationId xmlns:a16="http://schemas.microsoft.com/office/drawing/2014/main" xmlns="" id="{9FC6D888-6498-2794-D4BC-351E43770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793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1990</a:t>
              </a:r>
            </a:p>
          </p:txBody>
        </p:sp>
        <p:sp>
          <p:nvSpPr>
            <p:cNvPr id="18463" name="Text Box 257">
              <a:extLst>
                <a:ext uri="{FF2B5EF4-FFF2-40B4-BE49-F238E27FC236}">
                  <a16:creationId xmlns:a16="http://schemas.microsoft.com/office/drawing/2014/main" xmlns="" id="{D3547B35-2212-DF7B-A0B9-E338C05BE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825"/>
              <a:ext cx="1104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Sản lượng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(nghìn tấn)</a:t>
              </a:r>
            </a:p>
          </p:txBody>
        </p:sp>
        <p:sp>
          <p:nvSpPr>
            <p:cNvPr id="18464" name="Text Box 258">
              <a:extLst>
                <a:ext uri="{FF2B5EF4-FFF2-40B4-BE49-F238E27FC236}">
                  <a16:creationId xmlns:a16="http://schemas.microsoft.com/office/drawing/2014/main" xmlns="" id="{7E84317A-BC8A-B0ED-1FAB-789BB134A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025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729</a:t>
              </a:r>
            </a:p>
          </p:txBody>
        </p:sp>
        <p:sp>
          <p:nvSpPr>
            <p:cNvPr id="18465" name="Text Box 259">
              <a:extLst>
                <a:ext uri="{FF2B5EF4-FFF2-40B4-BE49-F238E27FC236}">
                  <a16:creationId xmlns:a16="http://schemas.microsoft.com/office/drawing/2014/main" xmlns="" id="{C1767121-A206-49BB-FFEF-687337F1D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457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162</a:t>
              </a:r>
            </a:p>
          </p:txBody>
        </p:sp>
        <p:sp>
          <p:nvSpPr>
            <p:cNvPr id="18466" name="Text Box 260">
              <a:extLst>
                <a:ext uri="{FF2B5EF4-FFF2-40B4-BE49-F238E27FC236}">
                  <a16:creationId xmlns:a16="http://schemas.microsoft.com/office/drawing/2014/main" xmlns="" id="{EC1F1043-0014-5D8B-707B-5790983E5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1161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1856</a:t>
              </a:r>
            </a:p>
          </p:txBody>
        </p:sp>
        <p:sp>
          <p:nvSpPr>
            <p:cNvPr id="18467" name="Text Box 261">
              <a:extLst>
                <a:ext uri="{FF2B5EF4-FFF2-40B4-BE49-F238E27FC236}">
                  <a16:creationId xmlns:a16="http://schemas.microsoft.com/office/drawing/2014/main" xmlns="" id="{3C05272B-2BAB-003D-8649-8D8BCD0A3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815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  1003</a:t>
              </a:r>
            </a:p>
          </p:txBody>
        </p:sp>
        <p:sp>
          <p:nvSpPr>
            <p:cNvPr id="18468" name="Text Box 262">
              <a:extLst>
                <a:ext uri="{FF2B5EF4-FFF2-40B4-BE49-F238E27FC236}">
                  <a16:creationId xmlns:a16="http://schemas.microsoft.com/office/drawing/2014/main" xmlns="" id="{A441FCF3-5E98-4C78-1D74-440E9048F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139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alt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69" name="Text Box 263">
              <a:extLst>
                <a:ext uri="{FF2B5EF4-FFF2-40B4-BE49-F238E27FC236}">
                  <a16:creationId xmlns:a16="http://schemas.microsoft.com/office/drawing/2014/main" xmlns="" id="{8D39B324-E37E-BE39-02C1-62625A10A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857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alt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4777" name="Rectangle 265">
            <a:extLst>
              <a:ext uri="{FF2B5EF4-FFF2-40B4-BE49-F238E27FC236}">
                <a16:creationId xmlns:a16="http://schemas.microsoft.com/office/drawing/2014/main" xmlns="" id="{44311B5C-906D-F1A3-8054-AA6914AD8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562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4778" name="Rectangle 266">
            <a:extLst>
              <a:ext uri="{FF2B5EF4-FFF2-40B4-BE49-F238E27FC236}">
                <a16:creationId xmlns:a16="http://schemas.microsoft.com/office/drawing/2014/main" xmlns="" id="{7EE7AE02-90D0-39FE-3499-3CFD255AA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019800"/>
            <a:ext cx="228600" cy="304800"/>
          </a:xfrm>
          <a:prstGeom prst="rect">
            <a:avLst/>
          </a:prstGeom>
          <a:solidFill>
            <a:srgbClr val="0000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4779" name="Text Box 267">
            <a:extLst>
              <a:ext uri="{FF2B5EF4-FFF2-40B4-BE49-F238E27FC236}">
                <a16:creationId xmlns:a16="http://schemas.microsoft.com/office/drawing/2014/main" xmlns="" id="{F1DB41CB-828E-0256-5399-5708FC9A5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562601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Thuỷ sản khai thác</a:t>
            </a:r>
          </a:p>
        </p:txBody>
      </p:sp>
      <p:sp>
        <p:nvSpPr>
          <p:cNvPr id="64780" name="Text Box 268">
            <a:extLst>
              <a:ext uri="{FF2B5EF4-FFF2-40B4-BE49-F238E27FC236}">
                <a16:creationId xmlns:a16="http://schemas.microsoft.com/office/drawing/2014/main" xmlns="" id="{02164655-7DD4-3E1A-3910-E30F7358F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1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Thuỷ sản nuôi trồng</a:t>
            </a:r>
          </a:p>
        </p:txBody>
      </p:sp>
      <p:sp>
        <p:nvSpPr>
          <p:cNvPr id="18474" name="Text Box 49">
            <a:extLst>
              <a:ext uri="{FF2B5EF4-FFF2-40B4-BE49-F238E27FC236}">
                <a16:creationId xmlns:a16="http://schemas.microsoft.com/office/drawing/2014/main" xmlns="" id="{E866316F-D0E1-554B-F1E0-05BB9943E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0"/>
            <a:ext cx="518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</a:rPr>
              <a:t> 15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400" dirty="0">
                <a:latin typeface="Times New Roman" panose="02020603050405020304" pitchFamily="18" charset="0"/>
              </a:rPr>
              <a:t> 11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2022</a:t>
            </a:r>
          </a:p>
          <a:p>
            <a:pPr algn="ctr" eaLnBrk="0" hangingPunct="0"/>
            <a:r>
              <a:rPr lang="en-US" altLang="en-US" sz="2400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lý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4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4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91" grpId="0"/>
      <p:bldP spid="64592" grpId="0"/>
      <p:bldP spid="64594" grpId="0"/>
      <p:bldP spid="64777" grpId="0" animBg="1"/>
      <p:bldP spid="64778" grpId="0" animBg="1"/>
      <p:bldP spid="64779" grpId="0"/>
      <p:bldP spid="647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>
            <a:extLst>
              <a:ext uri="{FF2B5EF4-FFF2-40B4-BE49-F238E27FC236}">
                <a16:creationId xmlns:a16="http://schemas.microsoft.com/office/drawing/2014/main" xmlns="" id="{1CED567A-EEF7-3B69-4FE8-0183EC03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61126"/>
            <a:ext cx="411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Hình 4: Biểu đồ sản lượng thuỷ sản</a:t>
            </a:r>
          </a:p>
        </p:txBody>
      </p:sp>
      <p:sp>
        <p:nvSpPr>
          <p:cNvPr id="19458" name="Text Box 5">
            <a:extLst>
              <a:ext uri="{FF2B5EF4-FFF2-40B4-BE49-F238E27FC236}">
                <a16:creationId xmlns:a16="http://schemas.microsoft.com/office/drawing/2014/main" xmlns="" id="{8BE2582D-EAF4-0213-F5CD-FD428FDC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143001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2. Ngành thuỷ sản</a:t>
            </a:r>
          </a:p>
        </p:txBody>
      </p:sp>
      <p:grpSp>
        <p:nvGrpSpPr>
          <p:cNvPr id="19459" name="Group 7">
            <a:extLst>
              <a:ext uri="{FF2B5EF4-FFF2-40B4-BE49-F238E27FC236}">
                <a16:creationId xmlns:a16="http://schemas.microsoft.com/office/drawing/2014/main" xmlns="" id="{948C22CF-AE2A-B999-F9B4-E183CA9840F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133600"/>
            <a:ext cx="7848600" cy="3524250"/>
            <a:chOff x="192" y="825"/>
            <a:chExt cx="5328" cy="2220"/>
          </a:xfrm>
        </p:grpSpPr>
        <p:sp>
          <p:nvSpPr>
            <p:cNvPr id="19460" name="Text Box 8">
              <a:extLst>
                <a:ext uri="{FF2B5EF4-FFF2-40B4-BE49-F238E27FC236}">
                  <a16:creationId xmlns:a16="http://schemas.microsoft.com/office/drawing/2014/main" xmlns="" id="{429216A4-1C14-A000-65C6-1B41142A3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2814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2003</a:t>
              </a:r>
            </a:p>
          </p:txBody>
        </p:sp>
        <p:sp>
          <p:nvSpPr>
            <p:cNvPr id="19461" name="Text Box 9">
              <a:extLst>
                <a:ext uri="{FF2B5EF4-FFF2-40B4-BE49-F238E27FC236}">
                  <a16:creationId xmlns:a16="http://schemas.microsoft.com/office/drawing/2014/main" xmlns="" id="{03E2327A-E8F2-44F7-8758-447A42DEA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796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năm</a:t>
              </a:r>
            </a:p>
          </p:txBody>
        </p:sp>
        <p:grpSp>
          <p:nvGrpSpPr>
            <p:cNvPr id="19462" name="Group 10">
              <a:extLst>
                <a:ext uri="{FF2B5EF4-FFF2-40B4-BE49-F238E27FC236}">
                  <a16:creationId xmlns:a16="http://schemas.microsoft.com/office/drawing/2014/main" xmlns="" id="{B7A1356F-9CD2-CEAA-4890-115CADA5C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242"/>
              <a:ext cx="582" cy="945"/>
              <a:chOff x="192" y="1230"/>
              <a:chExt cx="582" cy="945"/>
            </a:xfrm>
          </p:grpSpPr>
          <p:sp>
            <p:nvSpPr>
              <p:cNvPr id="19463" name="Text Box 11">
                <a:extLst>
                  <a:ext uri="{FF2B5EF4-FFF2-40B4-BE49-F238E27FC236}">
                    <a16:creationId xmlns:a16="http://schemas.microsoft.com/office/drawing/2014/main" xmlns="" id="{552AFEFF-2312-4802-838A-7C55898C91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1944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1000</a:t>
                </a:r>
              </a:p>
            </p:txBody>
          </p:sp>
          <p:sp>
            <p:nvSpPr>
              <p:cNvPr id="19464" name="Text Box 12">
                <a:extLst>
                  <a:ext uri="{FF2B5EF4-FFF2-40B4-BE49-F238E27FC236}">
                    <a16:creationId xmlns:a16="http://schemas.microsoft.com/office/drawing/2014/main" xmlns="" id="{15E6B5E1-395E-9685-6236-CED6392B8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" y="1230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2000</a:t>
                </a:r>
              </a:p>
            </p:txBody>
          </p:sp>
        </p:grpSp>
        <p:sp>
          <p:nvSpPr>
            <p:cNvPr id="19465" name="Rectangle 13">
              <a:extLst>
                <a:ext uri="{FF2B5EF4-FFF2-40B4-BE49-F238E27FC236}">
                  <a16:creationId xmlns:a16="http://schemas.microsoft.com/office/drawing/2014/main" xmlns="" id="{E431165B-B443-2038-FE11-16C021F28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37"/>
              <a:ext cx="19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66" name="Line 14">
              <a:extLst>
                <a:ext uri="{FF2B5EF4-FFF2-40B4-BE49-F238E27FC236}">
                  <a16:creationId xmlns:a16="http://schemas.microsoft.com/office/drawing/2014/main" xmlns="" id="{1E5FFD0F-8CA9-F1A6-F7CE-D8F72F53D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793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15">
              <a:extLst>
                <a:ext uri="{FF2B5EF4-FFF2-40B4-BE49-F238E27FC236}">
                  <a16:creationId xmlns:a16="http://schemas.microsoft.com/office/drawing/2014/main" xmlns="" id="{48AAF110-68AA-2D55-C5DC-8AB562DE3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649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16">
              <a:extLst>
                <a:ext uri="{FF2B5EF4-FFF2-40B4-BE49-F238E27FC236}">
                  <a16:creationId xmlns:a16="http://schemas.microsoft.com/office/drawing/2014/main" xmlns="" id="{B5B842CC-938C-B7AD-12B2-9248B9237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505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7">
              <a:extLst>
                <a:ext uri="{FF2B5EF4-FFF2-40B4-BE49-F238E27FC236}">
                  <a16:creationId xmlns:a16="http://schemas.microsoft.com/office/drawing/2014/main" xmlns="" id="{6A747B99-B5EF-A527-777E-2708AFAF9D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361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8">
              <a:extLst>
                <a:ext uri="{FF2B5EF4-FFF2-40B4-BE49-F238E27FC236}">
                  <a16:creationId xmlns:a16="http://schemas.microsoft.com/office/drawing/2014/main" xmlns="" id="{9C0F6DA6-6156-D32A-FB48-687192EB1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21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9">
              <a:extLst>
                <a:ext uri="{FF2B5EF4-FFF2-40B4-BE49-F238E27FC236}">
                  <a16:creationId xmlns:a16="http://schemas.microsoft.com/office/drawing/2014/main" xmlns="" id="{256E2D63-83BA-FE03-E265-80A72179E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07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20">
              <a:extLst>
                <a:ext uri="{FF2B5EF4-FFF2-40B4-BE49-F238E27FC236}">
                  <a16:creationId xmlns:a16="http://schemas.microsoft.com/office/drawing/2014/main" xmlns="" id="{9726A0D0-D297-7A58-1B7C-59ED10554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929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21">
              <a:extLst>
                <a:ext uri="{FF2B5EF4-FFF2-40B4-BE49-F238E27FC236}">
                  <a16:creationId xmlns:a16="http://schemas.microsoft.com/office/drawing/2014/main" xmlns="" id="{A097D60D-7BD1-60CF-B8D9-16A98CEB0B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785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22">
              <a:extLst>
                <a:ext uri="{FF2B5EF4-FFF2-40B4-BE49-F238E27FC236}">
                  <a16:creationId xmlns:a16="http://schemas.microsoft.com/office/drawing/2014/main" xmlns="" id="{6B6847D7-3E6A-D5A1-CC35-832B3C688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641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23">
              <a:extLst>
                <a:ext uri="{FF2B5EF4-FFF2-40B4-BE49-F238E27FC236}">
                  <a16:creationId xmlns:a16="http://schemas.microsoft.com/office/drawing/2014/main" xmlns="" id="{976A6C61-FFAA-11FA-AED8-4A0F44605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49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24">
              <a:extLst>
                <a:ext uri="{FF2B5EF4-FFF2-40B4-BE49-F238E27FC236}">
                  <a16:creationId xmlns:a16="http://schemas.microsoft.com/office/drawing/2014/main" xmlns="" id="{6FB92BF7-0A08-DB07-E166-F3033E51B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353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25">
              <a:extLst>
                <a:ext uri="{FF2B5EF4-FFF2-40B4-BE49-F238E27FC236}">
                  <a16:creationId xmlns:a16="http://schemas.microsoft.com/office/drawing/2014/main" xmlns="" id="{88F13E98-0E38-C66F-72CF-D845A755C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969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AutoShape 26">
              <a:extLst>
                <a:ext uri="{FF2B5EF4-FFF2-40B4-BE49-F238E27FC236}">
                  <a16:creationId xmlns:a16="http://schemas.microsoft.com/office/drawing/2014/main" xmlns="" id="{6B6A7EB6-0954-B611-795D-AD2FEBB6F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65"/>
              <a:ext cx="240" cy="528"/>
            </a:xfrm>
            <a:prstGeom prst="flowChartProcess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79" name="AutoShape 27">
              <a:extLst>
                <a:ext uri="{FF2B5EF4-FFF2-40B4-BE49-F238E27FC236}">
                  <a16:creationId xmlns:a16="http://schemas.microsoft.com/office/drawing/2014/main" xmlns="" id="{F10618F3-5B55-19A2-06A9-421B8872B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01"/>
              <a:ext cx="240" cy="1392"/>
            </a:xfrm>
            <a:prstGeom prst="flowChartProcess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80" name="AutoShape 28">
              <a:extLst>
                <a:ext uri="{FF2B5EF4-FFF2-40B4-BE49-F238E27FC236}">
                  <a16:creationId xmlns:a16="http://schemas.microsoft.com/office/drawing/2014/main" xmlns="" id="{20102C7A-7230-70E4-520D-7430D740B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97"/>
              <a:ext cx="240" cy="96"/>
            </a:xfrm>
            <a:prstGeom prst="flowChartProcess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81" name="AutoShape 29">
              <a:extLst>
                <a:ext uri="{FF2B5EF4-FFF2-40B4-BE49-F238E27FC236}">
                  <a16:creationId xmlns:a16="http://schemas.microsoft.com/office/drawing/2014/main" xmlns="" id="{7C3DB104-FF7B-0FDF-B977-2F4F0D573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040"/>
              <a:ext cx="240" cy="750"/>
            </a:xfrm>
            <a:prstGeom prst="flowChartProcess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82" name="Text Box 30">
              <a:extLst>
                <a:ext uri="{FF2B5EF4-FFF2-40B4-BE49-F238E27FC236}">
                  <a16:creationId xmlns:a16="http://schemas.microsoft.com/office/drawing/2014/main" xmlns="" id="{357C7F83-FDB2-7F60-E1D3-41EF25F7F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532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200</a:t>
              </a:r>
            </a:p>
          </p:txBody>
        </p:sp>
        <p:sp>
          <p:nvSpPr>
            <p:cNvPr id="19483" name="AutoShape 31">
              <a:extLst>
                <a:ext uri="{FF2B5EF4-FFF2-40B4-BE49-F238E27FC236}">
                  <a16:creationId xmlns:a16="http://schemas.microsoft.com/office/drawing/2014/main" xmlns="" id="{CE5DF241-80C1-2B34-9365-3006B246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81"/>
              <a:ext cx="240" cy="144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84" name="AutoShape 32">
              <a:extLst>
                <a:ext uri="{FF2B5EF4-FFF2-40B4-BE49-F238E27FC236}">
                  <a16:creationId xmlns:a16="http://schemas.microsoft.com/office/drawing/2014/main" xmlns="" id="{D53297A5-9899-0965-98B4-DE81CC6EB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69"/>
              <a:ext cx="240" cy="144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85" name="Text Box 33">
              <a:extLst>
                <a:ext uri="{FF2B5EF4-FFF2-40B4-BE49-F238E27FC236}">
                  <a16:creationId xmlns:a16="http://schemas.microsoft.com/office/drawing/2014/main" xmlns="" id="{E7D108AD-1CCA-8930-7122-1CD34CDB8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793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1990</a:t>
              </a:r>
            </a:p>
          </p:txBody>
        </p:sp>
        <p:sp>
          <p:nvSpPr>
            <p:cNvPr id="19486" name="Text Box 34">
              <a:extLst>
                <a:ext uri="{FF2B5EF4-FFF2-40B4-BE49-F238E27FC236}">
                  <a16:creationId xmlns:a16="http://schemas.microsoft.com/office/drawing/2014/main" xmlns="" id="{3D0BEC3E-0EF1-0DD4-BA0C-8A42D222C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825"/>
              <a:ext cx="1104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Sản lượng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(nghìn tấn)</a:t>
              </a:r>
            </a:p>
          </p:txBody>
        </p:sp>
        <p:sp>
          <p:nvSpPr>
            <p:cNvPr id="19487" name="Text Box 35">
              <a:extLst>
                <a:ext uri="{FF2B5EF4-FFF2-40B4-BE49-F238E27FC236}">
                  <a16:creationId xmlns:a16="http://schemas.microsoft.com/office/drawing/2014/main" xmlns="" id="{9D401483-D5AD-0DA3-177A-E03ACBA77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025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729</a:t>
              </a:r>
            </a:p>
          </p:txBody>
        </p:sp>
        <p:sp>
          <p:nvSpPr>
            <p:cNvPr id="19488" name="Text Box 36">
              <a:extLst>
                <a:ext uri="{FF2B5EF4-FFF2-40B4-BE49-F238E27FC236}">
                  <a16:creationId xmlns:a16="http://schemas.microsoft.com/office/drawing/2014/main" xmlns="" id="{45D62D3E-6D41-FE25-58AC-8C2640C43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457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162</a:t>
              </a:r>
            </a:p>
          </p:txBody>
        </p:sp>
        <p:sp>
          <p:nvSpPr>
            <p:cNvPr id="19489" name="Text Box 37">
              <a:extLst>
                <a:ext uri="{FF2B5EF4-FFF2-40B4-BE49-F238E27FC236}">
                  <a16:creationId xmlns:a16="http://schemas.microsoft.com/office/drawing/2014/main" xmlns="" id="{0689272A-CD1B-5991-7577-E49229B8B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1161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1856</a:t>
              </a:r>
            </a:p>
          </p:txBody>
        </p:sp>
        <p:sp>
          <p:nvSpPr>
            <p:cNvPr id="19490" name="Text Box 38">
              <a:extLst>
                <a:ext uri="{FF2B5EF4-FFF2-40B4-BE49-F238E27FC236}">
                  <a16:creationId xmlns:a16="http://schemas.microsoft.com/office/drawing/2014/main" xmlns="" id="{134B0E0D-2332-16D7-BE10-8969C860C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815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>
                  <a:solidFill>
                    <a:srgbClr val="000000"/>
                  </a:solidFill>
                </a:rPr>
                <a:t>  1003</a:t>
              </a:r>
            </a:p>
          </p:txBody>
        </p:sp>
        <p:sp>
          <p:nvSpPr>
            <p:cNvPr id="19491" name="Text Box 39">
              <a:extLst>
                <a:ext uri="{FF2B5EF4-FFF2-40B4-BE49-F238E27FC236}">
                  <a16:creationId xmlns:a16="http://schemas.microsoft.com/office/drawing/2014/main" xmlns="" id="{1D681D78-8230-9F8B-D641-850546B30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139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alt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492" name="Text Box 40">
              <a:extLst>
                <a:ext uri="{FF2B5EF4-FFF2-40B4-BE49-F238E27FC236}">
                  <a16:creationId xmlns:a16="http://schemas.microsoft.com/office/drawing/2014/main" xmlns="" id="{D6EFEB47-317C-93A1-6B2B-9923B81CE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857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alt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493" name="Rectangle 41">
            <a:extLst>
              <a:ext uri="{FF2B5EF4-FFF2-40B4-BE49-F238E27FC236}">
                <a16:creationId xmlns:a16="http://schemas.microsoft.com/office/drawing/2014/main" xmlns="" id="{20FD5735-8142-25D8-7069-700BD7BD1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562600"/>
            <a:ext cx="228600" cy="3048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494" name="Rectangle 42">
            <a:extLst>
              <a:ext uri="{FF2B5EF4-FFF2-40B4-BE49-F238E27FC236}">
                <a16:creationId xmlns:a16="http://schemas.microsoft.com/office/drawing/2014/main" xmlns="" id="{F2C08252-A175-0493-8BDE-51AB567F3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019800"/>
            <a:ext cx="228600" cy="304800"/>
          </a:xfrm>
          <a:prstGeom prst="rect">
            <a:avLst/>
          </a:prstGeom>
          <a:solidFill>
            <a:srgbClr val="0000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495" name="Text Box 43">
            <a:extLst>
              <a:ext uri="{FF2B5EF4-FFF2-40B4-BE49-F238E27FC236}">
                <a16:creationId xmlns:a16="http://schemas.microsoft.com/office/drawing/2014/main" xmlns="" id="{BAF35173-7DEC-5CB9-BDD7-C6DB406D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562601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Thuỷ sản khai thác</a:t>
            </a:r>
          </a:p>
        </p:txBody>
      </p:sp>
      <p:sp>
        <p:nvSpPr>
          <p:cNvPr id="19496" name="Text Box 44">
            <a:extLst>
              <a:ext uri="{FF2B5EF4-FFF2-40B4-BE49-F238E27FC236}">
                <a16:creationId xmlns:a16="http://schemas.microsoft.com/office/drawing/2014/main" xmlns="" id="{6CA1AF62-1665-4850-D85E-3D5133632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1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Thuỷ sản nuôi trồng</a:t>
            </a:r>
          </a:p>
        </p:txBody>
      </p:sp>
      <p:sp>
        <p:nvSpPr>
          <p:cNvPr id="133165" name="Text Box 45">
            <a:extLst>
              <a:ext uri="{FF2B5EF4-FFF2-40B4-BE49-F238E27FC236}">
                <a16:creationId xmlns:a16="http://schemas.microsoft.com/office/drawing/2014/main" xmlns="" id="{142D002C-B550-0BD5-45A2-F202A5E5F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1343026"/>
            <a:ext cx="5257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 1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) Thủy sản khai thác nhiều hơn thuỷ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sản nuôi trồng.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Sản lượng thuỷ sản ngày càng tăng.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Sản lượng thuỷ sản nuôi trồng tăng 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nhanh hơn sản lượng thủy sản khai thác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66" name="Text Box 46">
            <a:extLst>
              <a:ext uri="{FF2B5EF4-FFF2-40B4-BE49-F238E27FC236}">
                <a16:creationId xmlns:a16="http://schemas.microsoft.com/office/drawing/2014/main" xmlns="" id="{1FE4FEBA-4137-6AA8-3DB7-D0458B66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191000"/>
            <a:ext cx="5105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2) Các loại thuỷ sản được nuôi nhiều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ở nước ta như: cá ba sa, cá tra, cá lóc,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cá rô, tôm sú, cua, … </a:t>
            </a:r>
          </a:p>
        </p:txBody>
      </p:sp>
      <p:sp>
        <p:nvSpPr>
          <p:cNvPr id="19499" name="Text Box 49">
            <a:extLst>
              <a:ext uri="{FF2B5EF4-FFF2-40B4-BE49-F238E27FC236}">
                <a16:creationId xmlns:a16="http://schemas.microsoft.com/office/drawing/2014/main" xmlns="" id="{5A7D453F-5A64-A22F-6DDC-05AA44761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5" grpId="0"/>
      <p:bldP spid="1331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898651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Ăn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quả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800601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Lúa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gạo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680326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gỗ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Pentágono">
            <a:hlinkClick r:id="rId5" action="ppaction://hlinksldjump"/>
          </p:cNvPr>
          <p:cNvSpPr/>
          <p:nvPr/>
        </p:nvSpPr>
        <p:spPr>
          <a:xfrm>
            <a:off x="8688289" y="332657"/>
            <a:ext cx="1343025" cy="5937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37" y="3843300"/>
            <a:ext cx="1589799" cy="15897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028406" y="4160317"/>
              <a:ext cx="2423611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Tuyệt vời!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-33412" y="167854"/>
            <a:ext cx="65485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Cây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trông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nhiều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nhất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ở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đồng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bằng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charset="0"/>
              </a:rPr>
              <a:t>là</a:t>
            </a:r>
            <a:r>
              <a:rPr lang="en-US" sz="2400" b="1" dirty="0">
                <a:ln/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04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2">
            <a:extLst>
              <a:ext uri="{FF2B5EF4-FFF2-40B4-BE49-F238E27FC236}">
                <a16:creationId xmlns:a16="http://schemas.microsoft.com/office/drawing/2014/main" xmlns="" id="{8B1B06EB-CDE1-C0A2-32A3-3838918F3C3A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533400"/>
            <a:ext cx="2819400" cy="2209800"/>
            <a:chOff x="240" y="1872"/>
            <a:chExt cx="912" cy="528"/>
          </a:xfrm>
        </p:grpSpPr>
        <p:pic>
          <p:nvPicPr>
            <p:cNvPr id="20482" name="Picture 15">
              <a:extLst>
                <a:ext uri="{FF2B5EF4-FFF2-40B4-BE49-F238E27FC236}">
                  <a16:creationId xmlns:a16="http://schemas.microsoft.com/office/drawing/2014/main" xmlns="" id="{1CC34671-8CE7-4936-4F11-B51010F60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872"/>
              <a:ext cx="912" cy="52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3" name="Rectangle 21">
              <a:extLst>
                <a:ext uri="{FF2B5EF4-FFF2-40B4-BE49-F238E27FC236}">
                  <a16:creationId xmlns:a16="http://schemas.microsoft.com/office/drawing/2014/main" xmlns="" id="{0A1798F6-6840-2DE5-4BCF-3F0C65ACF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208"/>
              <a:ext cx="110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altLang="en-US">
                <a:solidFill>
                  <a:srgbClr val="00FF99"/>
                </a:solidFill>
              </a:endParaRPr>
            </a:p>
          </p:txBody>
        </p:sp>
      </p:grpSp>
      <p:grpSp>
        <p:nvGrpSpPr>
          <p:cNvPr id="20484" name="Group 5">
            <a:extLst>
              <a:ext uri="{FF2B5EF4-FFF2-40B4-BE49-F238E27FC236}">
                <a16:creationId xmlns:a16="http://schemas.microsoft.com/office/drawing/2014/main" xmlns="" id="{79F75F8F-D1AD-E9EA-93DC-DD4CA7021B60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609600"/>
            <a:ext cx="2667000" cy="2057400"/>
            <a:chOff x="1152" y="2400"/>
            <a:chExt cx="960" cy="528"/>
          </a:xfrm>
        </p:grpSpPr>
        <p:pic>
          <p:nvPicPr>
            <p:cNvPr id="20485" name="Picture 16">
              <a:extLst>
                <a:ext uri="{FF2B5EF4-FFF2-40B4-BE49-F238E27FC236}">
                  <a16:creationId xmlns:a16="http://schemas.microsoft.com/office/drawing/2014/main" xmlns="" id="{03E911A8-2479-FC48-7479-698A4EE1C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400"/>
              <a:ext cx="960" cy="52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6" name="Rectangle 22">
              <a:extLst>
                <a:ext uri="{FF2B5EF4-FFF2-40B4-BE49-F238E27FC236}">
                  <a16:creationId xmlns:a16="http://schemas.microsoft.com/office/drawing/2014/main" xmlns="" id="{FF5FBD33-C4A0-2151-C523-52FA49D4C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736"/>
              <a:ext cx="66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altLang="en-US">
                <a:solidFill>
                  <a:srgbClr val="00FF99"/>
                </a:solidFill>
              </a:endParaRPr>
            </a:p>
          </p:txBody>
        </p:sp>
      </p:grpSp>
      <p:grpSp>
        <p:nvGrpSpPr>
          <p:cNvPr id="20487" name="Group 20">
            <a:extLst>
              <a:ext uri="{FF2B5EF4-FFF2-40B4-BE49-F238E27FC236}">
                <a16:creationId xmlns:a16="http://schemas.microsoft.com/office/drawing/2014/main" xmlns="" id="{E43279AE-12CC-D0BB-B507-BC91B1DC27C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429000"/>
            <a:ext cx="2895600" cy="2819400"/>
            <a:chOff x="1968" y="2976"/>
            <a:chExt cx="1932" cy="768"/>
          </a:xfrm>
        </p:grpSpPr>
        <p:pic>
          <p:nvPicPr>
            <p:cNvPr id="20488" name="Picture 28">
              <a:extLst>
                <a:ext uri="{FF2B5EF4-FFF2-40B4-BE49-F238E27FC236}">
                  <a16:creationId xmlns:a16="http://schemas.microsoft.com/office/drawing/2014/main" xmlns="" id="{52C02857-88D5-1B11-5268-AE90B4575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976"/>
              <a:ext cx="1932" cy="76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9" name="Rectangle 31">
              <a:extLst>
                <a:ext uri="{FF2B5EF4-FFF2-40B4-BE49-F238E27FC236}">
                  <a16:creationId xmlns:a16="http://schemas.microsoft.com/office/drawing/2014/main" xmlns="" id="{FE4222A2-0EC2-3D96-6E94-D2300129D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504"/>
              <a:ext cx="123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en-US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0490" name="Text Box 37">
            <a:extLst>
              <a:ext uri="{FF2B5EF4-FFF2-40B4-BE49-F238E27FC236}">
                <a16:creationId xmlns:a16="http://schemas.microsoft.com/office/drawing/2014/main" xmlns="" id="{12D766F6-F3D2-6F90-D5AD-9F1748FC9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676400"/>
            <a:ext cx="1676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20491" name="Text Box 40">
            <a:extLst>
              <a:ext uri="{FF2B5EF4-FFF2-40B4-BE49-F238E27FC236}">
                <a16:creationId xmlns:a16="http://schemas.microsoft.com/office/drawing/2014/main" xmlns="" id="{6FFEC563-5BF6-F574-0399-89373625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Các loài thủy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sản nuôi ở vùng nước ngọt và nước lợ</a:t>
            </a:r>
          </a:p>
        </p:txBody>
      </p:sp>
      <p:sp>
        <p:nvSpPr>
          <p:cNvPr id="20492" name="Text Box 41">
            <a:extLst>
              <a:ext uri="{FF2B5EF4-FFF2-40B4-BE49-F238E27FC236}">
                <a16:creationId xmlns:a16="http://schemas.microsoft.com/office/drawing/2014/main" xmlns="" id="{89084BEA-B6BD-508E-2331-86B393CEB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 tai tượng</a:t>
            </a:r>
          </a:p>
        </p:txBody>
      </p:sp>
      <p:sp>
        <p:nvSpPr>
          <p:cNvPr id="20493" name="Text Box 42">
            <a:extLst>
              <a:ext uri="{FF2B5EF4-FFF2-40B4-BE49-F238E27FC236}">
                <a16:creationId xmlns:a16="http://schemas.microsoft.com/office/drawing/2014/main" xmlns="" id="{9701EEF7-2B34-1982-DE2B-C6AB5064E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7432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 tra</a:t>
            </a:r>
          </a:p>
        </p:txBody>
      </p:sp>
      <p:sp>
        <p:nvSpPr>
          <p:cNvPr id="20494" name="Text Box 43">
            <a:extLst>
              <a:ext uri="{FF2B5EF4-FFF2-40B4-BE49-F238E27FC236}">
                <a16:creationId xmlns:a16="http://schemas.microsoft.com/office/drawing/2014/main" xmlns="" id="{5F4CC280-0144-6F7B-1950-36CB63C9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 chình</a:t>
            </a:r>
          </a:p>
        </p:txBody>
      </p:sp>
      <p:sp>
        <p:nvSpPr>
          <p:cNvPr id="20495" name="Text Box 44">
            <a:extLst>
              <a:ext uri="{FF2B5EF4-FFF2-40B4-BE49-F238E27FC236}">
                <a16:creationId xmlns:a16="http://schemas.microsoft.com/office/drawing/2014/main" xmlns="" id="{F53C63E8-853E-9C0E-816A-93CDBE4CF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400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Tôm sú</a:t>
            </a:r>
          </a:p>
        </p:txBody>
      </p:sp>
      <p:sp>
        <p:nvSpPr>
          <p:cNvPr id="20496" name="Text Box 47">
            <a:extLst>
              <a:ext uri="{FF2B5EF4-FFF2-40B4-BE49-F238E27FC236}">
                <a16:creationId xmlns:a16="http://schemas.microsoft.com/office/drawing/2014/main" xmlns="" id="{074CDF34-8D02-FACD-32F8-A4C91D8C2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19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 ba sa</a:t>
            </a:r>
          </a:p>
        </p:txBody>
      </p:sp>
      <p:pic>
        <p:nvPicPr>
          <p:cNvPr id="20497" name="Picture 3" descr="Cá rô">
            <a:extLst>
              <a:ext uri="{FF2B5EF4-FFF2-40B4-BE49-F238E27FC236}">
                <a16:creationId xmlns:a16="http://schemas.microsoft.com/office/drawing/2014/main" xmlns="" id="{3B52C568-B5F5-A250-E4CF-47EF7118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Text Box 49">
            <a:extLst>
              <a:ext uri="{FF2B5EF4-FFF2-40B4-BE49-F238E27FC236}">
                <a16:creationId xmlns:a16="http://schemas.microsoft.com/office/drawing/2014/main" xmlns="" id="{E9BA3001-600D-BA81-E5EC-6A889C34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743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 rô</a:t>
            </a:r>
          </a:p>
        </p:txBody>
      </p:sp>
      <p:grpSp>
        <p:nvGrpSpPr>
          <p:cNvPr id="20499" name="Group 26">
            <a:extLst>
              <a:ext uri="{FF2B5EF4-FFF2-40B4-BE49-F238E27FC236}">
                <a16:creationId xmlns:a16="http://schemas.microsoft.com/office/drawing/2014/main" xmlns="" id="{67C0F6E3-6C54-7D99-1E92-9AE313D61FE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505200"/>
            <a:ext cx="3048000" cy="2819400"/>
            <a:chOff x="240" y="3744"/>
            <a:chExt cx="1488" cy="576"/>
          </a:xfrm>
        </p:grpSpPr>
        <p:pic>
          <p:nvPicPr>
            <p:cNvPr id="20500" name="Picture 33">
              <a:extLst>
                <a:ext uri="{FF2B5EF4-FFF2-40B4-BE49-F238E27FC236}">
                  <a16:creationId xmlns:a16="http://schemas.microsoft.com/office/drawing/2014/main" xmlns="" id="{92BA25D7-A0C2-740B-D4F3-D0E8CD2DD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744"/>
              <a:ext cx="1488" cy="57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1" name="Rectangle 34">
              <a:extLst>
                <a:ext uri="{FF2B5EF4-FFF2-40B4-BE49-F238E27FC236}">
                  <a16:creationId xmlns:a16="http://schemas.microsoft.com/office/drawing/2014/main" xmlns="" id="{76ED471A-11BE-F57D-D687-C956FE040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4089"/>
              <a:ext cx="90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en-US" altLang="en-US">
                <a:solidFill>
                  <a:srgbClr val="00FF00"/>
                </a:solidFill>
              </a:endParaRPr>
            </a:p>
          </p:txBody>
        </p:sp>
      </p:grpSp>
      <p:grpSp>
        <p:nvGrpSpPr>
          <p:cNvPr id="20502" name="Group 23">
            <a:extLst>
              <a:ext uri="{FF2B5EF4-FFF2-40B4-BE49-F238E27FC236}">
                <a16:creationId xmlns:a16="http://schemas.microsoft.com/office/drawing/2014/main" xmlns="" id="{23F2A7BB-5FE0-B143-4FB8-ED5226351775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429000"/>
            <a:ext cx="2628900" cy="2819400"/>
            <a:chOff x="3888" y="2976"/>
            <a:chExt cx="1680" cy="768"/>
          </a:xfrm>
        </p:grpSpPr>
        <p:pic>
          <p:nvPicPr>
            <p:cNvPr id="20503" name="Picture 29">
              <a:extLst>
                <a:ext uri="{FF2B5EF4-FFF2-40B4-BE49-F238E27FC236}">
                  <a16:creationId xmlns:a16="http://schemas.microsoft.com/office/drawing/2014/main" xmlns="" id="{0E1263F4-F9A1-9A09-B533-3B299BADE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976"/>
              <a:ext cx="1680" cy="76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4" name="Rectangle 32">
              <a:extLst>
                <a:ext uri="{FF2B5EF4-FFF2-40B4-BE49-F238E27FC236}">
                  <a16:creationId xmlns:a16="http://schemas.microsoft.com/office/drawing/2014/main" xmlns="" id="{1CBC8C65-1E74-836E-C1AF-AD7A72162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3456"/>
              <a:ext cx="67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FF0000"/>
                  </a:solidFill>
                </a:rPr>
                <a:t>cá chình</a:t>
              </a:r>
            </a:p>
          </p:txBody>
        </p:sp>
      </p:grp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7">
            <a:extLst>
              <a:ext uri="{FF2B5EF4-FFF2-40B4-BE49-F238E27FC236}">
                <a16:creationId xmlns:a16="http://schemas.microsoft.com/office/drawing/2014/main" xmlns="" id="{85BE470C-2328-A4D1-DD3E-67067AE7D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676400"/>
            <a:ext cx="1676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22530" name="Text Box 18">
            <a:extLst>
              <a:ext uri="{FF2B5EF4-FFF2-40B4-BE49-F238E27FC236}">
                <a16:creationId xmlns:a16="http://schemas.microsoft.com/office/drawing/2014/main" xmlns="" id="{779E5ECB-0FB5-AE8C-25F6-86FC6DC6B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Các loài thủy sản nuôi ở vùng nước mặn</a:t>
            </a:r>
          </a:p>
        </p:txBody>
      </p:sp>
      <p:sp>
        <p:nvSpPr>
          <p:cNvPr id="22531" name="Text Box 21">
            <a:extLst>
              <a:ext uri="{FF2B5EF4-FFF2-40B4-BE49-F238E27FC236}">
                <a16:creationId xmlns:a16="http://schemas.microsoft.com/office/drawing/2014/main" xmlns="" id="{A6CAEBC2-5C9F-C0FB-A32F-93E78DD4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Trai</a:t>
            </a:r>
          </a:p>
        </p:txBody>
      </p:sp>
      <p:grpSp>
        <p:nvGrpSpPr>
          <p:cNvPr id="22532" name="Group 32">
            <a:extLst>
              <a:ext uri="{FF2B5EF4-FFF2-40B4-BE49-F238E27FC236}">
                <a16:creationId xmlns:a16="http://schemas.microsoft.com/office/drawing/2014/main" xmlns="" id="{2765620C-3A33-8059-0789-D60698A9DC1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276600"/>
            <a:ext cx="2971800" cy="3124200"/>
            <a:chOff x="3205" y="3744"/>
            <a:chExt cx="1019" cy="576"/>
          </a:xfrm>
        </p:grpSpPr>
        <p:pic>
          <p:nvPicPr>
            <p:cNvPr id="22533" name="Picture 37">
              <a:extLst>
                <a:ext uri="{FF2B5EF4-FFF2-40B4-BE49-F238E27FC236}">
                  <a16:creationId xmlns:a16="http://schemas.microsoft.com/office/drawing/2014/main" xmlns="" id="{155EAE98-8C44-89F1-5B71-C44B831BC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744"/>
              <a:ext cx="1008" cy="57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4" name="Rectangle 39">
              <a:extLst>
                <a:ext uri="{FF2B5EF4-FFF2-40B4-BE49-F238E27FC236}">
                  <a16:creationId xmlns:a16="http://schemas.microsoft.com/office/drawing/2014/main" xmlns="" id="{5AE2AAC9-8A1E-F1B4-E960-86A214D45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4089"/>
              <a:ext cx="6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en-US" altLang="en-US">
                <a:solidFill>
                  <a:srgbClr val="00FF00"/>
                </a:solidFill>
              </a:endParaRPr>
            </a:p>
          </p:txBody>
        </p:sp>
      </p:grpSp>
      <p:grpSp>
        <p:nvGrpSpPr>
          <p:cNvPr id="22535" name="Group 36">
            <a:extLst>
              <a:ext uri="{FF2B5EF4-FFF2-40B4-BE49-F238E27FC236}">
                <a16:creationId xmlns:a16="http://schemas.microsoft.com/office/drawing/2014/main" xmlns="" id="{E0686C21-E939-D888-7B0B-78806602EC0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352801"/>
            <a:ext cx="2743200" cy="3076575"/>
            <a:chOff x="0" y="76"/>
            <a:chExt cx="2824" cy="2220"/>
          </a:xfrm>
        </p:grpSpPr>
        <p:pic>
          <p:nvPicPr>
            <p:cNvPr id="22536" name="Picture 37" descr="GC1CA3HCL64CA1OYFKFCA0CXWDVCAA6M0NNCANOVGHCCAQTQCFBCAAPRNNOCA0C6BFWCAFPHDUACACXIUUKCA3JEUT9CAZIIQBLCA0KRJ5ZCAFRYXTLCA5Y5PHHCASXEF6BCADRRSXNCA8LC0D5CAYURIME">
              <a:extLst>
                <a:ext uri="{FF2B5EF4-FFF2-40B4-BE49-F238E27FC236}">
                  <a16:creationId xmlns:a16="http://schemas.microsoft.com/office/drawing/2014/main" xmlns="" id="{15BA12ED-5D3E-5CE1-FE57-AD4F85C5D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"/>
              <a:ext cx="2824" cy="222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7" name="Text Box 38">
              <a:extLst>
                <a:ext uri="{FF2B5EF4-FFF2-40B4-BE49-F238E27FC236}">
                  <a16:creationId xmlns:a16="http://schemas.microsoft.com/office/drawing/2014/main" xmlns="" id="{E804BEDD-68D0-099B-385C-59A78E2DD9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" y="1797"/>
              <a:ext cx="681" cy="4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sz="3600" b="1" i="1">
                <a:solidFill>
                  <a:srgbClr val="FF0000"/>
                </a:solidFill>
              </a:endParaRPr>
            </a:p>
          </p:txBody>
        </p:sp>
      </p:grpSp>
      <p:sp>
        <p:nvSpPr>
          <p:cNvPr id="22538" name="Text Box 42">
            <a:extLst>
              <a:ext uri="{FF2B5EF4-FFF2-40B4-BE49-F238E27FC236}">
                <a16:creationId xmlns:a16="http://schemas.microsoft.com/office/drawing/2014/main" xmlns="" id="{2536E1CC-1CDD-29C9-56D6-C90C700A7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400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Cua</a:t>
            </a:r>
          </a:p>
        </p:txBody>
      </p:sp>
      <p:sp>
        <p:nvSpPr>
          <p:cNvPr id="22539" name="Text Box 43">
            <a:extLst>
              <a:ext uri="{FF2B5EF4-FFF2-40B4-BE49-F238E27FC236}">
                <a16:creationId xmlns:a16="http://schemas.microsoft.com/office/drawing/2014/main" xmlns="" id="{604D9FB6-3CC4-9FCB-62D3-18225850E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667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Con thu</a:t>
            </a:r>
          </a:p>
        </p:txBody>
      </p:sp>
      <p:pic>
        <p:nvPicPr>
          <p:cNvPr id="22540" name="Picture 3" descr="Ca nuc thuon">
            <a:extLst>
              <a:ext uri="{FF2B5EF4-FFF2-40B4-BE49-F238E27FC236}">
                <a16:creationId xmlns:a16="http://schemas.microsoft.com/office/drawing/2014/main" xmlns="" id="{26214F56-5D16-B7A4-8589-545C2032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4343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6" descr="ca_thu_nguyen_con">
            <a:extLst>
              <a:ext uri="{FF2B5EF4-FFF2-40B4-BE49-F238E27FC236}">
                <a16:creationId xmlns:a16="http://schemas.microsoft.com/office/drawing/2014/main" xmlns="" id="{579E9F92-B475-8DFC-C08F-02FEB9F3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4191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48" descr="ANd9GcRVG9KAZczhCqYV_O4bVxVmMo8klbjQyvlSXNuzhhFpRiEqnsBYfQ">
            <a:extLst>
              <a:ext uri="{FF2B5EF4-FFF2-40B4-BE49-F238E27FC236}">
                <a16:creationId xmlns:a16="http://schemas.microsoft.com/office/drawing/2014/main" xmlns="" id="{DAC91AA4-7BCC-6894-07B3-30B9D2D73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352800"/>
            <a:ext cx="2819400" cy="29718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3" name="Text Box 49">
            <a:extLst>
              <a:ext uri="{FF2B5EF4-FFF2-40B4-BE49-F238E27FC236}">
                <a16:creationId xmlns:a16="http://schemas.microsoft.com/office/drawing/2014/main" xmlns="" id="{5DE81B9C-62EA-1A48-AD84-075F70EF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Sò huyết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614790" y="395506"/>
            <a:ext cx="77031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Nuôi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hoạch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thủy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sản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074" name="Picture 2" descr="Ngành Nuôi trồng thủy sản - Học viện Nông nghiệp Việt Nam">
            <a:extLst>
              <a:ext uri="{FF2B5EF4-FFF2-40B4-BE49-F238E27FC236}">
                <a16:creationId xmlns:a16="http://schemas.microsoft.com/office/drawing/2014/main" xmlns="" id="{5D3F66EC-6E03-450F-9B14-0A9DD9022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/>
          <a:stretch/>
        </p:blipFill>
        <p:spPr bwMode="auto">
          <a:xfrm>
            <a:off x="350195" y="1699994"/>
            <a:ext cx="6293796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ổng cục thủy sản &amp;gt; Nuôi trồng thủy sản &amp;gt; Nuôi thủy sản">
            <a:extLst>
              <a:ext uri="{FF2B5EF4-FFF2-40B4-BE49-F238E27FC236}">
                <a16:creationId xmlns:a16="http://schemas.microsoft.com/office/drawing/2014/main" xmlns="" id="{EED65FE9-33E1-4C11-8D79-1851CC265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r="20406"/>
          <a:stretch/>
        </p:blipFill>
        <p:spPr bwMode="auto">
          <a:xfrm>
            <a:off x="6926093" y="1699994"/>
            <a:ext cx="509729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39" name="Picture 2" descr="bien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364" y="1850820"/>
            <a:ext cx="5989959" cy="4419675"/>
          </a:xfrm>
          <a:prstGeom prst="rect">
            <a:avLst/>
          </a:prstGeom>
        </p:spPr>
      </p:pic>
      <p:pic>
        <p:nvPicPr>
          <p:cNvPr id="40" name="Picture 4" descr="news_14869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7364" y="1850820"/>
            <a:ext cx="5590628" cy="4392636"/>
          </a:xfrm>
          <a:prstGeom prst="rect">
            <a:avLst/>
          </a:prstGeom>
        </p:spPr>
      </p:pic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369052" y="299784"/>
            <a:ext cx="78278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Đánh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bắt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thủy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biển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42381" y="87956"/>
            <a:ext cx="354937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Thủy</a:t>
            </a:r>
            <a:r>
              <a:rPr lang="en-US" altLang="zh-CN" sz="6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sản</a:t>
            </a:r>
            <a:endParaRPr lang="zh-CN" altLang="en-US" sz="6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268708" y="1283908"/>
          <a:ext cx="1004916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9299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>
            <a:hlinkClick r:id="rId9" action="ppaction://hlinksldjump"/>
          </p:cNvPr>
          <p:cNvSpPr txBox="1"/>
          <p:nvPr/>
        </p:nvSpPr>
        <p:spPr>
          <a:xfrm>
            <a:off x="2690636" y="171199"/>
            <a:ext cx="762728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NUÔI TRỒNG THỦY SẢN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3" name="Picture 2" descr="C:\Users\Administrator\Desktop\download (1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9309" y="2462642"/>
            <a:ext cx="4419600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" name="Picture 3" descr="C:\Users\Administrator\Desktop\download (12)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57509" y="2462642"/>
            <a:ext cx="4495800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264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>
            <a:hlinkClick r:id="" action="ppaction://hlinkshowjump?jump=nextslide"/>
          </p:cNvPr>
          <p:cNvSpPr txBox="1"/>
          <p:nvPr/>
        </p:nvSpPr>
        <p:spPr>
          <a:xfrm>
            <a:off x="2644058" y="118393"/>
            <a:ext cx="7183248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KHAI THÁC THỦY SẢN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2" name="Picture 2" descr="bien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5273" y="4275042"/>
            <a:ext cx="4314253" cy="2472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4" descr="news_14869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9629" y="4275042"/>
            <a:ext cx="4316294" cy="2472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2" descr="C:\Users\Administrator\Desktop\download (13)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5274" y="1348762"/>
            <a:ext cx="4314253" cy="2693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Picture 3" descr="C:\Users\Administrator\Desktop\download (14)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49629" y="1348762"/>
            <a:ext cx="4316294" cy="2687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33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Nuoi thuy san">
            <a:extLst>
              <a:ext uri="{FF2B5EF4-FFF2-40B4-BE49-F238E27FC236}">
                <a16:creationId xmlns:a16="http://schemas.microsoft.com/office/drawing/2014/main" xmlns="" id="{BCFE86D8-D660-3D71-FF36-C4C34C13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5626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Text Box 13">
            <a:extLst>
              <a:ext uri="{FF2B5EF4-FFF2-40B4-BE49-F238E27FC236}">
                <a16:creationId xmlns:a16="http://schemas.microsoft.com/office/drawing/2014/main" xmlns="" id="{7F716FC3-071A-8277-352E-365646D3E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971801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Hình 5. Nuôi và thu hoạch thuỷ sản</a:t>
            </a:r>
          </a:p>
        </p:txBody>
      </p:sp>
      <p:pic>
        <p:nvPicPr>
          <p:cNvPr id="12304" name="Picture 16" descr="news_14869[1]">
            <a:extLst>
              <a:ext uri="{FF2B5EF4-FFF2-40B4-BE49-F238E27FC236}">
                <a16:creationId xmlns:a16="http://schemas.microsoft.com/office/drawing/2014/main" xmlns="" id="{3CEE133A-DFCC-CBAC-9C5E-A172B2D1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33528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Text Box 17">
            <a:extLst>
              <a:ext uri="{FF2B5EF4-FFF2-40B4-BE49-F238E27FC236}">
                <a16:creationId xmlns:a16="http://schemas.microsoft.com/office/drawing/2014/main" xmlns="" id="{1D356794-07C0-21C5-D8C8-741DA35B7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95601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Khai thác thuỷ sản ven biển</a:t>
            </a:r>
          </a:p>
        </p:txBody>
      </p:sp>
      <p:pic>
        <p:nvPicPr>
          <p:cNvPr id="26" name="Picture 6" descr="1">
            <a:extLst>
              <a:ext uri="{FF2B5EF4-FFF2-40B4-BE49-F238E27FC236}">
                <a16:creationId xmlns:a16="http://schemas.microsoft.com/office/drawing/2014/main" xmlns="" id="{C0D55F3E-26B3-CB9C-767A-9EC8ADE9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5791200" cy="3124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7" name="Text Box 19">
            <a:extLst>
              <a:ext uri="{FF2B5EF4-FFF2-40B4-BE49-F238E27FC236}">
                <a16:creationId xmlns:a16="http://schemas.microsoft.com/office/drawing/2014/main" xmlns="" id="{01E42690-B293-EF06-CF6E-5A0F4CC59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461126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Trồng tảo biển</a:t>
            </a:r>
          </a:p>
        </p:txBody>
      </p:sp>
      <p:pic>
        <p:nvPicPr>
          <p:cNvPr id="12308" name="Picture 10" descr="1219193533[1]">
            <a:extLst>
              <a:ext uri="{FF2B5EF4-FFF2-40B4-BE49-F238E27FC236}">
                <a16:creationId xmlns:a16="http://schemas.microsoft.com/office/drawing/2014/main" xmlns="" id="{C4ADBC96-A2C3-AE8B-EDFE-79CD0D64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68676"/>
            <a:ext cx="3124200" cy="3184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Text Box 21">
            <a:extLst>
              <a:ext uri="{FF2B5EF4-FFF2-40B4-BE49-F238E27FC236}">
                <a16:creationId xmlns:a16="http://schemas.microsoft.com/office/drawing/2014/main" xmlns="" id="{33B3E9AE-3F7C-F66A-652A-13D27B02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461126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Nuôi cá lồng bè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/>
      <p:bldP spid="12305" grpId="0"/>
      <p:bldP spid="1230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5" name="Text Box 7">
            <a:extLst>
              <a:ext uri="{FF2B5EF4-FFF2-40B4-BE49-F238E27FC236}">
                <a16:creationId xmlns:a16="http://schemas.microsoft.com/office/drawing/2014/main" xmlns="" id="{E1A53C18-9C76-92E6-8DF4-C46E15274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05201"/>
            <a:ext cx="25908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Điều kiện thuân lợi để phát triển ngành thuỷ sản</a:t>
            </a:r>
          </a:p>
        </p:txBody>
      </p:sp>
      <p:sp>
        <p:nvSpPr>
          <p:cNvPr id="145416" name="Text Box 8">
            <a:extLst>
              <a:ext uri="{FF2B5EF4-FFF2-40B4-BE49-F238E27FC236}">
                <a16:creationId xmlns:a16="http://schemas.microsoft.com/office/drawing/2014/main" xmlns="" id="{CFEBEA86-9C6B-B5AF-3733-176D8A38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743201"/>
            <a:ext cx="4191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Vùng biển rộng có nhiều hải sản</a:t>
            </a:r>
          </a:p>
        </p:txBody>
      </p:sp>
      <p:sp>
        <p:nvSpPr>
          <p:cNvPr id="145417" name="Rectangle 9">
            <a:extLst>
              <a:ext uri="{FF2B5EF4-FFF2-40B4-BE49-F238E27FC236}">
                <a16:creationId xmlns:a16="http://schemas.microsoft.com/office/drawing/2014/main" xmlns="" id="{108D3DB9-4FFB-7EE0-618F-F56ED4565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657601"/>
            <a:ext cx="3760788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Mạng lưới sông ngòi dày đặc</a:t>
            </a:r>
          </a:p>
        </p:txBody>
      </p:sp>
      <p:sp>
        <p:nvSpPr>
          <p:cNvPr id="145418" name="Rectangle 10">
            <a:extLst>
              <a:ext uri="{FF2B5EF4-FFF2-40B4-BE49-F238E27FC236}">
                <a16:creationId xmlns:a16="http://schemas.microsoft.com/office/drawing/2014/main" xmlns="" id="{630ECD77-F7B9-8926-7E83-5F0785B0E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1" y="4572000"/>
            <a:ext cx="4314825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Người dân có nhiều kinh nghiệm</a:t>
            </a:r>
            <a:r>
              <a:rPr lang="en-US" alt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5419" name="Rectangle 11">
            <a:extLst>
              <a:ext uri="{FF2B5EF4-FFF2-40B4-BE49-F238E27FC236}">
                <a16:creationId xmlns:a16="http://schemas.microsoft.com/office/drawing/2014/main" xmlns="" id="{0E91B072-D8C8-61C4-EC25-45A521188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1" y="5638801"/>
            <a:ext cx="460057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Nhu cầu về thủy sản ngày càng tăng</a:t>
            </a:r>
          </a:p>
        </p:txBody>
      </p:sp>
      <p:sp>
        <p:nvSpPr>
          <p:cNvPr id="145420" name="Line 12">
            <a:extLst>
              <a:ext uri="{FF2B5EF4-FFF2-40B4-BE49-F238E27FC236}">
                <a16:creationId xmlns:a16="http://schemas.microsoft.com/office/drawing/2014/main" xmlns="" id="{EFBB814E-CFDF-8907-5050-32B72EB000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2895600"/>
            <a:ext cx="1447800" cy="1295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1" name="Line 13">
            <a:extLst>
              <a:ext uri="{FF2B5EF4-FFF2-40B4-BE49-F238E27FC236}">
                <a16:creationId xmlns:a16="http://schemas.microsoft.com/office/drawing/2014/main" xmlns="" id="{BDAFAF2A-7B21-3B0B-DD0D-D44A37BC4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962400"/>
            <a:ext cx="1447800" cy="2286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2" name="Line 14">
            <a:extLst>
              <a:ext uri="{FF2B5EF4-FFF2-40B4-BE49-F238E27FC236}">
                <a16:creationId xmlns:a16="http://schemas.microsoft.com/office/drawing/2014/main" xmlns="" id="{9452A405-9804-6C87-DB68-2BCE34505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191000"/>
            <a:ext cx="1447800" cy="685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3" name="Line 15">
            <a:extLst>
              <a:ext uri="{FF2B5EF4-FFF2-40B4-BE49-F238E27FC236}">
                <a16:creationId xmlns:a16="http://schemas.microsoft.com/office/drawing/2014/main" xmlns="" id="{E15A4492-BFDA-7A26-9CB1-54C38E5B8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191000"/>
            <a:ext cx="1447800" cy="17526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24" name="Text Box 16">
            <a:extLst>
              <a:ext uri="{FF2B5EF4-FFF2-40B4-BE49-F238E27FC236}">
                <a16:creationId xmlns:a16="http://schemas.microsoft.com/office/drawing/2014/main" xmlns="" id="{3166004C-3033-535D-0CBE-468E6754F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28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Nước ta có những điều kiện nào để phát triển ngành thuỷ sản?</a:t>
            </a:r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5" name="Text Box 18">
            <a:extLst>
              <a:ext uri="{FF2B5EF4-FFF2-40B4-BE49-F238E27FC236}">
                <a16:creationId xmlns:a16="http://schemas.microsoft.com/office/drawing/2014/main" xmlns="" id="{0505DFED-4FEF-8C20-7E39-D7609643F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1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2. Ngành thuỷ sản</a:t>
            </a:r>
          </a:p>
        </p:txBody>
      </p:sp>
      <p:sp>
        <p:nvSpPr>
          <p:cNvPr id="26636" name="Text Box 49">
            <a:extLst>
              <a:ext uri="{FF2B5EF4-FFF2-40B4-BE49-F238E27FC236}">
                <a16:creationId xmlns:a16="http://schemas.microsoft.com/office/drawing/2014/main" xmlns="" id="{F3947BE2-DCD6-2E80-A469-7AF4D7E39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54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5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4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5" grpId="0" animBg="1"/>
      <p:bldP spid="145416" grpId="0" animBg="1"/>
      <p:bldP spid="145417" grpId="0" animBg="1"/>
      <p:bldP spid="145418" grpId="0" animBg="1"/>
      <p:bldP spid="145419" grpId="0" animBg="1"/>
      <p:bldP spid="145424" grpId="0"/>
      <p:bldP spid="14542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>
            <a:extLst>
              <a:ext uri="{FF2B5EF4-FFF2-40B4-BE49-F238E27FC236}">
                <a16:creationId xmlns:a16="http://schemas.microsoft.com/office/drawing/2014/main" xmlns="" id="{2ACC3C0F-6A0C-8273-97DB-AC91B61F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7288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2. Ngành thuỷ sản</a:t>
            </a:r>
          </a:p>
        </p:txBody>
      </p:sp>
      <p:pic>
        <p:nvPicPr>
          <p:cNvPr id="14344" name="Picture 8" descr="Hong nhung">
            <a:extLst>
              <a:ext uri="{FF2B5EF4-FFF2-40B4-BE49-F238E27FC236}">
                <a16:creationId xmlns:a16="http://schemas.microsoft.com/office/drawing/2014/main" xmlns="" id="{C8747AD6-93D9-2E8C-0CE3-AEF52A33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5812" r="6084" b="6500"/>
          <a:stretch>
            <a:fillRect/>
          </a:stretch>
        </p:blipFill>
        <p:spPr bwMode="auto">
          <a:xfrm>
            <a:off x="6172201" y="1522414"/>
            <a:ext cx="4113213" cy="5335587"/>
          </a:xfrm>
          <a:prstGeom prst="rect">
            <a:avLst/>
          </a:prstGeom>
          <a:solidFill>
            <a:srgbClr val="3366FF"/>
          </a:solidFill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4756" name="Text Box 4">
            <a:extLst>
              <a:ext uri="{FF2B5EF4-FFF2-40B4-BE49-F238E27FC236}">
                <a16:creationId xmlns:a16="http://schemas.microsoft.com/office/drawing/2014/main" xmlns="" id="{E8FF0836-8D25-AA9D-AED3-598CC7120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1"/>
            <a:ext cx="4572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>
                <a:latin typeface="Times New Roman" panose="02020603050405020304" pitchFamily="18" charset="0"/>
              </a:rPr>
              <a:t> Dựa vào lược đồ, em hãy cho biết ngành thuỷ sản phân bố chủ yếu ở đâu?</a:t>
            </a: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xmlns="" id="{044368E9-0C2D-FA5B-5D6E-F412CEB1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242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  Ngành thuỷ sản phát triển mạnh ở vùng ven biển và nơi có nhiều sông, hồ ở các đồng bằng.</a:t>
            </a:r>
          </a:p>
        </p:txBody>
      </p:sp>
      <p:sp>
        <p:nvSpPr>
          <p:cNvPr id="27653" name="Text Box 49">
            <a:extLst>
              <a:ext uri="{FF2B5EF4-FFF2-40B4-BE49-F238E27FC236}">
                <a16:creationId xmlns:a16="http://schemas.microsoft.com/office/drawing/2014/main" xmlns="" id="{848B3C82-6F94-8735-E8AF-3435C5101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74756" grpId="1"/>
      <p:bldP spid="747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021493" y="5876926"/>
            <a:ext cx="2684463" cy="720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Vùng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núi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775951" y="5876925"/>
            <a:ext cx="2684463" cy="720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hai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948762" y="5876926"/>
            <a:ext cx="2684463" cy="720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Cao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nguyên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Pentágono">
            <a:hlinkClick r:id="rId5" action="ppaction://hlinksldjump"/>
          </p:cNvPr>
          <p:cNvSpPr/>
          <p:nvPr/>
        </p:nvSpPr>
        <p:spPr>
          <a:xfrm>
            <a:off x="8688289" y="332657"/>
            <a:ext cx="1343025" cy="5937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55" y="3594818"/>
            <a:ext cx="1872469" cy="20221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426126" y="4170403"/>
              <a:ext cx="1912439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Rất tốt!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50849" y="144016"/>
            <a:ext cx="81227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Cây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công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nghiệp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lâu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năm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trông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Arial" charset="0"/>
              </a:rPr>
              <a:t>nhiều</a:t>
            </a:r>
            <a:r>
              <a:rPr lang="en-US" sz="2800" b="1" dirty="0">
                <a:ln/>
                <a:solidFill>
                  <a:srgbClr val="FF0000"/>
                </a:solidFill>
                <a:latin typeface="Arial" charset="0"/>
              </a:rPr>
              <a:t> ở:</a:t>
            </a:r>
          </a:p>
        </p:txBody>
      </p:sp>
    </p:spTree>
    <p:extLst>
      <p:ext uri="{BB962C8B-B14F-4D97-AF65-F5344CB8AC3E}">
        <p14:creationId xmlns:p14="http://schemas.microsoft.com/office/powerpoint/2010/main" val="388735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 37"/>
          <p:cNvSpPr>
            <a:spLocks noChangeShapeType="1"/>
          </p:cNvSpPr>
          <p:nvPr/>
        </p:nvSpPr>
        <p:spPr bwMode="auto">
          <a:xfrm flipV="1">
            <a:off x="2734261" y="136525"/>
            <a:ext cx="17462" cy="5897562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4" name="Line 7"/>
          <p:cNvSpPr>
            <a:spLocks noChangeShapeType="1"/>
          </p:cNvSpPr>
          <p:nvPr/>
        </p:nvSpPr>
        <p:spPr bwMode="auto">
          <a:xfrm>
            <a:off x="2743786" y="3686175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5" name="Line 9"/>
          <p:cNvSpPr>
            <a:spLocks noChangeShapeType="1"/>
          </p:cNvSpPr>
          <p:nvPr/>
        </p:nvSpPr>
        <p:spPr bwMode="auto">
          <a:xfrm>
            <a:off x="2750136" y="2536825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6" name="Line 24"/>
          <p:cNvSpPr>
            <a:spLocks noChangeShapeType="1"/>
          </p:cNvSpPr>
          <p:nvPr/>
        </p:nvSpPr>
        <p:spPr bwMode="auto">
          <a:xfrm>
            <a:off x="2745373" y="3397250"/>
            <a:ext cx="84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7" name="Line 28"/>
          <p:cNvSpPr>
            <a:spLocks noChangeShapeType="1"/>
          </p:cNvSpPr>
          <p:nvPr/>
        </p:nvSpPr>
        <p:spPr bwMode="auto">
          <a:xfrm>
            <a:off x="2745373" y="3111500"/>
            <a:ext cx="84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8" name="Line 29"/>
          <p:cNvSpPr>
            <a:spLocks noChangeShapeType="1"/>
          </p:cNvSpPr>
          <p:nvPr/>
        </p:nvSpPr>
        <p:spPr bwMode="auto">
          <a:xfrm>
            <a:off x="2745373" y="4259262"/>
            <a:ext cx="84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99" name="Line 7"/>
          <p:cNvSpPr>
            <a:spLocks noChangeShapeType="1"/>
          </p:cNvSpPr>
          <p:nvPr/>
        </p:nvSpPr>
        <p:spPr bwMode="auto">
          <a:xfrm>
            <a:off x="2743786" y="16271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0" name="Line 9"/>
          <p:cNvSpPr>
            <a:spLocks noChangeShapeType="1"/>
          </p:cNvSpPr>
          <p:nvPr/>
        </p:nvSpPr>
        <p:spPr bwMode="auto">
          <a:xfrm>
            <a:off x="2743786" y="4778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1" name="Line 11"/>
          <p:cNvSpPr>
            <a:spLocks noChangeShapeType="1"/>
          </p:cNvSpPr>
          <p:nvPr/>
        </p:nvSpPr>
        <p:spPr bwMode="auto">
          <a:xfrm>
            <a:off x="2743786" y="19256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2" name="Line 24"/>
          <p:cNvSpPr>
            <a:spLocks noChangeShapeType="1"/>
          </p:cNvSpPr>
          <p:nvPr/>
        </p:nvSpPr>
        <p:spPr bwMode="auto">
          <a:xfrm>
            <a:off x="2743786" y="1338262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3" name="Line 27"/>
          <p:cNvSpPr>
            <a:spLocks noChangeShapeType="1"/>
          </p:cNvSpPr>
          <p:nvPr/>
        </p:nvSpPr>
        <p:spPr bwMode="auto">
          <a:xfrm>
            <a:off x="2743786" y="7635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4" name="Line 28"/>
          <p:cNvSpPr>
            <a:spLocks noChangeShapeType="1"/>
          </p:cNvSpPr>
          <p:nvPr/>
        </p:nvSpPr>
        <p:spPr bwMode="auto">
          <a:xfrm>
            <a:off x="2743786" y="1052512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5" name="Line 29"/>
          <p:cNvSpPr>
            <a:spLocks noChangeShapeType="1"/>
          </p:cNvSpPr>
          <p:nvPr/>
        </p:nvSpPr>
        <p:spPr bwMode="auto">
          <a:xfrm>
            <a:off x="2743786" y="2219325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6" name="Line 35"/>
          <p:cNvSpPr>
            <a:spLocks noChangeShapeType="1"/>
          </p:cNvSpPr>
          <p:nvPr/>
        </p:nvSpPr>
        <p:spPr bwMode="auto">
          <a:xfrm>
            <a:off x="2743786" y="2533650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>
            <a:off x="2740611" y="54117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8" name="Line 9"/>
          <p:cNvSpPr>
            <a:spLocks noChangeShapeType="1"/>
          </p:cNvSpPr>
          <p:nvPr/>
        </p:nvSpPr>
        <p:spPr bwMode="auto">
          <a:xfrm>
            <a:off x="2746961" y="42624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9" name="Line 11"/>
          <p:cNvSpPr>
            <a:spLocks noChangeShapeType="1"/>
          </p:cNvSpPr>
          <p:nvPr/>
        </p:nvSpPr>
        <p:spPr bwMode="auto">
          <a:xfrm>
            <a:off x="2742198" y="5710237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0" name="Line 24"/>
          <p:cNvSpPr>
            <a:spLocks noChangeShapeType="1"/>
          </p:cNvSpPr>
          <p:nvPr/>
        </p:nvSpPr>
        <p:spPr bwMode="auto">
          <a:xfrm>
            <a:off x="2742198" y="5122862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1" name="Line 27"/>
          <p:cNvSpPr>
            <a:spLocks noChangeShapeType="1"/>
          </p:cNvSpPr>
          <p:nvPr/>
        </p:nvSpPr>
        <p:spPr bwMode="auto">
          <a:xfrm>
            <a:off x="2742198" y="4548187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2" name="Line 28"/>
          <p:cNvSpPr>
            <a:spLocks noChangeShapeType="1"/>
          </p:cNvSpPr>
          <p:nvPr/>
        </p:nvSpPr>
        <p:spPr bwMode="auto">
          <a:xfrm>
            <a:off x="2742198" y="4837112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3" name="Line 28"/>
          <p:cNvSpPr>
            <a:spLocks noChangeShapeType="1"/>
          </p:cNvSpPr>
          <p:nvPr/>
        </p:nvSpPr>
        <p:spPr bwMode="auto">
          <a:xfrm>
            <a:off x="2740611" y="279558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4" name="Line 29"/>
          <p:cNvSpPr>
            <a:spLocks noChangeShapeType="1"/>
          </p:cNvSpPr>
          <p:nvPr/>
        </p:nvSpPr>
        <p:spPr bwMode="auto">
          <a:xfrm>
            <a:off x="2740611" y="3944937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5" name="Line 35"/>
          <p:cNvSpPr>
            <a:spLocks noChangeShapeType="1"/>
          </p:cNvSpPr>
          <p:nvPr/>
        </p:nvSpPr>
        <p:spPr bwMode="auto">
          <a:xfrm>
            <a:off x="2740611" y="4259262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6" name="Line 22"/>
          <p:cNvSpPr>
            <a:spLocks noChangeShapeType="1"/>
          </p:cNvSpPr>
          <p:nvPr/>
        </p:nvSpPr>
        <p:spPr bwMode="auto">
          <a:xfrm flipV="1">
            <a:off x="2743786" y="5961062"/>
            <a:ext cx="7137400" cy="4286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7" name="Rectangle 13"/>
          <p:cNvSpPr>
            <a:spLocks noChangeArrowheads="1"/>
          </p:cNvSpPr>
          <p:nvPr/>
        </p:nvSpPr>
        <p:spPr bwMode="auto">
          <a:xfrm>
            <a:off x="3096211" y="5022850"/>
            <a:ext cx="773112" cy="941387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en-US" sz="4000" b="1" i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8" name="Rectangle 40"/>
          <p:cNvSpPr>
            <a:spLocks noChangeArrowheads="1"/>
          </p:cNvSpPr>
          <p:nvPr/>
        </p:nvSpPr>
        <p:spPr bwMode="auto">
          <a:xfrm>
            <a:off x="3870911" y="5745162"/>
            <a:ext cx="774700" cy="206375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9" name="Rectangle 41"/>
          <p:cNvSpPr>
            <a:spLocks noChangeArrowheads="1"/>
          </p:cNvSpPr>
          <p:nvPr/>
        </p:nvSpPr>
        <p:spPr bwMode="auto">
          <a:xfrm>
            <a:off x="5026611" y="3400425"/>
            <a:ext cx="774700" cy="2552700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en-US" sz="4000" b="1" i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20" name="Rectangle 51"/>
          <p:cNvSpPr>
            <a:spLocks noChangeArrowheads="1"/>
          </p:cNvSpPr>
          <p:nvPr/>
        </p:nvSpPr>
        <p:spPr bwMode="auto">
          <a:xfrm>
            <a:off x="5796548" y="4403725"/>
            <a:ext cx="771525" cy="1538287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21" name="Rectangle 41"/>
          <p:cNvSpPr>
            <a:spLocks noChangeArrowheads="1"/>
          </p:cNvSpPr>
          <p:nvPr/>
        </p:nvSpPr>
        <p:spPr bwMode="auto">
          <a:xfrm>
            <a:off x="7007811" y="1441450"/>
            <a:ext cx="774700" cy="4495800"/>
          </a:xfrm>
          <a:prstGeom prst="rect">
            <a:avLst/>
          </a:prstGeom>
          <a:solidFill>
            <a:srgbClr val="FF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en-US" sz="4000" b="1" i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22" name="Rectangle 51"/>
          <p:cNvSpPr>
            <a:spLocks noChangeArrowheads="1"/>
          </p:cNvSpPr>
          <p:nvPr/>
        </p:nvSpPr>
        <p:spPr bwMode="auto">
          <a:xfrm>
            <a:off x="7779336" y="688975"/>
            <a:ext cx="771525" cy="5245100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23" name="Text Box 43"/>
          <p:cNvSpPr txBox="1">
            <a:spLocks noChangeArrowheads="1"/>
          </p:cNvSpPr>
          <p:nvPr/>
        </p:nvSpPr>
        <p:spPr bwMode="auto">
          <a:xfrm>
            <a:off x="2131011" y="5500687"/>
            <a:ext cx="685800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200</a:t>
            </a:r>
          </a:p>
        </p:txBody>
      </p:sp>
      <p:sp>
        <p:nvSpPr>
          <p:cNvPr id="124" name="Text Box 45"/>
          <p:cNvSpPr txBox="1">
            <a:spLocks noChangeArrowheads="1"/>
          </p:cNvSpPr>
          <p:nvPr/>
        </p:nvSpPr>
        <p:spPr bwMode="auto">
          <a:xfrm>
            <a:off x="1977023" y="4351337"/>
            <a:ext cx="839788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1000</a:t>
            </a:r>
          </a:p>
        </p:txBody>
      </p:sp>
      <p:sp>
        <p:nvSpPr>
          <p:cNvPr id="125" name="Text Box 44"/>
          <p:cNvSpPr txBox="1">
            <a:spLocks noChangeArrowheads="1"/>
          </p:cNvSpPr>
          <p:nvPr/>
        </p:nvSpPr>
        <p:spPr bwMode="auto">
          <a:xfrm>
            <a:off x="1977023" y="2879725"/>
            <a:ext cx="763588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2000</a:t>
            </a:r>
          </a:p>
        </p:txBody>
      </p:sp>
      <p:sp>
        <p:nvSpPr>
          <p:cNvPr id="126" name="Text Box 44"/>
          <p:cNvSpPr txBox="1">
            <a:spLocks noChangeArrowheads="1"/>
          </p:cNvSpPr>
          <p:nvPr/>
        </p:nvSpPr>
        <p:spPr bwMode="auto">
          <a:xfrm>
            <a:off x="1978610" y="1431925"/>
            <a:ext cx="762001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3000</a:t>
            </a:r>
          </a:p>
        </p:txBody>
      </p:sp>
      <p:sp>
        <p:nvSpPr>
          <p:cNvPr id="127" name="Text Box 44"/>
          <p:cNvSpPr txBox="1">
            <a:spLocks noChangeArrowheads="1"/>
          </p:cNvSpPr>
          <p:nvPr/>
        </p:nvSpPr>
        <p:spPr bwMode="auto">
          <a:xfrm>
            <a:off x="1978610" y="288925"/>
            <a:ext cx="762001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3800</a:t>
            </a:r>
          </a:p>
        </p:txBody>
      </p:sp>
      <p:sp>
        <p:nvSpPr>
          <p:cNvPr id="128" name="Text Box 48"/>
          <p:cNvSpPr txBox="1">
            <a:spLocks noChangeArrowheads="1"/>
          </p:cNvSpPr>
          <p:nvPr/>
        </p:nvSpPr>
        <p:spPr bwMode="auto">
          <a:xfrm>
            <a:off x="3197811" y="4638675"/>
            <a:ext cx="685800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729</a:t>
            </a:r>
          </a:p>
        </p:txBody>
      </p:sp>
      <p:sp>
        <p:nvSpPr>
          <p:cNvPr id="129" name="Text Box 39"/>
          <p:cNvSpPr txBox="1">
            <a:spLocks noChangeArrowheads="1"/>
          </p:cNvSpPr>
          <p:nvPr/>
        </p:nvSpPr>
        <p:spPr bwMode="auto">
          <a:xfrm>
            <a:off x="3959811" y="5394325"/>
            <a:ext cx="614362" cy="401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162</a:t>
            </a:r>
          </a:p>
        </p:txBody>
      </p:sp>
      <p:sp>
        <p:nvSpPr>
          <p:cNvPr id="130" name="Text Box 49"/>
          <p:cNvSpPr txBox="1">
            <a:spLocks noChangeArrowheads="1"/>
          </p:cNvSpPr>
          <p:nvPr/>
        </p:nvSpPr>
        <p:spPr bwMode="auto">
          <a:xfrm>
            <a:off x="5026611" y="3068637"/>
            <a:ext cx="762000" cy="401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1856</a:t>
            </a:r>
          </a:p>
        </p:txBody>
      </p:sp>
      <p:sp>
        <p:nvSpPr>
          <p:cNvPr id="131" name="Text Box 50"/>
          <p:cNvSpPr txBox="1">
            <a:spLocks noChangeArrowheads="1"/>
          </p:cNvSpPr>
          <p:nvPr/>
        </p:nvSpPr>
        <p:spPr bwMode="auto">
          <a:xfrm>
            <a:off x="5788611" y="4029075"/>
            <a:ext cx="762000" cy="403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1003</a:t>
            </a:r>
          </a:p>
        </p:txBody>
      </p:sp>
      <p:sp>
        <p:nvSpPr>
          <p:cNvPr id="132" name="Text Box 49"/>
          <p:cNvSpPr txBox="1">
            <a:spLocks noChangeArrowheads="1"/>
          </p:cNvSpPr>
          <p:nvPr/>
        </p:nvSpPr>
        <p:spPr bwMode="auto">
          <a:xfrm>
            <a:off x="7007811" y="1106487"/>
            <a:ext cx="762000" cy="401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3100</a:t>
            </a:r>
          </a:p>
        </p:txBody>
      </p:sp>
      <p:sp>
        <p:nvSpPr>
          <p:cNvPr id="133" name="Text Box 49"/>
          <p:cNvSpPr txBox="1">
            <a:spLocks noChangeArrowheads="1"/>
          </p:cNvSpPr>
          <p:nvPr/>
        </p:nvSpPr>
        <p:spPr bwMode="auto">
          <a:xfrm>
            <a:off x="7769811" y="344487"/>
            <a:ext cx="762000" cy="401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0000"/>
                </a:solidFill>
                <a:cs typeface="Arial" charset="0"/>
              </a:rPr>
              <a:t>3600</a:t>
            </a:r>
          </a:p>
        </p:txBody>
      </p:sp>
      <p:sp>
        <p:nvSpPr>
          <p:cNvPr id="134" name="Text Box 47"/>
          <p:cNvSpPr txBox="1">
            <a:spLocks noChangeArrowheads="1"/>
          </p:cNvSpPr>
          <p:nvPr/>
        </p:nvSpPr>
        <p:spPr bwMode="auto">
          <a:xfrm>
            <a:off x="3274011" y="5948362"/>
            <a:ext cx="6705600" cy="525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5A0FF1"/>
                </a:solidFill>
                <a:cs typeface="Arial" charset="0"/>
              </a:rPr>
              <a:t>  </a:t>
            </a:r>
            <a:r>
              <a:rPr lang="en-US" sz="2000" b="1" i="1">
                <a:solidFill>
                  <a:srgbClr val="000000"/>
                </a:solidFill>
                <a:cs typeface="Arial" charset="0"/>
              </a:rPr>
              <a:t>1990                    2003                     2016                 năm</a:t>
            </a:r>
          </a:p>
        </p:txBody>
      </p:sp>
      <p:sp>
        <p:nvSpPr>
          <p:cNvPr id="135" name="Text Box 31"/>
          <p:cNvSpPr txBox="1">
            <a:spLocks noChangeArrowheads="1"/>
          </p:cNvSpPr>
          <p:nvPr/>
        </p:nvSpPr>
        <p:spPr bwMode="auto">
          <a:xfrm>
            <a:off x="3207336" y="6340475"/>
            <a:ext cx="6259512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Arial" charset="0"/>
              </a:rPr>
              <a:t>Biểu đồ sản lượng thuỷ sản</a:t>
            </a:r>
          </a:p>
        </p:txBody>
      </p:sp>
      <p:sp>
        <p:nvSpPr>
          <p:cNvPr id="136" name="Rectangle 16"/>
          <p:cNvSpPr>
            <a:spLocks noChangeArrowheads="1"/>
          </p:cNvSpPr>
          <p:nvPr/>
        </p:nvSpPr>
        <p:spPr bwMode="auto">
          <a:xfrm>
            <a:off x="45036" y="5495338"/>
            <a:ext cx="442912" cy="273050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 sz="2400" b="1" i="1">
              <a:solidFill>
                <a:srgbClr val="5A0FF1"/>
              </a:solidFill>
              <a:cs typeface="Arial" charset="0"/>
            </a:endParaRPr>
          </a:p>
        </p:txBody>
      </p:sp>
      <p:sp>
        <p:nvSpPr>
          <p:cNvPr id="137" name="Rectangle 18"/>
          <p:cNvSpPr>
            <a:spLocks noChangeArrowheads="1"/>
          </p:cNvSpPr>
          <p:nvPr/>
        </p:nvSpPr>
        <p:spPr bwMode="auto">
          <a:xfrm>
            <a:off x="182111" y="6137273"/>
            <a:ext cx="442913" cy="27305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 sz="2400" b="1" i="1">
              <a:solidFill>
                <a:srgbClr val="5A0FF1"/>
              </a:solidFill>
              <a:cs typeface="Arial" charset="0"/>
            </a:endParaRPr>
          </a:p>
        </p:txBody>
      </p:sp>
      <p:sp>
        <p:nvSpPr>
          <p:cNvPr id="138" name="Text Box 19"/>
          <p:cNvSpPr txBox="1">
            <a:spLocks noChangeArrowheads="1"/>
          </p:cNvSpPr>
          <p:nvPr/>
        </p:nvSpPr>
        <p:spPr bwMode="auto">
          <a:xfrm>
            <a:off x="425243" y="5467350"/>
            <a:ext cx="1805666" cy="648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Text Box 20"/>
          <p:cNvSpPr txBox="1">
            <a:spLocks noChangeArrowheads="1"/>
          </p:cNvSpPr>
          <p:nvPr/>
        </p:nvSpPr>
        <p:spPr bwMode="auto">
          <a:xfrm>
            <a:off x="633998" y="6088061"/>
            <a:ext cx="3679825" cy="371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endParaRPr 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Text Box 46"/>
          <p:cNvSpPr txBox="1">
            <a:spLocks noChangeArrowheads="1"/>
          </p:cNvSpPr>
          <p:nvPr/>
        </p:nvSpPr>
        <p:spPr bwMode="auto">
          <a:xfrm>
            <a:off x="2761248" y="100012"/>
            <a:ext cx="2743200" cy="371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00"/>
                </a:solidFill>
                <a:cs typeface="Arial" charset="0"/>
              </a:rPr>
              <a:t>Sản lượng  (nghìn tấn)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xmlns="" id="{AE353876-9D22-A2C1-7871-66AF42E48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951" y="821383"/>
            <a:ext cx="281137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A0D1A212-D254-988B-3B7E-82184FBE0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4214" y="3269456"/>
            <a:ext cx="2735390" cy="12003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8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70063" y="452720"/>
            <a:ext cx="805220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273050" lvl="0" indent="-273050">
              <a:spcBef>
                <a:spcPts val="575"/>
              </a:spcBef>
              <a:buClr>
                <a:srgbClr val="5B9BD5"/>
              </a:buClr>
              <a:buSzPct val="85000"/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Kể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tên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loại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thủy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sản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nuôi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nhiều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ở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</a:rPr>
              <a:t>nước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</a:rPr>
              <a:t> ta? </a:t>
            </a:r>
          </a:p>
        </p:txBody>
      </p:sp>
      <p:pic>
        <p:nvPicPr>
          <p:cNvPr id="22" name="Picture 4" descr="small_12201740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5274" y="1261231"/>
            <a:ext cx="4343421" cy="2741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68707" y="4114800"/>
            <a:ext cx="4329987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7" descr="tom[1]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61221" y="1287547"/>
            <a:ext cx="4418475" cy="2715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6" name="Group 27"/>
          <p:cNvGrpSpPr>
            <a:grpSpLocks/>
          </p:cNvGrpSpPr>
          <p:nvPr/>
        </p:nvGrpSpPr>
        <p:grpSpPr bwMode="auto">
          <a:xfrm>
            <a:off x="6561220" y="4114800"/>
            <a:ext cx="4458793" cy="2791326"/>
            <a:chOff x="96" y="618"/>
            <a:chExt cx="1584" cy="1136"/>
          </a:xfrm>
        </p:grpSpPr>
        <p:pic>
          <p:nvPicPr>
            <p:cNvPr id="27" name="Picture 4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6" y="618"/>
              <a:ext cx="1584" cy="111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464" y="1523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Cá 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2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12539" y="213161"/>
            <a:ext cx="760986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57916" y="1336232"/>
          <a:ext cx="1203408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2588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21315" y="67764"/>
            <a:ext cx="354937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Thủy</a:t>
            </a:r>
            <a:r>
              <a:rPr lang="en-US" altLang="zh-CN" sz="6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sản</a:t>
            </a:r>
            <a:endParaRPr lang="zh-CN" altLang="en-US" sz="6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210577" y="1287547"/>
          <a:ext cx="117708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28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1">
            <a:extLst>
              <a:ext uri="{FF2B5EF4-FFF2-40B4-BE49-F238E27FC236}">
                <a16:creationId xmlns:a16="http://schemas.microsoft.com/office/drawing/2014/main" xmlns="" id="{8EC394A6-A6E3-28F6-8BA2-C73B0F54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 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4" name="Text Box 18">
            <a:extLst>
              <a:ext uri="{FF2B5EF4-FFF2-40B4-BE49-F238E27FC236}">
                <a16:creationId xmlns:a16="http://schemas.microsoft.com/office/drawing/2014/main" xmlns="" id="{88BFA44E-76B1-1005-E053-A498B7FC2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1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2. Ngành thuỷ sản</a:t>
            </a:r>
          </a:p>
        </p:txBody>
      </p:sp>
      <p:sp>
        <p:nvSpPr>
          <p:cNvPr id="18452" name="Rectangle 20">
            <a:extLst>
              <a:ext uri="{FF2B5EF4-FFF2-40B4-BE49-F238E27FC236}">
                <a16:creationId xmlns:a16="http://schemas.microsoft.com/office/drawing/2014/main" xmlns="" id="{2383761E-6973-EFF7-100E-9884F5128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1958975"/>
            <a:ext cx="89154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 - Ngành thuỷ sản gồm các hoạt động: khai thác và nuôi trồng thuỷ sản. 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en-US" sz="1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 - Ngành thuỷ sản phát triển mạnh ở vùng ven biển và nơi có nhiều </a:t>
            </a:r>
          </a:p>
          <a:p>
            <a:endParaRPr lang="en-US" altLang="en-US" sz="1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sông, hồ ở các đồng bằng.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676" name="Text Box 49">
            <a:extLst>
              <a:ext uri="{FF2B5EF4-FFF2-40B4-BE49-F238E27FC236}">
                <a16:creationId xmlns:a16="http://schemas.microsoft.com/office/drawing/2014/main" xmlns="" id="{E913A558-02A7-D822-BD1B-076CF8D08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38ACD1-B5EA-E5F0-B97A-4078C728E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0"/>
            <a:ext cx="8839200" cy="255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 u="sng">
                <a:latin typeface="Times New Roman" panose="02020603050405020304" pitchFamily="18" charset="0"/>
              </a:rPr>
              <a:t>Bài học:</a:t>
            </a:r>
          </a:p>
          <a:p>
            <a:pPr eaLnBrk="0" hangingPunct="0"/>
            <a:endParaRPr lang="en-US" altLang="en-US" sz="1000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   Bên cạnh việc khai thác gỗ v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lâm sản, nghề  trồng rừng của nước ta </a:t>
            </a:r>
          </a:p>
          <a:p>
            <a:pPr eaLnBrk="0" hangingPunct="0"/>
            <a:endParaRPr lang="en-US" altLang="en-US" sz="1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đang 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y c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ng phát triển. 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nh lâm nghiệp phân bố chủ yếu ở vùng </a:t>
            </a:r>
          </a:p>
          <a:p>
            <a:pPr eaLnBrk="0" hangingPunct="0"/>
            <a:endParaRPr lang="en-US" altLang="en-US" sz="1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núi v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trung du. Ng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nh thủy sản đang phát triển mạnh ở vùng ven biển </a:t>
            </a:r>
          </a:p>
          <a:p>
            <a:pPr eaLnBrk="0" hangingPunct="0"/>
            <a:endParaRPr lang="en-US" altLang="en-US" sz="1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những nơi có nhiều sông, hồ ở đồng bằng.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8" name="Text Box 49">
            <a:extLst>
              <a:ext uri="{FF2B5EF4-FFF2-40B4-BE49-F238E27FC236}">
                <a16:creationId xmlns:a16="http://schemas.microsoft.com/office/drawing/2014/main" xmlns="" id="{3F58E9FC-42FA-07D7-16EF-6A38CD75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blastfishing">
            <a:hlinkClick r:id="rId2"/>
            <a:extLst>
              <a:ext uri="{FF2B5EF4-FFF2-40B4-BE49-F238E27FC236}">
                <a16:creationId xmlns:a16="http://schemas.microsoft.com/office/drawing/2014/main" xmlns="" id="{3B582604-70D5-E57C-6D59-C4D4E9EB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4267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Text Box 7">
            <a:extLst>
              <a:ext uri="{FF2B5EF4-FFF2-40B4-BE49-F238E27FC236}">
                <a16:creationId xmlns:a16="http://schemas.microsoft.com/office/drawing/2014/main" xmlns="" id="{29892AD1-3024-4B08-9383-287B4CC82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Những việc làm phá hoại môi trường</a:t>
            </a:r>
          </a:p>
        </p:txBody>
      </p:sp>
      <p:pic>
        <p:nvPicPr>
          <p:cNvPr id="78856" name="Picture 8" descr="images790760_rungHoaBac1">
            <a:hlinkClick r:id="rId4" action="ppaction://hlinksldjump"/>
            <a:extLst>
              <a:ext uri="{FF2B5EF4-FFF2-40B4-BE49-F238E27FC236}">
                <a16:creationId xmlns:a16="http://schemas.microsoft.com/office/drawing/2014/main" xmlns="" id="{30C927CA-C4F5-E647-3025-B2D1FA90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4191000" cy="3276600"/>
          </a:xfrm>
          <a:prstGeom prst="rect">
            <a:avLst/>
          </a:prstGeom>
          <a:noFill/>
          <a:ln w="3175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9" descr="5085">
            <a:extLst>
              <a:ext uri="{FF2B5EF4-FFF2-40B4-BE49-F238E27FC236}">
                <a16:creationId xmlns:a16="http://schemas.microsoft.com/office/drawing/2014/main" xmlns="" id="{B5C37F17-0B6A-9F22-DAE2-115AF54A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4724400" cy="3429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1" descr="ANd9GcSkkgfqNuGbv4dm5MbrUojrAyWzFPUJKosYzXjZg5K6B8pUEG2AUw">
            <a:extLst>
              <a:ext uri="{FF2B5EF4-FFF2-40B4-BE49-F238E27FC236}">
                <a16:creationId xmlns:a16="http://schemas.microsoft.com/office/drawing/2014/main" xmlns="" id="{D4A76092-FAB0-72F0-39DF-CA5CBB3D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4724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>
            <a:extLst>
              <a:ext uri="{FF2B5EF4-FFF2-40B4-BE49-F238E27FC236}">
                <a16:creationId xmlns:a16="http://schemas.microsoft.com/office/drawing/2014/main" xmlns="" id="{ABC865C8-F4A7-895E-3275-DC69150D3571}"/>
              </a:ext>
            </a:extLst>
          </p:cNvPr>
          <p:cNvGrpSpPr>
            <a:grpSpLocks/>
          </p:cNvGrpSpPr>
          <p:nvPr/>
        </p:nvGrpSpPr>
        <p:grpSpPr bwMode="auto">
          <a:xfrm>
            <a:off x="9326564" y="219076"/>
            <a:ext cx="1341437" cy="862013"/>
            <a:chOff x="4915" y="138"/>
            <a:chExt cx="845" cy="543"/>
          </a:xfrm>
        </p:grpSpPr>
        <p:grpSp>
          <p:nvGrpSpPr>
            <p:cNvPr id="31746" name="Group 3">
              <a:extLst>
                <a:ext uri="{FF2B5EF4-FFF2-40B4-BE49-F238E27FC236}">
                  <a16:creationId xmlns:a16="http://schemas.microsoft.com/office/drawing/2014/main" xmlns="" id="{9733FDF7-D535-C647-18D5-4E946EDE1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5" y="138"/>
              <a:ext cx="746" cy="543"/>
              <a:chOff x="960" y="480"/>
              <a:chExt cx="2134" cy="2400"/>
            </a:xfrm>
          </p:grpSpPr>
          <p:grpSp>
            <p:nvGrpSpPr>
              <p:cNvPr id="31747" name="Group 4">
                <a:extLst>
                  <a:ext uri="{FF2B5EF4-FFF2-40B4-BE49-F238E27FC236}">
                    <a16:creationId xmlns:a16="http://schemas.microsoft.com/office/drawing/2014/main" xmlns="" id="{92728C4C-DECF-EA61-A407-45466FA71E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1748" name="Group 5">
                  <a:extLst>
                    <a:ext uri="{FF2B5EF4-FFF2-40B4-BE49-F238E27FC236}">
                      <a16:creationId xmlns:a16="http://schemas.microsoft.com/office/drawing/2014/main" xmlns="" id="{54A4B8BC-0352-F4DA-5413-BA105DBB43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1749" name="Freeform 6">
                    <a:extLst>
                      <a:ext uri="{FF2B5EF4-FFF2-40B4-BE49-F238E27FC236}">
                        <a16:creationId xmlns:a16="http://schemas.microsoft.com/office/drawing/2014/main" xmlns="" id="{865DC7C5-4512-F08B-D2F6-EA142194FF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50" name="Freeform 7">
                    <a:extLst>
                      <a:ext uri="{FF2B5EF4-FFF2-40B4-BE49-F238E27FC236}">
                        <a16:creationId xmlns:a16="http://schemas.microsoft.com/office/drawing/2014/main" xmlns="" id="{88E6B047-A13A-D5AE-CDA1-87564511AD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51" name="Line 8">
                    <a:extLst>
                      <a:ext uri="{FF2B5EF4-FFF2-40B4-BE49-F238E27FC236}">
                        <a16:creationId xmlns:a16="http://schemas.microsoft.com/office/drawing/2014/main" xmlns="" id="{64B64A28-C6FB-3A04-5AD0-F0F40C5440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52" name="Oval 9">
                    <a:extLst>
                      <a:ext uri="{FF2B5EF4-FFF2-40B4-BE49-F238E27FC236}">
                        <a16:creationId xmlns:a16="http://schemas.microsoft.com/office/drawing/2014/main" xmlns="" id="{3475EC06-DF80-076A-6FAF-C6851E4306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1753" name="Oval 10">
                  <a:extLst>
                    <a:ext uri="{FF2B5EF4-FFF2-40B4-BE49-F238E27FC236}">
                      <a16:creationId xmlns:a16="http://schemas.microsoft.com/office/drawing/2014/main" xmlns="" id="{DA98BA6C-6A8B-1226-4136-AD9653D9C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54" name="Rectangle 11">
                  <a:extLst>
                    <a:ext uri="{FF2B5EF4-FFF2-40B4-BE49-F238E27FC236}">
                      <a16:creationId xmlns:a16="http://schemas.microsoft.com/office/drawing/2014/main" xmlns="" id="{485D0364-59A4-9CFE-89E9-C626943A8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55" name="Oval 12">
                  <a:extLst>
                    <a:ext uri="{FF2B5EF4-FFF2-40B4-BE49-F238E27FC236}">
                      <a16:creationId xmlns:a16="http://schemas.microsoft.com/office/drawing/2014/main" xmlns="" id="{452DF94F-54BE-D654-8E4E-8BEEFC484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56" name="Oval 13">
                  <a:extLst>
                    <a:ext uri="{FF2B5EF4-FFF2-40B4-BE49-F238E27FC236}">
                      <a16:creationId xmlns:a16="http://schemas.microsoft.com/office/drawing/2014/main" xmlns="" id="{03152A0E-5148-9A4E-D5D8-7CFB549079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57" name="Oval 14">
                  <a:extLst>
                    <a:ext uri="{FF2B5EF4-FFF2-40B4-BE49-F238E27FC236}">
                      <a16:creationId xmlns:a16="http://schemas.microsoft.com/office/drawing/2014/main" xmlns="" id="{D6B49AF3-B72D-D2C8-894D-A892CB3B9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1758" name="Picture 15" descr="054">
                <a:extLst>
                  <a:ext uri="{FF2B5EF4-FFF2-40B4-BE49-F238E27FC236}">
                    <a16:creationId xmlns:a16="http://schemas.microsoft.com/office/drawing/2014/main" xmlns="" id="{71164ACE-8B94-FA7A-27DC-6F296BFBD0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759" name="Group 16">
              <a:extLst>
                <a:ext uri="{FF2B5EF4-FFF2-40B4-BE49-F238E27FC236}">
                  <a16:creationId xmlns:a16="http://schemas.microsoft.com/office/drawing/2014/main" xmlns="" id="{B7522A90-18B8-5F56-29B4-43302621C9CA}"/>
                </a:ext>
              </a:extLst>
            </p:cNvPr>
            <p:cNvGrpSpPr>
              <a:grpSpLocks/>
            </p:cNvGrpSpPr>
            <p:nvPr/>
          </p:nvGrpSpPr>
          <p:grpSpPr bwMode="auto">
            <a:xfrm rot="-1972447">
              <a:off x="5303" y="255"/>
              <a:ext cx="457" cy="333"/>
              <a:chOff x="960" y="480"/>
              <a:chExt cx="2134" cy="2400"/>
            </a:xfrm>
          </p:grpSpPr>
          <p:grpSp>
            <p:nvGrpSpPr>
              <p:cNvPr id="31760" name="Group 17">
                <a:extLst>
                  <a:ext uri="{FF2B5EF4-FFF2-40B4-BE49-F238E27FC236}">
                    <a16:creationId xmlns:a16="http://schemas.microsoft.com/office/drawing/2014/main" xmlns="" id="{E9E83307-D98D-3DBA-8F17-44B4C768A1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1761" name="Group 18">
                  <a:extLst>
                    <a:ext uri="{FF2B5EF4-FFF2-40B4-BE49-F238E27FC236}">
                      <a16:creationId xmlns:a16="http://schemas.microsoft.com/office/drawing/2014/main" xmlns="" id="{6F65FF67-17C4-45DD-2650-B39AF7FA4B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1762" name="Freeform 19">
                    <a:extLst>
                      <a:ext uri="{FF2B5EF4-FFF2-40B4-BE49-F238E27FC236}">
                        <a16:creationId xmlns:a16="http://schemas.microsoft.com/office/drawing/2014/main" xmlns="" id="{A6859761-FE7C-F3D8-F24A-01982A0949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63" name="Freeform 20">
                    <a:extLst>
                      <a:ext uri="{FF2B5EF4-FFF2-40B4-BE49-F238E27FC236}">
                        <a16:creationId xmlns:a16="http://schemas.microsoft.com/office/drawing/2014/main" xmlns="" id="{9A4D459B-D428-6AFA-88C5-8ED2EBB42D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64" name="Line 21">
                    <a:extLst>
                      <a:ext uri="{FF2B5EF4-FFF2-40B4-BE49-F238E27FC236}">
                        <a16:creationId xmlns:a16="http://schemas.microsoft.com/office/drawing/2014/main" xmlns="" id="{5330936E-8813-379D-C27B-45B57669BB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65" name="Oval 22">
                    <a:extLst>
                      <a:ext uri="{FF2B5EF4-FFF2-40B4-BE49-F238E27FC236}">
                        <a16:creationId xmlns:a16="http://schemas.microsoft.com/office/drawing/2014/main" xmlns="" id="{759B46E8-BEA4-C1E7-B601-285310E227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1766" name="Oval 23">
                  <a:extLst>
                    <a:ext uri="{FF2B5EF4-FFF2-40B4-BE49-F238E27FC236}">
                      <a16:creationId xmlns:a16="http://schemas.microsoft.com/office/drawing/2014/main" xmlns="" id="{948C7CA7-70C1-E7C8-5ED3-451AAE844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67" name="Rectangle 24">
                  <a:extLst>
                    <a:ext uri="{FF2B5EF4-FFF2-40B4-BE49-F238E27FC236}">
                      <a16:creationId xmlns:a16="http://schemas.microsoft.com/office/drawing/2014/main" xmlns="" id="{FB3A3550-7F3D-1E4D-A2A9-4990E49FC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68" name="Oval 25">
                  <a:extLst>
                    <a:ext uri="{FF2B5EF4-FFF2-40B4-BE49-F238E27FC236}">
                      <a16:creationId xmlns:a16="http://schemas.microsoft.com/office/drawing/2014/main" xmlns="" id="{685E8DD3-C367-594E-13CE-E6B6719165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69" name="Oval 26">
                  <a:extLst>
                    <a:ext uri="{FF2B5EF4-FFF2-40B4-BE49-F238E27FC236}">
                      <a16:creationId xmlns:a16="http://schemas.microsoft.com/office/drawing/2014/main" xmlns="" id="{D0B77321-8212-F4FE-856C-489C9907DD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70" name="Oval 27">
                  <a:extLst>
                    <a:ext uri="{FF2B5EF4-FFF2-40B4-BE49-F238E27FC236}">
                      <a16:creationId xmlns:a16="http://schemas.microsoft.com/office/drawing/2014/main" xmlns="" id="{EFBA5BED-18B1-08C5-35A2-B13FF4562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1771" name="Picture 28" descr="054">
                <a:extLst>
                  <a:ext uri="{FF2B5EF4-FFF2-40B4-BE49-F238E27FC236}">
                    <a16:creationId xmlns:a16="http://schemas.microsoft.com/office/drawing/2014/main" xmlns="" id="{9900D964-C3FA-A9A0-8945-6B737C6A97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772" name="Group 29">
            <a:extLst>
              <a:ext uri="{FF2B5EF4-FFF2-40B4-BE49-F238E27FC236}">
                <a16:creationId xmlns:a16="http://schemas.microsoft.com/office/drawing/2014/main" xmlns="" id="{5FCC6B9C-A7F0-B5AE-949C-CBCCB5EE26F4}"/>
              </a:ext>
            </a:extLst>
          </p:cNvPr>
          <p:cNvGrpSpPr>
            <a:grpSpLocks/>
          </p:cNvGrpSpPr>
          <p:nvPr/>
        </p:nvGrpSpPr>
        <p:grpSpPr bwMode="auto">
          <a:xfrm rot="202029">
            <a:off x="1524000" y="5791201"/>
            <a:ext cx="1341438" cy="862013"/>
            <a:chOff x="0" y="3610"/>
            <a:chExt cx="845" cy="543"/>
          </a:xfrm>
        </p:grpSpPr>
        <p:grpSp>
          <p:nvGrpSpPr>
            <p:cNvPr id="31773" name="Group 30">
              <a:extLst>
                <a:ext uri="{FF2B5EF4-FFF2-40B4-BE49-F238E27FC236}">
                  <a16:creationId xmlns:a16="http://schemas.microsoft.com/office/drawing/2014/main" xmlns="" id="{3C087B64-0216-CB93-1F68-1AAE1C1A8D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610"/>
              <a:ext cx="746" cy="543"/>
              <a:chOff x="960" y="480"/>
              <a:chExt cx="2134" cy="2400"/>
            </a:xfrm>
          </p:grpSpPr>
          <p:grpSp>
            <p:nvGrpSpPr>
              <p:cNvPr id="31774" name="Group 31">
                <a:extLst>
                  <a:ext uri="{FF2B5EF4-FFF2-40B4-BE49-F238E27FC236}">
                    <a16:creationId xmlns:a16="http://schemas.microsoft.com/office/drawing/2014/main" xmlns="" id="{D25FFE88-0550-E06C-A084-E2D2810650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1775" name="Group 32">
                  <a:extLst>
                    <a:ext uri="{FF2B5EF4-FFF2-40B4-BE49-F238E27FC236}">
                      <a16:creationId xmlns:a16="http://schemas.microsoft.com/office/drawing/2014/main" xmlns="" id="{D3BA123B-BDE2-8CCF-10E5-E5F3EDEBF3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1776" name="Freeform 33">
                    <a:extLst>
                      <a:ext uri="{FF2B5EF4-FFF2-40B4-BE49-F238E27FC236}">
                        <a16:creationId xmlns:a16="http://schemas.microsoft.com/office/drawing/2014/main" xmlns="" id="{B4417632-3121-47DE-E2C4-DC875B14E1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77" name="Freeform 34">
                    <a:extLst>
                      <a:ext uri="{FF2B5EF4-FFF2-40B4-BE49-F238E27FC236}">
                        <a16:creationId xmlns:a16="http://schemas.microsoft.com/office/drawing/2014/main" xmlns="" id="{64E15FF7-88FE-6647-9DD2-0640625764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78" name="Line 35">
                    <a:extLst>
                      <a:ext uri="{FF2B5EF4-FFF2-40B4-BE49-F238E27FC236}">
                        <a16:creationId xmlns:a16="http://schemas.microsoft.com/office/drawing/2014/main" xmlns="" id="{5C2FCA91-29C6-CFD0-9B6C-53D3619742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79" name="Oval 36">
                    <a:extLst>
                      <a:ext uri="{FF2B5EF4-FFF2-40B4-BE49-F238E27FC236}">
                        <a16:creationId xmlns:a16="http://schemas.microsoft.com/office/drawing/2014/main" xmlns="" id="{9BB50C8F-E047-C6AF-D3C3-BB88944AAF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1780" name="Oval 37">
                  <a:extLst>
                    <a:ext uri="{FF2B5EF4-FFF2-40B4-BE49-F238E27FC236}">
                      <a16:creationId xmlns:a16="http://schemas.microsoft.com/office/drawing/2014/main" xmlns="" id="{4B925387-6574-9896-6EE1-F011A5652C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81" name="Rectangle 38">
                  <a:extLst>
                    <a:ext uri="{FF2B5EF4-FFF2-40B4-BE49-F238E27FC236}">
                      <a16:creationId xmlns:a16="http://schemas.microsoft.com/office/drawing/2014/main" xmlns="" id="{2B8E6C0C-D453-4E50-B30D-EFF6370F0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82" name="Oval 39">
                  <a:extLst>
                    <a:ext uri="{FF2B5EF4-FFF2-40B4-BE49-F238E27FC236}">
                      <a16:creationId xmlns:a16="http://schemas.microsoft.com/office/drawing/2014/main" xmlns="" id="{DA540D7D-C76B-069B-BE36-4176CFDE9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83" name="Oval 40">
                  <a:extLst>
                    <a:ext uri="{FF2B5EF4-FFF2-40B4-BE49-F238E27FC236}">
                      <a16:creationId xmlns:a16="http://schemas.microsoft.com/office/drawing/2014/main" xmlns="" id="{C050D0B1-E93F-D469-1AF7-EFD26AA2B3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84" name="Oval 41">
                  <a:extLst>
                    <a:ext uri="{FF2B5EF4-FFF2-40B4-BE49-F238E27FC236}">
                      <a16:creationId xmlns:a16="http://schemas.microsoft.com/office/drawing/2014/main" xmlns="" id="{67C79BE9-A0A9-5D32-5BCC-989F417D22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1785" name="Picture 42" descr="054">
                <a:extLst>
                  <a:ext uri="{FF2B5EF4-FFF2-40B4-BE49-F238E27FC236}">
                    <a16:creationId xmlns:a16="http://schemas.microsoft.com/office/drawing/2014/main" xmlns="" id="{49AD1FDF-ADD7-B126-F47F-A5A77E9AC0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786" name="Group 43">
              <a:extLst>
                <a:ext uri="{FF2B5EF4-FFF2-40B4-BE49-F238E27FC236}">
                  <a16:creationId xmlns:a16="http://schemas.microsoft.com/office/drawing/2014/main" xmlns="" id="{0E87690F-84EB-B8E8-2045-A1CD94EA9CC0}"/>
                </a:ext>
              </a:extLst>
            </p:cNvPr>
            <p:cNvGrpSpPr>
              <a:grpSpLocks/>
            </p:cNvGrpSpPr>
            <p:nvPr/>
          </p:nvGrpSpPr>
          <p:grpSpPr bwMode="auto">
            <a:xfrm rot="-1972447">
              <a:off x="388" y="3727"/>
              <a:ext cx="457" cy="333"/>
              <a:chOff x="960" y="480"/>
              <a:chExt cx="2134" cy="2400"/>
            </a:xfrm>
          </p:grpSpPr>
          <p:grpSp>
            <p:nvGrpSpPr>
              <p:cNvPr id="31787" name="Group 44">
                <a:extLst>
                  <a:ext uri="{FF2B5EF4-FFF2-40B4-BE49-F238E27FC236}">
                    <a16:creationId xmlns:a16="http://schemas.microsoft.com/office/drawing/2014/main" xmlns="" id="{CB1A67FA-71F3-1FA6-EA06-2D346E8228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1788" name="Group 45">
                  <a:extLst>
                    <a:ext uri="{FF2B5EF4-FFF2-40B4-BE49-F238E27FC236}">
                      <a16:creationId xmlns:a16="http://schemas.microsoft.com/office/drawing/2014/main" xmlns="" id="{7CD1DC85-B830-0F75-AC61-13BDFC6A67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1789" name="Freeform 46">
                    <a:extLst>
                      <a:ext uri="{FF2B5EF4-FFF2-40B4-BE49-F238E27FC236}">
                        <a16:creationId xmlns:a16="http://schemas.microsoft.com/office/drawing/2014/main" xmlns="" id="{54152D30-327A-390F-2304-7815AE3668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90" name="Freeform 47">
                    <a:extLst>
                      <a:ext uri="{FF2B5EF4-FFF2-40B4-BE49-F238E27FC236}">
                        <a16:creationId xmlns:a16="http://schemas.microsoft.com/office/drawing/2014/main" xmlns="" id="{F193C91F-ADF5-930F-B9C5-FFFC79BB31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1791" name="Line 48">
                    <a:extLst>
                      <a:ext uri="{FF2B5EF4-FFF2-40B4-BE49-F238E27FC236}">
                        <a16:creationId xmlns:a16="http://schemas.microsoft.com/office/drawing/2014/main" xmlns="" id="{CD7BC6A3-29FE-1DF5-2EC2-C055896B27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92" name="Oval 49">
                    <a:extLst>
                      <a:ext uri="{FF2B5EF4-FFF2-40B4-BE49-F238E27FC236}">
                        <a16:creationId xmlns:a16="http://schemas.microsoft.com/office/drawing/2014/main" xmlns="" id="{290BEE79-95D8-7B94-3ACC-60E7B6FA2B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1793" name="Oval 50">
                  <a:extLst>
                    <a:ext uri="{FF2B5EF4-FFF2-40B4-BE49-F238E27FC236}">
                      <a16:creationId xmlns:a16="http://schemas.microsoft.com/office/drawing/2014/main" xmlns="" id="{812E2E78-1ED7-470D-338F-A25CF9E3C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94" name="Rectangle 51">
                  <a:extLst>
                    <a:ext uri="{FF2B5EF4-FFF2-40B4-BE49-F238E27FC236}">
                      <a16:creationId xmlns:a16="http://schemas.microsoft.com/office/drawing/2014/main" xmlns="" id="{C2CC4ECC-06B2-2CE0-1EE7-078D6BAA8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95" name="Oval 52">
                  <a:extLst>
                    <a:ext uri="{FF2B5EF4-FFF2-40B4-BE49-F238E27FC236}">
                      <a16:creationId xmlns:a16="http://schemas.microsoft.com/office/drawing/2014/main" xmlns="" id="{3FC99CFF-BACB-B64A-879B-CD06AEBC7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96" name="Oval 53">
                  <a:extLst>
                    <a:ext uri="{FF2B5EF4-FFF2-40B4-BE49-F238E27FC236}">
                      <a16:creationId xmlns:a16="http://schemas.microsoft.com/office/drawing/2014/main" xmlns="" id="{40ED6C63-A43B-385C-B919-D862A43B5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1797" name="Oval 54">
                  <a:extLst>
                    <a:ext uri="{FF2B5EF4-FFF2-40B4-BE49-F238E27FC236}">
                      <a16:creationId xmlns:a16="http://schemas.microsoft.com/office/drawing/2014/main" xmlns="" id="{893E8D35-238F-B737-66C4-D2B276EC2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1798" name="Picture 55" descr="054">
                <a:extLst>
                  <a:ext uri="{FF2B5EF4-FFF2-40B4-BE49-F238E27FC236}">
                    <a16:creationId xmlns:a16="http://schemas.microsoft.com/office/drawing/2014/main" xmlns="" id="{01F8F6DC-34B5-6212-B64B-80E0789FFF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9503" name="AutoShape 63">
            <a:extLst>
              <a:ext uri="{FF2B5EF4-FFF2-40B4-BE49-F238E27FC236}">
                <a16:creationId xmlns:a16="http://schemas.microsoft.com/office/drawing/2014/main" xmlns="" id="{DC0E3878-1303-20AB-BC0A-B2E0668C0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07</a:t>
            </a:r>
          </a:p>
        </p:txBody>
      </p:sp>
      <p:sp>
        <p:nvSpPr>
          <p:cNvPr id="189504" name="AutoShape 64">
            <a:extLst>
              <a:ext uri="{FF2B5EF4-FFF2-40B4-BE49-F238E27FC236}">
                <a16:creationId xmlns:a16="http://schemas.microsoft.com/office/drawing/2014/main" xmlns="" id="{BC7F10DC-00E4-7501-7E9A-E8A8517D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06</a:t>
            </a:r>
          </a:p>
        </p:txBody>
      </p:sp>
      <p:sp>
        <p:nvSpPr>
          <p:cNvPr id="189505" name="AutoShape 65">
            <a:extLst>
              <a:ext uri="{FF2B5EF4-FFF2-40B4-BE49-F238E27FC236}">
                <a16:creationId xmlns:a16="http://schemas.microsoft.com/office/drawing/2014/main" xmlns="" id="{1B21D815-4625-5BDC-9B95-24C9574B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05</a:t>
            </a:r>
          </a:p>
        </p:txBody>
      </p:sp>
      <p:sp>
        <p:nvSpPr>
          <p:cNvPr id="189506" name="AutoShape 66">
            <a:extLst>
              <a:ext uri="{FF2B5EF4-FFF2-40B4-BE49-F238E27FC236}">
                <a16:creationId xmlns:a16="http://schemas.microsoft.com/office/drawing/2014/main" xmlns="" id="{4F925DFE-8174-67F3-2E0F-2C7FADFA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04</a:t>
            </a:r>
          </a:p>
        </p:txBody>
      </p:sp>
      <p:sp>
        <p:nvSpPr>
          <p:cNvPr id="189507" name="AutoShape 67">
            <a:extLst>
              <a:ext uri="{FF2B5EF4-FFF2-40B4-BE49-F238E27FC236}">
                <a16:creationId xmlns:a16="http://schemas.microsoft.com/office/drawing/2014/main" xmlns="" id="{7518156D-9D20-E12D-C4EB-E594B0A6F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03</a:t>
            </a:r>
          </a:p>
        </p:txBody>
      </p:sp>
      <p:sp>
        <p:nvSpPr>
          <p:cNvPr id="189508" name="AutoShape 68">
            <a:extLst>
              <a:ext uri="{FF2B5EF4-FFF2-40B4-BE49-F238E27FC236}">
                <a16:creationId xmlns:a16="http://schemas.microsoft.com/office/drawing/2014/main" xmlns="" id="{78A8389D-913E-11B0-8FAB-518F57892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02</a:t>
            </a:r>
          </a:p>
        </p:txBody>
      </p:sp>
      <p:sp>
        <p:nvSpPr>
          <p:cNvPr id="189509" name="AutoShape 69">
            <a:extLst>
              <a:ext uri="{FF2B5EF4-FFF2-40B4-BE49-F238E27FC236}">
                <a16:creationId xmlns:a16="http://schemas.microsoft.com/office/drawing/2014/main" xmlns="" id="{2342E526-61D6-C468-3331-55615E94E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01</a:t>
            </a:r>
          </a:p>
        </p:txBody>
      </p:sp>
      <p:sp>
        <p:nvSpPr>
          <p:cNvPr id="189510" name="AutoShape 70">
            <a:extLst>
              <a:ext uri="{FF2B5EF4-FFF2-40B4-BE49-F238E27FC236}">
                <a16:creationId xmlns:a16="http://schemas.microsoft.com/office/drawing/2014/main" xmlns="" id="{5146117F-DA9A-0ADB-89E6-6EFC2F38C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00</a:t>
            </a:r>
          </a:p>
        </p:txBody>
      </p:sp>
      <p:sp>
        <p:nvSpPr>
          <p:cNvPr id="189511" name="AutoShape 71">
            <a:extLst>
              <a:ext uri="{FF2B5EF4-FFF2-40B4-BE49-F238E27FC236}">
                <a16:creationId xmlns:a16="http://schemas.microsoft.com/office/drawing/2014/main" xmlns="" id="{9CE963F7-31D0-1B1C-3BB0-A5F631AE1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976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90DDC0-1E2E-CDB7-E74A-E6E987DAB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2880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  Câu 1) 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>
                <a:latin typeface="Times New Roman" panose="02020603050405020304" pitchFamily="18" charset="0"/>
              </a:rPr>
              <a:t>nh lâm nghiệp gồm các hoạt động chính 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>
                <a:latin typeface="Times New Roman" panose="02020603050405020304" pitchFamily="18" charset="0"/>
              </a:rPr>
              <a:t>o v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>
                <a:latin typeface="Times New Roman" panose="02020603050405020304" pitchFamily="18" charset="0"/>
              </a:rPr>
              <a:t> phân bố chủ yếu ở đâu?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CCD39667-6581-D023-4AF6-8244B2AC8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7432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a. Trồng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bảo vệ rừng; phân bố chủ yếu ở vùng núi.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CD7B09AB-1A15-99A0-DC18-4387B84C3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505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b. Khai thác gỗ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lâm sản; phân bố chủ yếu ở trung du.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3257E1A4-E217-9F8F-202F-D9FD360DC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267201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c. Trồng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bảo vệ rừng, khai thác gỗ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lâm sản; phân bố chủ yếu ở vùng núi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trung du.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B99BD24C-A1F5-8507-5652-97F39EC3F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u="sng">
                <a:latin typeface="Times New Roman" panose="02020603050405020304" pitchFamily="18" charset="0"/>
              </a:rPr>
              <a:t>Chọn ý đúng trong các ý sau:</a:t>
            </a:r>
            <a:endParaRPr lang="en-US" altLang="en-US" sz="2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1E8A8A43-3593-CC60-A166-3645FA992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267201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c. Trồng v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bảo vệ rừng, khai thác gỗ v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lâm sản; phân bố chủ yếu ở vùng núi v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trung du.</a:t>
            </a:r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14" name="Text Box 49">
            <a:extLst>
              <a:ext uri="{FF2B5EF4-FFF2-40B4-BE49-F238E27FC236}">
                <a16:creationId xmlns:a16="http://schemas.microsoft.com/office/drawing/2014/main" xmlns="" id="{5A0A9B0C-C011-DEC2-3280-AAE9BEAF5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sndAc>
      <p:stSnd>
        <p:snd r:embed="rId2" name="start_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9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9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9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9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95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9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503" grpId="0" animBg="1"/>
      <p:bldP spid="189504" grpId="0" animBg="1"/>
      <p:bldP spid="189506" grpId="0" animBg="1"/>
      <p:bldP spid="189507" grpId="0" animBg="1"/>
      <p:bldP spid="189508" grpId="0" animBg="1"/>
      <p:bldP spid="189509" grpId="0" animBg="1"/>
      <p:bldP spid="189510" grpId="0" animBg="1"/>
      <p:bldP spid="189511" grpId="0" animBg="1"/>
      <p:bldP spid="9" grpId="0"/>
      <p:bldP spid="2" grpId="0"/>
      <p:bldP spid="3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">
            <a:extLst>
              <a:ext uri="{FF2B5EF4-FFF2-40B4-BE49-F238E27FC236}">
                <a16:creationId xmlns:a16="http://schemas.microsoft.com/office/drawing/2014/main" xmlns="" id="{18CFE9EA-6235-C2F7-5383-500B5210EA1F}"/>
              </a:ext>
            </a:extLst>
          </p:cNvPr>
          <p:cNvGrpSpPr>
            <a:grpSpLocks/>
          </p:cNvGrpSpPr>
          <p:nvPr/>
        </p:nvGrpSpPr>
        <p:grpSpPr bwMode="auto">
          <a:xfrm>
            <a:off x="9326564" y="219076"/>
            <a:ext cx="1341437" cy="862013"/>
            <a:chOff x="4915" y="138"/>
            <a:chExt cx="845" cy="543"/>
          </a:xfrm>
        </p:grpSpPr>
        <p:grpSp>
          <p:nvGrpSpPr>
            <p:cNvPr id="32770" name="Group 3">
              <a:extLst>
                <a:ext uri="{FF2B5EF4-FFF2-40B4-BE49-F238E27FC236}">
                  <a16:creationId xmlns:a16="http://schemas.microsoft.com/office/drawing/2014/main" xmlns="" id="{659F0900-0C4C-BE0D-2C87-491C40370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5" y="138"/>
              <a:ext cx="746" cy="543"/>
              <a:chOff x="960" y="480"/>
              <a:chExt cx="2134" cy="2400"/>
            </a:xfrm>
          </p:grpSpPr>
          <p:grpSp>
            <p:nvGrpSpPr>
              <p:cNvPr id="32771" name="Group 4">
                <a:extLst>
                  <a:ext uri="{FF2B5EF4-FFF2-40B4-BE49-F238E27FC236}">
                    <a16:creationId xmlns:a16="http://schemas.microsoft.com/office/drawing/2014/main" xmlns="" id="{1EB2D4D3-764D-4DFA-8FD0-1A387AC219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2772" name="Group 5">
                  <a:extLst>
                    <a:ext uri="{FF2B5EF4-FFF2-40B4-BE49-F238E27FC236}">
                      <a16:creationId xmlns:a16="http://schemas.microsoft.com/office/drawing/2014/main" xmlns="" id="{7703F9F6-6ACD-2ED0-FEB4-6D05B6A777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2773" name="Freeform 6">
                    <a:extLst>
                      <a:ext uri="{FF2B5EF4-FFF2-40B4-BE49-F238E27FC236}">
                        <a16:creationId xmlns:a16="http://schemas.microsoft.com/office/drawing/2014/main" xmlns="" id="{E7380C27-3014-9EC4-0621-39ADB142A5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774" name="Freeform 7">
                    <a:extLst>
                      <a:ext uri="{FF2B5EF4-FFF2-40B4-BE49-F238E27FC236}">
                        <a16:creationId xmlns:a16="http://schemas.microsoft.com/office/drawing/2014/main" xmlns="" id="{767B7A73-AC07-1788-5887-5D10B0908F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775" name="Line 8">
                    <a:extLst>
                      <a:ext uri="{FF2B5EF4-FFF2-40B4-BE49-F238E27FC236}">
                        <a16:creationId xmlns:a16="http://schemas.microsoft.com/office/drawing/2014/main" xmlns="" id="{C5062345-4747-B172-0780-46506072FE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76" name="Oval 9">
                    <a:extLst>
                      <a:ext uri="{FF2B5EF4-FFF2-40B4-BE49-F238E27FC236}">
                        <a16:creationId xmlns:a16="http://schemas.microsoft.com/office/drawing/2014/main" xmlns="" id="{5C03BE9A-49DB-D5B8-2C9A-6EED754ACE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2777" name="Oval 10">
                  <a:extLst>
                    <a:ext uri="{FF2B5EF4-FFF2-40B4-BE49-F238E27FC236}">
                      <a16:creationId xmlns:a16="http://schemas.microsoft.com/office/drawing/2014/main" xmlns="" id="{911E8BC3-96CC-135B-6A5A-372B574EF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78" name="Rectangle 11">
                  <a:extLst>
                    <a:ext uri="{FF2B5EF4-FFF2-40B4-BE49-F238E27FC236}">
                      <a16:creationId xmlns:a16="http://schemas.microsoft.com/office/drawing/2014/main" xmlns="" id="{4A7FC3A3-01C3-11A3-47C0-E7023362A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79" name="Oval 12">
                  <a:extLst>
                    <a:ext uri="{FF2B5EF4-FFF2-40B4-BE49-F238E27FC236}">
                      <a16:creationId xmlns:a16="http://schemas.microsoft.com/office/drawing/2014/main" xmlns="" id="{9EA6DE4C-E6E3-1490-FE5A-22B748E90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80" name="Oval 13">
                  <a:extLst>
                    <a:ext uri="{FF2B5EF4-FFF2-40B4-BE49-F238E27FC236}">
                      <a16:creationId xmlns:a16="http://schemas.microsoft.com/office/drawing/2014/main" xmlns="" id="{F08C3862-253C-391B-E99D-3AE63693C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81" name="Oval 14">
                  <a:extLst>
                    <a:ext uri="{FF2B5EF4-FFF2-40B4-BE49-F238E27FC236}">
                      <a16:creationId xmlns:a16="http://schemas.microsoft.com/office/drawing/2014/main" xmlns="" id="{07936FBD-0819-FC58-A6AD-C4FAAB797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2782" name="Picture 15" descr="054">
                <a:extLst>
                  <a:ext uri="{FF2B5EF4-FFF2-40B4-BE49-F238E27FC236}">
                    <a16:creationId xmlns:a16="http://schemas.microsoft.com/office/drawing/2014/main" xmlns="" id="{C395E971-74D0-1F08-B389-FD6D15E40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783" name="Group 16">
              <a:extLst>
                <a:ext uri="{FF2B5EF4-FFF2-40B4-BE49-F238E27FC236}">
                  <a16:creationId xmlns:a16="http://schemas.microsoft.com/office/drawing/2014/main" xmlns="" id="{B878D7CD-B15E-17EF-791C-9119E3856035}"/>
                </a:ext>
              </a:extLst>
            </p:cNvPr>
            <p:cNvGrpSpPr>
              <a:grpSpLocks/>
            </p:cNvGrpSpPr>
            <p:nvPr/>
          </p:nvGrpSpPr>
          <p:grpSpPr bwMode="auto">
            <a:xfrm rot="-1972447">
              <a:off x="5303" y="255"/>
              <a:ext cx="457" cy="333"/>
              <a:chOff x="960" y="480"/>
              <a:chExt cx="2134" cy="2400"/>
            </a:xfrm>
          </p:grpSpPr>
          <p:grpSp>
            <p:nvGrpSpPr>
              <p:cNvPr id="32784" name="Group 17">
                <a:extLst>
                  <a:ext uri="{FF2B5EF4-FFF2-40B4-BE49-F238E27FC236}">
                    <a16:creationId xmlns:a16="http://schemas.microsoft.com/office/drawing/2014/main" xmlns="" id="{FE58968C-DAB8-0F60-7D7B-50E9DF352E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2785" name="Group 18">
                  <a:extLst>
                    <a:ext uri="{FF2B5EF4-FFF2-40B4-BE49-F238E27FC236}">
                      <a16:creationId xmlns:a16="http://schemas.microsoft.com/office/drawing/2014/main" xmlns="" id="{7BAEBCE0-6111-4526-9FD6-3646E6A6C2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2786" name="Freeform 19">
                    <a:extLst>
                      <a:ext uri="{FF2B5EF4-FFF2-40B4-BE49-F238E27FC236}">
                        <a16:creationId xmlns:a16="http://schemas.microsoft.com/office/drawing/2014/main" xmlns="" id="{0F42215D-F582-B5DA-D112-0D53678A5D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787" name="Freeform 20">
                    <a:extLst>
                      <a:ext uri="{FF2B5EF4-FFF2-40B4-BE49-F238E27FC236}">
                        <a16:creationId xmlns:a16="http://schemas.microsoft.com/office/drawing/2014/main" xmlns="" id="{83AAFC6F-A422-159E-18DB-B1AAB35DA2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788" name="Line 21">
                    <a:extLst>
                      <a:ext uri="{FF2B5EF4-FFF2-40B4-BE49-F238E27FC236}">
                        <a16:creationId xmlns:a16="http://schemas.microsoft.com/office/drawing/2014/main" xmlns="" id="{1F376248-E164-725D-4372-F2B2F4798C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89" name="Oval 22">
                    <a:extLst>
                      <a:ext uri="{FF2B5EF4-FFF2-40B4-BE49-F238E27FC236}">
                        <a16:creationId xmlns:a16="http://schemas.microsoft.com/office/drawing/2014/main" xmlns="" id="{599012EF-A6CB-7315-1719-7F05CEF44D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2790" name="Oval 23">
                  <a:extLst>
                    <a:ext uri="{FF2B5EF4-FFF2-40B4-BE49-F238E27FC236}">
                      <a16:creationId xmlns:a16="http://schemas.microsoft.com/office/drawing/2014/main" xmlns="" id="{C7A88B75-8529-28A8-FD56-C4A5C52493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91" name="Rectangle 24">
                  <a:extLst>
                    <a:ext uri="{FF2B5EF4-FFF2-40B4-BE49-F238E27FC236}">
                      <a16:creationId xmlns:a16="http://schemas.microsoft.com/office/drawing/2014/main" xmlns="" id="{54300A98-23C7-C0F4-B38A-C820F71BB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92" name="Oval 25">
                  <a:extLst>
                    <a:ext uri="{FF2B5EF4-FFF2-40B4-BE49-F238E27FC236}">
                      <a16:creationId xmlns:a16="http://schemas.microsoft.com/office/drawing/2014/main" xmlns="" id="{A9E54197-86F3-CE1B-7929-EB33059F5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93" name="Oval 26">
                  <a:extLst>
                    <a:ext uri="{FF2B5EF4-FFF2-40B4-BE49-F238E27FC236}">
                      <a16:creationId xmlns:a16="http://schemas.microsoft.com/office/drawing/2014/main" xmlns="" id="{D1B9E48E-3864-EDB0-97D7-972224539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794" name="Oval 27">
                  <a:extLst>
                    <a:ext uri="{FF2B5EF4-FFF2-40B4-BE49-F238E27FC236}">
                      <a16:creationId xmlns:a16="http://schemas.microsoft.com/office/drawing/2014/main" xmlns="" id="{1C86C5C3-1B43-CE1B-3F19-8D10006B3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2795" name="Picture 28" descr="054">
                <a:extLst>
                  <a:ext uri="{FF2B5EF4-FFF2-40B4-BE49-F238E27FC236}">
                    <a16:creationId xmlns:a16="http://schemas.microsoft.com/office/drawing/2014/main" xmlns="" id="{224C6077-C312-5EFE-63A5-3EF0854D9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0493" name="Group 29">
            <a:extLst>
              <a:ext uri="{FF2B5EF4-FFF2-40B4-BE49-F238E27FC236}">
                <a16:creationId xmlns:a16="http://schemas.microsoft.com/office/drawing/2014/main" xmlns="" id="{B2D5E94F-25DB-DC58-AFF6-89ADCDC78089}"/>
              </a:ext>
            </a:extLst>
          </p:cNvPr>
          <p:cNvGrpSpPr>
            <a:grpSpLocks/>
          </p:cNvGrpSpPr>
          <p:nvPr/>
        </p:nvGrpSpPr>
        <p:grpSpPr bwMode="auto">
          <a:xfrm rot="202029">
            <a:off x="1524000" y="5791201"/>
            <a:ext cx="1341438" cy="862013"/>
            <a:chOff x="0" y="3610"/>
            <a:chExt cx="845" cy="543"/>
          </a:xfrm>
        </p:grpSpPr>
        <p:grpSp>
          <p:nvGrpSpPr>
            <p:cNvPr id="32797" name="Group 30">
              <a:extLst>
                <a:ext uri="{FF2B5EF4-FFF2-40B4-BE49-F238E27FC236}">
                  <a16:creationId xmlns:a16="http://schemas.microsoft.com/office/drawing/2014/main" xmlns="" id="{080FC7AD-1398-34B8-01CA-381797ABB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610"/>
              <a:ext cx="746" cy="543"/>
              <a:chOff x="960" y="480"/>
              <a:chExt cx="2134" cy="2400"/>
            </a:xfrm>
          </p:grpSpPr>
          <p:grpSp>
            <p:nvGrpSpPr>
              <p:cNvPr id="32798" name="Group 31">
                <a:extLst>
                  <a:ext uri="{FF2B5EF4-FFF2-40B4-BE49-F238E27FC236}">
                    <a16:creationId xmlns:a16="http://schemas.microsoft.com/office/drawing/2014/main" xmlns="" id="{1C66E06B-9C4F-6EAF-B53B-46E23717EC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2799" name="Group 32">
                  <a:extLst>
                    <a:ext uri="{FF2B5EF4-FFF2-40B4-BE49-F238E27FC236}">
                      <a16:creationId xmlns:a16="http://schemas.microsoft.com/office/drawing/2014/main" xmlns="" id="{9DA21456-8EBC-8798-F6DF-254FBF4AFF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2800" name="Freeform 33">
                    <a:extLst>
                      <a:ext uri="{FF2B5EF4-FFF2-40B4-BE49-F238E27FC236}">
                        <a16:creationId xmlns:a16="http://schemas.microsoft.com/office/drawing/2014/main" xmlns="" id="{477F28B3-3C2A-3BAA-021A-7CAC08AAB7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801" name="Freeform 34">
                    <a:extLst>
                      <a:ext uri="{FF2B5EF4-FFF2-40B4-BE49-F238E27FC236}">
                        <a16:creationId xmlns:a16="http://schemas.microsoft.com/office/drawing/2014/main" xmlns="" id="{39C9F596-7B82-A2BD-0B37-AA55B292B9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802" name="Line 35">
                    <a:extLst>
                      <a:ext uri="{FF2B5EF4-FFF2-40B4-BE49-F238E27FC236}">
                        <a16:creationId xmlns:a16="http://schemas.microsoft.com/office/drawing/2014/main" xmlns="" id="{355C599E-F692-D91C-C35D-C63135E720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03" name="Oval 36">
                    <a:extLst>
                      <a:ext uri="{FF2B5EF4-FFF2-40B4-BE49-F238E27FC236}">
                        <a16:creationId xmlns:a16="http://schemas.microsoft.com/office/drawing/2014/main" xmlns="" id="{3DE9CDE4-0E72-04CC-49F7-DD03C47661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2804" name="Oval 37">
                  <a:extLst>
                    <a:ext uri="{FF2B5EF4-FFF2-40B4-BE49-F238E27FC236}">
                      <a16:creationId xmlns:a16="http://schemas.microsoft.com/office/drawing/2014/main" xmlns="" id="{901A5A51-05C5-6A0A-0E8F-D1FF27B85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05" name="Rectangle 38">
                  <a:extLst>
                    <a:ext uri="{FF2B5EF4-FFF2-40B4-BE49-F238E27FC236}">
                      <a16:creationId xmlns:a16="http://schemas.microsoft.com/office/drawing/2014/main" xmlns="" id="{1195091B-2E80-B248-3CF2-5E940D70E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06" name="Oval 39">
                  <a:extLst>
                    <a:ext uri="{FF2B5EF4-FFF2-40B4-BE49-F238E27FC236}">
                      <a16:creationId xmlns:a16="http://schemas.microsoft.com/office/drawing/2014/main" xmlns="" id="{1B9FBA7A-500B-7B4F-5E0A-BC7DCB2F2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07" name="Oval 40">
                  <a:extLst>
                    <a:ext uri="{FF2B5EF4-FFF2-40B4-BE49-F238E27FC236}">
                      <a16:creationId xmlns:a16="http://schemas.microsoft.com/office/drawing/2014/main" xmlns="" id="{C7E1BC3B-85FB-3875-45BF-862734EAC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08" name="Oval 41">
                  <a:extLst>
                    <a:ext uri="{FF2B5EF4-FFF2-40B4-BE49-F238E27FC236}">
                      <a16:creationId xmlns:a16="http://schemas.microsoft.com/office/drawing/2014/main" xmlns="" id="{EB535A63-699D-F08B-C89B-08DFCFE32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2809" name="Picture 42" descr="054">
                <a:extLst>
                  <a:ext uri="{FF2B5EF4-FFF2-40B4-BE49-F238E27FC236}">
                    <a16:creationId xmlns:a16="http://schemas.microsoft.com/office/drawing/2014/main" xmlns="" id="{A95743D4-CB6F-3BB9-D296-3F86BDB6D6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810" name="Group 43">
              <a:extLst>
                <a:ext uri="{FF2B5EF4-FFF2-40B4-BE49-F238E27FC236}">
                  <a16:creationId xmlns:a16="http://schemas.microsoft.com/office/drawing/2014/main" xmlns="" id="{21E47CF7-41FF-F1A5-619F-11DBCE798D5A}"/>
                </a:ext>
              </a:extLst>
            </p:cNvPr>
            <p:cNvGrpSpPr>
              <a:grpSpLocks/>
            </p:cNvGrpSpPr>
            <p:nvPr/>
          </p:nvGrpSpPr>
          <p:grpSpPr bwMode="auto">
            <a:xfrm rot="-1972447">
              <a:off x="388" y="3727"/>
              <a:ext cx="457" cy="333"/>
              <a:chOff x="960" y="480"/>
              <a:chExt cx="2134" cy="2400"/>
            </a:xfrm>
          </p:grpSpPr>
          <p:grpSp>
            <p:nvGrpSpPr>
              <p:cNvPr id="32811" name="Group 44">
                <a:extLst>
                  <a:ext uri="{FF2B5EF4-FFF2-40B4-BE49-F238E27FC236}">
                    <a16:creationId xmlns:a16="http://schemas.microsoft.com/office/drawing/2014/main" xmlns="" id="{6F9248C6-DD76-8086-3619-011446214D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80"/>
                <a:ext cx="2134" cy="2400"/>
                <a:chOff x="930" y="1104"/>
                <a:chExt cx="1056" cy="1236"/>
              </a:xfrm>
            </p:grpSpPr>
            <p:grpSp>
              <p:nvGrpSpPr>
                <p:cNvPr id="32812" name="Group 45">
                  <a:extLst>
                    <a:ext uri="{FF2B5EF4-FFF2-40B4-BE49-F238E27FC236}">
                      <a16:creationId xmlns:a16="http://schemas.microsoft.com/office/drawing/2014/main" xmlns="" id="{045857C5-9734-E1F7-1F28-83664CFBAD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104"/>
                  <a:ext cx="1008" cy="1152"/>
                  <a:chOff x="960" y="1104"/>
                  <a:chExt cx="1008" cy="1152"/>
                </a:xfrm>
              </p:grpSpPr>
              <p:sp>
                <p:nvSpPr>
                  <p:cNvPr id="32813" name="Freeform 46">
                    <a:extLst>
                      <a:ext uri="{FF2B5EF4-FFF2-40B4-BE49-F238E27FC236}">
                        <a16:creationId xmlns:a16="http://schemas.microsoft.com/office/drawing/2014/main" xmlns="" id="{9604FAE2-58A6-BC62-13DD-E45EE59013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814" name="Freeform 47">
                    <a:extLst>
                      <a:ext uri="{FF2B5EF4-FFF2-40B4-BE49-F238E27FC236}">
                        <a16:creationId xmlns:a16="http://schemas.microsoft.com/office/drawing/2014/main" xmlns="" id="{A1ABC9AB-2954-730E-5C3F-C6877012F3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584" y="1344"/>
                    <a:ext cx="384" cy="912"/>
                  </a:xfrm>
                  <a:custGeom>
                    <a:avLst/>
                    <a:gdLst>
                      <a:gd name="T0" fmla="*/ 384 w 384"/>
                      <a:gd name="T1" fmla="*/ 0 h 912"/>
                      <a:gd name="T2" fmla="*/ 192 w 384"/>
                      <a:gd name="T3" fmla="*/ 240 h 912"/>
                      <a:gd name="T4" fmla="*/ 144 w 384"/>
                      <a:gd name="T5" fmla="*/ 720 h 912"/>
                      <a:gd name="T6" fmla="*/ 0 w 384"/>
                      <a:gd name="T7" fmla="*/ 912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84" h="912">
                        <a:moveTo>
                          <a:pt x="384" y="0"/>
                        </a:moveTo>
                        <a:cubicBezTo>
                          <a:pt x="308" y="60"/>
                          <a:pt x="232" y="120"/>
                          <a:pt x="192" y="240"/>
                        </a:cubicBezTo>
                        <a:cubicBezTo>
                          <a:pt x="152" y="360"/>
                          <a:pt x="176" y="608"/>
                          <a:pt x="144" y="720"/>
                        </a:cubicBezTo>
                        <a:cubicBezTo>
                          <a:pt x="112" y="832"/>
                          <a:pt x="56" y="872"/>
                          <a:pt x="0" y="912"/>
                        </a:cubicBezTo>
                      </a:path>
                    </a:pathLst>
                  </a:cu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altLang="zh-CN">
                      <a:ea typeface="SimSun" panose="02010600030101010101" pitchFamily="2" charset="-122"/>
                    </a:endParaRPr>
                  </a:p>
                </p:txBody>
              </p:sp>
              <p:sp>
                <p:nvSpPr>
                  <p:cNvPr id="32815" name="Line 48">
                    <a:extLst>
                      <a:ext uri="{FF2B5EF4-FFF2-40B4-BE49-F238E27FC236}">
                        <a16:creationId xmlns:a16="http://schemas.microsoft.com/office/drawing/2014/main" xmlns="" id="{0113B4A3-7027-9B1D-DBBB-B647E7CD86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256"/>
                    <a:ext cx="1008" cy="0"/>
                  </a:xfrm>
                  <a:prstGeom prst="line">
                    <a:avLst/>
                  </a:prstGeom>
                  <a:noFill/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16" name="Oval 49">
                    <a:extLst>
                      <a:ext uri="{FF2B5EF4-FFF2-40B4-BE49-F238E27FC236}">
                        <a16:creationId xmlns:a16="http://schemas.microsoft.com/office/drawing/2014/main" xmlns="" id="{C269A728-7256-E6CD-E66D-17D2B0100D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6" y="1104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3975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altLang="en-US" sz="5000"/>
                  </a:p>
                </p:txBody>
              </p:sp>
            </p:grpSp>
            <p:sp>
              <p:nvSpPr>
                <p:cNvPr id="32817" name="Oval 50">
                  <a:extLst>
                    <a:ext uri="{FF2B5EF4-FFF2-40B4-BE49-F238E27FC236}">
                      <a16:creationId xmlns:a16="http://schemas.microsoft.com/office/drawing/2014/main" xmlns="" id="{29BEF5F1-0AE2-C784-18F6-335B81D59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334"/>
                  <a:ext cx="624" cy="8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18" name="Rectangle 51">
                  <a:extLst>
                    <a:ext uri="{FF2B5EF4-FFF2-40B4-BE49-F238E27FC236}">
                      <a16:creationId xmlns:a16="http://schemas.microsoft.com/office/drawing/2014/main" xmlns="" id="{BB0B8815-290B-A38C-1319-9C9705A2C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" y="1776"/>
                  <a:ext cx="672" cy="48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19" name="Oval 52">
                  <a:extLst>
                    <a:ext uri="{FF2B5EF4-FFF2-40B4-BE49-F238E27FC236}">
                      <a16:creationId xmlns:a16="http://schemas.microsoft.com/office/drawing/2014/main" xmlns="" id="{31AF958A-641D-6318-1093-A92C2D7D02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20" name="Oval 53">
                  <a:extLst>
                    <a:ext uri="{FF2B5EF4-FFF2-40B4-BE49-F238E27FC236}">
                      <a16:creationId xmlns:a16="http://schemas.microsoft.com/office/drawing/2014/main" xmlns="" id="{0DCB6ACE-9D57-EA13-2648-1AA01FBB1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0" y="207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  <p:sp>
              <p:nvSpPr>
                <p:cNvPr id="32821" name="Oval 54">
                  <a:extLst>
                    <a:ext uri="{FF2B5EF4-FFF2-40B4-BE49-F238E27FC236}">
                      <a16:creationId xmlns:a16="http://schemas.microsoft.com/office/drawing/2014/main" xmlns="" id="{56000D62-8074-B22B-7ECE-9BFEE5D52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" y="2196"/>
                  <a:ext cx="1056" cy="14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en-US" sz="5000"/>
                </a:p>
              </p:txBody>
            </p:sp>
          </p:grpSp>
          <p:pic>
            <p:nvPicPr>
              <p:cNvPr id="32822" name="Picture 55" descr="054">
                <a:extLst>
                  <a:ext uri="{FF2B5EF4-FFF2-40B4-BE49-F238E27FC236}">
                    <a16:creationId xmlns:a16="http://schemas.microsoft.com/office/drawing/2014/main" xmlns="" id="{9DD010C3-26FD-0ECB-0131-4F1E7C0277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480"/>
                <a:ext cx="148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0526" name="AutoShape 62">
            <a:extLst>
              <a:ext uri="{FF2B5EF4-FFF2-40B4-BE49-F238E27FC236}">
                <a16:creationId xmlns:a16="http://schemas.microsoft.com/office/drawing/2014/main" xmlns="" id="{977C8C33-7461-86AB-9E17-8631F311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07</a:t>
            </a:r>
          </a:p>
        </p:txBody>
      </p:sp>
      <p:sp>
        <p:nvSpPr>
          <p:cNvPr id="190527" name="AutoShape 63">
            <a:extLst>
              <a:ext uri="{FF2B5EF4-FFF2-40B4-BE49-F238E27FC236}">
                <a16:creationId xmlns:a16="http://schemas.microsoft.com/office/drawing/2014/main" xmlns="" id="{51897F5D-FCEF-F057-0208-7D9BE0FAE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06</a:t>
            </a:r>
          </a:p>
        </p:txBody>
      </p:sp>
      <p:sp>
        <p:nvSpPr>
          <p:cNvPr id="190528" name="AutoShape 64">
            <a:extLst>
              <a:ext uri="{FF2B5EF4-FFF2-40B4-BE49-F238E27FC236}">
                <a16:creationId xmlns:a16="http://schemas.microsoft.com/office/drawing/2014/main" xmlns="" id="{3CE5A58C-6927-B36C-4842-A782B221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05</a:t>
            </a:r>
          </a:p>
        </p:txBody>
      </p:sp>
      <p:sp>
        <p:nvSpPr>
          <p:cNvPr id="190529" name="AutoShape 65">
            <a:extLst>
              <a:ext uri="{FF2B5EF4-FFF2-40B4-BE49-F238E27FC236}">
                <a16:creationId xmlns:a16="http://schemas.microsoft.com/office/drawing/2014/main" xmlns="" id="{4DE921A6-18C8-B5D0-7ED3-4640C2818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04</a:t>
            </a:r>
          </a:p>
        </p:txBody>
      </p:sp>
      <p:sp>
        <p:nvSpPr>
          <p:cNvPr id="190530" name="AutoShape 66">
            <a:extLst>
              <a:ext uri="{FF2B5EF4-FFF2-40B4-BE49-F238E27FC236}">
                <a16:creationId xmlns:a16="http://schemas.microsoft.com/office/drawing/2014/main" xmlns="" id="{85C06E71-7338-1755-DBBE-676BB7DA3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03.</a:t>
            </a:r>
          </a:p>
        </p:txBody>
      </p:sp>
      <p:sp>
        <p:nvSpPr>
          <p:cNvPr id="190531" name="AutoShape 67">
            <a:extLst>
              <a:ext uri="{FF2B5EF4-FFF2-40B4-BE49-F238E27FC236}">
                <a16:creationId xmlns:a16="http://schemas.microsoft.com/office/drawing/2014/main" xmlns="" id="{C322FF61-5616-60C8-513F-CAD376B3C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02</a:t>
            </a:r>
          </a:p>
        </p:txBody>
      </p:sp>
      <p:sp>
        <p:nvSpPr>
          <p:cNvPr id="190532" name="AutoShape 68">
            <a:extLst>
              <a:ext uri="{FF2B5EF4-FFF2-40B4-BE49-F238E27FC236}">
                <a16:creationId xmlns:a16="http://schemas.microsoft.com/office/drawing/2014/main" xmlns="" id="{CE0BD62D-6715-54BE-44BA-D7F604A28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01</a:t>
            </a:r>
          </a:p>
        </p:txBody>
      </p:sp>
      <p:sp>
        <p:nvSpPr>
          <p:cNvPr id="190533" name="AutoShape 69">
            <a:extLst>
              <a:ext uri="{FF2B5EF4-FFF2-40B4-BE49-F238E27FC236}">
                <a16:creationId xmlns:a16="http://schemas.microsoft.com/office/drawing/2014/main" xmlns="" id="{1D312307-390E-FF69-EDC6-17476A01D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00</a:t>
            </a:r>
          </a:p>
        </p:txBody>
      </p:sp>
      <p:sp>
        <p:nvSpPr>
          <p:cNvPr id="190534" name="AutoShape 70">
            <a:extLst>
              <a:ext uri="{FF2B5EF4-FFF2-40B4-BE49-F238E27FC236}">
                <a16:creationId xmlns:a16="http://schemas.microsoft.com/office/drawing/2014/main" xmlns="" id="{E051308A-6821-CD52-AA69-9BBBD3DC2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6172200"/>
            <a:ext cx="1376362" cy="660400"/>
          </a:xfrm>
          <a:prstGeom prst="roundRect">
            <a:avLst>
              <a:gd name="adj" fmla="val 16667"/>
            </a:avLst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5000">
                <a:solidFill>
                  <a:srgbClr val="FF0000"/>
                </a:solidFill>
                <a:latin typeface="DigifaceWide" pitchFamily="2" charset="0"/>
              </a:rPr>
              <a:t>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AE679B-6882-39CE-C386-E1E4F4673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0020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>
                <a:latin typeface="Times New Roman" panose="02020603050405020304" pitchFamily="18" charset="0"/>
              </a:rPr>
              <a:t>  Câu 2) 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>
                <a:latin typeface="Times New Roman" panose="02020603050405020304" pitchFamily="18" charset="0"/>
              </a:rPr>
              <a:t>nh thuỷ sản gồm những hoạt động 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>
                <a:latin typeface="Times New Roman" panose="02020603050405020304" pitchFamily="18" charset="0"/>
              </a:rPr>
              <a:t>o v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>
                <a:latin typeface="Times New Roman" panose="02020603050405020304" pitchFamily="18" charset="0"/>
              </a:rPr>
              <a:t> phân bố chủ yếu ở đâu?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F75135A6-4CA4-6947-7C03-FA85E6961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3622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a. Đánh bắt thuỷ sản ở ven biển.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281511A0-F6C8-504E-468B-6096BA91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276600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b. Nuôi trồng thuỷ sản ở những nơi có nhiều sông, hồ ở đồng bằng.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71305C61-5928-C246-E1B8-91C5FCC1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114801"/>
            <a:ext cx="937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c. Đánh bắt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nuôi trồng thuỷ sản ở vùng ven biển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những nơi có</a:t>
            </a:r>
          </a:p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 nhiều sông, hồ ở các đồng bằng.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98FB4147-F4FB-FE15-986B-CA02106C0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181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d. Cả a, b 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latin typeface="Times New Roman" panose="02020603050405020304" pitchFamily="18" charset="0"/>
              </a:rPr>
              <a:t> c đều sai.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61AC7099-2607-3882-B8A6-0F69C7569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114801"/>
            <a:ext cx="944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c. Đánh bắt v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nuôi trồng thuỷ sản ở vùng ven biển v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những nơi có </a:t>
            </a:r>
          </a:p>
          <a:p>
            <a:pPr eaLnBrk="0" hangingPunct="0"/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 nhiều sông, hồ ở các đồng bằng.</a:t>
            </a:r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38" name="Rectangle 8">
            <a:extLst>
              <a:ext uri="{FF2B5EF4-FFF2-40B4-BE49-F238E27FC236}">
                <a16:creationId xmlns:a16="http://schemas.microsoft.com/office/drawing/2014/main" xmlns="" id="{83184EA8-A970-E342-9EAA-F34FCDA05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43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u="sng">
                <a:latin typeface="Times New Roman" panose="02020603050405020304" pitchFamily="18" charset="0"/>
              </a:rPr>
              <a:t>Chọn ý đúng trong các ý sau:</a:t>
            </a:r>
            <a:endParaRPr lang="en-US" altLang="en-US" sz="2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39" name="Text Box 49">
            <a:extLst>
              <a:ext uri="{FF2B5EF4-FFF2-40B4-BE49-F238E27FC236}">
                <a16:creationId xmlns:a16="http://schemas.microsoft.com/office/drawing/2014/main" xmlns="" id="{2A67112F-D55D-1CF2-F437-285CB2D9A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Địa lý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Lâm nghiệp và thuỷ sản</a:t>
            </a:r>
          </a:p>
        </p:txBody>
      </p:sp>
    </p:spTree>
  </p:cSld>
  <p:clrMapOvr>
    <a:masterClrMapping/>
  </p:clrMapOvr>
  <p:transition>
    <p:sndAc>
      <p:stSnd>
        <p:snd r:embed="rId2" name="start_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0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05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0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0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0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0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0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0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0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27" grpId="0" animBg="1"/>
      <p:bldP spid="190528" grpId="0" animBg="1"/>
      <p:bldP spid="190529" grpId="0" animBg="1"/>
      <p:bldP spid="190530" grpId="0" animBg="1"/>
      <p:bldP spid="190531" grpId="0" animBg="1"/>
      <p:bldP spid="190532" grpId="0" animBg="1"/>
      <p:bldP spid="190533" grpId="0" animBg="1"/>
      <p:bldP spid="190534" grpId="0" animBg="1"/>
      <p:bldP spid="9" grpId="0"/>
      <p:bldP spid="2" grpId="0"/>
      <p:bldP spid="3" grpId="0"/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7650 Animation0011">
            <a:extLst>
              <a:ext uri="{FF2B5EF4-FFF2-40B4-BE49-F238E27FC236}">
                <a16:creationId xmlns:a16="http://schemas.microsoft.com/office/drawing/2014/main" xmlns="" id="{FB619FA5-45FD-0F57-C97F-C968394A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Awreath1">
            <a:extLst>
              <a:ext uri="{FF2B5EF4-FFF2-40B4-BE49-F238E27FC236}">
                <a16:creationId xmlns:a16="http://schemas.microsoft.com/office/drawing/2014/main" xmlns="" id="{64F07D8D-8912-AB84-F378-6B1A1635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14600"/>
            <a:ext cx="8001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WordArt 6" descr="Narrow vertical">
            <a:extLst>
              <a:ext uri="{FF2B5EF4-FFF2-40B4-BE49-F238E27FC236}">
                <a16:creationId xmlns:a16="http://schemas.microsoft.com/office/drawing/2014/main" xmlns="" id="{65A88E9E-6CCF-263D-DBFF-2A7EE1EA8A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0"/>
            <a:ext cx="8610600" cy="20193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CHÚC CÁC EM  CHĂM NGOAN, HỌC GIỎI</a:t>
            </a:r>
            <a:endParaRPr lang="en-US" sz="3600" b="1" i="1" kern="10">
              <a:ln w="12700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98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6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898651" y="5876926"/>
            <a:ext cx="2684463" cy="720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Cao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nguyên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800601" y="5876926"/>
            <a:ext cx="2684463" cy="720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Vùng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núi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680326" y="5876926"/>
            <a:ext cx="2684463" cy="720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Đồng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bằng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Pentágono">
            <a:hlinkClick r:id="rId5" action="ppaction://hlinksldjump"/>
          </p:cNvPr>
          <p:cNvSpPr/>
          <p:nvPr/>
        </p:nvSpPr>
        <p:spPr>
          <a:xfrm>
            <a:off x="8688289" y="332657"/>
            <a:ext cx="1343025" cy="59372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5" y="3789040"/>
            <a:ext cx="1523463" cy="16983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028406" y="4160317"/>
              <a:ext cx="2423611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Giỏi quá!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-141996" y="22860"/>
            <a:ext cx="75891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Trâu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" charset="0"/>
              </a:rPr>
              <a:t>bò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b="1" err="1">
                <a:ln/>
                <a:solidFill>
                  <a:srgbClr val="FF0000"/>
                </a:solidFill>
                <a:latin typeface="Arial" charset="0"/>
              </a:rPr>
              <a:t>được</a:t>
            </a:r>
            <a:r>
              <a:rPr lang="en-US" sz="3600" b="1">
                <a:ln/>
                <a:solidFill>
                  <a:srgbClr val="FF0000"/>
                </a:solidFill>
                <a:latin typeface="Arial" charset="0"/>
              </a:rPr>
              <a:t> chăn nuôi nhiều </a:t>
            </a:r>
            <a:r>
              <a:rPr lang="en-US" sz="3600" b="1" dirty="0">
                <a:ln/>
                <a:solidFill>
                  <a:srgbClr val="FF0000"/>
                </a:solidFill>
                <a:latin typeface="Arial" charset="0"/>
              </a:rPr>
              <a:t>ở:</a:t>
            </a:r>
          </a:p>
        </p:txBody>
      </p:sp>
    </p:spTree>
    <p:extLst>
      <p:ext uri="{BB962C8B-B14F-4D97-AF65-F5344CB8AC3E}">
        <p14:creationId xmlns:p14="http://schemas.microsoft.com/office/powerpoint/2010/main" val="16523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00515" y="3068961"/>
            <a:ext cx="792071" cy="93610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2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44108" r="62011" b="41637"/>
          <a:stretch/>
        </p:blipFill>
        <p:spPr bwMode="auto">
          <a:xfrm>
            <a:off x="4505585" y="2996952"/>
            <a:ext cx="49096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arm cartoon background Wall Mural Wallpaper | Canvas Art Roc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 t="45186" r="57100" b="41903"/>
          <a:stretch/>
        </p:blipFill>
        <p:spPr bwMode="auto">
          <a:xfrm>
            <a:off x="4967710" y="3067665"/>
            <a:ext cx="493749" cy="9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1731586" y="5733256"/>
            <a:ext cx="8828910" cy="98072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898651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Lợn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680325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hai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803810" y="5876926"/>
            <a:ext cx="2684463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Gia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cầm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5" y="3854305"/>
            <a:ext cx="1523463" cy="15677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38296" y="3789040"/>
            <a:ext cx="2555920" cy="1622490"/>
            <a:chOff x="3600405" y="3623344"/>
            <a:chExt cx="3563883" cy="1644170"/>
          </a:xfrm>
          <a:solidFill>
            <a:srgbClr val="FFFF00"/>
          </a:solidFill>
        </p:grpSpPr>
        <p:sp>
          <p:nvSpPr>
            <p:cNvPr id="8" name="Explosion 2 7"/>
            <p:cNvSpPr/>
            <p:nvPr/>
          </p:nvSpPr>
          <p:spPr>
            <a:xfrm>
              <a:off x="3600405" y="3623344"/>
              <a:ext cx="3563883" cy="1644170"/>
            </a:xfrm>
            <a:prstGeom prst="irregularSeal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113376">
              <a:off x="4028406" y="4160317"/>
              <a:ext cx="2423611" cy="467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" charset="0"/>
                </a:rPr>
                <a:t>Giỏi quá!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74215" y="218496"/>
            <a:ext cx="5589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Đồng</a:t>
            </a:r>
            <a:r>
              <a:rPr lang="en-US" sz="40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bằng</a:t>
            </a:r>
            <a:r>
              <a:rPr lang="en-US" sz="40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nuôi</a:t>
            </a:r>
            <a:r>
              <a:rPr lang="en-US" sz="4000" b="1" dirty="0">
                <a:ln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Arial" charset="0"/>
              </a:rPr>
              <a:t>nhiều</a:t>
            </a:r>
            <a:endParaRPr lang="en-US" sz="4000" b="1" dirty="0">
              <a:ln/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62555" y="1808393"/>
            <a:ext cx="104694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nghiệp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2555" y="3027593"/>
            <a:ext cx="11117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tôm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…)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suối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biển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….).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yếu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nước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24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>
            <a:extLst>
              <a:ext uri="{FF2B5EF4-FFF2-40B4-BE49-F238E27FC236}">
                <a16:creationId xmlns:a16="http://schemas.microsoft.com/office/drawing/2014/main" xmlns="" id="{C233F0BB-CE08-AFB1-AEED-125039B85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3048001"/>
            <a:ext cx="2519363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Trồng và </a:t>
            </a:r>
          </a:p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bảo vệ rừng</a:t>
            </a: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xmlns="" id="{9A008250-1F6F-D24E-0701-3F525B9B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895601"/>
            <a:ext cx="2895600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Khai thác gỗ và </a:t>
            </a:r>
          </a:p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lâm sản </a:t>
            </a: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xmlns="" id="{7B764658-2D8F-D55C-4645-0C07FE1CE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600200"/>
            <a:ext cx="381635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Lâm nghiệp</a:t>
            </a:r>
          </a:p>
        </p:txBody>
      </p:sp>
      <p:sp>
        <p:nvSpPr>
          <p:cNvPr id="47113" name="Line 9">
            <a:extLst>
              <a:ext uri="{FF2B5EF4-FFF2-40B4-BE49-F238E27FC236}">
                <a16:creationId xmlns:a16="http://schemas.microsoft.com/office/drawing/2014/main" xmlns="" id="{42F94539-431C-0A3F-790A-4F6B32A4FF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2286000"/>
            <a:ext cx="2438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xmlns="" id="{C16849A9-8901-6F73-5757-4788EEAB2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286000"/>
            <a:ext cx="2743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Rectangle 11">
            <a:extLst>
              <a:ext uri="{FF2B5EF4-FFF2-40B4-BE49-F238E27FC236}">
                <a16:creationId xmlns:a16="http://schemas.microsoft.com/office/drawing/2014/main" xmlns="" id="{3CD93BFD-9017-DA03-ABBC-F0A62EF50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876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7117" name="Text Box 13">
            <a:extLst>
              <a:ext uri="{FF2B5EF4-FFF2-40B4-BE49-F238E27FC236}">
                <a16:creationId xmlns:a16="http://schemas.microsoft.com/office/drawing/2014/main" xmlns="" id="{CC263F21-4479-8DFE-5884-039ED4F96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1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1. Lâm nghiệp</a:t>
            </a:r>
          </a:p>
        </p:txBody>
      </p:sp>
      <p:sp>
        <p:nvSpPr>
          <p:cNvPr id="5128" name="Text Box 15">
            <a:extLst>
              <a:ext uri="{FF2B5EF4-FFF2-40B4-BE49-F238E27FC236}">
                <a16:creationId xmlns:a16="http://schemas.microsoft.com/office/drawing/2014/main" xmlns="" id="{D3296B96-8A14-0355-8F1B-CE651C1FD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81578"/>
            <a:ext cx="5181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lý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47120" name="Text Box 16">
            <a:extLst>
              <a:ext uri="{FF2B5EF4-FFF2-40B4-BE49-F238E27FC236}">
                <a16:creationId xmlns:a16="http://schemas.microsoft.com/office/drawing/2014/main" xmlns="" id="{87CFE6FD-DC12-55DB-5856-9E4C87748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626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Quan sát hình 1, kể tên các hoạt động chính của ngành lâm nghiệp.</a:t>
            </a:r>
            <a:endParaRPr lang="en-US" altLang="en-US" sz="2400" u="sng">
              <a:latin typeface="Times New Roman" panose="02020603050405020304" pitchFamily="18" charset="0"/>
            </a:endParaRPr>
          </a:p>
        </p:txBody>
      </p:sp>
      <p:sp>
        <p:nvSpPr>
          <p:cNvPr id="47121" name="Text Box 17">
            <a:extLst>
              <a:ext uri="{FF2B5EF4-FFF2-40B4-BE49-F238E27FC236}">
                <a16:creationId xmlns:a16="http://schemas.microsoft.com/office/drawing/2014/main" xmlns="" id="{F0EBA138-FEAF-CAFD-004C-9EBB9AB57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5720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</a:t>
            </a:r>
            <a:r>
              <a:rPr lang="en-US" altLang="en-US" sz="2200">
                <a:latin typeface="Times New Roman" panose="02020603050405020304" pitchFamily="18" charset="0"/>
              </a:rPr>
              <a:t>Hình 1:  Sơ đồ các hoạt động chính của ngành lâm nghiệp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  <a:endParaRPr lang="en-US" altLang="en-US" sz="2400" u="sng">
              <a:latin typeface="Times New Roman" panose="02020603050405020304" pitchFamily="18" charset="0"/>
            </a:endParaRPr>
          </a:p>
        </p:txBody>
      </p:sp>
      <p:sp>
        <p:nvSpPr>
          <p:cNvPr id="47126" name="Line 22">
            <a:extLst>
              <a:ext uri="{FF2B5EF4-FFF2-40B4-BE49-F238E27FC236}">
                <a16:creationId xmlns:a16="http://schemas.microsoft.com/office/drawing/2014/main" xmlns="" id="{6E2522AF-7F9A-2A88-DD03-607B7294F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601980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xmlns="" id="{6268040E-0365-656E-4A86-8BAE6F11F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914400"/>
            <a:ext cx="4495800" cy="37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  <p:bldP spid="47111" grpId="0" animBg="1"/>
      <p:bldP spid="47112" grpId="0" animBg="1"/>
      <p:bldP spid="47117" grpId="0"/>
      <p:bldP spid="47120" grpId="0"/>
      <p:bldP spid="47120" grpId="1"/>
      <p:bldP spid="47121" grpId="0"/>
      <p:bldP spid="327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gieo-uom">
            <a:extLst>
              <a:ext uri="{FF2B5EF4-FFF2-40B4-BE49-F238E27FC236}">
                <a16:creationId xmlns:a16="http://schemas.microsoft.com/office/drawing/2014/main" xmlns="" id="{4ED7E4FE-2BFB-E140-3AC7-137FA743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4">
            <a:extLst>
              <a:ext uri="{FF2B5EF4-FFF2-40B4-BE49-F238E27FC236}">
                <a16:creationId xmlns:a16="http://schemas.microsoft.com/office/drawing/2014/main" xmlns="" id="{0042144B-07BD-409E-EB2B-A1C3FFDB0C5A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0"/>
            <a:ext cx="4343400" cy="2667000"/>
            <a:chOff x="3632" y="2115"/>
            <a:chExt cx="2128" cy="2086"/>
          </a:xfrm>
        </p:grpSpPr>
        <p:pic>
          <p:nvPicPr>
            <p:cNvPr id="6147" name="Picture 42" descr="cham soc cay">
              <a:extLst>
                <a:ext uri="{FF2B5EF4-FFF2-40B4-BE49-F238E27FC236}">
                  <a16:creationId xmlns:a16="http://schemas.microsoft.com/office/drawing/2014/main" xmlns="" id="{C0DEC425-4240-B4C3-2A3D-3505E2DA0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115"/>
              <a:ext cx="2109" cy="2086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24">
              <a:extLst>
                <a:ext uri="{FF2B5EF4-FFF2-40B4-BE49-F238E27FC236}">
                  <a16:creationId xmlns:a16="http://schemas.microsoft.com/office/drawing/2014/main" xmlns="" id="{C4249F4C-BA39-7954-0F6A-A5816C97E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" y="3884"/>
              <a:ext cx="288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0000"/>
              </a:solidFill>
              <a:prstDash val="sysDot"/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18792" name="Picture 8" descr="small_20406">
            <a:extLst>
              <a:ext uri="{FF2B5EF4-FFF2-40B4-BE49-F238E27FC236}">
                <a16:creationId xmlns:a16="http://schemas.microsoft.com/office/drawing/2014/main" xmlns="" id="{AC187589-5EBC-8C21-2591-D5D77159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6482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xmlns="" id="{C75F8937-21F1-DAFC-3908-C65836733F7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352800"/>
            <a:ext cx="4343400" cy="2971800"/>
            <a:chOff x="2448" y="1392"/>
            <a:chExt cx="2740" cy="2544"/>
          </a:xfrm>
        </p:grpSpPr>
        <p:grpSp>
          <p:nvGrpSpPr>
            <p:cNvPr id="6151" name="Group 22">
              <a:extLst>
                <a:ext uri="{FF2B5EF4-FFF2-40B4-BE49-F238E27FC236}">
                  <a16:creationId xmlns:a16="http://schemas.microsoft.com/office/drawing/2014/main" xmlns="" id="{4FE98EF2-E37B-E6BD-7CC1-BA5DE7688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392"/>
              <a:ext cx="2740" cy="2544"/>
              <a:chOff x="1344" y="1152"/>
              <a:chExt cx="2740" cy="2544"/>
            </a:xfrm>
          </p:grpSpPr>
          <p:grpSp>
            <p:nvGrpSpPr>
              <p:cNvPr id="6152" name="Group 23">
                <a:extLst>
                  <a:ext uri="{FF2B5EF4-FFF2-40B4-BE49-F238E27FC236}">
                    <a16:creationId xmlns:a16="http://schemas.microsoft.com/office/drawing/2014/main" xmlns="" id="{44EB4181-72CF-3ACE-854C-4024ACDA34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152"/>
                <a:ext cx="2740" cy="2544"/>
                <a:chOff x="1344" y="1152"/>
                <a:chExt cx="2740" cy="2544"/>
              </a:xfrm>
            </p:grpSpPr>
            <p:pic>
              <p:nvPicPr>
                <p:cNvPr id="6153" name="Picture 24" descr="Kỹ thuật trồng nấm hương">
                  <a:extLst>
                    <a:ext uri="{FF2B5EF4-FFF2-40B4-BE49-F238E27FC236}">
                      <a16:creationId xmlns:a16="http://schemas.microsoft.com/office/drawing/2014/main" xmlns="" id="{F1E4E429-4667-AE89-6A9F-266AB2ED88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6" y="2256"/>
                  <a:ext cx="1348" cy="13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6154" name="Picture 25" descr="ANd9GcQxd-79uNm0TaK8MekU0uhfdn-4rB1CPTxwBewEmlDO508EFMoG">
                  <a:extLst>
                    <a:ext uri="{FF2B5EF4-FFF2-40B4-BE49-F238E27FC236}">
                      <a16:creationId xmlns:a16="http://schemas.microsoft.com/office/drawing/2014/main" xmlns="" id="{C3D2FA04-A220-B439-B7E2-48A1F0A2FD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6" y="1152"/>
                  <a:ext cx="1344" cy="112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6155" name="Picture 26" descr="ANd9GcQXZwJVuFuSk-Gakr9IFTb4Sdmre8vffYQuxXO1ok_oH5fDyjsF">
                  <a:extLst>
                    <a:ext uri="{FF2B5EF4-FFF2-40B4-BE49-F238E27FC236}">
                      <a16:creationId xmlns:a16="http://schemas.microsoft.com/office/drawing/2014/main" xmlns="" id="{CEF3CE03-FCF8-D30B-F49B-8C0A4D7600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6" y="2256"/>
                  <a:ext cx="1362" cy="13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6156" name="Picture 27" descr="ANd9GcR4kRCQ2ODgqgdQKHEDJ8PVtmF144I6u6_vWCD62z7_BYBoeD4G">
                  <a:extLst>
                    <a:ext uri="{FF2B5EF4-FFF2-40B4-BE49-F238E27FC236}">
                      <a16:creationId xmlns:a16="http://schemas.microsoft.com/office/drawing/2014/main" xmlns="" id="{5A3775F1-3518-112F-8FC7-C1267B8A7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4" y="1152"/>
                  <a:ext cx="1344" cy="1116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57" name="Line 28">
                  <a:extLst>
                    <a:ext uri="{FF2B5EF4-FFF2-40B4-BE49-F238E27FC236}">
                      <a16:creationId xmlns:a16="http://schemas.microsoft.com/office/drawing/2014/main" xmlns="" id="{5579D23C-AB20-55D4-7D54-21E9018AD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2448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8" name="Line 29">
                  <a:extLst>
                    <a:ext uri="{FF2B5EF4-FFF2-40B4-BE49-F238E27FC236}">
                      <a16:creationId xmlns:a16="http://schemas.microsoft.com/office/drawing/2014/main" xmlns="" id="{390B283A-01D5-2686-92E2-51D0905D1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152"/>
                  <a:ext cx="2736" cy="0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9" name="Line 30">
                  <a:extLst>
                    <a:ext uri="{FF2B5EF4-FFF2-40B4-BE49-F238E27FC236}">
                      <a16:creationId xmlns:a16="http://schemas.microsoft.com/office/drawing/2014/main" xmlns="" id="{A67AC29F-2AC6-0B83-EED7-CECB69742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80" y="1200"/>
                  <a:ext cx="0" cy="2448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0" name="Line 31">
                <a:extLst>
                  <a:ext uri="{FF2B5EF4-FFF2-40B4-BE49-F238E27FC236}">
                    <a16:creationId xmlns:a16="http://schemas.microsoft.com/office/drawing/2014/main" xmlns="" id="{283C6DF2-945C-847C-B7F1-AF3A7D242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3648"/>
                <a:ext cx="2736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Oval 26">
              <a:extLst>
                <a:ext uri="{FF2B5EF4-FFF2-40B4-BE49-F238E27FC236}">
                  <a16:creationId xmlns:a16="http://schemas.microsoft.com/office/drawing/2014/main" xmlns="" id="{FEB3F3E6-38BA-495B-A9DD-79C1DE4B3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551"/>
              <a:ext cx="344" cy="31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175">
              <a:solidFill>
                <a:srgbClr val="FF0000"/>
              </a:solidFill>
              <a:prstDash val="sysDot"/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8805" name="Text Box 21">
            <a:extLst>
              <a:ext uri="{FF2B5EF4-FFF2-40B4-BE49-F238E27FC236}">
                <a16:creationId xmlns:a16="http://schemas.microsoft.com/office/drawing/2014/main" xmlns="" id="{B3C7FA87-7A66-8F6C-CD0A-E0F9327BA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670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</a:t>
            </a:r>
            <a:r>
              <a:rPr lang="en-US" altLang="en-US" sz="2200">
                <a:latin typeface="Times New Roman" panose="02020603050405020304" pitchFamily="18" charset="0"/>
              </a:rPr>
              <a:t>Hình 2: Ươm cây giống để trồng rừng</a:t>
            </a:r>
            <a:endParaRPr lang="en-US" altLang="en-US" sz="2400" u="sng">
              <a:latin typeface="Times New Roman" panose="02020603050405020304" pitchFamily="18" charset="0"/>
            </a:endParaRPr>
          </a:p>
        </p:txBody>
      </p:sp>
      <p:sp>
        <p:nvSpPr>
          <p:cNvPr id="118806" name="Text Box 22">
            <a:extLst>
              <a:ext uri="{FF2B5EF4-FFF2-40B4-BE49-F238E27FC236}">
                <a16:creationId xmlns:a16="http://schemas.microsoft.com/office/drawing/2014/main" xmlns="" id="{EB3167F4-C992-0234-8997-072E33D5C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7432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</a:t>
            </a:r>
            <a:r>
              <a:rPr lang="en-US" altLang="en-US" sz="2200">
                <a:latin typeface="Times New Roman" panose="02020603050405020304" pitchFamily="18" charset="0"/>
              </a:rPr>
              <a:t>Hình 3: Chăm sóc rừng</a:t>
            </a:r>
            <a:endParaRPr lang="en-US" altLang="en-US" sz="2400" u="sng">
              <a:latin typeface="Times New Roman" panose="02020603050405020304" pitchFamily="18" charset="0"/>
            </a:endParaRPr>
          </a:p>
        </p:txBody>
      </p:sp>
      <p:sp>
        <p:nvSpPr>
          <p:cNvPr id="118807" name="Text Box 23">
            <a:extLst>
              <a:ext uri="{FF2B5EF4-FFF2-40B4-BE49-F238E27FC236}">
                <a16:creationId xmlns:a16="http://schemas.microsoft.com/office/drawing/2014/main" xmlns="" id="{2034FFD8-6123-8DDF-A6BC-7B4C39C9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4008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200">
                <a:latin typeface="Times New Roman" panose="02020603050405020304" pitchFamily="18" charset="0"/>
              </a:rPr>
              <a:t>Khai thác gỗ và lâm sản khác (măng, hoa lan rừng, mật ong, nấm,…)</a:t>
            </a:r>
            <a:endParaRPr lang="en-US" altLang="en-US" sz="2400" u="sng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8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8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5" grpId="0"/>
      <p:bldP spid="11880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360</TotalTime>
  <Words>1888</Words>
  <Application>Microsoft Office PowerPoint</Application>
  <PresentationFormat>Widescreen</PresentationFormat>
  <Paragraphs>343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微软雅黑</vt:lpstr>
      <vt:lpstr>SimSun</vt:lpstr>
      <vt:lpstr>SimSun</vt:lpstr>
      <vt:lpstr>.VnArial</vt:lpstr>
      <vt:lpstr>.VnTimeH</vt:lpstr>
      <vt:lpstr>Agency FB</vt:lpstr>
      <vt:lpstr>Arial</vt:lpstr>
      <vt:lpstr>Calibri</vt:lpstr>
      <vt:lpstr>Calibri Light</vt:lpstr>
      <vt:lpstr>DigifaceWide</vt:lpstr>
      <vt:lpstr>Times New Roman</vt:lpstr>
      <vt:lpstr>幼圆</vt:lpstr>
      <vt:lpstr>Office 主题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Anh Le</dc:creator>
  <dc:description>9Slide.vn</dc:description>
  <cp:lastModifiedBy>Admin</cp:lastModifiedBy>
  <cp:revision>66</cp:revision>
  <dcterms:created xsi:type="dcterms:W3CDTF">2017-04-05T12:41:11Z</dcterms:created>
  <dcterms:modified xsi:type="dcterms:W3CDTF">2022-11-13T15:01:56Z</dcterms:modified>
  <cp:category>9Slide.vn</cp:category>
</cp:coreProperties>
</file>