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0" r:id="rId3"/>
    <p:sldId id="271" r:id="rId4"/>
    <p:sldId id="272" r:id="rId5"/>
    <p:sldId id="273" r:id="rId6"/>
    <p:sldId id="274" r:id="rId7"/>
    <p:sldId id="275" r:id="rId8"/>
    <p:sldId id="261" r:id="rId9"/>
    <p:sldId id="256" r:id="rId10"/>
    <p:sldId id="263" r:id="rId11"/>
    <p:sldId id="264" r:id="rId12"/>
    <p:sldId id="258" r:id="rId13"/>
    <p:sldId id="265" r:id="rId14"/>
    <p:sldId id="259" r:id="rId15"/>
    <p:sldId id="260" r:id="rId16"/>
    <p:sldId id="266" r:id="rId17"/>
    <p:sldId id="267" r:id="rId18"/>
    <p:sldId id="268" r:id="rId19"/>
    <p:sldId id="305" r:id="rId20"/>
    <p:sldId id="257" r:id="rId21"/>
    <p:sldId id="3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2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8A141-9E33-47C2-A767-DCFFE141D1CD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6CC5E-19D3-4B31-882E-CA42945AE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2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7F2D6-C031-4E63-8DC1-176D7C617A6B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647-E9C8-4525-91FE-FE4CF3EF67D4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A58-391B-4B90-85A7-EA7A6276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647-E9C8-4525-91FE-FE4CF3EF67D4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A58-391B-4B90-85A7-EA7A6276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647-E9C8-4525-91FE-FE4CF3EF67D4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A58-391B-4B90-85A7-EA7A6276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46D6D5-0903-402A-A4F9-797435063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8024D0-10D1-43BF-AF6C-B5012E30FB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00C18B-D0F4-4662-A7AC-F5B63263A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CBABE-9A6B-4236-B61E-3073998D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14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57F6FB-3148-4907-AE0F-F50E45495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CDB228-D5D8-4024-8547-5762DDD61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5E5C7D-0814-42F9-80CA-8EA9172386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A3B13-F614-499E-BAB4-1E9664580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60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3F0475-1F8F-4FC6-B2C1-41A031903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8B2211-4C22-4480-A9ED-B81AA1B3F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EFA00E-523E-4814-ABDD-6C58523AF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1ACC3-A2FF-4707-B577-7941B1003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44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B1C038-A05A-4F9E-B27D-BBA104222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94A60-078C-4430-BDD9-DFB8FEED8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ED9815-BAAE-4F6B-A1FE-169AE43E6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ED76A-4330-4CD0-80AC-601E0624B7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04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9EC1FC-740F-4DFC-A6F4-92117ADC8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AA01EC-ED33-49BA-B370-E4923D84F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7CC6BAC-2A2E-48A0-B57B-B2BC88545D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3F0BF-1EB5-4FA5-B7F5-1A9C449D6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534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39EA09-9D78-413B-992C-849EB5FFEB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02879B-0406-4589-A0E8-720106D481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726D6D-CDE2-4290-BDC8-C67237184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E1C21-9BE6-44B5-A90B-AED84ED7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175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C277C8F-9350-46E3-9471-6D61CCC88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92A62C-8E51-4D44-A54B-3B8538969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A03B3C-6074-49FE-B59C-ACADD5FA8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695E8B-084B-41F7-90CD-D863FF631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524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37F3D-5349-4277-94D0-876AEBC77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43391E-935B-4545-B0DB-3B4B296A5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D6D376-3DF6-4379-A390-CE9E73252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56004-3D12-46A1-B6A5-6BC64B9B0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28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647-E9C8-4525-91FE-FE4CF3EF67D4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A58-391B-4B90-85A7-EA7A6276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C5BBA-6FD3-4B3D-9364-2232DF800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E1BAD6-4EA5-4F31-A2F6-8FF847A33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2DF3F4-F48A-4AF4-8E53-EFC57AC9B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57E18-EAB0-4D32-8093-E1A849BF3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540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0F9BDA-087A-45AF-A347-A387F2806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690FE-5BC5-458E-A595-B041AC179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E5C480-29E7-4C0D-B719-BF4C46FAD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EC6AC-0DE2-4776-9C41-D5E3A3D7A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994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221490-9933-4C9C-ACDF-BB5133D8D7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113992-A601-4B9A-86A1-9A3996805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DF4891-72D6-4477-A1C1-3B8C62BEA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2CBFE-66D1-4AE8-91B1-FD24ADC78F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591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483B87F-C2A4-41AD-A052-CA13F3A05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BA2160-3E16-4BC9-B812-34AE2B7B5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B397AB2-AEE2-49F6-8910-5241467AE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F0BE2-7E2F-4D55-8C14-5E73199EB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59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647-E9C8-4525-91FE-FE4CF3EF67D4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A58-391B-4B90-85A7-EA7A6276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647-E9C8-4525-91FE-FE4CF3EF67D4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A58-391B-4B90-85A7-EA7A6276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647-E9C8-4525-91FE-FE4CF3EF67D4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A58-391B-4B90-85A7-EA7A6276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647-E9C8-4525-91FE-FE4CF3EF67D4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A58-391B-4B90-85A7-EA7A6276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647-E9C8-4525-91FE-FE4CF3EF67D4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A58-391B-4B90-85A7-EA7A6276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647-E9C8-4525-91FE-FE4CF3EF67D4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A58-391B-4B90-85A7-EA7A6276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647-E9C8-4525-91FE-FE4CF3EF67D4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A58-391B-4B90-85A7-EA7A6276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5647-E9C8-4525-91FE-FE4CF3EF67D4}" type="datetimeFigureOut">
              <a:rPr lang="en-US" smtClean="0"/>
              <a:pPr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7BA58-391B-4B90-85A7-EA7A6276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DF0C55-3273-4ECC-A0F5-4F4F18C64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46AF17E-B928-46EC-B103-4B8BC6D2D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9FF1D3-BFBC-4938-A740-5147DA1632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8E655BC-879F-45B9-A98D-940F84BC72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E3F020-28CE-4720-AA00-F7620F75A6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14D4A8-2AFC-43A7-8E9C-28C0AD94C0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41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slide" Target="slide5.xml"/><Relationship Id="rId17" Type="http://schemas.openxmlformats.org/officeDocument/2006/relationships/image" Target="../media/image11.jpeg"/><Relationship Id="rId2" Type="http://schemas.openxmlformats.org/officeDocument/2006/relationships/audio" Target="../media/audio1.wav"/><Relationship Id="rId16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slide" Target="slide4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_hanh\POINT_3,4\Yen\BHCa%20vang.WAV" TargetMode="Externa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5" Type="http://schemas.openxmlformats.org/officeDocument/2006/relationships/image" Target="../media/image28.png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Relationship Id="rId1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Backup\hinh nen moi\Lecture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981200" y="13716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b="1" kern="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TRƯỜNG TRUNG TIỂU HỌC VŨ XUÂN THIỀU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19400" y="2743200"/>
            <a:ext cx="6858000" cy="17526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4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LUYỆN TỪ VÀ CÂU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 5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4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6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337444" y="2416314"/>
            <a:ext cx="52440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</p:txBody>
      </p:sp>
    </p:spTree>
    <p:extLst>
      <p:ext uri="{BB962C8B-B14F-4D97-AF65-F5344CB8AC3E}">
        <p14:creationId xmlns:p14="http://schemas.microsoft.com/office/powerpoint/2010/main" val="83923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/>
          <p:cNvSpPr/>
          <p:nvPr/>
        </p:nvSpPr>
        <p:spPr>
          <a:xfrm>
            <a:off x="2895600" y="1295400"/>
            <a:ext cx="6172200" cy="4191000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8991600" y="3657600"/>
            <a:ext cx="2819400" cy="1066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81000" y="3429000"/>
            <a:ext cx="2819400" cy="1066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8991600" y="2362200"/>
            <a:ext cx="2819400" cy="1066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8153400" y="4953000"/>
            <a:ext cx="2971800" cy="1066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638800" y="5676900"/>
            <a:ext cx="2819400" cy="1066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2743200" y="5562600"/>
            <a:ext cx="2819400" cy="1066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bịp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838200" y="4724400"/>
            <a:ext cx="2819400" cy="1066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81000" y="2133600"/>
            <a:ext cx="2819400" cy="1066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524000" y="838200"/>
            <a:ext cx="2971800" cy="1066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bợm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4495800" y="114300"/>
            <a:ext cx="2819400" cy="1066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CCD9DDE6-E137-415F-ACD0-92E87987463F}"/>
              </a:ext>
            </a:extLst>
          </p:cNvPr>
          <p:cNvSpPr/>
          <p:nvPr/>
        </p:nvSpPr>
        <p:spPr>
          <a:xfrm>
            <a:off x="8571570" y="1153222"/>
            <a:ext cx="3239429" cy="1066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giảo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16955E8A-A1AA-4E2A-9CEE-ECB27C19BD95}"/>
              </a:ext>
            </a:extLst>
          </p:cNvPr>
          <p:cNvSpPr/>
          <p:nvPr/>
        </p:nvSpPr>
        <p:spPr>
          <a:xfrm>
            <a:off x="7315200" y="114299"/>
            <a:ext cx="3312458" cy="99989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bợm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7" descr="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08770">
            <a:off x="10009874" y="-258054"/>
            <a:ext cx="1806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9436">
            <a:off x="183925" y="116950"/>
            <a:ext cx="1806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090302">
            <a:off x="419282" y="4244851"/>
            <a:ext cx="1806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0265894" y="4191000"/>
            <a:ext cx="1806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22569" y="358676"/>
            <a:ext cx="9372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89A65A58-6B64-49E4-A295-CA45FD8A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23" y="3173954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FDC5CB6-F5ED-4A17-A0E9-8FC10D444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294" y="3880925"/>
            <a:ext cx="901270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b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3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2899152"/>
            <a:ext cx="2124075" cy="395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3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0525125" y="-152400"/>
            <a:ext cx="24288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3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533400" y="-152400"/>
            <a:ext cx="2187499" cy="340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3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8925" y="3076576"/>
            <a:ext cx="24288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3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41588">
            <a:off x="1103439" y="-1553939"/>
            <a:ext cx="24288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3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33475" y="4505326"/>
            <a:ext cx="24288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80887">
            <a:off x="8715029" y="-1420648"/>
            <a:ext cx="24288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3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19610">
            <a:off x="8925544" y="4623771"/>
            <a:ext cx="24288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38275" y="685801"/>
            <a:ext cx="958712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35000" y="3312925"/>
            <a:ext cx="8382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335680F9-51DD-4843-8C87-253BB534A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579" y="3962400"/>
            <a:ext cx="1991808" cy="571499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trọng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9D933D8F-7D7E-4954-811E-1115CE901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682" y="1941182"/>
            <a:ext cx="1368317" cy="649618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0EB39A11-2F43-47DE-99AF-41CDB94F6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050" y="2590800"/>
            <a:ext cx="1793950" cy="586235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A6309B5-40E1-4D74-9A4E-5B4669581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345" y="5415021"/>
            <a:ext cx="3160618" cy="571499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886200" y="5334001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 i="1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066800"/>
            <a:ext cx="8915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UcPeriod"/>
            </a:pP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U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886200" y="5334001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 i="1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85800"/>
            <a:ext cx="10744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7" descr="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08770">
            <a:off x="10521121" y="-127801"/>
            <a:ext cx="1410945" cy="208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9436">
            <a:off x="144772" y="68906"/>
            <a:ext cx="1422000" cy="20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090302">
            <a:off x="331469" y="4802965"/>
            <a:ext cx="1526088" cy="22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0667999" y="4724059"/>
            <a:ext cx="1497106" cy="221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219200" y="20348"/>
            <a:ext cx="967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DC330-E760-40F6-9614-7A6E0196893A}"/>
              </a:ext>
            </a:extLst>
          </p:cNvPr>
          <p:cNvSpPr txBox="1"/>
          <p:nvPr/>
        </p:nvSpPr>
        <p:spPr>
          <a:xfrm>
            <a:off x="2438400" y="2093855"/>
            <a:ext cx="95157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7" descr="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08770">
            <a:off x="10390364" y="-180529"/>
            <a:ext cx="1571100" cy="23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37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9436">
            <a:off x="153456" y="139073"/>
            <a:ext cx="1531266" cy="226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090302">
            <a:off x="406576" y="4603443"/>
            <a:ext cx="1558666" cy="230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0570695" y="4528478"/>
            <a:ext cx="1577974" cy="232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43000" y="1219201"/>
            <a:ext cx="947182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7" descr="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08770">
            <a:off x="10009874" y="-258054"/>
            <a:ext cx="1806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9436">
            <a:off x="107725" y="116950"/>
            <a:ext cx="1806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090302">
            <a:off x="343082" y="4244851"/>
            <a:ext cx="1806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0385425" y="4191000"/>
            <a:ext cx="1806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828800" y="1981200"/>
            <a:ext cx="8305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>
            <a:extLst>
              <a:ext uri="{FF2B5EF4-FFF2-40B4-BE49-F238E27FC236}">
                <a16:creationId xmlns:a16="http://schemas.microsoft.com/office/drawing/2014/main" id="{C9C8DC0C-5274-41DC-BF1E-493AF8B6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56357"/>
            <a:ext cx="120396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2204B140-463C-4E34-91E4-324B09AEB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4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câu thành ngữ nói về lòng trung thực</a:t>
            </a:r>
          </a:p>
        </p:txBody>
      </p:sp>
      <p:pic>
        <p:nvPicPr>
          <p:cNvPr id="4" name="Picture 24" descr="http://lengochan.elc.vn/home/uploads/news/2013_11/picture3.png">
            <a:extLst>
              <a:ext uri="{FF2B5EF4-FFF2-40B4-BE49-F238E27FC236}">
                <a16:creationId xmlns:a16="http://schemas.microsoft.com/office/drawing/2014/main" id="{5D298B06-348A-46BD-A7A9-F337898F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553426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" name="Rectangle 26">
            <a:extLst>
              <a:ext uri="{FF2B5EF4-FFF2-40B4-BE49-F238E27FC236}">
                <a16:creationId xmlns:a16="http://schemas.microsoft.com/office/drawing/2014/main" id="{22676093-B3DA-4BBF-8EBE-BCCC8A77B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07842"/>
            <a:ext cx="1220455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Cọp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may,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A8B0D5EB-CC78-4063-9412-EF12493E0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001"/>
            <a:ext cx="975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" grpId="0"/>
      <p:bldP spid="51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5"/>
            <a:ext cx="12192000" cy="6110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407009"/>
            <a:ext cx="12192000" cy="1464639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531126 h 1521726"/>
              <a:gd name="connsiteX1" fmla="*/ 4790364 w 9144000"/>
              <a:gd name="connsiteY1" fmla="*/ 0 h 1521726"/>
              <a:gd name="connsiteX2" fmla="*/ 9144000 w 9144000"/>
              <a:gd name="connsiteY2" fmla="*/ 531126 h 1521726"/>
              <a:gd name="connsiteX3" fmla="*/ 9144000 w 9144000"/>
              <a:gd name="connsiteY3" fmla="*/ 1521726 h 1521726"/>
              <a:gd name="connsiteX4" fmla="*/ 0 w 9144000"/>
              <a:gd name="connsiteY4" fmla="*/ 1521726 h 1521726"/>
              <a:gd name="connsiteX5" fmla="*/ 0 w 9144000"/>
              <a:gd name="connsiteY5" fmla="*/ 531126 h 1521726"/>
              <a:gd name="connsiteX0" fmla="*/ 0 w 9144000"/>
              <a:gd name="connsiteY0" fmla="*/ 540111 h 1530711"/>
              <a:gd name="connsiteX1" fmla="*/ 893929 w 9144000"/>
              <a:gd name="connsiteY1" fmla="*/ 77224 h 1530711"/>
              <a:gd name="connsiteX2" fmla="*/ 4790364 w 9144000"/>
              <a:gd name="connsiteY2" fmla="*/ 8985 h 1530711"/>
              <a:gd name="connsiteX3" fmla="*/ 9144000 w 9144000"/>
              <a:gd name="connsiteY3" fmla="*/ 540111 h 1530711"/>
              <a:gd name="connsiteX4" fmla="*/ 9144000 w 9144000"/>
              <a:gd name="connsiteY4" fmla="*/ 1530711 h 1530711"/>
              <a:gd name="connsiteX5" fmla="*/ 0 w 9144000"/>
              <a:gd name="connsiteY5" fmla="*/ 1530711 h 1530711"/>
              <a:gd name="connsiteX6" fmla="*/ 0 w 9144000"/>
              <a:gd name="connsiteY6" fmla="*/ 540111 h 1530711"/>
              <a:gd name="connsiteX0" fmla="*/ 0 w 9144000"/>
              <a:gd name="connsiteY0" fmla="*/ 477865 h 1468465"/>
              <a:gd name="connsiteX1" fmla="*/ 893929 w 9144000"/>
              <a:gd name="connsiteY1" fmla="*/ 14978 h 1468465"/>
              <a:gd name="connsiteX2" fmla="*/ 4790364 w 9144000"/>
              <a:gd name="connsiteY2" fmla="*/ 274285 h 1468465"/>
              <a:gd name="connsiteX3" fmla="*/ 9144000 w 9144000"/>
              <a:gd name="connsiteY3" fmla="*/ 477865 h 1468465"/>
              <a:gd name="connsiteX4" fmla="*/ 9144000 w 9144000"/>
              <a:gd name="connsiteY4" fmla="*/ 1468465 h 1468465"/>
              <a:gd name="connsiteX5" fmla="*/ 0 w 9144000"/>
              <a:gd name="connsiteY5" fmla="*/ 1468465 h 1468465"/>
              <a:gd name="connsiteX6" fmla="*/ 0 w 9144000"/>
              <a:gd name="connsiteY6" fmla="*/ 477865 h 1468465"/>
              <a:gd name="connsiteX0" fmla="*/ 0 w 9144000"/>
              <a:gd name="connsiteY0" fmla="*/ 473462 h 1464062"/>
              <a:gd name="connsiteX1" fmla="*/ 893929 w 9144000"/>
              <a:gd name="connsiteY1" fmla="*/ 10575 h 1464062"/>
              <a:gd name="connsiteX2" fmla="*/ 4749421 w 9144000"/>
              <a:gd name="connsiteY2" fmla="*/ 433655 h 1464062"/>
              <a:gd name="connsiteX3" fmla="*/ 9144000 w 9144000"/>
              <a:gd name="connsiteY3" fmla="*/ 473462 h 1464062"/>
              <a:gd name="connsiteX4" fmla="*/ 9144000 w 9144000"/>
              <a:gd name="connsiteY4" fmla="*/ 1464062 h 1464062"/>
              <a:gd name="connsiteX5" fmla="*/ 0 w 9144000"/>
              <a:gd name="connsiteY5" fmla="*/ 1464062 h 1464062"/>
              <a:gd name="connsiteX6" fmla="*/ 0 w 9144000"/>
              <a:gd name="connsiteY6" fmla="*/ 473462 h 1464062"/>
              <a:gd name="connsiteX0" fmla="*/ 0 w 9144000"/>
              <a:gd name="connsiteY0" fmla="*/ 473462 h 1464062"/>
              <a:gd name="connsiteX1" fmla="*/ 893929 w 9144000"/>
              <a:gd name="connsiteY1" fmla="*/ 10575 h 1464062"/>
              <a:gd name="connsiteX2" fmla="*/ 4749421 w 9144000"/>
              <a:gd name="connsiteY2" fmla="*/ 433655 h 1464062"/>
              <a:gd name="connsiteX3" fmla="*/ 9144000 w 9144000"/>
              <a:gd name="connsiteY3" fmla="*/ 473462 h 1464062"/>
              <a:gd name="connsiteX4" fmla="*/ 9144000 w 9144000"/>
              <a:gd name="connsiteY4" fmla="*/ 1464062 h 1464062"/>
              <a:gd name="connsiteX5" fmla="*/ 0 w 9144000"/>
              <a:gd name="connsiteY5" fmla="*/ 1464062 h 1464062"/>
              <a:gd name="connsiteX6" fmla="*/ 0 w 9144000"/>
              <a:gd name="connsiteY6" fmla="*/ 473462 h 1464062"/>
              <a:gd name="connsiteX0" fmla="*/ 0 w 9144000"/>
              <a:gd name="connsiteY0" fmla="*/ 474039 h 1464639"/>
              <a:gd name="connsiteX1" fmla="*/ 893929 w 9144000"/>
              <a:gd name="connsiteY1" fmla="*/ 11152 h 1464639"/>
              <a:gd name="connsiteX2" fmla="*/ 4749421 w 9144000"/>
              <a:gd name="connsiteY2" fmla="*/ 434232 h 1464639"/>
              <a:gd name="connsiteX3" fmla="*/ 6858000 w 9144000"/>
              <a:gd name="connsiteY3" fmla="*/ 188573 h 1464639"/>
              <a:gd name="connsiteX4" fmla="*/ 9144000 w 9144000"/>
              <a:gd name="connsiteY4" fmla="*/ 474039 h 1464639"/>
              <a:gd name="connsiteX5" fmla="*/ 9144000 w 9144000"/>
              <a:gd name="connsiteY5" fmla="*/ 1464639 h 1464639"/>
              <a:gd name="connsiteX6" fmla="*/ 0 w 9144000"/>
              <a:gd name="connsiteY6" fmla="*/ 1464639 h 1464639"/>
              <a:gd name="connsiteX7" fmla="*/ 0 w 9144000"/>
              <a:gd name="connsiteY7" fmla="*/ 474039 h 146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464639">
                <a:moveTo>
                  <a:pt x="0" y="474039"/>
                </a:moveTo>
                <a:cubicBezTo>
                  <a:pt x="217227" y="293206"/>
                  <a:pt x="95535" y="99673"/>
                  <a:pt x="893929" y="11152"/>
                </a:cubicBezTo>
                <a:cubicBezTo>
                  <a:pt x="1692323" y="-77369"/>
                  <a:pt x="3773606" y="388740"/>
                  <a:pt x="4749421" y="434232"/>
                </a:cubicBezTo>
                <a:cubicBezTo>
                  <a:pt x="5725236" y="479724"/>
                  <a:pt x="6125570" y="181939"/>
                  <a:pt x="6858000" y="188573"/>
                </a:cubicBezTo>
                <a:cubicBezTo>
                  <a:pt x="7590430" y="195207"/>
                  <a:pt x="8744803" y="277284"/>
                  <a:pt x="9144000" y="474039"/>
                </a:cubicBezTo>
                <a:lnTo>
                  <a:pt x="9144000" y="1464639"/>
                </a:lnTo>
                <a:lnTo>
                  <a:pt x="0" y="1464639"/>
                </a:lnTo>
                <a:lnTo>
                  <a:pt x="0" y="47403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822" y="2743201"/>
            <a:ext cx="8715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1075734"/>
            <a:ext cx="8651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95793"/>
            <a:ext cx="8715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74" y="1684361"/>
            <a:ext cx="87153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4" y="2795399"/>
            <a:ext cx="871537" cy="131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144943"/>
            <a:ext cx="871537" cy="136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597026"/>
            <a:ext cx="871537" cy="145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4" y="1676401"/>
            <a:ext cx="871537" cy="137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4369102"/>
            <a:ext cx="2057400" cy="250254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587056" y="162580"/>
            <a:ext cx="25410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chơi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hái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táo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2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042929_3406564">
            <a:extLst>
              <a:ext uri="{FF2B5EF4-FFF2-40B4-BE49-F238E27FC236}">
                <a16:creationId xmlns:a16="http://schemas.microsoft.com/office/drawing/2014/main" id="{DD495DEA-90C8-46E9-807C-B03E96AEF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1913"/>
            <a:ext cx="91440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3">
            <a:extLst>
              <a:ext uri="{FF2B5EF4-FFF2-40B4-BE49-F238E27FC236}">
                <a16:creationId xmlns:a16="http://schemas.microsoft.com/office/drawing/2014/main" id="{DDFDC99C-D9AE-4BE2-A977-74BDEF51C4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371600"/>
            <a:ext cx="8001000" cy="4191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D01AEA-A87B-4A4C-98D9-7DA5193DC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467708"/>
            <a:ext cx="952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ghép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mấy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5692946"/>
            <a:ext cx="990600" cy="11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7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415EB3-5916-4122-9DC8-A59898FBF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7300" y="609600"/>
            <a:ext cx="967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láy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mấy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BA72E3-4D5C-4D98-93B3-BFF2DDA68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67018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399" y="5668438"/>
            <a:ext cx="985187" cy="11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8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0742AC-6199-4952-A814-15E5D24DD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19812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5753910"/>
            <a:ext cx="914400" cy="11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5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38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3524250"/>
            <a:ext cx="2667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38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333752"/>
            <a:ext cx="2667000" cy="434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37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4113" y="3867150"/>
            <a:ext cx="22669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37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171826"/>
            <a:ext cx="2667000" cy="421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37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0" y="3524250"/>
            <a:ext cx="2286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375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"/>
            <a:ext cx="2667001" cy="333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37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3524250"/>
            <a:ext cx="2667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37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8075" y="3810000"/>
            <a:ext cx="106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37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3857626"/>
            <a:ext cx="2266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379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076576"/>
            <a:ext cx="2400301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280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09801" y="2743200"/>
            <a:ext cx="11509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9" name="BHCa va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753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168110" y="762001"/>
            <a:ext cx="8499891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6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5" fill="hold"/>
                                        <p:tgtEl>
                                          <p:spTgt spid="624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9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2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09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124200" y="139006"/>
            <a:ext cx="6324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 RỘNG VỐN TỪ: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 THỰC – TỰ TRỌNG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362200"/>
            <a:ext cx="1196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1.Tìm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M:-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FD2827-C0C6-4206-8E05-F67DBB589099}"/>
              </a:ext>
            </a:extLst>
          </p:cNvPr>
          <p:cNvCxnSpPr>
            <a:cxnSpLocks/>
          </p:cNvCxnSpPr>
          <p:nvPr/>
        </p:nvCxnSpPr>
        <p:spPr>
          <a:xfrm>
            <a:off x="914400" y="2954867"/>
            <a:ext cx="906463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FCFD8E-E799-4458-86FB-E886E26DAD21}"/>
              </a:ext>
            </a:extLst>
          </p:cNvPr>
          <p:cNvCxnSpPr>
            <a:cxnSpLocks/>
          </p:cNvCxnSpPr>
          <p:nvPr/>
        </p:nvCxnSpPr>
        <p:spPr>
          <a:xfrm>
            <a:off x="3581400" y="2971800"/>
            <a:ext cx="3056467" cy="25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95DFA4-5BD9-409F-8404-5B66DAC955ED}"/>
              </a:ext>
            </a:extLst>
          </p:cNvPr>
          <p:cNvCxnSpPr>
            <a:cxnSpLocks/>
          </p:cNvCxnSpPr>
          <p:nvPr/>
        </p:nvCxnSpPr>
        <p:spPr>
          <a:xfrm>
            <a:off x="8915400" y="3018367"/>
            <a:ext cx="2701131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8" name="Picture 8" descr="Book-09-june">
            <a:extLst>
              <a:ext uri="{FF2B5EF4-FFF2-40B4-BE49-F238E27FC236}">
                <a16:creationId xmlns:a16="http://schemas.microsoft.com/office/drawing/2014/main" id="{E6221BC0-EF06-4827-BA72-4E62945CF6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366" y="4282684"/>
            <a:ext cx="2049198" cy="15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72F2E6-9D1A-4CF1-81E0-6A6A2D060128}"/>
              </a:ext>
            </a:extLst>
          </p:cNvPr>
          <p:cNvCxnSpPr>
            <a:cxnSpLocks/>
          </p:cNvCxnSpPr>
          <p:nvPr/>
        </p:nvCxnSpPr>
        <p:spPr>
          <a:xfrm>
            <a:off x="1376098" y="3733800"/>
            <a:ext cx="243390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15206"/>
            <a:ext cx="861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 RỘNG VỐN TỪ: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 THỰC – TỰ TRỌNG</a:t>
            </a:r>
          </a:p>
        </p:txBody>
      </p:sp>
      <p:sp>
        <p:nvSpPr>
          <p:cNvPr id="3" name="Explosion 1 2"/>
          <p:cNvSpPr/>
          <p:nvPr/>
        </p:nvSpPr>
        <p:spPr>
          <a:xfrm>
            <a:off x="3276600" y="1922622"/>
            <a:ext cx="5943600" cy="310657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458200" y="2057400"/>
            <a:ext cx="34290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686800" y="2819400"/>
            <a:ext cx="32004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458200" y="3581400"/>
            <a:ext cx="34290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86800" y="4343400"/>
            <a:ext cx="32004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" y="4419600"/>
            <a:ext cx="32004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3657600"/>
            <a:ext cx="32004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2895600"/>
            <a:ext cx="32004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2133600"/>
            <a:ext cx="32004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8200" y="5410200"/>
            <a:ext cx="32004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0" y="4648200"/>
            <a:ext cx="32004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48200" y="6172200"/>
            <a:ext cx="32004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797</Words>
  <Application>Microsoft Office PowerPoint</Application>
  <PresentationFormat>Widescreen</PresentationFormat>
  <Paragraphs>90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Impact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lấy ví dụ về từ láy có hai tiếng giống nhau ở vần.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Bui Hong Thuy</cp:lastModifiedBy>
  <cp:revision>29</cp:revision>
  <dcterms:created xsi:type="dcterms:W3CDTF">2011-08-02T13:22:21Z</dcterms:created>
  <dcterms:modified xsi:type="dcterms:W3CDTF">2021-09-28T14:49:35Z</dcterms:modified>
</cp:coreProperties>
</file>